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2B6B"/>
    <a:srgbClr val="F7B519"/>
    <a:srgbClr val="08B29F"/>
    <a:srgbClr val="F47930"/>
    <a:srgbClr val="FCD996"/>
    <a:srgbClr val="97D3BA"/>
    <a:srgbClr val="FFB9B9"/>
    <a:srgbClr val="FF0000"/>
    <a:srgbClr val="B77AB5"/>
    <a:srgbClr val="A5B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70FBBF-6C0B-4B4B-8623-2D1DEA1B822C}" v="2" dt="2026-03-12T22:28:19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e Le Bot" userId="06818856-5480-4ff7-a0fb-1fabe70ec0c7" providerId="ADAL" clId="{3934DD12-DE2F-412C-981C-A615A47B3A24}"/>
    <pc:docChg chg="delSld modSld">
      <pc:chgData name="Pauline Le Bot" userId="06818856-5480-4ff7-a0fb-1fabe70ec0c7" providerId="ADAL" clId="{3934DD12-DE2F-412C-981C-A615A47B3A24}" dt="2026-03-12T22:28:55.837" v="9" actId="1076"/>
      <pc:docMkLst>
        <pc:docMk/>
      </pc:docMkLst>
      <pc:sldChg chg="del">
        <pc:chgData name="Pauline Le Bot" userId="06818856-5480-4ff7-a0fb-1fabe70ec0c7" providerId="ADAL" clId="{3934DD12-DE2F-412C-981C-A615A47B3A24}" dt="2026-03-12T22:26:47.018" v="0" actId="47"/>
        <pc:sldMkLst>
          <pc:docMk/>
          <pc:sldMk cId="1519830299" sldId="256"/>
        </pc:sldMkLst>
      </pc:sldChg>
      <pc:sldChg chg="addSp modSp mod">
        <pc:chgData name="Pauline Le Bot" userId="06818856-5480-4ff7-a0fb-1fabe70ec0c7" providerId="ADAL" clId="{3934DD12-DE2F-412C-981C-A615A47B3A24}" dt="2026-03-12T22:28:55.837" v="9" actId="1076"/>
        <pc:sldMkLst>
          <pc:docMk/>
          <pc:sldMk cId="3826917867" sldId="257"/>
        </pc:sldMkLst>
        <pc:spChg chg="add mod">
          <ac:chgData name="Pauline Le Bot" userId="06818856-5480-4ff7-a0fb-1fabe70ec0c7" providerId="ADAL" clId="{3934DD12-DE2F-412C-981C-A615A47B3A24}" dt="2026-03-12T22:28:45.348" v="7" actId="1076"/>
          <ac:spMkLst>
            <pc:docMk/>
            <pc:sldMk cId="3826917867" sldId="257"/>
            <ac:spMk id="2" creationId="{69CD7D71-7DC0-A800-6E4D-A8B5FCA4FAFD}"/>
          </ac:spMkLst>
        </pc:spChg>
        <pc:spChg chg="mod">
          <ac:chgData name="Pauline Le Bot" userId="06818856-5480-4ff7-a0fb-1fabe70ec0c7" providerId="ADAL" clId="{3934DD12-DE2F-412C-981C-A615A47B3A24}" dt="2026-03-12T22:28:49.723" v="8" actId="14100"/>
          <ac:spMkLst>
            <pc:docMk/>
            <pc:sldMk cId="3826917867" sldId="257"/>
            <ac:spMk id="5" creationId="{3BE34B7E-965A-249F-066A-19BE04F3AF35}"/>
          </ac:spMkLst>
        </pc:spChg>
        <pc:spChg chg="mod">
          <ac:chgData name="Pauline Le Bot" userId="06818856-5480-4ff7-a0fb-1fabe70ec0c7" providerId="ADAL" clId="{3934DD12-DE2F-412C-981C-A615A47B3A24}" dt="2026-03-12T22:28:55.837" v="9" actId="1076"/>
          <ac:spMkLst>
            <pc:docMk/>
            <pc:sldMk cId="3826917867" sldId="257"/>
            <ac:spMk id="7" creationId="{BC1F962C-945E-B942-20DD-1DFA0176C6DD}"/>
          </ac:spMkLst>
        </pc:spChg>
        <pc:picChg chg="add mod">
          <ac:chgData name="Pauline Le Bot" userId="06818856-5480-4ff7-a0fb-1fabe70ec0c7" providerId="ADAL" clId="{3934DD12-DE2F-412C-981C-A615A47B3A24}" dt="2026-03-12T22:28:38.554" v="6" actId="14100"/>
          <ac:picMkLst>
            <pc:docMk/>
            <pc:sldMk cId="3826917867" sldId="257"/>
            <ac:picMk id="14" creationId="{0597C2DA-4475-B637-0488-FFD486C0E5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901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7323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464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3867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824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8086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843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306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0915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8863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449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2E5AB-BF0D-4706-B81D-E835D99FA55F}" type="datetimeFigureOut">
              <a:rPr lang="fr-CA" smtClean="0"/>
              <a:t>2026-03-12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342B6-1FD0-45D7-A5E9-74A71EC2D5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61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e 79">
            <a:extLst>
              <a:ext uri="{FF2B5EF4-FFF2-40B4-BE49-F238E27FC236}">
                <a16:creationId xmlns:a16="http://schemas.microsoft.com/office/drawing/2014/main" id="{EBDCC03A-4ACB-383A-6015-22D3D3E6D44C}"/>
              </a:ext>
            </a:extLst>
          </p:cNvPr>
          <p:cNvGrpSpPr/>
          <p:nvPr/>
        </p:nvGrpSpPr>
        <p:grpSpPr>
          <a:xfrm>
            <a:off x="0" y="0"/>
            <a:ext cx="9296319" cy="6882465"/>
            <a:chOff x="0" y="0"/>
            <a:chExt cx="9296319" cy="6882465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B011AD28-1972-6B24-9BF1-7BD8C778E6EC}"/>
                </a:ext>
              </a:extLst>
            </p:cNvPr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grpSp>
          <p:nvGrpSpPr>
            <p:cNvPr id="75" name="Groupe 74">
              <a:extLst>
                <a:ext uri="{FF2B5EF4-FFF2-40B4-BE49-F238E27FC236}">
                  <a16:creationId xmlns:a16="http://schemas.microsoft.com/office/drawing/2014/main" id="{1E3461C3-C7A5-4680-F874-7F59AB8254C7}"/>
                </a:ext>
              </a:extLst>
            </p:cNvPr>
            <p:cNvGrpSpPr/>
            <p:nvPr/>
          </p:nvGrpSpPr>
          <p:grpSpPr>
            <a:xfrm>
              <a:off x="109883" y="58413"/>
              <a:ext cx="9186436" cy="6824052"/>
              <a:chOff x="126816" y="191177"/>
              <a:chExt cx="9186436" cy="6824052"/>
            </a:xfrm>
          </p:grpSpPr>
          <p:sp>
            <p:nvSpPr>
              <p:cNvPr id="4" name="Rectangle : coins arrondis 3">
                <a:extLst>
                  <a:ext uri="{FF2B5EF4-FFF2-40B4-BE49-F238E27FC236}">
                    <a16:creationId xmlns:a16="http://schemas.microsoft.com/office/drawing/2014/main" id="{71BDEF04-C0BA-F026-23BA-8081249E52EF}"/>
                  </a:ext>
                </a:extLst>
              </p:cNvPr>
              <p:cNvSpPr/>
              <p:nvPr/>
            </p:nvSpPr>
            <p:spPr>
              <a:xfrm>
                <a:off x="154703" y="191177"/>
                <a:ext cx="8862207" cy="487145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2400" dirty="0">
                    <a:latin typeface="Montserrat" pitchFamily="2" charset="0"/>
                  </a:rPr>
                  <a:t>Les verbes à l’imparfait</a:t>
                </a:r>
              </a:p>
            </p:txBody>
          </p:sp>
          <p:sp>
            <p:nvSpPr>
              <p:cNvPr id="5" name="Rectangle : coins arrondis 4">
                <a:extLst>
                  <a:ext uri="{FF2B5EF4-FFF2-40B4-BE49-F238E27FC236}">
                    <a16:creationId xmlns:a16="http://schemas.microsoft.com/office/drawing/2014/main" id="{3BE34B7E-965A-249F-066A-19BE04F3AF35}"/>
                  </a:ext>
                </a:extLst>
              </p:cNvPr>
              <p:cNvSpPr/>
              <p:nvPr/>
            </p:nvSpPr>
            <p:spPr>
              <a:xfrm>
                <a:off x="477290" y="1555580"/>
                <a:ext cx="4474893" cy="12056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Nous </a:t>
                </a:r>
                <a:r>
                  <a:rPr lang="fr-CA" sz="1600" b="1" dirty="0">
                    <a:solidFill>
                      <a:srgbClr val="5B2B6B"/>
                    </a:solidFill>
                    <a:latin typeface="Montserrat" pitchFamily="2" charset="0"/>
                  </a:rPr>
                  <a:t>parl</a:t>
                </a:r>
                <a:r>
                  <a:rPr lang="fr-CA" sz="1600" i="1" dirty="0">
                    <a:solidFill>
                      <a:srgbClr val="5B2B6B"/>
                    </a:solidFill>
                    <a:latin typeface="Montserrat" pitchFamily="2" charset="0"/>
                  </a:rPr>
                  <a:t>ons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. </a:t>
                </a:r>
                <a:endParaRPr lang="fr-CA" dirty="0">
                  <a:solidFill>
                    <a:srgbClr val="5B2B6B"/>
                  </a:solidFill>
                  <a:latin typeface="Montserrat" pitchFamily="2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« </a:t>
                </a:r>
                <a:r>
                  <a:rPr lang="fr-CA" sz="1600" b="1" dirty="0">
                    <a:solidFill>
                      <a:srgbClr val="5B2B6B"/>
                    </a:solidFill>
                    <a:latin typeface="Montserrat" pitchFamily="2" charset="0"/>
                  </a:rPr>
                  <a:t>parl</a:t>
                </a:r>
                <a:r>
                  <a:rPr lang="fr-CA" sz="1600" strike="sngStrike" dirty="0">
                    <a:solidFill>
                      <a:srgbClr val="5B2B6B"/>
                    </a:solidFill>
                    <a:latin typeface="Montserrat" pitchFamily="2" charset="0"/>
                  </a:rPr>
                  <a:t>ons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 ». 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 </a:t>
                </a:r>
                <a:r>
                  <a:rPr lang="fr-CA" sz="1600" b="1" dirty="0" err="1">
                    <a:solidFill>
                      <a:srgbClr val="5B2B6B"/>
                    </a:solidFill>
                    <a:latin typeface="Montserrat" pitchFamily="2" charset="0"/>
                  </a:rPr>
                  <a:t>parl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 + </a:t>
                </a:r>
                <a:r>
                  <a:rPr lang="fr-CA" sz="1600" dirty="0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–ais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, </a:t>
                </a:r>
                <a:r>
                  <a:rPr lang="fr-CA" sz="1600" dirty="0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-ais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, </a:t>
                </a:r>
                <a:r>
                  <a:rPr lang="fr-CA" sz="1600" dirty="0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-ait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, </a:t>
                </a:r>
                <a:r>
                  <a:rPr lang="fr-CA" sz="1600" dirty="0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-ions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, </a:t>
                </a:r>
                <a:r>
                  <a:rPr lang="fr-CA" sz="1600" dirty="0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-</a:t>
                </a:r>
                <a:r>
                  <a:rPr lang="fr-CA" sz="1600" dirty="0" err="1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iez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, </a:t>
                </a:r>
                <a:r>
                  <a:rPr lang="fr-CA" sz="1600" dirty="0">
                    <a:solidFill>
                      <a:srgbClr val="5B2B6B"/>
                    </a:solidFill>
                    <a:highlight>
                      <a:srgbClr val="F7B519"/>
                    </a:highlight>
                    <a:latin typeface="Montserrat" pitchFamily="2" charset="0"/>
                  </a:rPr>
                  <a:t>-aient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J’entends [</a:t>
                </a:r>
                <a:r>
                  <a:rPr lang="fr-CA" sz="2000" dirty="0">
                    <a:solidFill>
                      <a:srgbClr val="5B2B6B"/>
                    </a:solidFill>
                    <a:latin typeface="Montserrat" pitchFamily="2" charset="0"/>
                  </a:rPr>
                  <a:t>ɛ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], [</a:t>
                </a:r>
                <a:r>
                  <a:rPr lang="fr-CA" sz="1600" dirty="0" err="1">
                    <a:solidFill>
                      <a:srgbClr val="5B2B6B"/>
                    </a:solidFill>
                    <a:latin typeface="Montserrat" pitchFamily="2" charset="0"/>
                  </a:rPr>
                  <a:t>jɔ</a:t>
                </a:r>
                <a:r>
                  <a:rPr lang="fr-CA" sz="1600" b="0" i="0" dirty="0">
                    <a:solidFill>
                      <a:srgbClr val="5B2B6B"/>
                    </a:solidFill>
                    <a:effectLst/>
                    <a:latin typeface="arial" panose="020B0604020202020204" pitchFamily="34" charset="0"/>
                  </a:rPr>
                  <a:t>̃</a:t>
                </a:r>
                <a:r>
                  <a:rPr lang="fr-CA" sz="1600" dirty="0">
                    <a:solidFill>
                      <a:srgbClr val="5B2B6B"/>
                    </a:solidFill>
                    <a:latin typeface="Montserrat" pitchFamily="2" charset="0"/>
                  </a:rPr>
                  <a:t>] ,[je].</a:t>
                </a:r>
              </a:p>
            </p:txBody>
          </p:sp>
          <p:sp>
            <p:nvSpPr>
              <p:cNvPr id="3" name="Rectangle : coins arrondis 2">
                <a:extLst>
                  <a:ext uri="{FF2B5EF4-FFF2-40B4-BE49-F238E27FC236}">
                    <a16:creationId xmlns:a16="http://schemas.microsoft.com/office/drawing/2014/main" id="{3ECFB2E5-854F-2D2F-ACB4-73D3D28777FA}"/>
                  </a:ext>
                </a:extLst>
              </p:cNvPr>
              <p:cNvSpPr/>
              <p:nvPr/>
            </p:nvSpPr>
            <p:spPr>
              <a:xfrm>
                <a:off x="6718809" y="766326"/>
                <a:ext cx="2277780" cy="553718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2000" dirty="0">
                    <a:latin typeface="Montserrat" pitchFamily="2" charset="0"/>
                  </a:rPr>
                  <a:t>Terminaisons</a:t>
                </a:r>
              </a:p>
            </p:txBody>
          </p:sp>
          <p:sp>
            <p:nvSpPr>
              <p:cNvPr id="6" name="Rectangle : coins arrondis 5">
                <a:extLst>
                  <a:ext uri="{FF2B5EF4-FFF2-40B4-BE49-F238E27FC236}">
                    <a16:creationId xmlns:a16="http://schemas.microsoft.com/office/drawing/2014/main" id="{7ADC9B4B-3D6B-8DF0-9554-B46FEB38FD21}"/>
                  </a:ext>
                </a:extLst>
              </p:cNvPr>
              <p:cNvSpPr/>
              <p:nvPr/>
            </p:nvSpPr>
            <p:spPr>
              <a:xfrm>
                <a:off x="1368412" y="2935137"/>
                <a:ext cx="1432470" cy="578610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350" dirty="0">
                    <a:latin typeface="Montserrat" pitchFamily="2" charset="0"/>
                  </a:rPr>
                  <a:t>Parler</a:t>
                </a:r>
              </a:p>
              <a:p>
                <a:pPr algn="ctr"/>
                <a:r>
                  <a:rPr lang="fr-CA" sz="1350" dirty="0">
                    <a:latin typeface="Montserrat" pitchFamily="2" charset="0"/>
                  </a:rPr>
                  <a:t>Nous </a:t>
                </a:r>
                <a:r>
                  <a:rPr lang="fr-CA" sz="1350" b="1" dirty="0">
                    <a:latin typeface="Montserrat" pitchFamily="2" charset="0"/>
                  </a:rPr>
                  <a:t>parl</a:t>
                </a:r>
                <a:r>
                  <a:rPr lang="fr-CA" sz="1350" strike="sngStrike" dirty="0">
                    <a:latin typeface="Montserrat" pitchFamily="2" charset="0"/>
                  </a:rPr>
                  <a:t>ons</a:t>
                </a:r>
              </a:p>
            </p:txBody>
          </p:sp>
          <p:sp>
            <p:nvSpPr>
              <p:cNvPr id="42" name="Rectangle : coins arrondis 41">
                <a:extLst>
                  <a:ext uri="{FF2B5EF4-FFF2-40B4-BE49-F238E27FC236}">
                    <a16:creationId xmlns:a16="http://schemas.microsoft.com/office/drawing/2014/main" id="{55F0F5AB-E710-57FE-5093-A154B4BCBE64}"/>
                  </a:ext>
                </a:extLst>
              </p:cNvPr>
              <p:cNvSpPr/>
              <p:nvPr/>
            </p:nvSpPr>
            <p:spPr>
              <a:xfrm>
                <a:off x="7426924" y="2938545"/>
                <a:ext cx="1504598" cy="578609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350" dirty="0">
                    <a:latin typeface="Montserrat" pitchFamily="2" charset="0"/>
                  </a:rPr>
                  <a:t>Être</a:t>
                </a:r>
              </a:p>
              <a:p>
                <a:pPr algn="ctr"/>
                <a:r>
                  <a:rPr lang="fr-CA" sz="1350" dirty="0">
                    <a:latin typeface="Montserrat" pitchFamily="2" charset="0"/>
                  </a:rPr>
                  <a:t>Nous </a:t>
                </a:r>
                <a:r>
                  <a:rPr lang="fr-CA" sz="1350" strike="sngStrike" dirty="0">
                    <a:latin typeface="Montserrat" pitchFamily="2" charset="0"/>
                  </a:rPr>
                  <a:t>sommes</a:t>
                </a:r>
              </a:p>
            </p:txBody>
          </p:sp>
          <p:sp>
            <p:nvSpPr>
              <p:cNvPr id="43" name="Rectangle : coins arrondis 42">
                <a:extLst>
                  <a:ext uri="{FF2B5EF4-FFF2-40B4-BE49-F238E27FC236}">
                    <a16:creationId xmlns:a16="http://schemas.microsoft.com/office/drawing/2014/main" id="{8B2D26DE-D3A0-C266-0F9E-85A80C562FCB}"/>
                  </a:ext>
                </a:extLst>
              </p:cNvPr>
              <p:cNvSpPr/>
              <p:nvPr/>
            </p:nvSpPr>
            <p:spPr>
              <a:xfrm>
                <a:off x="3049444" y="2935136"/>
                <a:ext cx="1521078" cy="578609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350" dirty="0">
                    <a:latin typeface="Montserrat" pitchFamily="2" charset="0"/>
                  </a:rPr>
                  <a:t>Finir</a:t>
                </a:r>
              </a:p>
              <a:p>
                <a:pPr algn="ctr"/>
                <a:r>
                  <a:rPr lang="fr-CA" sz="1350" dirty="0">
                    <a:latin typeface="Montserrat" pitchFamily="2" charset="0"/>
                  </a:rPr>
                  <a:t>Nous </a:t>
                </a:r>
                <a:r>
                  <a:rPr lang="fr-CA" sz="1350" b="1" dirty="0">
                    <a:latin typeface="Montserrat" pitchFamily="2" charset="0"/>
                  </a:rPr>
                  <a:t>finiss</a:t>
                </a:r>
                <a:r>
                  <a:rPr lang="fr-CA" sz="1350" strike="sngStrike" dirty="0">
                    <a:latin typeface="Montserrat" pitchFamily="2" charset="0"/>
                  </a:rPr>
                  <a:t>ons</a:t>
                </a:r>
              </a:p>
            </p:txBody>
          </p:sp>
          <p:sp>
            <p:nvSpPr>
              <p:cNvPr id="44" name="Rectangle : coins arrondis 43">
                <a:extLst>
                  <a:ext uri="{FF2B5EF4-FFF2-40B4-BE49-F238E27FC236}">
                    <a16:creationId xmlns:a16="http://schemas.microsoft.com/office/drawing/2014/main" id="{8CB5DC6D-F258-CCF7-42F9-B65E11655108}"/>
                  </a:ext>
                </a:extLst>
              </p:cNvPr>
              <p:cNvSpPr/>
              <p:nvPr/>
            </p:nvSpPr>
            <p:spPr>
              <a:xfrm>
                <a:off x="154703" y="6343126"/>
                <a:ext cx="891122" cy="367303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latin typeface="Montserrat" pitchFamily="2" charset="0"/>
                  </a:rPr>
                  <a:t>Ils/elles</a:t>
                </a:r>
              </a:p>
            </p:txBody>
          </p:sp>
          <p:sp>
            <p:nvSpPr>
              <p:cNvPr id="45" name="Rectangle : coins arrondis 44">
                <a:extLst>
                  <a:ext uri="{FF2B5EF4-FFF2-40B4-BE49-F238E27FC236}">
                    <a16:creationId xmlns:a16="http://schemas.microsoft.com/office/drawing/2014/main" id="{4F83C2CA-02DF-6E13-0561-F79A1B09463C}"/>
                  </a:ext>
                </a:extLst>
              </p:cNvPr>
              <p:cNvSpPr/>
              <p:nvPr/>
            </p:nvSpPr>
            <p:spPr>
              <a:xfrm>
                <a:off x="147136" y="3720167"/>
                <a:ext cx="891122" cy="367303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latin typeface="Montserrat" pitchFamily="2" charset="0"/>
                  </a:rPr>
                  <a:t>Je </a:t>
                </a:r>
              </a:p>
            </p:txBody>
          </p:sp>
          <p:sp>
            <p:nvSpPr>
              <p:cNvPr id="46" name="Rectangle : coins arrondis 45">
                <a:extLst>
                  <a:ext uri="{FF2B5EF4-FFF2-40B4-BE49-F238E27FC236}">
                    <a16:creationId xmlns:a16="http://schemas.microsoft.com/office/drawing/2014/main" id="{79BFA5F0-2416-EA5F-99C9-FADA7FD30CEC}"/>
                  </a:ext>
                </a:extLst>
              </p:cNvPr>
              <p:cNvSpPr/>
              <p:nvPr/>
            </p:nvSpPr>
            <p:spPr>
              <a:xfrm>
                <a:off x="126816" y="4242368"/>
                <a:ext cx="891122" cy="367303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latin typeface="Montserrat" pitchFamily="2" charset="0"/>
                  </a:rPr>
                  <a:t>Tu</a:t>
                </a:r>
              </a:p>
            </p:txBody>
          </p:sp>
          <p:sp>
            <p:nvSpPr>
              <p:cNvPr id="47" name="Rectangle : coins arrondis 46">
                <a:extLst>
                  <a:ext uri="{FF2B5EF4-FFF2-40B4-BE49-F238E27FC236}">
                    <a16:creationId xmlns:a16="http://schemas.microsoft.com/office/drawing/2014/main" id="{5E1CF44B-CA25-CF17-1931-8F12A1905BDE}"/>
                  </a:ext>
                </a:extLst>
              </p:cNvPr>
              <p:cNvSpPr/>
              <p:nvPr/>
            </p:nvSpPr>
            <p:spPr>
              <a:xfrm>
                <a:off x="147136" y="4777067"/>
                <a:ext cx="891122" cy="367303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latin typeface="Montserrat" pitchFamily="2" charset="0"/>
                  </a:rPr>
                  <a:t>Il/elle/on</a:t>
                </a:r>
              </a:p>
            </p:txBody>
          </p:sp>
          <p:sp>
            <p:nvSpPr>
              <p:cNvPr id="48" name="Rectangle : coins arrondis 47">
                <a:extLst>
                  <a:ext uri="{FF2B5EF4-FFF2-40B4-BE49-F238E27FC236}">
                    <a16:creationId xmlns:a16="http://schemas.microsoft.com/office/drawing/2014/main" id="{EA1360E1-F539-0A30-0E43-4E1F97BE3E1A}"/>
                  </a:ext>
                </a:extLst>
              </p:cNvPr>
              <p:cNvSpPr/>
              <p:nvPr/>
            </p:nvSpPr>
            <p:spPr>
              <a:xfrm>
                <a:off x="154703" y="5298724"/>
                <a:ext cx="891122" cy="367303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latin typeface="Montserrat" pitchFamily="2" charset="0"/>
                  </a:rPr>
                  <a:t>Nous</a:t>
                </a:r>
              </a:p>
            </p:txBody>
          </p:sp>
          <p:sp>
            <p:nvSpPr>
              <p:cNvPr id="49" name="Rectangle : coins arrondis 48">
                <a:extLst>
                  <a:ext uri="{FF2B5EF4-FFF2-40B4-BE49-F238E27FC236}">
                    <a16:creationId xmlns:a16="http://schemas.microsoft.com/office/drawing/2014/main" id="{C3236A56-58EE-4DCD-6D82-B455210246D1}"/>
                  </a:ext>
                </a:extLst>
              </p:cNvPr>
              <p:cNvSpPr/>
              <p:nvPr/>
            </p:nvSpPr>
            <p:spPr>
              <a:xfrm>
                <a:off x="154703" y="5820925"/>
                <a:ext cx="891122" cy="367303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latin typeface="Montserrat" pitchFamily="2" charset="0"/>
                  </a:rPr>
                  <a:t>Vous</a:t>
                </a:r>
              </a:p>
            </p:txBody>
          </p:sp>
          <p:sp>
            <p:nvSpPr>
              <p:cNvPr id="50" name="Rectangle : coins arrondis 49">
                <a:extLst>
                  <a:ext uri="{FF2B5EF4-FFF2-40B4-BE49-F238E27FC236}">
                    <a16:creationId xmlns:a16="http://schemas.microsoft.com/office/drawing/2014/main" id="{CC679EDE-9957-09ED-951C-CDED8EE023C5}"/>
                  </a:ext>
                </a:extLst>
              </p:cNvPr>
              <p:cNvSpPr/>
              <p:nvPr/>
            </p:nvSpPr>
            <p:spPr>
              <a:xfrm>
                <a:off x="8067585" y="2235472"/>
                <a:ext cx="902696" cy="333575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-aient</a:t>
                </a:r>
              </a:p>
            </p:txBody>
          </p:sp>
          <p:sp>
            <p:nvSpPr>
              <p:cNvPr id="51" name="Rectangle : coins arrondis 50">
                <a:extLst>
                  <a:ext uri="{FF2B5EF4-FFF2-40B4-BE49-F238E27FC236}">
                    <a16:creationId xmlns:a16="http://schemas.microsoft.com/office/drawing/2014/main" id="{03B763EA-BB24-4648-35F0-33F6BD86056A}"/>
                  </a:ext>
                </a:extLst>
              </p:cNvPr>
              <p:cNvSpPr/>
              <p:nvPr/>
            </p:nvSpPr>
            <p:spPr>
              <a:xfrm>
                <a:off x="6849890" y="1436242"/>
                <a:ext cx="668071" cy="333575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-ais</a:t>
                </a:r>
              </a:p>
            </p:txBody>
          </p:sp>
          <p:sp>
            <p:nvSpPr>
              <p:cNvPr id="52" name="Rectangle : coins arrondis 51">
                <a:extLst>
                  <a:ext uri="{FF2B5EF4-FFF2-40B4-BE49-F238E27FC236}">
                    <a16:creationId xmlns:a16="http://schemas.microsoft.com/office/drawing/2014/main" id="{EE0EF428-D3E8-30D7-BF31-B086FA845A51}"/>
                  </a:ext>
                </a:extLst>
              </p:cNvPr>
              <p:cNvSpPr/>
              <p:nvPr/>
            </p:nvSpPr>
            <p:spPr>
              <a:xfrm>
                <a:off x="6860050" y="1829220"/>
                <a:ext cx="668071" cy="333575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-ais</a:t>
                </a:r>
              </a:p>
            </p:txBody>
          </p:sp>
          <p:sp>
            <p:nvSpPr>
              <p:cNvPr id="53" name="Rectangle : coins arrondis 52">
                <a:extLst>
                  <a:ext uri="{FF2B5EF4-FFF2-40B4-BE49-F238E27FC236}">
                    <a16:creationId xmlns:a16="http://schemas.microsoft.com/office/drawing/2014/main" id="{F17FAB94-4E0E-1E39-720E-29EB8153CF03}"/>
                  </a:ext>
                </a:extLst>
              </p:cNvPr>
              <p:cNvSpPr/>
              <p:nvPr/>
            </p:nvSpPr>
            <p:spPr>
              <a:xfrm>
                <a:off x="6849890" y="2229886"/>
                <a:ext cx="668071" cy="333575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-ait</a:t>
                </a:r>
              </a:p>
            </p:txBody>
          </p:sp>
          <p:sp>
            <p:nvSpPr>
              <p:cNvPr id="54" name="Rectangle : coins arrondis 53">
                <a:extLst>
                  <a:ext uri="{FF2B5EF4-FFF2-40B4-BE49-F238E27FC236}">
                    <a16:creationId xmlns:a16="http://schemas.microsoft.com/office/drawing/2014/main" id="{1D315B63-515D-E76D-F800-BCA7C58294D9}"/>
                  </a:ext>
                </a:extLst>
              </p:cNvPr>
              <p:cNvSpPr/>
              <p:nvPr/>
            </p:nvSpPr>
            <p:spPr>
              <a:xfrm>
                <a:off x="8052253" y="1436241"/>
                <a:ext cx="902696" cy="333575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-ions</a:t>
                </a:r>
              </a:p>
            </p:txBody>
          </p:sp>
          <p:sp>
            <p:nvSpPr>
              <p:cNvPr id="55" name="Rectangle : coins arrondis 54">
                <a:extLst>
                  <a:ext uri="{FF2B5EF4-FFF2-40B4-BE49-F238E27FC236}">
                    <a16:creationId xmlns:a16="http://schemas.microsoft.com/office/drawing/2014/main" id="{97CA80DE-B72D-BFF6-495B-2F8A265894B8}"/>
                  </a:ext>
                </a:extLst>
              </p:cNvPr>
              <p:cNvSpPr/>
              <p:nvPr/>
            </p:nvSpPr>
            <p:spPr>
              <a:xfrm>
                <a:off x="8057423" y="1829220"/>
                <a:ext cx="902696" cy="333575"/>
              </a:xfrm>
              <a:prstGeom prst="roundRect">
                <a:avLst/>
              </a:prstGeom>
              <a:solidFill>
                <a:srgbClr val="F7B5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-</a:t>
                </a:r>
                <a:r>
                  <a:rPr lang="fr-CA" dirty="0" err="1">
                    <a:latin typeface="Montserrat" pitchFamily="2" charset="0"/>
                  </a:rPr>
                  <a:t>iez</a:t>
                </a:r>
                <a:endParaRPr lang="fr-CA" dirty="0">
                  <a:latin typeface="Montserrat" pitchFamily="2" charset="0"/>
                </a:endParaRPr>
              </a:p>
            </p:txBody>
          </p:sp>
          <p:sp>
            <p:nvSpPr>
              <p:cNvPr id="56" name="Rectangle : coins arrondis 55">
                <a:extLst>
                  <a:ext uri="{FF2B5EF4-FFF2-40B4-BE49-F238E27FC236}">
                    <a16:creationId xmlns:a16="http://schemas.microsoft.com/office/drawing/2014/main" id="{EDE9BDEB-28DD-B9D0-C432-EAE1A3F862E2}"/>
                  </a:ext>
                </a:extLst>
              </p:cNvPr>
              <p:cNvSpPr/>
              <p:nvPr/>
            </p:nvSpPr>
            <p:spPr>
              <a:xfrm>
                <a:off x="1388734" y="6343125"/>
                <a:ext cx="1419716" cy="394741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parl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aient</a:t>
                </a:r>
              </a:p>
            </p:txBody>
          </p:sp>
          <p:sp>
            <p:nvSpPr>
              <p:cNvPr id="57" name="Rectangle : coins arrondis 56">
                <a:extLst>
                  <a:ext uri="{FF2B5EF4-FFF2-40B4-BE49-F238E27FC236}">
                    <a16:creationId xmlns:a16="http://schemas.microsoft.com/office/drawing/2014/main" id="{7D2A3949-2294-DE29-5353-FE9F0C985C24}"/>
                  </a:ext>
                </a:extLst>
              </p:cNvPr>
              <p:cNvSpPr/>
              <p:nvPr/>
            </p:nvSpPr>
            <p:spPr>
              <a:xfrm>
                <a:off x="1368413" y="3720167"/>
                <a:ext cx="1432470" cy="367303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parl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58" name="Rectangle : coins arrondis 57">
                <a:extLst>
                  <a:ext uri="{FF2B5EF4-FFF2-40B4-BE49-F238E27FC236}">
                    <a16:creationId xmlns:a16="http://schemas.microsoft.com/office/drawing/2014/main" id="{C3AFE06F-C3CD-2997-D025-7B8BE525478E}"/>
                  </a:ext>
                </a:extLst>
              </p:cNvPr>
              <p:cNvSpPr/>
              <p:nvPr/>
            </p:nvSpPr>
            <p:spPr>
              <a:xfrm>
                <a:off x="1368413" y="4242368"/>
                <a:ext cx="1412150" cy="41242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parl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59" name="Rectangle : coins arrondis 58">
                <a:extLst>
                  <a:ext uri="{FF2B5EF4-FFF2-40B4-BE49-F238E27FC236}">
                    <a16:creationId xmlns:a16="http://schemas.microsoft.com/office/drawing/2014/main" id="{F63AEEBB-1E75-44FF-1F60-571FF0C8D985}"/>
                  </a:ext>
                </a:extLst>
              </p:cNvPr>
              <p:cNvSpPr/>
              <p:nvPr/>
            </p:nvSpPr>
            <p:spPr>
              <a:xfrm>
                <a:off x="1388733" y="4777067"/>
                <a:ext cx="1412149" cy="430240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parl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ait</a:t>
                </a:r>
              </a:p>
            </p:txBody>
          </p:sp>
          <p:sp>
            <p:nvSpPr>
              <p:cNvPr id="60" name="Rectangle : coins arrondis 59">
                <a:extLst>
                  <a:ext uri="{FF2B5EF4-FFF2-40B4-BE49-F238E27FC236}">
                    <a16:creationId xmlns:a16="http://schemas.microsoft.com/office/drawing/2014/main" id="{227B855D-E075-D88E-E4E7-D79C7E2FB2A9}"/>
                  </a:ext>
                </a:extLst>
              </p:cNvPr>
              <p:cNvSpPr/>
              <p:nvPr/>
            </p:nvSpPr>
            <p:spPr>
              <a:xfrm>
                <a:off x="1388734" y="5298724"/>
                <a:ext cx="1419716" cy="393938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parl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ions</a:t>
                </a:r>
              </a:p>
            </p:txBody>
          </p:sp>
          <p:sp>
            <p:nvSpPr>
              <p:cNvPr id="61" name="Rectangle : coins arrondis 60">
                <a:extLst>
                  <a:ext uri="{FF2B5EF4-FFF2-40B4-BE49-F238E27FC236}">
                    <a16:creationId xmlns:a16="http://schemas.microsoft.com/office/drawing/2014/main" id="{B1DBED8A-F02F-F9D9-D0EF-BC1B0439A2E1}"/>
                  </a:ext>
                </a:extLst>
              </p:cNvPr>
              <p:cNvSpPr/>
              <p:nvPr/>
            </p:nvSpPr>
            <p:spPr>
              <a:xfrm>
                <a:off x="1388734" y="5820925"/>
                <a:ext cx="1419716" cy="367303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parl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iez</a:t>
                </a:r>
              </a:p>
            </p:txBody>
          </p:sp>
          <p:sp>
            <p:nvSpPr>
              <p:cNvPr id="62" name="Rectangle : coins arrondis 61">
                <a:extLst>
                  <a:ext uri="{FF2B5EF4-FFF2-40B4-BE49-F238E27FC236}">
                    <a16:creationId xmlns:a16="http://schemas.microsoft.com/office/drawing/2014/main" id="{85834215-2339-74D4-E48C-9DFD83F25E15}"/>
                  </a:ext>
                </a:extLst>
              </p:cNvPr>
              <p:cNvSpPr/>
              <p:nvPr/>
            </p:nvSpPr>
            <p:spPr>
              <a:xfrm>
                <a:off x="3077331" y="6356421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finiss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aient</a:t>
                </a:r>
              </a:p>
            </p:txBody>
          </p:sp>
          <p:sp>
            <p:nvSpPr>
              <p:cNvPr id="63" name="Rectangle : coins arrondis 62">
                <a:extLst>
                  <a:ext uri="{FF2B5EF4-FFF2-40B4-BE49-F238E27FC236}">
                    <a16:creationId xmlns:a16="http://schemas.microsoft.com/office/drawing/2014/main" id="{DF0B4057-F6B4-48C3-B441-5AD6329A83E9}"/>
                  </a:ext>
                </a:extLst>
              </p:cNvPr>
              <p:cNvSpPr/>
              <p:nvPr/>
            </p:nvSpPr>
            <p:spPr>
              <a:xfrm>
                <a:off x="3069764" y="3733462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finiss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64" name="Rectangle : coins arrondis 63">
                <a:extLst>
                  <a:ext uri="{FF2B5EF4-FFF2-40B4-BE49-F238E27FC236}">
                    <a16:creationId xmlns:a16="http://schemas.microsoft.com/office/drawing/2014/main" id="{04D6E3F1-9099-E6CC-1EFE-721A44224E33}"/>
                  </a:ext>
                </a:extLst>
              </p:cNvPr>
              <p:cNvSpPr/>
              <p:nvPr/>
            </p:nvSpPr>
            <p:spPr>
              <a:xfrm>
                <a:off x="3049444" y="4255663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finiss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65" name="Rectangle : coins arrondis 64">
                <a:extLst>
                  <a:ext uri="{FF2B5EF4-FFF2-40B4-BE49-F238E27FC236}">
                    <a16:creationId xmlns:a16="http://schemas.microsoft.com/office/drawing/2014/main" id="{2C1E9470-7FAF-1161-9B5D-619086BFC266}"/>
                  </a:ext>
                </a:extLst>
              </p:cNvPr>
              <p:cNvSpPr/>
              <p:nvPr/>
            </p:nvSpPr>
            <p:spPr>
              <a:xfrm>
                <a:off x="3069764" y="4790362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finiss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ait</a:t>
                </a:r>
              </a:p>
            </p:txBody>
          </p:sp>
          <p:sp>
            <p:nvSpPr>
              <p:cNvPr id="66" name="Rectangle : coins arrondis 65">
                <a:extLst>
                  <a:ext uri="{FF2B5EF4-FFF2-40B4-BE49-F238E27FC236}">
                    <a16:creationId xmlns:a16="http://schemas.microsoft.com/office/drawing/2014/main" id="{88274EFD-7D8D-E656-C73F-7C06D6D02111}"/>
                  </a:ext>
                </a:extLst>
              </p:cNvPr>
              <p:cNvSpPr/>
              <p:nvPr/>
            </p:nvSpPr>
            <p:spPr>
              <a:xfrm>
                <a:off x="3077331" y="5312019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finiss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ions</a:t>
                </a:r>
              </a:p>
            </p:txBody>
          </p:sp>
          <p:sp>
            <p:nvSpPr>
              <p:cNvPr id="67" name="Rectangle : coins arrondis 66">
                <a:extLst>
                  <a:ext uri="{FF2B5EF4-FFF2-40B4-BE49-F238E27FC236}">
                    <a16:creationId xmlns:a16="http://schemas.microsoft.com/office/drawing/2014/main" id="{4F4F246B-8D60-A9D5-120D-3AF1D0AB572A}"/>
                  </a:ext>
                </a:extLst>
              </p:cNvPr>
              <p:cNvSpPr/>
              <p:nvPr/>
            </p:nvSpPr>
            <p:spPr>
              <a:xfrm>
                <a:off x="3077331" y="5834220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finiss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iez</a:t>
                </a:r>
              </a:p>
            </p:txBody>
          </p:sp>
          <p:sp>
            <p:nvSpPr>
              <p:cNvPr id="68" name="Rectangle : coins arrondis 67">
                <a:extLst>
                  <a:ext uri="{FF2B5EF4-FFF2-40B4-BE49-F238E27FC236}">
                    <a16:creationId xmlns:a16="http://schemas.microsoft.com/office/drawing/2014/main" id="{FD585EF9-8975-7FF1-6BCC-DF6E3CABA2BE}"/>
                  </a:ext>
                </a:extLst>
              </p:cNvPr>
              <p:cNvSpPr/>
              <p:nvPr/>
            </p:nvSpPr>
            <p:spPr>
              <a:xfrm>
                <a:off x="7430596" y="6393979"/>
                <a:ext cx="1489518" cy="354008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ét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aient</a:t>
                </a:r>
              </a:p>
            </p:txBody>
          </p:sp>
          <p:sp>
            <p:nvSpPr>
              <p:cNvPr id="69" name="Rectangle : coins arrondis 68">
                <a:extLst>
                  <a:ext uri="{FF2B5EF4-FFF2-40B4-BE49-F238E27FC236}">
                    <a16:creationId xmlns:a16="http://schemas.microsoft.com/office/drawing/2014/main" id="{856722FA-1F37-2E75-4FEA-AD81AFCF52AB}"/>
                  </a:ext>
                </a:extLst>
              </p:cNvPr>
              <p:cNvSpPr/>
              <p:nvPr/>
            </p:nvSpPr>
            <p:spPr>
              <a:xfrm>
                <a:off x="7426923" y="3754388"/>
                <a:ext cx="1493191" cy="376797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ét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70" name="Rectangle : coins arrondis 69">
                <a:extLst>
                  <a:ext uri="{FF2B5EF4-FFF2-40B4-BE49-F238E27FC236}">
                    <a16:creationId xmlns:a16="http://schemas.microsoft.com/office/drawing/2014/main" id="{67F0A533-409D-30C8-2E0B-44823D705616}"/>
                  </a:ext>
                </a:extLst>
              </p:cNvPr>
              <p:cNvSpPr/>
              <p:nvPr/>
            </p:nvSpPr>
            <p:spPr>
              <a:xfrm>
                <a:off x="7408643" y="4289762"/>
                <a:ext cx="1493190" cy="375041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ét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71" name="Rectangle : coins arrondis 70">
                <a:extLst>
                  <a:ext uri="{FF2B5EF4-FFF2-40B4-BE49-F238E27FC236}">
                    <a16:creationId xmlns:a16="http://schemas.microsoft.com/office/drawing/2014/main" id="{E4404B6A-D317-A3E2-3B5E-94897AB9BF9C}"/>
                  </a:ext>
                </a:extLst>
              </p:cNvPr>
              <p:cNvSpPr/>
              <p:nvPr/>
            </p:nvSpPr>
            <p:spPr>
              <a:xfrm>
                <a:off x="7412313" y="4823379"/>
                <a:ext cx="1489519" cy="393937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ét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ait</a:t>
                </a:r>
              </a:p>
            </p:txBody>
          </p:sp>
          <p:sp>
            <p:nvSpPr>
              <p:cNvPr id="72" name="Rectangle : coins arrondis 71">
                <a:extLst>
                  <a:ext uri="{FF2B5EF4-FFF2-40B4-BE49-F238E27FC236}">
                    <a16:creationId xmlns:a16="http://schemas.microsoft.com/office/drawing/2014/main" id="{77B88933-8EAA-32D1-9A51-DF54A22BD065}"/>
                  </a:ext>
                </a:extLst>
              </p:cNvPr>
              <p:cNvSpPr/>
              <p:nvPr/>
            </p:nvSpPr>
            <p:spPr>
              <a:xfrm>
                <a:off x="7412313" y="5357179"/>
                <a:ext cx="1489519" cy="373878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ét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ions</a:t>
                </a:r>
              </a:p>
            </p:txBody>
          </p:sp>
          <p:sp>
            <p:nvSpPr>
              <p:cNvPr id="73" name="Rectangle : coins arrondis 72">
                <a:extLst>
                  <a:ext uri="{FF2B5EF4-FFF2-40B4-BE49-F238E27FC236}">
                    <a16:creationId xmlns:a16="http://schemas.microsoft.com/office/drawing/2014/main" id="{97AAE5D3-3E21-F270-0309-2112ECD2D9F9}"/>
                  </a:ext>
                </a:extLst>
              </p:cNvPr>
              <p:cNvSpPr/>
              <p:nvPr/>
            </p:nvSpPr>
            <p:spPr>
              <a:xfrm>
                <a:off x="7412313" y="5875579"/>
                <a:ext cx="1489519" cy="373878"/>
              </a:xfrm>
              <a:prstGeom prst="roundRect">
                <a:avLst/>
              </a:prstGeom>
              <a:solidFill>
                <a:srgbClr val="B77A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dirty="0">
                    <a:latin typeface="Montserrat" pitchFamily="2" charset="0"/>
                  </a:rPr>
                  <a:t>ét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iez</a:t>
                </a:r>
              </a:p>
            </p:txBody>
          </p:sp>
          <p:sp>
            <p:nvSpPr>
              <p:cNvPr id="7" name="Signe de multiplication 6">
                <a:extLst>
                  <a:ext uri="{FF2B5EF4-FFF2-40B4-BE49-F238E27FC236}">
                    <a16:creationId xmlns:a16="http://schemas.microsoft.com/office/drawing/2014/main" id="{BC1F962C-945E-B942-20DD-1DFA0176C6DD}"/>
                  </a:ext>
                </a:extLst>
              </p:cNvPr>
              <p:cNvSpPr/>
              <p:nvPr/>
            </p:nvSpPr>
            <p:spPr>
              <a:xfrm>
                <a:off x="1399579" y="1864654"/>
                <a:ext cx="635199" cy="289674"/>
              </a:xfrm>
              <a:prstGeom prst="mathMultiply">
                <a:avLst/>
              </a:prstGeom>
              <a:solidFill>
                <a:srgbClr val="F7B519">
                  <a:alpha val="56078"/>
                </a:srgbClr>
              </a:solidFill>
              <a:ln w="9525">
                <a:solidFill>
                  <a:srgbClr val="FFB9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/>
              </a:p>
            </p:txBody>
          </p:sp>
          <p:sp>
            <p:nvSpPr>
              <p:cNvPr id="8" name="Signe de multiplication 7">
                <a:extLst>
                  <a:ext uri="{FF2B5EF4-FFF2-40B4-BE49-F238E27FC236}">
                    <a16:creationId xmlns:a16="http://schemas.microsoft.com/office/drawing/2014/main" id="{011188AE-9812-EEA9-BC6D-9051659E8076}"/>
                  </a:ext>
                </a:extLst>
              </p:cNvPr>
              <p:cNvSpPr/>
              <p:nvPr/>
            </p:nvSpPr>
            <p:spPr>
              <a:xfrm>
                <a:off x="4011425" y="3204937"/>
                <a:ext cx="559097" cy="253279"/>
              </a:xfrm>
              <a:prstGeom prst="mathMultiply">
                <a:avLst/>
              </a:prstGeom>
              <a:solidFill>
                <a:srgbClr val="F7B519">
                  <a:alpha val="61961"/>
                </a:srgb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/>
              </a:p>
            </p:txBody>
          </p:sp>
          <p:sp>
            <p:nvSpPr>
              <p:cNvPr id="9" name="Signe de multiplication 8">
                <a:extLst>
                  <a:ext uri="{FF2B5EF4-FFF2-40B4-BE49-F238E27FC236}">
                    <a16:creationId xmlns:a16="http://schemas.microsoft.com/office/drawing/2014/main" id="{360B46C0-B8F5-7036-6453-66146B7391C9}"/>
                  </a:ext>
                </a:extLst>
              </p:cNvPr>
              <p:cNvSpPr/>
              <p:nvPr/>
            </p:nvSpPr>
            <p:spPr>
              <a:xfrm>
                <a:off x="2250598" y="3215097"/>
                <a:ext cx="499484" cy="237859"/>
              </a:xfrm>
              <a:prstGeom prst="mathMultiply">
                <a:avLst/>
              </a:prstGeom>
              <a:solidFill>
                <a:srgbClr val="F7B519">
                  <a:alpha val="61961"/>
                </a:srgb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/>
              </a:p>
            </p:txBody>
          </p:sp>
          <p:sp>
            <p:nvSpPr>
              <p:cNvPr id="10" name="Rectangle : coins arrondis 9">
                <a:extLst>
                  <a:ext uri="{FF2B5EF4-FFF2-40B4-BE49-F238E27FC236}">
                    <a16:creationId xmlns:a16="http://schemas.microsoft.com/office/drawing/2014/main" id="{8DF21490-7C3A-BB79-930D-B2BF035814A9}"/>
                  </a:ext>
                </a:extLst>
              </p:cNvPr>
              <p:cNvSpPr/>
              <p:nvPr/>
            </p:nvSpPr>
            <p:spPr>
              <a:xfrm>
                <a:off x="477290" y="734334"/>
                <a:ext cx="2743430" cy="570289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2000" dirty="0">
                    <a:latin typeface="Montserrat" pitchFamily="2" charset="0"/>
                  </a:rPr>
                  <a:t>« Nous » au présent</a:t>
                </a:r>
              </a:p>
            </p:txBody>
          </p:sp>
          <p:sp>
            <p:nvSpPr>
              <p:cNvPr id="11" name="Signe Moins 10">
                <a:extLst>
                  <a:ext uri="{FF2B5EF4-FFF2-40B4-BE49-F238E27FC236}">
                    <a16:creationId xmlns:a16="http://schemas.microsoft.com/office/drawing/2014/main" id="{7416A247-B8CF-B62A-4F42-0B58DB08CA0E}"/>
                  </a:ext>
                </a:extLst>
              </p:cNvPr>
              <p:cNvSpPr/>
              <p:nvPr/>
            </p:nvSpPr>
            <p:spPr>
              <a:xfrm>
                <a:off x="3363502" y="635601"/>
                <a:ext cx="1018051" cy="830203"/>
              </a:xfrm>
              <a:prstGeom prst="mathMinus">
                <a:avLst/>
              </a:prstGeom>
              <a:solidFill>
                <a:schemeClr val="bg1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400" dirty="0">
                    <a:solidFill>
                      <a:srgbClr val="5B2B6B"/>
                    </a:solidFill>
                    <a:latin typeface="Montserrat" pitchFamily="2" charset="0"/>
                  </a:rPr>
                  <a:t>moins</a:t>
                </a:r>
              </a:p>
            </p:txBody>
          </p:sp>
          <p:sp>
            <p:nvSpPr>
              <p:cNvPr id="12" name="Rectangle : coins arrondis 11">
                <a:extLst>
                  <a:ext uri="{FF2B5EF4-FFF2-40B4-BE49-F238E27FC236}">
                    <a16:creationId xmlns:a16="http://schemas.microsoft.com/office/drawing/2014/main" id="{97C009F0-BF06-8041-C128-993D6E4E557C}"/>
                  </a:ext>
                </a:extLst>
              </p:cNvPr>
              <p:cNvSpPr/>
              <p:nvPr/>
            </p:nvSpPr>
            <p:spPr>
              <a:xfrm>
                <a:off x="4570523" y="788030"/>
                <a:ext cx="959266" cy="487144"/>
              </a:xfrm>
              <a:prstGeom prst="roundRect">
                <a:avLst/>
              </a:prstGeom>
              <a:solidFill>
                <a:srgbClr val="5B2B6B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r-CA" sz="2000" dirty="0">
                    <a:latin typeface="Montserrat" pitchFamily="2" charset="0"/>
                  </a:rPr>
                  <a:t>-</a:t>
                </a:r>
                <a:r>
                  <a:rPr lang="fr-CA" sz="2000" dirty="0" err="1">
                    <a:latin typeface="Montserrat" pitchFamily="2" charset="0"/>
                  </a:rPr>
                  <a:t>ons</a:t>
                </a:r>
                <a:endParaRPr lang="fr-CA" sz="2000" dirty="0">
                  <a:latin typeface="Montserrat" pitchFamily="2" charset="0"/>
                </a:endParaRPr>
              </a:p>
              <a:p>
                <a:endParaRPr lang="fr-CA" sz="2000" dirty="0">
                  <a:latin typeface="Montserrat" pitchFamily="2" charset="0"/>
                </a:endParaRPr>
              </a:p>
            </p:txBody>
          </p:sp>
          <p:sp>
            <p:nvSpPr>
              <p:cNvPr id="13" name="Signe Plus 12">
                <a:extLst>
                  <a:ext uri="{FF2B5EF4-FFF2-40B4-BE49-F238E27FC236}">
                    <a16:creationId xmlns:a16="http://schemas.microsoft.com/office/drawing/2014/main" id="{915DD34F-F9CE-3AEA-83A7-0CC1BF367CC7}"/>
                  </a:ext>
                </a:extLst>
              </p:cNvPr>
              <p:cNvSpPr/>
              <p:nvPr/>
            </p:nvSpPr>
            <p:spPr>
              <a:xfrm>
                <a:off x="5652250" y="733093"/>
                <a:ext cx="810324" cy="597017"/>
              </a:xfrm>
              <a:prstGeom prst="mathPlus">
                <a:avLst/>
              </a:prstGeom>
              <a:solidFill>
                <a:schemeClr val="bg1"/>
              </a:solidFill>
              <a:ln>
                <a:solidFill>
                  <a:srgbClr val="5B2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400" dirty="0">
                    <a:solidFill>
                      <a:srgbClr val="5B2B6B"/>
                    </a:solidFill>
                    <a:latin typeface="Montserrat" pitchFamily="2" charset="0"/>
                  </a:rPr>
                  <a:t>plus</a:t>
                </a:r>
              </a:p>
            </p:txBody>
          </p:sp>
          <p:sp>
            <p:nvSpPr>
              <p:cNvPr id="2" name="Rectangle : coins arrondis 1">
                <a:extLst>
                  <a:ext uri="{FF2B5EF4-FFF2-40B4-BE49-F238E27FC236}">
                    <a16:creationId xmlns:a16="http://schemas.microsoft.com/office/drawing/2014/main" id="{D3E5D2A3-4506-F04E-ADDC-A0C39110C1B3}"/>
                  </a:ext>
                </a:extLst>
              </p:cNvPr>
              <p:cNvSpPr/>
              <p:nvPr/>
            </p:nvSpPr>
            <p:spPr>
              <a:xfrm>
                <a:off x="6739130" y="1361863"/>
                <a:ext cx="2277780" cy="1299198"/>
              </a:xfrm>
              <a:prstGeom prst="roundRect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/>
              </a:p>
            </p:txBody>
          </p:sp>
          <p:pic>
            <p:nvPicPr>
              <p:cNvPr id="15" name="Image 14">
                <a:extLst>
                  <a:ext uri="{FF2B5EF4-FFF2-40B4-BE49-F238E27FC236}">
                    <a16:creationId xmlns:a16="http://schemas.microsoft.com/office/drawing/2014/main" id="{1BEF2514-758C-F39F-FC86-078FF03A93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56141" y="3012156"/>
                <a:ext cx="467586" cy="467586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6" name="Signe de multiplication 15">
                <a:extLst>
                  <a:ext uri="{FF2B5EF4-FFF2-40B4-BE49-F238E27FC236}">
                    <a16:creationId xmlns:a16="http://schemas.microsoft.com/office/drawing/2014/main" id="{A83ABCEA-AA3E-34DB-BF88-0AFEDFA32285}"/>
                  </a:ext>
                </a:extLst>
              </p:cNvPr>
              <p:cNvSpPr/>
              <p:nvPr/>
            </p:nvSpPr>
            <p:spPr>
              <a:xfrm>
                <a:off x="7818547" y="3200983"/>
                <a:ext cx="1198363" cy="289466"/>
              </a:xfrm>
              <a:prstGeom prst="mathMultiply">
                <a:avLst/>
              </a:prstGeom>
              <a:solidFill>
                <a:srgbClr val="F7B519">
                  <a:alpha val="56078"/>
                </a:srgb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 dirty="0"/>
              </a:p>
            </p:txBody>
          </p:sp>
          <p:sp>
            <p:nvSpPr>
              <p:cNvPr id="20" name="Signe Moins 19">
                <a:extLst>
                  <a:ext uri="{FF2B5EF4-FFF2-40B4-BE49-F238E27FC236}">
                    <a16:creationId xmlns:a16="http://schemas.microsoft.com/office/drawing/2014/main" id="{39055C90-8F19-2825-4E50-79EAFED492D7}"/>
                  </a:ext>
                </a:extLst>
              </p:cNvPr>
              <p:cNvSpPr/>
              <p:nvPr/>
            </p:nvSpPr>
            <p:spPr>
              <a:xfrm>
                <a:off x="6329394" y="3262225"/>
                <a:ext cx="1521079" cy="525817"/>
              </a:xfrm>
              <a:prstGeom prst="mathMinus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200" dirty="0">
                    <a:solidFill>
                      <a:srgbClr val="5B2B6B"/>
                    </a:solidFill>
                  </a:rPr>
                  <a:t>exception</a:t>
                </a:r>
              </a:p>
            </p:txBody>
          </p:sp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B36F91E9-67F4-0111-0F46-C3BDDF705F3B}"/>
                  </a:ext>
                </a:extLst>
              </p:cNvPr>
              <p:cNvSpPr txBox="1"/>
              <p:nvPr/>
            </p:nvSpPr>
            <p:spPr>
              <a:xfrm>
                <a:off x="8155238" y="6753619"/>
                <a:ext cx="115801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CA" sz="1050" i="1" dirty="0">
                    <a:solidFill>
                      <a:srgbClr val="5B2B6B"/>
                    </a:solidFill>
                  </a:rPr>
                  <a:t>CC BY Camerise</a:t>
                </a:r>
              </a:p>
            </p:txBody>
          </p:sp>
          <p:sp>
            <p:nvSpPr>
              <p:cNvPr id="30" name="Rectangle : coins arrondis 29">
                <a:extLst>
                  <a:ext uri="{FF2B5EF4-FFF2-40B4-BE49-F238E27FC236}">
                    <a16:creationId xmlns:a16="http://schemas.microsoft.com/office/drawing/2014/main" id="{81376945-ACFD-BFCB-0F89-1CD356171E71}"/>
                  </a:ext>
                </a:extLst>
              </p:cNvPr>
              <p:cNvSpPr/>
              <p:nvPr/>
            </p:nvSpPr>
            <p:spPr>
              <a:xfrm>
                <a:off x="4815883" y="2956003"/>
                <a:ext cx="1521078" cy="578609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sz="1350" dirty="0">
                    <a:latin typeface="Montserrat" pitchFamily="2" charset="0"/>
                  </a:rPr>
                  <a:t>Prendre</a:t>
                </a:r>
              </a:p>
              <a:p>
                <a:pPr algn="ctr"/>
                <a:r>
                  <a:rPr lang="fr-CA" sz="1350" dirty="0">
                    <a:latin typeface="Montserrat" pitchFamily="2" charset="0"/>
                  </a:rPr>
                  <a:t>Nous </a:t>
                </a:r>
                <a:r>
                  <a:rPr lang="fr-CA" sz="1350" b="1" dirty="0">
                    <a:latin typeface="Montserrat" pitchFamily="2" charset="0"/>
                  </a:rPr>
                  <a:t>pren</a:t>
                </a:r>
                <a:r>
                  <a:rPr lang="fr-CA" sz="1350" strike="sngStrike" dirty="0">
                    <a:latin typeface="Montserrat" pitchFamily="2" charset="0"/>
                  </a:rPr>
                  <a:t>ons</a:t>
                </a:r>
              </a:p>
            </p:txBody>
          </p:sp>
          <p:sp>
            <p:nvSpPr>
              <p:cNvPr id="31" name="Rectangle : coins arrondis 30">
                <a:extLst>
                  <a:ext uri="{FF2B5EF4-FFF2-40B4-BE49-F238E27FC236}">
                    <a16:creationId xmlns:a16="http://schemas.microsoft.com/office/drawing/2014/main" id="{9605C104-AC12-5668-52BD-320D938234A5}"/>
                  </a:ext>
                </a:extLst>
              </p:cNvPr>
              <p:cNvSpPr/>
              <p:nvPr/>
            </p:nvSpPr>
            <p:spPr>
              <a:xfrm>
                <a:off x="4843770" y="6377288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pren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aient</a:t>
                </a:r>
              </a:p>
            </p:txBody>
          </p:sp>
          <p:sp>
            <p:nvSpPr>
              <p:cNvPr id="32" name="Rectangle : coins arrondis 31">
                <a:extLst>
                  <a:ext uri="{FF2B5EF4-FFF2-40B4-BE49-F238E27FC236}">
                    <a16:creationId xmlns:a16="http://schemas.microsoft.com/office/drawing/2014/main" id="{788455B8-2AD2-5B99-A81C-840E0F5064E4}"/>
                  </a:ext>
                </a:extLst>
              </p:cNvPr>
              <p:cNvSpPr/>
              <p:nvPr/>
            </p:nvSpPr>
            <p:spPr>
              <a:xfrm>
                <a:off x="4836203" y="3754329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pren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33" name="Rectangle : coins arrondis 32">
                <a:extLst>
                  <a:ext uri="{FF2B5EF4-FFF2-40B4-BE49-F238E27FC236}">
                    <a16:creationId xmlns:a16="http://schemas.microsoft.com/office/drawing/2014/main" id="{0EB8F80C-5DCC-CE39-A988-9DCFBE5E4463}"/>
                  </a:ext>
                </a:extLst>
              </p:cNvPr>
              <p:cNvSpPr/>
              <p:nvPr/>
            </p:nvSpPr>
            <p:spPr>
              <a:xfrm>
                <a:off x="4815883" y="4276530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pren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ais</a:t>
                </a:r>
              </a:p>
            </p:txBody>
          </p:sp>
          <p:sp>
            <p:nvSpPr>
              <p:cNvPr id="34" name="Rectangle : coins arrondis 33">
                <a:extLst>
                  <a:ext uri="{FF2B5EF4-FFF2-40B4-BE49-F238E27FC236}">
                    <a16:creationId xmlns:a16="http://schemas.microsoft.com/office/drawing/2014/main" id="{0BD3A441-E9D8-389C-E1F4-DF45E3714CAC}"/>
                  </a:ext>
                </a:extLst>
              </p:cNvPr>
              <p:cNvSpPr/>
              <p:nvPr/>
            </p:nvSpPr>
            <p:spPr>
              <a:xfrm>
                <a:off x="4836203" y="4811229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pren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ait</a:t>
                </a:r>
              </a:p>
            </p:txBody>
          </p:sp>
          <p:sp>
            <p:nvSpPr>
              <p:cNvPr id="35" name="Rectangle : coins arrondis 34">
                <a:extLst>
                  <a:ext uri="{FF2B5EF4-FFF2-40B4-BE49-F238E27FC236}">
                    <a16:creationId xmlns:a16="http://schemas.microsoft.com/office/drawing/2014/main" id="{F50822F1-7A3E-60F8-00E0-E24C270D9973}"/>
                  </a:ext>
                </a:extLst>
              </p:cNvPr>
              <p:cNvSpPr/>
              <p:nvPr/>
            </p:nvSpPr>
            <p:spPr>
              <a:xfrm>
                <a:off x="4843770" y="5332886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pren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ions</a:t>
                </a:r>
              </a:p>
            </p:txBody>
          </p:sp>
          <p:sp>
            <p:nvSpPr>
              <p:cNvPr id="36" name="Rectangle : coins arrondis 35">
                <a:extLst>
                  <a:ext uri="{FF2B5EF4-FFF2-40B4-BE49-F238E27FC236}">
                    <a16:creationId xmlns:a16="http://schemas.microsoft.com/office/drawing/2014/main" id="{2716D9E5-1D3F-B2BE-A2A4-6EF829CB0EEF}"/>
                  </a:ext>
                </a:extLst>
              </p:cNvPr>
              <p:cNvSpPr/>
              <p:nvPr/>
            </p:nvSpPr>
            <p:spPr>
              <a:xfrm>
                <a:off x="4843770" y="5855087"/>
                <a:ext cx="1493191" cy="381446"/>
              </a:xfrm>
              <a:prstGeom prst="roundRect">
                <a:avLst/>
              </a:prstGeom>
              <a:solidFill>
                <a:srgbClr val="08B2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A" b="1" dirty="0">
                    <a:latin typeface="Montserrat" pitchFamily="2" charset="0"/>
                  </a:rPr>
                  <a:t>pren</a:t>
                </a:r>
                <a:r>
                  <a:rPr lang="fr-CA" dirty="0">
                    <a:highlight>
                      <a:srgbClr val="F7B519"/>
                    </a:highlight>
                    <a:latin typeface="Montserrat" pitchFamily="2" charset="0"/>
                  </a:rPr>
                  <a:t>iez</a:t>
                </a:r>
              </a:p>
            </p:txBody>
          </p:sp>
          <p:sp>
            <p:nvSpPr>
              <p:cNvPr id="37" name="Signe de multiplication 36">
                <a:extLst>
                  <a:ext uri="{FF2B5EF4-FFF2-40B4-BE49-F238E27FC236}">
                    <a16:creationId xmlns:a16="http://schemas.microsoft.com/office/drawing/2014/main" id="{8C16CE77-5FA5-E539-67E5-5CFC4FA871A0}"/>
                  </a:ext>
                </a:extLst>
              </p:cNvPr>
              <p:cNvSpPr/>
              <p:nvPr/>
            </p:nvSpPr>
            <p:spPr>
              <a:xfrm>
                <a:off x="5777864" y="3225804"/>
                <a:ext cx="559097" cy="253279"/>
              </a:xfrm>
              <a:prstGeom prst="mathMultiply">
                <a:avLst/>
              </a:prstGeom>
              <a:solidFill>
                <a:srgbClr val="F7B519">
                  <a:alpha val="61961"/>
                </a:srgb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/>
              </a:p>
            </p:txBody>
          </p:sp>
          <p:cxnSp>
            <p:nvCxnSpPr>
              <p:cNvPr id="24" name="Connecteur droit avec flèche 23">
                <a:extLst>
                  <a:ext uri="{FF2B5EF4-FFF2-40B4-BE49-F238E27FC236}">
                    <a16:creationId xmlns:a16="http://schemas.microsoft.com/office/drawing/2014/main" id="{6AC9B8BF-CA1C-971A-8148-6E02C77C0AAF}"/>
                  </a:ext>
                </a:extLst>
              </p:cNvPr>
              <p:cNvCxnSpPr>
                <a:cxnSpLocks/>
                <a:stCxn id="10" idx="2"/>
              </p:cNvCxnSpPr>
              <p:nvPr/>
            </p:nvCxnSpPr>
            <p:spPr>
              <a:xfrm flipH="1">
                <a:off x="1163877" y="1304623"/>
                <a:ext cx="685128" cy="368005"/>
              </a:xfrm>
              <a:prstGeom prst="straightConnector1">
                <a:avLst/>
              </a:prstGeom>
              <a:ln w="3175">
                <a:solidFill>
                  <a:srgbClr val="5B2B6B">
                    <a:alpha val="60000"/>
                  </a:srgb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avec flèche 24">
                <a:extLst>
                  <a:ext uri="{FF2B5EF4-FFF2-40B4-BE49-F238E27FC236}">
                    <a16:creationId xmlns:a16="http://schemas.microsoft.com/office/drawing/2014/main" id="{A1CD22D1-4EA6-98F6-C15B-F3916F716E7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6915" y="1202309"/>
                <a:ext cx="2103234" cy="791374"/>
              </a:xfrm>
              <a:prstGeom prst="straightConnector1">
                <a:avLst/>
              </a:prstGeom>
              <a:ln w="3175">
                <a:solidFill>
                  <a:srgbClr val="5B2B6B">
                    <a:alpha val="60000"/>
                  </a:srgb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avec flèche 26">
                <a:extLst>
                  <a:ext uri="{FF2B5EF4-FFF2-40B4-BE49-F238E27FC236}">
                    <a16:creationId xmlns:a16="http://schemas.microsoft.com/office/drawing/2014/main" id="{BF947317-56F5-624F-9ECB-27B88F30D18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59463" y="1231272"/>
                <a:ext cx="1669931" cy="973448"/>
              </a:xfrm>
              <a:prstGeom prst="straightConnector1">
                <a:avLst/>
              </a:prstGeom>
              <a:ln w="3175">
                <a:solidFill>
                  <a:srgbClr val="5B2B6B">
                    <a:alpha val="60000"/>
                  </a:srgb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0097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1BDEF04-C0BA-F026-23BA-8081249E52EF}"/>
              </a:ext>
            </a:extLst>
          </p:cNvPr>
          <p:cNvSpPr/>
          <p:nvPr/>
        </p:nvSpPr>
        <p:spPr>
          <a:xfrm>
            <a:off x="249010" y="229249"/>
            <a:ext cx="8767901" cy="570289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3200" dirty="0">
                <a:latin typeface="Montserrat" pitchFamily="2" charset="0"/>
              </a:rPr>
              <a:t>Les verbes à l’imparfait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BE34B7E-965A-249F-066A-19BE04F3AF35}"/>
              </a:ext>
            </a:extLst>
          </p:cNvPr>
          <p:cNvSpPr/>
          <p:nvPr/>
        </p:nvSpPr>
        <p:spPr>
          <a:xfrm>
            <a:off x="190079" y="899857"/>
            <a:ext cx="8876186" cy="1238652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fr-CA" dirty="0">
                <a:latin typeface="Montserrat" pitchFamily="2" charset="0"/>
              </a:rPr>
              <a:t>J’utilise le verbe au présent avec « nous ». </a:t>
            </a:r>
            <a:r>
              <a:rPr lang="fr-CA" sz="1600" i="1" dirty="0">
                <a:latin typeface="Montserrat" pitchFamily="2" charset="0"/>
              </a:rPr>
              <a:t>Exemple</a:t>
            </a:r>
            <a:r>
              <a:rPr lang="fr-CA" sz="1600" dirty="0">
                <a:latin typeface="Montserrat" pitchFamily="2" charset="0"/>
              </a:rPr>
              <a:t> : Nous </a:t>
            </a:r>
            <a:r>
              <a:rPr lang="fr-CA" sz="1600" b="1" dirty="0">
                <a:latin typeface="Montserrat" pitchFamily="2" charset="0"/>
              </a:rPr>
              <a:t>parl</a:t>
            </a:r>
            <a:r>
              <a:rPr lang="fr-CA" sz="1600" i="1" dirty="0">
                <a:latin typeface="Montserrat" pitchFamily="2" charset="0"/>
              </a:rPr>
              <a:t>ons</a:t>
            </a:r>
            <a:r>
              <a:rPr lang="fr-CA" sz="1600" dirty="0">
                <a:latin typeface="Montserrat" pitchFamily="2" charset="0"/>
              </a:rPr>
              <a:t>. </a:t>
            </a:r>
            <a:endParaRPr lang="fr-CA" dirty="0">
              <a:latin typeface="Montserrat" pitchFamily="2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CA" dirty="0">
                <a:latin typeface="Montserrat" pitchFamily="2" charset="0"/>
              </a:rPr>
              <a:t>Je retire la terminaisons « </a:t>
            </a:r>
            <a:r>
              <a:rPr lang="fr-CA" i="1" dirty="0">
                <a:latin typeface="Montserrat" pitchFamily="2" charset="0"/>
              </a:rPr>
              <a:t>-</a:t>
            </a:r>
            <a:r>
              <a:rPr lang="fr-CA" i="1" dirty="0" err="1">
                <a:latin typeface="Montserrat" pitchFamily="2" charset="0"/>
              </a:rPr>
              <a:t>ons</a:t>
            </a:r>
            <a:r>
              <a:rPr lang="fr-CA" i="1" dirty="0">
                <a:latin typeface="Montserrat" pitchFamily="2" charset="0"/>
              </a:rPr>
              <a:t> </a:t>
            </a:r>
            <a:r>
              <a:rPr lang="fr-CA" dirty="0">
                <a:latin typeface="Montserrat" pitchFamily="2" charset="0"/>
              </a:rPr>
              <a:t>». </a:t>
            </a:r>
            <a:r>
              <a:rPr lang="fr-CA" sz="1600" i="1" dirty="0">
                <a:latin typeface="Montserrat" pitchFamily="2" charset="0"/>
              </a:rPr>
              <a:t>Exemple</a:t>
            </a:r>
            <a:r>
              <a:rPr lang="fr-CA" sz="1600" dirty="0">
                <a:latin typeface="Montserrat" pitchFamily="2" charset="0"/>
              </a:rPr>
              <a:t> : « </a:t>
            </a:r>
            <a:r>
              <a:rPr lang="fr-CA" sz="1600" b="1" dirty="0">
                <a:latin typeface="Montserrat" pitchFamily="2" charset="0"/>
              </a:rPr>
              <a:t>parl</a:t>
            </a:r>
            <a:r>
              <a:rPr lang="fr-CA" sz="1600" dirty="0">
                <a:latin typeface="Montserrat" pitchFamily="2" charset="0"/>
              </a:rPr>
              <a:t>ons ».</a:t>
            </a:r>
          </a:p>
          <a:p>
            <a:pPr marL="342900" indent="-342900">
              <a:buFont typeface="+mj-lt"/>
              <a:buAutoNum type="arabicPeriod"/>
            </a:pPr>
            <a:r>
              <a:rPr lang="fr-CA" dirty="0">
                <a:latin typeface="Montserrat" pitchFamily="2" charset="0"/>
              </a:rPr>
              <a:t>J’ajoute les terminaisons de l’imparfait. </a:t>
            </a:r>
          </a:p>
          <a:p>
            <a:r>
              <a:rPr lang="fr-CA" sz="1600" dirty="0">
                <a:latin typeface="Montserrat" pitchFamily="2" charset="0"/>
              </a:rPr>
              <a:t>	</a:t>
            </a:r>
            <a:r>
              <a:rPr lang="fr-CA" sz="1600" i="1" dirty="0">
                <a:latin typeface="Montserrat" pitchFamily="2" charset="0"/>
              </a:rPr>
              <a:t>Exemple</a:t>
            </a:r>
            <a:r>
              <a:rPr lang="fr-CA" sz="1600" dirty="0">
                <a:latin typeface="Montserrat" pitchFamily="2" charset="0"/>
              </a:rPr>
              <a:t> : </a:t>
            </a:r>
            <a:r>
              <a:rPr lang="fr-CA" sz="1600" b="1" dirty="0" err="1">
                <a:latin typeface="Montserrat" pitchFamily="2" charset="0"/>
              </a:rPr>
              <a:t>parl</a:t>
            </a:r>
            <a:r>
              <a:rPr lang="fr-CA" sz="1600" dirty="0">
                <a:latin typeface="Montserrat" pitchFamily="2" charset="0"/>
              </a:rPr>
              <a:t> + </a:t>
            </a:r>
            <a:r>
              <a:rPr lang="fr-CA" sz="1600" dirty="0">
                <a:highlight>
                  <a:srgbClr val="F7B519"/>
                </a:highlight>
                <a:latin typeface="Montserrat" pitchFamily="2" charset="0"/>
              </a:rPr>
              <a:t>–ais, -ais, - ait, -ions, -</a:t>
            </a:r>
            <a:r>
              <a:rPr lang="fr-CA" sz="1600" dirty="0" err="1">
                <a:highlight>
                  <a:srgbClr val="F7B519"/>
                </a:highlight>
                <a:latin typeface="Montserrat" pitchFamily="2" charset="0"/>
              </a:rPr>
              <a:t>iez</a:t>
            </a:r>
            <a:r>
              <a:rPr lang="fr-CA" sz="1600" dirty="0">
                <a:highlight>
                  <a:srgbClr val="F7B519"/>
                </a:highlight>
                <a:latin typeface="Montserrat" pitchFamily="2" charset="0"/>
              </a:rPr>
              <a:t>, -aient</a:t>
            </a:r>
            <a:r>
              <a:rPr lang="fr-CA" sz="1600" dirty="0">
                <a:latin typeface="Montserrat" pitchFamily="2" charset="0"/>
              </a:rPr>
              <a:t>.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3ECFB2E5-854F-2D2F-ACB4-73D3D28777FA}"/>
              </a:ext>
            </a:extLst>
          </p:cNvPr>
          <p:cNvSpPr/>
          <p:nvPr/>
        </p:nvSpPr>
        <p:spPr>
          <a:xfrm>
            <a:off x="45247" y="4360223"/>
            <a:ext cx="1282009" cy="375802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Terminaisons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ADC9B4B-3D6B-8DF0-9554-B46FEB38FD21}"/>
              </a:ext>
            </a:extLst>
          </p:cNvPr>
          <p:cNvSpPr/>
          <p:nvPr/>
        </p:nvSpPr>
        <p:spPr>
          <a:xfrm>
            <a:off x="3939683" y="2347289"/>
            <a:ext cx="1504598" cy="578610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50" dirty="0">
                <a:latin typeface="Montserrat" pitchFamily="2" charset="0"/>
              </a:rPr>
              <a:t>Parler</a:t>
            </a:r>
          </a:p>
          <a:p>
            <a:pPr algn="ctr"/>
            <a:r>
              <a:rPr lang="fr-CA" sz="1350" dirty="0">
                <a:latin typeface="Montserrat" pitchFamily="2" charset="0"/>
              </a:rPr>
              <a:t>Nous </a:t>
            </a:r>
            <a:r>
              <a:rPr lang="fr-CA" sz="1350" b="1" dirty="0">
                <a:latin typeface="Montserrat" pitchFamily="2" charset="0"/>
              </a:rPr>
              <a:t>parl</a:t>
            </a:r>
            <a:r>
              <a:rPr lang="fr-CA" sz="1350" dirty="0">
                <a:latin typeface="Montserrat" pitchFamily="2" charset="0"/>
              </a:rPr>
              <a:t>ons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5F0F5AB-E710-57FE-5093-A154B4BCBE64}"/>
              </a:ext>
            </a:extLst>
          </p:cNvPr>
          <p:cNvSpPr/>
          <p:nvPr/>
        </p:nvSpPr>
        <p:spPr>
          <a:xfrm>
            <a:off x="7512314" y="2347288"/>
            <a:ext cx="1504598" cy="578609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50" dirty="0">
                <a:latin typeface="Montserrat" pitchFamily="2" charset="0"/>
              </a:rPr>
              <a:t>Être</a:t>
            </a:r>
          </a:p>
          <a:p>
            <a:pPr algn="ctr"/>
            <a:r>
              <a:rPr lang="fr-CA" sz="1350" dirty="0">
                <a:latin typeface="Montserrat" pitchFamily="2" charset="0"/>
              </a:rPr>
              <a:t>Nous sommes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8B2D26DE-D3A0-C266-0F9E-85A80C562FCB}"/>
              </a:ext>
            </a:extLst>
          </p:cNvPr>
          <p:cNvSpPr/>
          <p:nvPr/>
        </p:nvSpPr>
        <p:spPr>
          <a:xfrm>
            <a:off x="5546441" y="2347288"/>
            <a:ext cx="1679268" cy="578609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50" dirty="0">
                <a:latin typeface="Montserrat" pitchFamily="2" charset="0"/>
              </a:rPr>
              <a:t>Finir</a:t>
            </a:r>
          </a:p>
          <a:p>
            <a:pPr algn="ctr"/>
            <a:r>
              <a:rPr lang="fr-CA" sz="1350" dirty="0">
                <a:latin typeface="Montserrat" pitchFamily="2" charset="0"/>
              </a:rPr>
              <a:t>Nous </a:t>
            </a:r>
            <a:r>
              <a:rPr lang="fr-CA" sz="1350" b="1" dirty="0">
                <a:latin typeface="Montserrat" pitchFamily="2" charset="0"/>
              </a:rPr>
              <a:t>finiss</a:t>
            </a:r>
            <a:r>
              <a:rPr lang="fr-CA" sz="1350" dirty="0">
                <a:latin typeface="Montserrat" pitchFamily="2" charset="0"/>
              </a:rPr>
              <a:t>ons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8CB5DC6D-F258-CCF7-42F9-B65E11655108}"/>
              </a:ext>
            </a:extLst>
          </p:cNvPr>
          <p:cNvSpPr/>
          <p:nvPr/>
        </p:nvSpPr>
        <p:spPr>
          <a:xfrm>
            <a:off x="2946399" y="6240511"/>
            <a:ext cx="891122" cy="473661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Ils/elles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4F83C2CA-02DF-6E13-0561-F79A1B09463C}"/>
              </a:ext>
            </a:extLst>
          </p:cNvPr>
          <p:cNvSpPr/>
          <p:nvPr/>
        </p:nvSpPr>
        <p:spPr>
          <a:xfrm>
            <a:off x="2946400" y="3109351"/>
            <a:ext cx="891122" cy="473661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Je 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79BFA5F0-2416-EA5F-99C9-FADA7FD30CEC}"/>
              </a:ext>
            </a:extLst>
          </p:cNvPr>
          <p:cNvSpPr/>
          <p:nvPr/>
        </p:nvSpPr>
        <p:spPr>
          <a:xfrm>
            <a:off x="2946400" y="3734848"/>
            <a:ext cx="891122" cy="473661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Tu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E1CF44B-CA25-CF17-1931-8F12A1905BDE}"/>
              </a:ext>
            </a:extLst>
          </p:cNvPr>
          <p:cNvSpPr/>
          <p:nvPr/>
        </p:nvSpPr>
        <p:spPr>
          <a:xfrm>
            <a:off x="2946400" y="4360223"/>
            <a:ext cx="891122" cy="473661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Il/elle/on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EA1360E1-F539-0A30-0E43-4E1F97BE3E1A}"/>
              </a:ext>
            </a:extLst>
          </p:cNvPr>
          <p:cNvSpPr/>
          <p:nvPr/>
        </p:nvSpPr>
        <p:spPr>
          <a:xfrm>
            <a:off x="2946400" y="4985598"/>
            <a:ext cx="891122" cy="473661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Nous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C3236A56-58EE-4DCD-6D82-B455210246D1}"/>
              </a:ext>
            </a:extLst>
          </p:cNvPr>
          <p:cNvSpPr/>
          <p:nvPr/>
        </p:nvSpPr>
        <p:spPr>
          <a:xfrm>
            <a:off x="2946399" y="5615136"/>
            <a:ext cx="891122" cy="473661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Vous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CC679EDE-9957-09ED-951C-CDED8EE023C5}"/>
              </a:ext>
            </a:extLst>
          </p:cNvPr>
          <p:cNvSpPr/>
          <p:nvPr/>
        </p:nvSpPr>
        <p:spPr>
          <a:xfrm>
            <a:off x="1467088" y="6291950"/>
            <a:ext cx="1282010" cy="454721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-aient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3B763EA-BB24-4648-35F0-33F6BD86056A}"/>
              </a:ext>
            </a:extLst>
          </p:cNvPr>
          <p:cNvSpPr/>
          <p:nvPr/>
        </p:nvSpPr>
        <p:spPr>
          <a:xfrm>
            <a:off x="1467089" y="3160790"/>
            <a:ext cx="1282010" cy="454721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-ais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EE0EF428-D3E8-30D7-BF31-B086FA845A51}"/>
              </a:ext>
            </a:extLst>
          </p:cNvPr>
          <p:cNvSpPr/>
          <p:nvPr/>
        </p:nvSpPr>
        <p:spPr>
          <a:xfrm>
            <a:off x="1467089" y="3786287"/>
            <a:ext cx="1282010" cy="454721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-ais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17FAB94-4E0E-1E39-720E-29EB8153CF03}"/>
              </a:ext>
            </a:extLst>
          </p:cNvPr>
          <p:cNvSpPr/>
          <p:nvPr/>
        </p:nvSpPr>
        <p:spPr>
          <a:xfrm>
            <a:off x="1467089" y="4411662"/>
            <a:ext cx="1282010" cy="454721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-ait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1D315B63-515D-E76D-F800-BCA7C58294D9}"/>
              </a:ext>
            </a:extLst>
          </p:cNvPr>
          <p:cNvSpPr/>
          <p:nvPr/>
        </p:nvSpPr>
        <p:spPr>
          <a:xfrm>
            <a:off x="1467089" y="5037037"/>
            <a:ext cx="1282010" cy="454721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-ions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97CA80DE-B72D-BFF6-495B-2F8A265894B8}"/>
              </a:ext>
            </a:extLst>
          </p:cNvPr>
          <p:cNvSpPr/>
          <p:nvPr/>
        </p:nvSpPr>
        <p:spPr>
          <a:xfrm>
            <a:off x="1467088" y="5666575"/>
            <a:ext cx="1282010" cy="454721"/>
          </a:xfrm>
          <a:prstGeom prst="roundRect">
            <a:avLst/>
          </a:prstGeom>
          <a:solidFill>
            <a:srgbClr val="F7B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-</a:t>
            </a:r>
            <a:r>
              <a:rPr lang="fr-CA" sz="2000" dirty="0" err="1">
                <a:latin typeface="Montserrat" pitchFamily="2" charset="0"/>
              </a:rPr>
              <a:t>iez</a:t>
            </a:r>
            <a:endParaRPr lang="fr-CA" sz="2000" dirty="0">
              <a:latin typeface="Montserrat" pitchFamily="2" charset="0"/>
            </a:endParaRP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EDE9BDEB-28DD-B9D0-C432-EAE1A3F862E2}"/>
              </a:ext>
            </a:extLst>
          </p:cNvPr>
          <p:cNvSpPr/>
          <p:nvPr/>
        </p:nvSpPr>
        <p:spPr>
          <a:xfrm>
            <a:off x="3939681" y="6240511"/>
            <a:ext cx="1504599" cy="459103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parl</a:t>
            </a:r>
            <a:r>
              <a:rPr lang="fr-CA" sz="2000" dirty="0">
                <a:latin typeface="Montserrat" pitchFamily="2" charset="0"/>
              </a:rPr>
              <a:t>aient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7D2A3949-2294-DE29-5353-FE9F0C985C24}"/>
              </a:ext>
            </a:extLst>
          </p:cNvPr>
          <p:cNvSpPr/>
          <p:nvPr/>
        </p:nvSpPr>
        <p:spPr>
          <a:xfrm>
            <a:off x="3939682" y="3109351"/>
            <a:ext cx="1504599" cy="459103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parl</a:t>
            </a:r>
            <a:r>
              <a:rPr lang="fr-CA" sz="2000" dirty="0">
                <a:latin typeface="Montserrat" pitchFamily="2" charset="0"/>
              </a:rPr>
              <a:t>ais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C3AFE06F-C3CD-2997-D025-7B8BE525478E}"/>
              </a:ext>
            </a:extLst>
          </p:cNvPr>
          <p:cNvSpPr/>
          <p:nvPr/>
        </p:nvSpPr>
        <p:spPr>
          <a:xfrm>
            <a:off x="3939682" y="3734848"/>
            <a:ext cx="1504599" cy="459103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parl</a:t>
            </a:r>
            <a:r>
              <a:rPr lang="fr-CA" sz="2000" dirty="0">
                <a:latin typeface="Montserrat" pitchFamily="2" charset="0"/>
              </a:rPr>
              <a:t>ais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F63AEEBB-1E75-44FF-1F60-571FF0C8D985}"/>
              </a:ext>
            </a:extLst>
          </p:cNvPr>
          <p:cNvSpPr/>
          <p:nvPr/>
        </p:nvSpPr>
        <p:spPr>
          <a:xfrm>
            <a:off x="3939682" y="4360223"/>
            <a:ext cx="1504599" cy="459103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parl</a:t>
            </a:r>
            <a:r>
              <a:rPr lang="fr-CA" sz="2000" dirty="0">
                <a:latin typeface="Montserrat" pitchFamily="2" charset="0"/>
              </a:rPr>
              <a:t>ait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227B855D-E075-D88E-E4E7-D79C7E2FB2A9}"/>
              </a:ext>
            </a:extLst>
          </p:cNvPr>
          <p:cNvSpPr/>
          <p:nvPr/>
        </p:nvSpPr>
        <p:spPr>
          <a:xfrm>
            <a:off x="3939682" y="4985598"/>
            <a:ext cx="1504599" cy="459103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parl</a:t>
            </a:r>
            <a:r>
              <a:rPr lang="fr-CA" sz="2000" dirty="0">
                <a:latin typeface="Montserrat" pitchFamily="2" charset="0"/>
              </a:rPr>
              <a:t>ions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B1DBED8A-F02F-F9D9-D0EF-BC1B0439A2E1}"/>
              </a:ext>
            </a:extLst>
          </p:cNvPr>
          <p:cNvSpPr/>
          <p:nvPr/>
        </p:nvSpPr>
        <p:spPr>
          <a:xfrm>
            <a:off x="3939681" y="5615136"/>
            <a:ext cx="1504599" cy="459103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parl</a:t>
            </a:r>
            <a:r>
              <a:rPr lang="fr-CA" sz="2000" dirty="0">
                <a:latin typeface="Montserrat" pitchFamily="2" charset="0"/>
              </a:rPr>
              <a:t>iez</a:t>
            </a:r>
          </a:p>
        </p:txBody>
      </p: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85834215-2339-74D4-E48C-9DFD83F25E15}"/>
              </a:ext>
            </a:extLst>
          </p:cNvPr>
          <p:cNvSpPr/>
          <p:nvPr/>
        </p:nvSpPr>
        <p:spPr>
          <a:xfrm>
            <a:off x="5546440" y="6253806"/>
            <a:ext cx="1679268" cy="444544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finiss</a:t>
            </a:r>
            <a:r>
              <a:rPr lang="fr-CA" sz="2000" dirty="0">
                <a:latin typeface="Montserrat" pitchFamily="2" charset="0"/>
              </a:rPr>
              <a:t>aient</a:t>
            </a: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DF0B4057-F6B4-48C3-B441-5AD6329A83E9}"/>
              </a:ext>
            </a:extLst>
          </p:cNvPr>
          <p:cNvSpPr/>
          <p:nvPr/>
        </p:nvSpPr>
        <p:spPr>
          <a:xfrm>
            <a:off x="5546441" y="3122646"/>
            <a:ext cx="1679268" cy="444544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finiss</a:t>
            </a:r>
            <a:r>
              <a:rPr lang="fr-CA" sz="2000" dirty="0">
                <a:latin typeface="Montserrat" pitchFamily="2" charset="0"/>
              </a:rPr>
              <a:t>ais</a:t>
            </a:r>
          </a:p>
        </p:txBody>
      </p: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04D6E3F1-9099-E6CC-1EFE-721A44224E33}"/>
              </a:ext>
            </a:extLst>
          </p:cNvPr>
          <p:cNvSpPr/>
          <p:nvPr/>
        </p:nvSpPr>
        <p:spPr>
          <a:xfrm>
            <a:off x="5546441" y="3748143"/>
            <a:ext cx="1679268" cy="444544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finiss</a:t>
            </a:r>
            <a:r>
              <a:rPr lang="fr-CA" sz="2000" dirty="0">
                <a:latin typeface="Montserrat" pitchFamily="2" charset="0"/>
              </a:rPr>
              <a:t>ais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2C1E9470-7FAF-1161-9B5D-619086BFC266}"/>
              </a:ext>
            </a:extLst>
          </p:cNvPr>
          <p:cNvSpPr/>
          <p:nvPr/>
        </p:nvSpPr>
        <p:spPr>
          <a:xfrm>
            <a:off x="5546441" y="4373518"/>
            <a:ext cx="1679268" cy="444544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finiss</a:t>
            </a:r>
            <a:r>
              <a:rPr lang="fr-CA" sz="2000" dirty="0">
                <a:latin typeface="Montserrat" pitchFamily="2" charset="0"/>
              </a:rPr>
              <a:t>ait</a:t>
            </a:r>
          </a:p>
        </p:txBody>
      </p:sp>
      <p:sp>
        <p:nvSpPr>
          <p:cNvPr id="66" name="Rectangle : coins arrondis 65">
            <a:extLst>
              <a:ext uri="{FF2B5EF4-FFF2-40B4-BE49-F238E27FC236}">
                <a16:creationId xmlns:a16="http://schemas.microsoft.com/office/drawing/2014/main" id="{88274EFD-7D8D-E656-C73F-7C06D6D02111}"/>
              </a:ext>
            </a:extLst>
          </p:cNvPr>
          <p:cNvSpPr/>
          <p:nvPr/>
        </p:nvSpPr>
        <p:spPr>
          <a:xfrm>
            <a:off x="5546441" y="4998893"/>
            <a:ext cx="1679268" cy="444544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finiss</a:t>
            </a:r>
            <a:r>
              <a:rPr lang="fr-CA" sz="2000" dirty="0">
                <a:latin typeface="Montserrat" pitchFamily="2" charset="0"/>
              </a:rPr>
              <a:t>ions</a:t>
            </a: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4F4F246B-8D60-A9D5-120D-3AF1D0AB572A}"/>
              </a:ext>
            </a:extLst>
          </p:cNvPr>
          <p:cNvSpPr/>
          <p:nvPr/>
        </p:nvSpPr>
        <p:spPr>
          <a:xfrm>
            <a:off x="5546440" y="5628431"/>
            <a:ext cx="1679268" cy="444544"/>
          </a:xfrm>
          <a:prstGeom prst="roundRect">
            <a:avLst/>
          </a:prstGeom>
          <a:solidFill>
            <a:srgbClr val="A5BA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b="1" dirty="0">
                <a:latin typeface="Montserrat" pitchFamily="2" charset="0"/>
              </a:rPr>
              <a:t>finiss</a:t>
            </a:r>
            <a:r>
              <a:rPr lang="fr-CA" sz="2000" dirty="0">
                <a:latin typeface="Montserrat" pitchFamily="2" charset="0"/>
              </a:rPr>
              <a:t>iez</a:t>
            </a:r>
          </a:p>
        </p:txBody>
      </p: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FD585EF9-8975-7FF1-6BCC-DF6E3CABA2BE}"/>
              </a:ext>
            </a:extLst>
          </p:cNvPr>
          <p:cNvSpPr/>
          <p:nvPr/>
        </p:nvSpPr>
        <p:spPr>
          <a:xfrm>
            <a:off x="7512311" y="6265837"/>
            <a:ext cx="1504599" cy="444544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étaient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856722FA-1F37-2E75-4FEA-AD81AFCF52AB}"/>
              </a:ext>
            </a:extLst>
          </p:cNvPr>
          <p:cNvSpPr/>
          <p:nvPr/>
        </p:nvSpPr>
        <p:spPr>
          <a:xfrm>
            <a:off x="7512312" y="3134677"/>
            <a:ext cx="1504599" cy="444544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étais</a:t>
            </a:r>
          </a:p>
        </p:txBody>
      </p: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67F0A533-409D-30C8-2E0B-44823D705616}"/>
              </a:ext>
            </a:extLst>
          </p:cNvPr>
          <p:cNvSpPr/>
          <p:nvPr/>
        </p:nvSpPr>
        <p:spPr>
          <a:xfrm>
            <a:off x="7512312" y="3760174"/>
            <a:ext cx="1504599" cy="444544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étais</a:t>
            </a:r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E4404B6A-D317-A3E2-3B5E-94897AB9BF9C}"/>
              </a:ext>
            </a:extLst>
          </p:cNvPr>
          <p:cNvSpPr/>
          <p:nvPr/>
        </p:nvSpPr>
        <p:spPr>
          <a:xfrm>
            <a:off x="7512312" y="4385549"/>
            <a:ext cx="1504599" cy="444544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était</a:t>
            </a:r>
          </a:p>
        </p:txBody>
      </p:sp>
      <p:sp>
        <p:nvSpPr>
          <p:cNvPr id="72" name="Rectangle : coins arrondis 71">
            <a:extLst>
              <a:ext uri="{FF2B5EF4-FFF2-40B4-BE49-F238E27FC236}">
                <a16:creationId xmlns:a16="http://schemas.microsoft.com/office/drawing/2014/main" id="{77B88933-8EAA-32D1-9A51-DF54A22BD065}"/>
              </a:ext>
            </a:extLst>
          </p:cNvPr>
          <p:cNvSpPr/>
          <p:nvPr/>
        </p:nvSpPr>
        <p:spPr>
          <a:xfrm>
            <a:off x="7512312" y="5010924"/>
            <a:ext cx="1504599" cy="444544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étions</a:t>
            </a:r>
          </a:p>
        </p:txBody>
      </p:sp>
      <p:sp>
        <p:nvSpPr>
          <p:cNvPr id="73" name="Rectangle : coins arrondis 72">
            <a:extLst>
              <a:ext uri="{FF2B5EF4-FFF2-40B4-BE49-F238E27FC236}">
                <a16:creationId xmlns:a16="http://schemas.microsoft.com/office/drawing/2014/main" id="{97AAE5D3-3E21-F270-0309-2112ECD2D9F9}"/>
              </a:ext>
            </a:extLst>
          </p:cNvPr>
          <p:cNvSpPr/>
          <p:nvPr/>
        </p:nvSpPr>
        <p:spPr>
          <a:xfrm>
            <a:off x="7512311" y="5640462"/>
            <a:ext cx="1504599" cy="444544"/>
          </a:xfrm>
          <a:prstGeom prst="roundRect">
            <a:avLst/>
          </a:prstGeom>
          <a:solidFill>
            <a:srgbClr val="B77A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>
                <a:latin typeface="Montserrat" pitchFamily="2" charset="0"/>
              </a:rPr>
              <a:t>étiez</a:t>
            </a:r>
          </a:p>
        </p:txBody>
      </p:sp>
      <p:sp>
        <p:nvSpPr>
          <p:cNvPr id="7" name="Signe de multiplication 6">
            <a:extLst>
              <a:ext uri="{FF2B5EF4-FFF2-40B4-BE49-F238E27FC236}">
                <a16:creationId xmlns:a16="http://schemas.microsoft.com/office/drawing/2014/main" id="{BC1F962C-945E-B942-20DD-1DFA0176C6DD}"/>
              </a:ext>
            </a:extLst>
          </p:cNvPr>
          <p:cNvSpPr/>
          <p:nvPr/>
        </p:nvSpPr>
        <p:spPr>
          <a:xfrm>
            <a:off x="5880148" y="1288750"/>
            <a:ext cx="717286" cy="251625"/>
          </a:xfrm>
          <a:prstGeom prst="mathMultiply">
            <a:avLst/>
          </a:prstGeom>
          <a:solidFill>
            <a:srgbClr val="F7B519">
              <a:alpha val="56078"/>
            </a:srgbClr>
          </a:solidFill>
          <a:ln w="9525">
            <a:solidFill>
              <a:srgbClr val="FF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" name="Signe de multiplication 7">
            <a:extLst>
              <a:ext uri="{FF2B5EF4-FFF2-40B4-BE49-F238E27FC236}">
                <a16:creationId xmlns:a16="http://schemas.microsoft.com/office/drawing/2014/main" id="{011188AE-9812-EEA9-BC6D-9051659E8076}"/>
              </a:ext>
            </a:extLst>
          </p:cNvPr>
          <p:cNvSpPr/>
          <p:nvPr/>
        </p:nvSpPr>
        <p:spPr>
          <a:xfrm>
            <a:off x="6508422" y="2617089"/>
            <a:ext cx="717286" cy="251625"/>
          </a:xfrm>
          <a:prstGeom prst="mathMultiply">
            <a:avLst/>
          </a:prstGeom>
          <a:solidFill>
            <a:srgbClr val="F7B519">
              <a:alpha val="56078"/>
            </a:srgbClr>
          </a:solidFill>
          <a:ln w="9525">
            <a:solidFill>
              <a:srgbClr val="FF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Signe de multiplication 8">
            <a:extLst>
              <a:ext uri="{FF2B5EF4-FFF2-40B4-BE49-F238E27FC236}">
                <a16:creationId xmlns:a16="http://schemas.microsoft.com/office/drawing/2014/main" id="{360B46C0-B8F5-7036-6453-66146B7391C9}"/>
              </a:ext>
            </a:extLst>
          </p:cNvPr>
          <p:cNvSpPr/>
          <p:nvPr/>
        </p:nvSpPr>
        <p:spPr>
          <a:xfrm>
            <a:off x="4778075" y="2618743"/>
            <a:ext cx="717286" cy="251625"/>
          </a:xfrm>
          <a:prstGeom prst="mathMultiply">
            <a:avLst/>
          </a:prstGeom>
          <a:solidFill>
            <a:srgbClr val="F7B519">
              <a:alpha val="56078"/>
            </a:srgbClr>
          </a:solidFill>
          <a:ln w="9525">
            <a:solidFill>
              <a:srgbClr val="FF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8DF21490-7C3A-BB79-930D-B2BF035814A9}"/>
              </a:ext>
            </a:extLst>
          </p:cNvPr>
          <p:cNvSpPr/>
          <p:nvPr/>
        </p:nvSpPr>
        <p:spPr>
          <a:xfrm>
            <a:off x="84464" y="2431464"/>
            <a:ext cx="1282009" cy="578609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« Nous » au présent</a:t>
            </a:r>
          </a:p>
        </p:txBody>
      </p:sp>
      <p:sp>
        <p:nvSpPr>
          <p:cNvPr id="11" name="Signe Moins 10">
            <a:extLst>
              <a:ext uri="{FF2B5EF4-FFF2-40B4-BE49-F238E27FC236}">
                <a16:creationId xmlns:a16="http://schemas.microsoft.com/office/drawing/2014/main" id="{7416A247-B8CF-B62A-4F42-0B58DB08CA0E}"/>
              </a:ext>
            </a:extLst>
          </p:cNvPr>
          <p:cNvSpPr/>
          <p:nvPr/>
        </p:nvSpPr>
        <p:spPr>
          <a:xfrm>
            <a:off x="190079" y="2849143"/>
            <a:ext cx="992347" cy="833015"/>
          </a:xfrm>
          <a:prstGeom prst="mathMinus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moins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97C009F0-BF06-8041-C128-993D6E4E557C}"/>
              </a:ext>
            </a:extLst>
          </p:cNvPr>
          <p:cNvSpPr/>
          <p:nvPr/>
        </p:nvSpPr>
        <p:spPr>
          <a:xfrm>
            <a:off x="130139" y="3479564"/>
            <a:ext cx="1129520" cy="405188"/>
          </a:xfrm>
          <a:prstGeom prst="roundRect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-</a:t>
            </a:r>
            <a:r>
              <a:rPr lang="fr-CA" sz="1200" dirty="0" err="1">
                <a:latin typeface="Montserrat" pitchFamily="2" charset="0"/>
              </a:rPr>
              <a:t>ons</a:t>
            </a:r>
            <a:endParaRPr lang="fr-CA" sz="1200" dirty="0">
              <a:latin typeface="Montserrat" pitchFamily="2" charset="0"/>
            </a:endParaRPr>
          </a:p>
          <a:p>
            <a:endParaRPr lang="fr-CA" sz="1200" dirty="0">
              <a:latin typeface="Montserrat" pitchFamily="2" charset="0"/>
            </a:endParaRPr>
          </a:p>
        </p:txBody>
      </p:sp>
      <p:sp>
        <p:nvSpPr>
          <p:cNvPr id="13" name="Signe Plus 12">
            <a:extLst>
              <a:ext uri="{FF2B5EF4-FFF2-40B4-BE49-F238E27FC236}">
                <a16:creationId xmlns:a16="http://schemas.microsoft.com/office/drawing/2014/main" id="{915DD34F-F9CE-3AEA-83A7-0CC1BF367CC7}"/>
              </a:ext>
            </a:extLst>
          </p:cNvPr>
          <p:cNvSpPr/>
          <p:nvPr/>
        </p:nvSpPr>
        <p:spPr>
          <a:xfrm>
            <a:off x="388019" y="3937183"/>
            <a:ext cx="692247" cy="401840"/>
          </a:xfrm>
          <a:prstGeom prst="mathPlus">
            <a:avLst/>
          </a:prstGeom>
          <a:solidFill>
            <a:srgbClr val="5B2B6B"/>
          </a:solidFill>
          <a:ln>
            <a:solidFill>
              <a:srgbClr val="5B2B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latin typeface="Montserrat" pitchFamily="2" charset="0"/>
              </a:rPr>
              <a:t>plus</a:t>
            </a:r>
          </a:p>
        </p:txBody>
      </p:sp>
      <p:sp>
        <p:nvSpPr>
          <p:cNvPr id="2" name="Signe Moins 1">
            <a:extLst>
              <a:ext uri="{FF2B5EF4-FFF2-40B4-BE49-F238E27FC236}">
                <a16:creationId xmlns:a16="http://schemas.microsoft.com/office/drawing/2014/main" id="{69CD7D71-7DC0-A800-6E4D-A8B5FCA4FAFD}"/>
              </a:ext>
            </a:extLst>
          </p:cNvPr>
          <p:cNvSpPr/>
          <p:nvPr/>
        </p:nvSpPr>
        <p:spPr>
          <a:xfrm>
            <a:off x="7495831" y="2005556"/>
            <a:ext cx="1521079" cy="525817"/>
          </a:xfrm>
          <a:prstGeom prst="mathMinu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>
                <a:solidFill>
                  <a:srgbClr val="5B2B6B"/>
                </a:solidFill>
              </a:rPr>
              <a:t>exception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0597C2DA-4475-B637-0488-FFD486C0E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391" y="2316980"/>
            <a:ext cx="372911" cy="37291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69178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237</Words>
  <Application>Microsoft Office PowerPoint</Application>
  <PresentationFormat>Affichage à l'écran (4:3)</PresentationFormat>
  <Paragraphs>103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arial</vt:lpstr>
      <vt:lpstr>Calibri</vt:lpstr>
      <vt:lpstr>Calibri Light</vt:lpstr>
      <vt:lpstr>Montserrat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Pauline Le Bot</dc:creator>
  <cp:lastModifiedBy>Pauline Le Bot</cp:lastModifiedBy>
  <cp:revision>1</cp:revision>
  <dcterms:created xsi:type="dcterms:W3CDTF">2023-01-06T15:59:03Z</dcterms:created>
  <dcterms:modified xsi:type="dcterms:W3CDTF">2026-03-12T22:29:00Z</dcterms:modified>
</cp:coreProperties>
</file>