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69" r:id="rId14"/>
    <p:sldId id="270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78016A-953B-4129-92BD-1050BF3D0D5D}" v="47" dt="2026-03-22T00:18:29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modSld sldOrd">
      <pc:chgData name="Cecile Robertson" userId="60d9e854ded97a0d" providerId="LiveId" clId="{65D81530-A6A4-40A2-9A62-26A0E2A241CD}" dt="2026-03-22T00:22:04.089" v="959" actId="20577"/>
      <pc:docMkLst>
        <pc:docMk/>
      </pc:docMkLst>
      <pc:sldChg chg="addSp delSp modSp mod setBg">
        <pc:chgData name="Cecile Robertson" userId="60d9e854ded97a0d" providerId="LiveId" clId="{65D81530-A6A4-40A2-9A62-26A0E2A241CD}" dt="2026-03-21T23:34:26.758" v="43" actId="122"/>
        <pc:sldMkLst>
          <pc:docMk/>
          <pc:sldMk cId="1425219513" sldId="256"/>
        </pc:sldMkLst>
        <pc:spChg chg="mod">
          <ac:chgData name="Cecile Robertson" userId="60d9e854ded97a0d" providerId="LiveId" clId="{65D81530-A6A4-40A2-9A62-26A0E2A241CD}" dt="2026-03-21T23:34:16.692" v="41" actId="255"/>
          <ac:spMkLst>
            <pc:docMk/>
            <pc:sldMk cId="1425219513" sldId="256"/>
            <ac:spMk id="2" creationId="{F681F714-F9FE-717E-8C4D-A15EEE347533}"/>
          </ac:spMkLst>
        </pc:spChg>
        <pc:spChg chg="mod ord">
          <ac:chgData name="Cecile Robertson" userId="60d9e854ded97a0d" providerId="LiveId" clId="{65D81530-A6A4-40A2-9A62-26A0E2A241CD}" dt="2026-03-21T23:34:26.758" v="43" actId="122"/>
          <ac:spMkLst>
            <pc:docMk/>
            <pc:sldMk cId="1425219513" sldId="256"/>
            <ac:spMk id="3" creationId="{6302CDF3-024E-D191-C476-F8E99283A57E}"/>
          </ac:spMkLst>
        </pc:spChg>
        <pc:spChg chg="add del">
          <ac:chgData name="Cecile Robertson" userId="60d9e854ded97a0d" providerId="LiveId" clId="{65D81530-A6A4-40A2-9A62-26A0E2A241CD}" dt="2026-03-21T23:33:34.156" v="25" actId="26606"/>
          <ac:spMkLst>
            <pc:docMk/>
            <pc:sldMk cId="1425219513" sldId="256"/>
            <ac:spMk id="11" creationId="{D2B783EE-0239-4717-BBEA-8C9EAC61C824}"/>
          </ac:spMkLst>
        </pc:spChg>
        <pc:spChg chg="add del">
          <ac:chgData name="Cecile Robertson" userId="60d9e854ded97a0d" providerId="LiveId" clId="{65D81530-A6A4-40A2-9A62-26A0E2A241CD}" dt="2026-03-21T23:33:34.156" v="25" actId="26606"/>
          <ac:spMkLst>
            <pc:docMk/>
            <pc:sldMk cId="1425219513" sldId="256"/>
            <ac:spMk id="13" creationId="{A7B99495-F43F-4D80-A44F-2CB4764EB90B}"/>
          </ac:spMkLst>
        </pc:spChg>
        <pc:spChg chg="add del">
          <ac:chgData name="Cecile Robertson" userId="60d9e854ded97a0d" providerId="LiveId" clId="{65D81530-A6A4-40A2-9A62-26A0E2A241CD}" dt="2026-03-21T23:33:34.156" v="25" actId="26606"/>
          <ac:spMkLst>
            <pc:docMk/>
            <pc:sldMk cId="1425219513" sldId="256"/>
            <ac:spMk id="15" creationId="{70BEB1E7-2F88-40BC-B73D-42E5B6F80BFC}"/>
          </ac:spMkLst>
        </pc:spChg>
        <pc:spChg chg="add">
          <ac:chgData name="Cecile Robertson" userId="60d9e854ded97a0d" providerId="LiveId" clId="{65D81530-A6A4-40A2-9A62-26A0E2A241CD}" dt="2026-03-21T23:33:34.173" v="26" actId="26606"/>
          <ac:spMkLst>
            <pc:docMk/>
            <pc:sldMk cId="1425219513" sldId="256"/>
            <ac:spMk id="17" creationId="{FE43805F-24A6-46A4-B19B-54F28347355C}"/>
          </ac:spMkLst>
        </pc:spChg>
        <pc:spChg chg="add">
          <ac:chgData name="Cecile Robertson" userId="60d9e854ded97a0d" providerId="LiveId" clId="{65D81530-A6A4-40A2-9A62-26A0E2A241CD}" dt="2026-03-21T23:33:34.173" v="26" actId="26606"/>
          <ac:spMkLst>
            <pc:docMk/>
            <pc:sldMk cId="1425219513" sldId="256"/>
            <ac:spMk id="18" creationId="{1022CA72-2A63-428F-B586-37BA5AB6D265}"/>
          </ac:spMkLst>
        </pc:spChg>
        <pc:spChg chg="add">
          <ac:chgData name="Cecile Robertson" userId="60d9e854ded97a0d" providerId="LiveId" clId="{65D81530-A6A4-40A2-9A62-26A0E2A241CD}" dt="2026-03-21T23:33:34.173" v="26" actId="26606"/>
          <ac:spMkLst>
            <pc:docMk/>
            <pc:sldMk cId="1425219513" sldId="256"/>
            <ac:spMk id="19" creationId="{95C8260E-968F-44E8-A823-ABB431311926}"/>
          </ac:spMkLst>
        </pc:spChg>
        <pc:spChg chg="add">
          <ac:chgData name="Cecile Robertson" userId="60d9e854ded97a0d" providerId="LiveId" clId="{65D81530-A6A4-40A2-9A62-26A0E2A241CD}" dt="2026-03-21T23:33:34.173" v="26" actId="26606"/>
          <ac:spMkLst>
            <pc:docMk/>
            <pc:sldMk cId="1425219513" sldId="256"/>
            <ac:spMk id="20" creationId="{2C1BBA94-3F40-40AA-8BB9-E69E25E537C1}"/>
          </ac:spMkLst>
        </pc:spChg>
        <pc:picChg chg="add mod ord">
          <ac:chgData name="Cecile Robertson" userId="60d9e854ded97a0d" providerId="LiveId" clId="{65D81530-A6A4-40A2-9A62-26A0E2A241CD}" dt="2026-03-21T23:33:34.173" v="26" actId="26606"/>
          <ac:picMkLst>
            <pc:docMk/>
            <pc:sldMk cId="1425219513" sldId="256"/>
            <ac:picMk id="4" creationId="{5809B91B-D00C-8B2E-38A9-5EE991F11B3B}"/>
          </ac:picMkLst>
        </pc:picChg>
        <pc:picChg chg="add mod">
          <ac:chgData name="Cecile Robertson" userId="60d9e854ded97a0d" providerId="LiveId" clId="{65D81530-A6A4-40A2-9A62-26A0E2A241CD}" dt="2026-03-21T23:33:34.173" v="26" actId="26606"/>
          <ac:picMkLst>
            <pc:docMk/>
            <pc:sldMk cId="1425219513" sldId="256"/>
            <ac:picMk id="6" creationId="{53A67FA3-BD4E-4B5C-6480-A0319395D0E0}"/>
          </ac:picMkLst>
        </pc:picChg>
      </pc:sldChg>
      <pc:sldChg chg="addSp modSp new mod setBg">
        <pc:chgData name="Cecile Robertson" userId="60d9e854ded97a0d" providerId="LiveId" clId="{65D81530-A6A4-40A2-9A62-26A0E2A241CD}" dt="2026-03-21T23:38:23.493" v="137" actId="20577"/>
        <pc:sldMkLst>
          <pc:docMk/>
          <pc:sldMk cId="82117283" sldId="257"/>
        </pc:sldMkLst>
        <pc:spChg chg="mod">
          <ac:chgData name="Cecile Robertson" userId="60d9e854ded97a0d" providerId="LiveId" clId="{65D81530-A6A4-40A2-9A62-26A0E2A241CD}" dt="2026-03-21T23:38:23.493" v="137" actId="20577"/>
          <ac:spMkLst>
            <pc:docMk/>
            <pc:sldMk cId="82117283" sldId="257"/>
            <ac:spMk id="2" creationId="{8C86C170-661F-F310-A1E4-A51AC22ABE62}"/>
          </ac:spMkLst>
        </pc:spChg>
        <pc:spChg chg="mod">
          <ac:chgData name="Cecile Robertson" userId="60d9e854ded97a0d" providerId="LiveId" clId="{65D81530-A6A4-40A2-9A62-26A0E2A241CD}" dt="2026-03-21T23:38:12.965" v="135" actId="14100"/>
          <ac:spMkLst>
            <pc:docMk/>
            <pc:sldMk cId="82117283" sldId="257"/>
            <ac:spMk id="3" creationId="{62C26E9D-3CFC-8A50-0BFB-60BF91D87971}"/>
          </ac:spMkLst>
        </pc:spChg>
        <pc:spChg chg="add">
          <ac:chgData name="Cecile Robertson" userId="60d9e854ded97a0d" providerId="LiveId" clId="{65D81530-A6A4-40A2-9A62-26A0E2A241CD}" dt="2026-03-21T23:37:48.640" v="125" actId="26606"/>
          <ac:spMkLst>
            <pc:docMk/>
            <pc:sldMk cId="82117283" sldId="257"/>
            <ac:spMk id="12" creationId="{B712E947-0734-45F9-9C4F-41114EC3A33E}"/>
          </ac:spMkLst>
        </pc:spChg>
        <pc:spChg chg="add">
          <ac:chgData name="Cecile Robertson" userId="60d9e854ded97a0d" providerId="LiveId" clId="{65D81530-A6A4-40A2-9A62-26A0E2A241CD}" dt="2026-03-21T23:37:48.640" v="125" actId="26606"/>
          <ac:spMkLst>
            <pc:docMk/>
            <pc:sldMk cId="82117283" sldId="257"/>
            <ac:spMk id="14" creationId="{4C6B5652-C661-4C58-B937-F0F490F7FCB2}"/>
          </ac:spMkLst>
        </pc:spChg>
        <pc:spChg chg="add">
          <ac:chgData name="Cecile Robertson" userId="60d9e854ded97a0d" providerId="LiveId" clId="{65D81530-A6A4-40A2-9A62-26A0E2A241CD}" dt="2026-03-21T23:37:48.640" v="125" actId="26606"/>
          <ac:spMkLst>
            <pc:docMk/>
            <pc:sldMk cId="82117283" sldId="257"/>
            <ac:spMk id="16" creationId="{0B936867-6407-43FB-9DE6-1B0879D0CB31}"/>
          </ac:spMkLst>
        </pc:spChg>
        <pc:spChg chg="add">
          <ac:chgData name="Cecile Robertson" userId="60d9e854ded97a0d" providerId="LiveId" clId="{65D81530-A6A4-40A2-9A62-26A0E2A241CD}" dt="2026-03-21T23:37:48.640" v="125" actId="26606"/>
          <ac:spMkLst>
            <pc:docMk/>
            <pc:sldMk cId="82117283" sldId="257"/>
            <ac:spMk id="18" creationId="{ACD0B258-678B-4A8C-894F-848AF24A1922}"/>
          </ac:spMkLst>
        </pc:spChg>
        <pc:spChg chg="add">
          <ac:chgData name="Cecile Robertson" userId="60d9e854ded97a0d" providerId="LiveId" clId="{65D81530-A6A4-40A2-9A62-26A0E2A241CD}" dt="2026-03-21T23:37:48.640" v="125" actId="26606"/>
          <ac:spMkLst>
            <pc:docMk/>
            <pc:sldMk cId="82117283" sldId="257"/>
            <ac:spMk id="20" creationId="{C8D58395-74AF-401A-AF2F-76B6FCF71DFE}"/>
          </ac:spMkLst>
        </pc:spChg>
        <pc:spChg chg="add">
          <ac:chgData name="Cecile Robertson" userId="60d9e854ded97a0d" providerId="LiveId" clId="{65D81530-A6A4-40A2-9A62-26A0E2A241CD}" dt="2026-03-21T23:37:48.640" v="125" actId="26606"/>
          <ac:spMkLst>
            <pc:docMk/>
            <pc:sldMk cId="82117283" sldId="257"/>
            <ac:spMk id="22" creationId="{2F003F3F-F118-41D2-AA3F-74DB0D1970BB}"/>
          </ac:spMkLst>
        </pc:spChg>
        <pc:picChg chg="add mod ord">
          <ac:chgData name="Cecile Robertson" userId="60d9e854ded97a0d" providerId="LiveId" clId="{65D81530-A6A4-40A2-9A62-26A0E2A241CD}" dt="2026-03-21T23:37:53.198" v="127" actId="1076"/>
          <ac:picMkLst>
            <pc:docMk/>
            <pc:sldMk cId="82117283" sldId="257"/>
            <ac:picMk id="5" creationId="{E5497E73-0D11-820B-BA7C-499901D9C1A5}"/>
          </ac:picMkLst>
        </pc:picChg>
        <pc:picChg chg="add mod">
          <ac:chgData name="Cecile Robertson" userId="60d9e854ded97a0d" providerId="LiveId" clId="{65D81530-A6A4-40A2-9A62-26A0E2A241CD}" dt="2026-03-21T23:37:51.465" v="126" actId="1076"/>
          <ac:picMkLst>
            <pc:docMk/>
            <pc:sldMk cId="82117283" sldId="257"/>
            <ac:picMk id="7" creationId="{A659A8CC-EFFF-B6B6-7D18-704C545FB731}"/>
          </ac:picMkLst>
        </pc:picChg>
      </pc:sldChg>
      <pc:sldChg chg="addSp delSp modSp add mod ord setBg delDesignElem">
        <pc:chgData name="Cecile Robertson" userId="60d9e854ded97a0d" providerId="LiveId" clId="{65D81530-A6A4-40A2-9A62-26A0E2A241CD}" dt="2026-03-21T23:36:01.945" v="49"/>
        <pc:sldMkLst>
          <pc:docMk/>
          <pc:sldMk cId="833466810" sldId="260"/>
        </pc:sldMkLst>
        <pc:spChg chg="mod">
          <ac:chgData name="Cecile Robertson" userId="60d9e854ded97a0d" providerId="LiveId" clId="{65D81530-A6A4-40A2-9A62-26A0E2A241CD}" dt="2026-03-21T23:35:37.125" v="47" actId="26606"/>
          <ac:spMkLst>
            <pc:docMk/>
            <pc:sldMk cId="833466810" sldId="260"/>
            <ac:spMk id="2" creationId="{39DE37D2-33E8-1DE6-FD9E-AC5731C68198}"/>
          </ac:spMkLst>
        </pc:spChg>
        <pc:spChg chg="mod">
          <ac:chgData name="Cecile Robertson" userId="60d9e854ded97a0d" providerId="LiveId" clId="{65D81530-A6A4-40A2-9A62-26A0E2A241CD}" dt="2026-03-21T23:35:37.125" v="47" actId="26606"/>
          <ac:spMkLst>
            <pc:docMk/>
            <pc:sldMk cId="833466810" sldId="260"/>
            <ac:spMk id="3" creationId="{C4D3E7EE-7ECA-5EF6-5FBC-CCFAC66313EB}"/>
          </ac:spMkLst>
        </pc:spChg>
        <pc:spChg chg="add">
          <ac:chgData name="Cecile Robertson" userId="60d9e854ded97a0d" providerId="LiveId" clId="{65D81530-A6A4-40A2-9A62-26A0E2A241CD}" dt="2026-03-21T23:35:37.125" v="47" actId="26606"/>
          <ac:spMkLst>
            <pc:docMk/>
            <pc:sldMk cId="833466810" sldId="260"/>
            <ac:spMk id="6" creationId="{45D37F4E-DDB4-456B-97E0-9937730A039F}"/>
          </ac:spMkLst>
        </pc:spChg>
        <pc:spChg chg="add">
          <ac:chgData name="Cecile Robertson" userId="60d9e854ded97a0d" providerId="LiveId" clId="{65D81530-A6A4-40A2-9A62-26A0E2A241CD}" dt="2026-03-21T23:35:37.125" v="47" actId="26606"/>
          <ac:spMkLst>
            <pc:docMk/>
            <pc:sldMk cId="833466810" sldId="260"/>
            <ac:spMk id="7" creationId="{B2DD41CD-8F47-4F56-AD12-4E2FF7696987}"/>
          </ac:spMkLst>
        </pc:spChg>
        <pc:spChg chg="del">
          <ac:chgData name="Cecile Robertson" userId="60d9e854ded97a0d" providerId="LiveId" clId="{65D81530-A6A4-40A2-9A62-26A0E2A241CD}" dt="2026-03-21T23:35:34.865" v="46"/>
          <ac:spMkLst>
            <pc:docMk/>
            <pc:sldMk cId="833466810" sldId="260"/>
            <ac:spMk id="9" creationId="{1CD81A2A-6ED4-4EF4-A14C-912D31E14800}"/>
          </ac:spMkLst>
        </pc:spChg>
        <pc:spChg chg="del">
          <ac:chgData name="Cecile Robertson" userId="60d9e854ded97a0d" providerId="LiveId" clId="{65D81530-A6A4-40A2-9A62-26A0E2A241CD}" dt="2026-03-21T23:35:34.865" v="46"/>
          <ac:spMkLst>
            <pc:docMk/>
            <pc:sldMk cId="833466810" sldId="260"/>
            <ac:spMk id="11" creationId="{1661932C-CA15-4E17-B115-FAE7CBEE4789}"/>
          </ac:spMkLst>
        </pc:spChg>
        <pc:spChg chg="del">
          <ac:chgData name="Cecile Robertson" userId="60d9e854ded97a0d" providerId="LiveId" clId="{65D81530-A6A4-40A2-9A62-26A0E2A241CD}" dt="2026-03-21T23:35:34.865" v="46"/>
          <ac:spMkLst>
            <pc:docMk/>
            <pc:sldMk cId="833466810" sldId="260"/>
            <ac:spMk id="13" creationId="{8590ADD5-9383-4D3D-9047-3DA2593CCB5D}"/>
          </ac:spMkLst>
        </pc:spChg>
        <pc:spChg chg="del">
          <ac:chgData name="Cecile Robertson" userId="60d9e854ded97a0d" providerId="LiveId" clId="{65D81530-A6A4-40A2-9A62-26A0E2A241CD}" dt="2026-03-21T23:35:34.865" v="46"/>
          <ac:spMkLst>
            <pc:docMk/>
            <pc:sldMk cId="833466810" sldId="260"/>
            <ac:spMk id="15" creationId="{DABE3E45-88CF-45D8-8D40-C773324D93F6}"/>
          </ac:spMkLst>
        </pc:spChg>
        <pc:spChg chg="del">
          <ac:chgData name="Cecile Robertson" userId="60d9e854ded97a0d" providerId="LiveId" clId="{65D81530-A6A4-40A2-9A62-26A0E2A241CD}" dt="2026-03-21T23:35:34.865" v="46"/>
          <ac:spMkLst>
            <pc:docMk/>
            <pc:sldMk cId="833466810" sldId="260"/>
            <ac:spMk id="19" creationId="{B91ECDA9-56DC-4270-8F33-01C5637B8CEB}"/>
          </ac:spMkLst>
        </pc:spChg>
        <pc:spChg chg="del">
          <ac:chgData name="Cecile Robertson" userId="60d9e854ded97a0d" providerId="LiveId" clId="{65D81530-A6A4-40A2-9A62-26A0E2A241CD}" dt="2026-03-21T23:35:34.865" v="46"/>
          <ac:spMkLst>
            <pc:docMk/>
            <pc:sldMk cId="833466810" sldId="260"/>
            <ac:spMk id="21" creationId="{75F47824-961D-465D-84F9-EAE11BC6173B}"/>
          </ac:spMkLst>
        </pc:spChg>
        <pc:spChg chg="del">
          <ac:chgData name="Cecile Robertson" userId="60d9e854ded97a0d" providerId="LiveId" clId="{65D81530-A6A4-40A2-9A62-26A0E2A241CD}" dt="2026-03-21T23:35:34.865" v="46"/>
          <ac:spMkLst>
            <pc:docMk/>
            <pc:sldMk cId="833466810" sldId="260"/>
            <ac:spMk id="23" creationId="{FEC9DA3E-C1D7-472D-B7C0-F71AE41FBA23}"/>
          </ac:spMkLst>
        </pc:spChg>
        <pc:picChg chg="mod">
          <ac:chgData name="Cecile Robertson" userId="60d9e854ded97a0d" providerId="LiveId" clId="{65D81530-A6A4-40A2-9A62-26A0E2A241CD}" dt="2026-03-21T23:35:37.125" v="47" actId="26606"/>
          <ac:picMkLst>
            <pc:docMk/>
            <pc:sldMk cId="833466810" sldId="260"/>
            <ac:picMk id="4" creationId="{D8D9A76B-8594-3EC9-65B5-36DC86922EE1}"/>
          </ac:picMkLst>
        </pc:picChg>
        <pc:cxnChg chg="del">
          <ac:chgData name="Cecile Robertson" userId="60d9e854ded97a0d" providerId="LiveId" clId="{65D81530-A6A4-40A2-9A62-26A0E2A241CD}" dt="2026-03-21T23:35:34.865" v="46"/>
          <ac:cxnSpMkLst>
            <pc:docMk/>
            <pc:sldMk cId="833466810" sldId="260"/>
            <ac:cxnSpMk id="17" creationId="{49CD1692-827B-4C8D-B4A1-134FD04CF45C}"/>
          </ac:cxnSpMkLst>
        </pc:cxnChg>
      </pc:sldChg>
      <pc:sldChg chg="addSp modSp new mod setBg">
        <pc:chgData name="Cecile Robertson" userId="60d9e854ded97a0d" providerId="LiveId" clId="{65D81530-A6A4-40A2-9A62-26A0E2A241CD}" dt="2026-03-22T00:21:38.162" v="940" actId="5793"/>
        <pc:sldMkLst>
          <pc:docMk/>
          <pc:sldMk cId="265707688" sldId="261"/>
        </pc:sldMkLst>
        <pc:spChg chg="mod">
          <ac:chgData name="Cecile Robertson" userId="60d9e854ded97a0d" providerId="LiveId" clId="{65D81530-A6A4-40A2-9A62-26A0E2A241CD}" dt="2026-03-21T23:40:12.347" v="193" actId="26606"/>
          <ac:spMkLst>
            <pc:docMk/>
            <pc:sldMk cId="265707688" sldId="261"/>
            <ac:spMk id="2" creationId="{46E648A9-F38B-16F9-44BF-3989DABF3BD0}"/>
          </ac:spMkLst>
        </pc:spChg>
        <pc:spChg chg="mod ord">
          <ac:chgData name="Cecile Robertson" userId="60d9e854ded97a0d" providerId="LiveId" clId="{65D81530-A6A4-40A2-9A62-26A0E2A241CD}" dt="2026-03-22T00:21:38.162" v="940" actId="5793"/>
          <ac:spMkLst>
            <pc:docMk/>
            <pc:sldMk cId="265707688" sldId="261"/>
            <ac:spMk id="3" creationId="{9ACC01C6-6905-F9F9-6FC0-D30A989292A3}"/>
          </ac:spMkLst>
        </pc:spChg>
        <pc:spChg chg="add">
          <ac:chgData name="Cecile Robertson" userId="60d9e854ded97a0d" providerId="LiveId" clId="{65D81530-A6A4-40A2-9A62-26A0E2A241CD}" dt="2026-03-21T23:40:12.347" v="193" actId="26606"/>
          <ac:spMkLst>
            <pc:docMk/>
            <pc:sldMk cId="265707688" sldId="261"/>
            <ac:spMk id="10" creationId="{637B2035-1FCB-439A-B421-095E136C7E07}"/>
          </ac:spMkLst>
        </pc:spChg>
        <pc:spChg chg="add">
          <ac:chgData name="Cecile Robertson" userId="60d9e854ded97a0d" providerId="LiveId" clId="{65D81530-A6A4-40A2-9A62-26A0E2A241CD}" dt="2026-03-21T23:40:12.347" v="193" actId="26606"/>
          <ac:spMkLst>
            <pc:docMk/>
            <pc:sldMk cId="265707688" sldId="261"/>
            <ac:spMk id="12" creationId="{676D6CDF-C512-4739-B158-55EE955EFA39}"/>
          </ac:spMkLst>
        </pc:spChg>
        <pc:picChg chg="add mod">
          <ac:chgData name="Cecile Robertson" userId="60d9e854ded97a0d" providerId="LiveId" clId="{65D81530-A6A4-40A2-9A62-26A0E2A241CD}" dt="2026-03-21T23:40:12.347" v="193" actId="26606"/>
          <ac:picMkLst>
            <pc:docMk/>
            <pc:sldMk cId="265707688" sldId="261"/>
            <ac:picMk id="5" creationId="{F3F86892-C6CF-AD42-EB93-B2DBF08950AF}"/>
          </ac:picMkLst>
        </pc:picChg>
      </pc:sldChg>
      <pc:sldChg chg="addSp modSp new mod ord setBg">
        <pc:chgData name="Cecile Robertson" userId="60d9e854ded97a0d" providerId="LiveId" clId="{65D81530-A6A4-40A2-9A62-26A0E2A241CD}" dt="2026-03-21T23:41:56.351" v="214" actId="20577"/>
        <pc:sldMkLst>
          <pc:docMk/>
          <pc:sldMk cId="4171492065" sldId="262"/>
        </pc:sldMkLst>
        <pc:spChg chg="mod">
          <ac:chgData name="Cecile Robertson" userId="60d9e854ded97a0d" providerId="LiveId" clId="{65D81530-A6A4-40A2-9A62-26A0E2A241CD}" dt="2026-03-21T23:41:44.761" v="209" actId="26606"/>
          <ac:spMkLst>
            <pc:docMk/>
            <pc:sldMk cId="4171492065" sldId="262"/>
            <ac:spMk id="2" creationId="{081C435E-3314-88FC-7A39-505FFC456F85}"/>
          </ac:spMkLst>
        </pc:spChg>
        <pc:spChg chg="mod">
          <ac:chgData name="Cecile Robertson" userId="60d9e854ded97a0d" providerId="LiveId" clId="{65D81530-A6A4-40A2-9A62-26A0E2A241CD}" dt="2026-03-21T23:41:56.351" v="214" actId="20577"/>
          <ac:spMkLst>
            <pc:docMk/>
            <pc:sldMk cId="4171492065" sldId="262"/>
            <ac:spMk id="3" creationId="{50C8D803-BA9B-356B-3E93-1097BF885FD0}"/>
          </ac:spMkLst>
        </pc:spChg>
        <pc:spChg chg="add">
          <ac:chgData name="Cecile Robertson" userId="60d9e854ded97a0d" providerId="LiveId" clId="{65D81530-A6A4-40A2-9A62-26A0E2A241CD}" dt="2026-03-21T23:41:44.761" v="209" actId="26606"/>
          <ac:spMkLst>
            <pc:docMk/>
            <pc:sldMk cId="4171492065" sldId="262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21T23:41:44.761" v="209" actId="26606"/>
          <ac:spMkLst>
            <pc:docMk/>
            <pc:sldMk cId="4171492065" sldId="262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21T23:41:44.761" v="209" actId="26606"/>
          <ac:spMkLst>
            <pc:docMk/>
            <pc:sldMk cId="4171492065" sldId="262"/>
            <ac:spMk id="12" creationId="{081E4A58-353D-44AE-B2FC-2A74E2E400F7}"/>
          </ac:spMkLst>
        </pc:spChg>
      </pc:sldChg>
      <pc:sldChg chg="addSp delSp modSp new mod setBg">
        <pc:chgData name="Cecile Robertson" userId="60d9e854ded97a0d" providerId="LiveId" clId="{65D81530-A6A4-40A2-9A62-26A0E2A241CD}" dt="2026-03-21T23:43:53.503" v="245" actId="255"/>
        <pc:sldMkLst>
          <pc:docMk/>
          <pc:sldMk cId="1040282032" sldId="263"/>
        </pc:sldMkLst>
        <pc:spChg chg="mod">
          <ac:chgData name="Cecile Robertson" userId="60d9e854ded97a0d" providerId="LiveId" clId="{65D81530-A6A4-40A2-9A62-26A0E2A241CD}" dt="2026-03-21T23:43:53.503" v="245" actId="255"/>
          <ac:spMkLst>
            <pc:docMk/>
            <pc:sldMk cId="1040282032" sldId="263"/>
            <ac:spMk id="2" creationId="{92FD37C5-053A-4A21-FF48-1F604D51D68F}"/>
          </ac:spMkLst>
        </pc:spChg>
        <pc:spChg chg="del mod">
          <ac:chgData name="Cecile Robertson" userId="60d9e854ded97a0d" providerId="LiveId" clId="{65D81530-A6A4-40A2-9A62-26A0E2A241CD}" dt="2026-03-21T23:42:20.996" v="217"/>
          <ac:spMkLst>
            <pc:docMk/>
            <pc:sldMk cId="1040282032" sldId="263"/>
            <ac:spMk id="3" creationId="{327CA8DA-D475-5FDB-72E8-9D7E09D37EC9}"/>
          </ac:spMkLst>
        </pc:spChg>
        <pc:spChg chg="add mod">
          <ac:chgData name="Cecile Robertson" userId="60d9e854ded97a0d" providerId="LiveId" clId="{65D81530-A6A4-40A2-9A62-26A0E2A241CD}" dt="2026-03-21T23:43:22.393" v="241" actId="26606"/>
          <ac:spMkLst>
            <pc:docMk/>
            <pc:sldMk cId="1040282032" sldId="263"/>
            <ac:spMk id="4" creationId="{8E0D7767-6F1E-C9C6-C737-6FC6FBDCCD24}"/>
          </ac:spMkLst>
        </pc:spChg>
        <pc:spChg chg="add del">
          <ac:chgData name="Cecile Robertson" userId="60d9e854ded97a0d" providerId="LiveId" clId="{65D81530-A6A4-40A2-9A62-26A0E2A241CD}" dt="2026-03-21T23:43:22.393" v="241" actId="26606"/>
          <ac:spMkLst>
            <pc:docMk/>
            <pc:sldMk cId="1040282032" sldId="263"/>
            <ac:spMk id="9" creationId="{1BB867FF-FC45-48F7-8104-F89BE54909F1}"/>
          </ac:spMkLst>
        </pc:spChg>
        <pc:spChg chg="add del">
          <ac:chgData name="Cecile Robertson" userId="60d9e854ded97a0d" providerId="LiveId" clId="{65D81530-A6A4-40A2-9A62-26A0E2A241CD}" dt="2026-03-21T23:43:22.393" v="241" actId="26606"/>
          <ac:spMkLst>
            <pc:docMk/>
            <pc:sldMk cId="1040282032" sldId="263"/>
            <ac:spMk id="11" creationId="{8BB56887-D0D5-4F0C-9E19-7247EB83C8B7}"/>
          </ac:spMkLst>
        </pc:spChg>
        <pc:spChg chg="add del">
          <ac:chgData name="Cecile Robertson" userId="60d9e854ded97a0d" providerId="LiveId" clId="{65D81530-A6A4-40A2-9A62-26A0E2A241CD}" dt="2026-03-21T23:43:22.393" v="241" actId="26606"/>
          <ac:spMkLst>
            <pc:docMk/>
            <pc:sldMk cId="1040282032" sldId="263"/>
            <ac:spMk id="13" creationId="{081E4A58-353D-44AE-B2FC-2A74E2E400F7}"/>
          </ac:spMkLst>
        </pc:spChg>
        <pc:spChg chg="add">
          <ac:chgData name="Cecile Robertson" userId="60d9e854ded97a0d" providerId="LiveId" clId="{65D81530-A6A4-40A2-9A62-26A0E2A241CD}" dt="2026-03-21T23:43:22.393" v="241" actId="26606"/>
          <ac:spMkLst>
            <pc:docMk/>
            <pc:sldMk cId="1040282032" sldId="263"/>
            <ac:spMk id="18" creationId="{45D37F4E-DDB4-456B-97E0-9937730A039F}"/>
          </ac:spMkLst>
        </pc:spChg>
        <pc:spChg chg="add">
          <ac:chgData name="Cecile Robertson" userId="60d9e854ded97a0d" providerId="LiveId" clId="{65D81530-A6A4-40A2-9A62-26A0E2A241CD}" dt="2026-03-21T23:43:22.393" v="241" actId="26606"/>
          <ac:spMkLst>
            <pc:docMk/>
            <pc:sldMk cId="1040282032" sldId="263"/>
            <ac:spMk id="20" creationId="{B2DD41CD-8F47-4F56-AD12-4E2FF7696987}"/>
          </ac:spMkLst>
        </pc:spChg>
        <pc:picChg chg="add mod">
          <ac:chgData name="Cecile Robertson" userId="60d9e854ded97a0d" providerId="LiveId" clId="{65D81530-A6A4-40A2-9A62-26A0E2A241CD}" dt="2026-03-21T23:43:22.393" v="241" actId="26606"/>
          <ac:picMkLst>
            <pc:docMk/>
            <pc:sldMk cId="1040282032" sldId="263"/>
            <ac:picMk id="6" creationId="{F847A0F5-9A23-FCCC-CCE7-AD78438E257B}"/>
          </ac:picMkLst>
        </pc:picChg>
      </pc:sldChg>
      <pc:sldChg chg="addSp modSp new mod setBg">
        <pc:chgData name="Cecile Robertson" userId="60d9e854ded97a0d" providerId="LiveId" clId="{65D81530-A6A4-40A2-9A62-26A0E2A241CD}" dt="2026-03-21T23:48:18.379" v="284" actId="20577"/>
        <pc:sldMkLst>
          <pc:docMk/>
          <pc:sldMk cId="1376151351" sldId="264"/>
        </pc:sldMkLst>
        <pc:spChg chg="mod">
          <ac:chgData name="Cecile Robertson" userId="60d9e854ded97a0d" providerId="LiveId" clId="{65D81530-A6A4-40A2-9A62-26A0E2A241CD}" dt="2026-03-21T23:47:54.106" v="277" actId="122"/>
          <ac:spMkLst>
            <pc:docMk/>
            <pc:sldMk cId="1376151351" sldId="264"/>
            <ac:spMk id="2" creationId="{F8B56806-B91A-E5D4-CFEA-07665A2B5564}"/>
          </ac:spMkLst>
        </pc:spChg>
        <pc:spChg chg="mod">
          <ac:chgData name="Cecile Robertson" userId="60d9e854ded97a0d" providerId="LiveId" clId="{65D81530-A6A4-40A2-9A62-26A0E2A241CD}" dt="2026-03-21T23:48:18.379" v="284" actId="20577"/>
          <ac:spMkLst>
            <pc:docMk/>
            <pc:sldMk cId="1376151351" sldId="264"/>
            <ac:spMk id="3" creationId="{8857E353-C2E4-55A3-CC04-ED74D96227C8}"/>
          </ac:spMkLst>
        </pc:spChg>
        <pc:spChg chg="add">
          <ac:chgData name="Cecile Robertson" userId="60d9e854ded97a0d" providerId="LiveId" clId="{65D81530-A6A4-40A2-9A62-26A0E2A241CD}" dt="2026-03-21T23:47:37.497" v="271" actId="26606"/>
          <ac:spMkLst>
            <pc:docMk/>
            <pc:sldMk cId="1376151351" sldId="264"/>
            <ac:spMk id="8" creationId="{F837543A-6020-4505-A233-C9DB4BF74011}"/>
          </ac:spMkLst>
        </pc:spChg>
        <pc:spChg chg="add">
          <ac:chgData name="Cecile Robertson" userId="60d9e854ded97a0d" providerId="LiveId" clId="{65D81530-A6A4-40A2-9A62-26A0E2A241CD}" dt="2026-03-21T23:47:37.497" v="271" actId="26606"/>
          <ac:spMkLst>
            <pc:docMk/>
            <pc:sldMk cId="1376151351" sldId="264"/>
            <ac:spMk id="10" creationId="{35B16301-FB18-48BA-A6DD-C37CAF6F9A18}"/>
          </ac:spMkLst>
        </pc:spChg>
        <pc:spChg chg="add">
          <ac:chgData name="Cecile Robertson" userId="60d9e854ded97a0d" providerId="LiveId" clId="{65D81530-A6A4-40A2-9A62-26A0E2A241CD}" dt="2026-03-21T23:47:37.497" v="271" actId="26606"/>
          <ac:spMkLst>
            <pc:docMk/>
            <pc:sldMk cId="1376151351" sldId="264"/>
            <ac:spMk id="12" creationId="{C3C0D90E-074A-4F52-9B11-B52BEF4BCBE5}"/>
          </ac:spMkLst>
        </pc:spChg>
        <pc:spChg chg="add">
          <ac:chgData name="Cecile Robertson" userId="60d9e854ded97a0d" providerId="LiveId" clId="{65D81530-A6A4-40A2-9A62-26A0E2A241CD}" dt="2026-03-21T23:47:37.497" v="271" actId="26606"/>
          <ac:spMkLst>
            <pc:docMk/>
            <pc:sldMk cId="1376151351" sldId="264"/>
            <ac:spMk id="14" creationId="{CABBD4C1-E6F8-46F6-8152-A8A97490BF4D}"/>
          </ac:spMkLst>
        </pc:spChg>
        <pc:spChg chg="add">
          <ac:chgData name="Cecile Robertson" userId="60d9e854ded97a0d" providerId="LiveId" clId="{65D81530-A6A4-40A2-9A62-26A0E2A241CD}" dt="2026-03-21T23:47:37.497" v="271" actId="26606"/>
          <ac:spMkLst>
            <pc:docMk/>
            <pc:sldMk cId="1376151351" sldId="264"/>
            <ac:spMk id="16" creationId="{83BA5EF5-1FE9-4BF9-83BB-269BCDDF6156}"/>
          </ac:spMkLst>
        </pc:spChg>
        <pc:spChg chg="add">
          <ac:chgData name="Cecile Robertson" userId="60d9e854ded97a0d" providerId="LiveId" clId="{65D81530-A6A4-40A2-9A62-26A0E2A241CD}" dt="2026-03-21T23:47:37.497" v="271" actId="26606"/>
          <ac:spMkLst>
            <pc:docMk/>
            <pc:sldMk cId="1376151351" sldId="264"/>
            <ac:spMk id="20" creationId="{88853921-7BC9-4BDE-ACAB-133C683C82D6}"/>
          </ac:spMkLst>
        </pc:spChg>
        <pc:spChg chg="add">
          <ac:chgData name="Cecile Robertson" userId="60d9e854ded97a0d" providerId="LiveId" clId="{65D81530-A6A4-40A2-9A62-26A0E2A241CD}" dt="2026-03-21T23:47:37.497" v="271" actId="26606"/>
          <ac:spMkLst>
            <pc:docMk/>
            <pc:sldMk cId="1376151351" sldId="264"/>
            <ac:spMk id="22" creationId="{09192968-3AE7-4470-A61C-97294BB92731}"/>
          </ac:spMkLst>
        </pc:spChg>
        <pc:spChg chg="add">
          <ac:chgData name="Cecile Robertson" userId="60d9e854ded97a0d" providerId="LiveId" clId="{65D81530-A6A4-40A2-9A62-26A0E2A241CD}" dt="2026-03-21T23:47:37.497" v="271" actId="26606"/>
          <ac:spMkLst>
            <pc:docMk/>
            <pc:sldMk cId="1376151351" sldId="264"/>
            <ac:spMk id="24" creationId="{3AB72E55-43E4-4356-BFE8-E2102CB0B505}"/>
          </ac:spMkLst>
        </pc:spChg>
      </pc:sldChg>
      <pc:sldChg chg="addSp modSp new mod setBg">
        <pc:chgData name="Cecile Robertson" userId="60d9e854ded97a0d" providerId="LiveId" clId="{65D81530-A6A4-40A2-9A62-26A0E2A241CD}" dt="2026-03-21T23:54:12.637" v="527" actId="14100"/>
        <pc:sldMkLst>
          <pc:docMk/>
          <pc:sldMk cId="671266297" sldId="265"/>
        </pc:sldMkLst>
        <pc:spChg chg="mod">
          <ac:chgData name="Cecile Robertson" userId="60d9e854ded97a0d" providerId="LiveId" clId="{65D81530-A6A4-40A2-9A62-26A0E2A241CD}" dt="2026-03-21T23:53:59.639" v="523" actId="26606"/>
          <ac:spMkLst>
            <pc:docMk/>
            <pc:sldMk cId="671266297" sldId="265"/>
            <ac:spMk id="2" creationId="{9F7E9163-665B-8D65-1891-73013283B54B}"/>
          </ac:spMkLst>
        </pc:spChg>
        <pc:spChg chg="mod">
          <ac:chgData name="Cecile Robertson" userId="60d9e854ded97a0d" providerId="LiveId" clId="{65D81530-A6A4-40A2-9A62-26A0E2A241CD}" dt="2026-03-21T23:54:12.637" v="527" actId="14100"/>
          <ac:spMkLst>
            <pc:docMk/>
            <pc:sldMk cId="671266297" sldId="265"/>
            <ac:spMk id="3" creationId="{EB5DC059-6E82-BA0B-66B1-CFD7F2854950}"/>
          </ac:spMkLst>
        </pc:spChg>
        <pc:spChg chg="add">
          <ac:chgData name="Cecile Robertson" userId="60d9e854ded97a0d" providerId="LiveId" clId="{65D81530-A6A4-40A2-9A62-26A0E2A241CD}" dt="2026-03-21T23:53:59.639" v="523" actId="26606"/>
          <ac:spMkLst>
            <pc:docMk/>
            <pc:sldMk cId="671266297" sldId="265"/>
            <ac:spMk id="8" creationId="{F837543A-6020-4505-A233-C9DB4BF74011}"/>
          </ac:spMkLst>
        </pc:spChg>
        <pc:spChg chg="add">
          <ac:chgData name="Cecile Robertson" userId="60d9e854ded97a0d" providerId="LiveId" clId="{65D81530-A6A4-40A2-9A62-26A0E2A241CD}" dt="2026-03-21T23:53:59.639" v="523" actId="26606"/>
          <ac:spMkLst>
            <pc:docMk/>
            <pc:sldMk cId="671266297" sldId="265"/>
            <ac:spMk id="10" creationId="{35B16301-FB18-48BA-A6DD-C37CAF6F9A18}"/>
          </ac:spMkLst>
        </pc:spChg>
        <pc:spChg chg="add">
          <ac:chgData name="Cecile Robertson" userId="60d9e854ded97a0d" providerId="LiveId" clId="{65D81530-A6A4-40A2-9A62-26A0E2A241CD}" dt="2026-03-21T23:53:59.639" v="523" actId="26606"/>
          <ac:spMkLst>
            <pc:docMk/>
            <pc:sldMk cId="671266297" sldId="265"/>
            <ac:spMk id="12" creationId="{C3C0D90E-074A-4F52-9B11-B52BEF4BCBE5}"/>
          </ac:spMkLst>
        </pc:spChg>
        <pc:spChg chg="add">
          <ac:chgData name="Cecile Robertson" userId="60d9e854ded97a0d" providerId="LiveId" clId="{65D81530-A6A4-40A2-9A62-26A0E2A241CD}" dt="2026-03-21T23:53:59.639" v="523" actId="26606"/>
          <ac:spMkLst>
            <pc:docMk/>
            <pc:sldMk cId="671266297" sldId="265"/>
            <ac:spMk id="14" creationId="{CABBD4C1-E6F8-46F6-8152-A8A97490BF4D}"/>
          </ac:spMkLst>
        </pc:spChg>
        <pc:spChg chg="add">
          <ac:chgData name="Cecile Robertson" userId="60d9e854ded97a0d" providerId="LiveId" clId="{65D81530-A6A4-40A2-9A62-26A0E2A241CD}" dt="2026-03-21T23:53:59.639" v="523" actId="26606"/>
          <ac:spMkLst>
            <pc:docMk/>
            <pc:sldMk cId="671266297" sldId="265"/>
            <ac:spMk id="16" creationId="{83BA5EF5-1FE9-4BF9-83BB-269BCDDF6156}"/>
          </ac:spMkLst>
        </pc:spChg>
        <pc:spChg chg="add">
          <ac:chgData name="Cecile Robertson" userId="60d9e854ded97a0d" providerId="LiveId" clId="{65D81530-A6A4-40A2-9A62-26A0E2A241CD}" dt="2026-03-21T23:53:59.639" v="523" actId="26606"/>
          <ac:spMkLst>
            <pc:docMk/>
            <pc:sldMk cId="671266297" sldId="265"/>
            <ac:spMk id="20" creationId="{88853921-7BC9-4BDE-ACAB-133C683C82D6}"/>
          </ac:spMkLst>
        </pc:spChg>
        <pc:spChg chg="add">
          <ac:chgData name="Cecile Robertson" userId="60d9e854ded97a0d" providerId="LiveId" clId="{65D81530-A6A4-40A2-9A62-26A0E2A241CD}" dt="2026-03-21T23:53:59.639" v="523" actId="26606"/>
          <ac:spMkLst>
            <pc:docMk/>
            <pc:sldMk cId="671266297" sldId="265"/>
            <ac:spMk id="22" creationId="{09192968-3AE7-4470-A61C-97294BB92731}"/>
          </ac:spMkLst>
        </pc:spChg>
        <pc:spChg chg="add">
          <ac:chgData name="Cecile Robertson" userId="60d9e854ded97a0d" providerId="LiveId" clId="{65D81530-A6A4-40A2-9A62-26A0E2A241CD}" dt="2026-03-21T23:53:59.639" v="523" actId="26606"/>
          <ac:spMkLst>
            <pc:docMk/>
            <pc:sldMk cId="671266297" sldId="265"/>
            <ac:spMk id="24" creationId="{3AB72E55-43E4-4356-BFE8-E2102CB0B505}"/>
          </ac:spMkLst>
        </pc:spChg>
      </pc:sldChg>
      <pc:sldChg chg="addSp modSp new mod setBg">
        <pc:chgData name="Cecile Robertson" userId="60d9e854ded97a0d" providerId="LiveId" clId="{65D81530-A6A4-40A2-9A62-26A0E2A241CD}" dt="2026-03-21T23:55:18.299" v="543" actId="27636"/>
        <pc:sldMkLst>
          <pc:docMk/>
          <pc:sldMk cId="3495980785" sldId="266"/>
        </pc:sldMkLst>
        <pc:spChg chg="mod">
          <ac:chgData name="Cecile Robertson" userId="60d9e854ded97a0d" providerId="LiveId" clId="{65D81530-A6A4-40A2-9A62-26A0E2A241CD}" dt="2026-03-21T23:54:57.105" v="535" actId="26606"/>
          <ac:spMkLst>
            <pc:docMk/>
            <pc:sldMk cId="3495980785" sldId="266"/>
            <ac:spMk id="2" creationId="{C792DA5D-31A1-24B0-10D2-29627CD692F7}"/>
          </ac:spMkLst>
        </pc:spChg>
        <pc:spChg chg="mod ord">
          <ac:chgData name="Cecile Robertson" userId="60d9e854ded97a0d" providerId="LiveId" clId="{65D81530-A6A4-40A2-9A62-26A0E2A241CD}" dt="2026-03-21T23:55:18.299" v="543" actId="27636"/>
          <ac:spMkLst>
            <pc:docMk/>
            <pc:sldMk cId="3495980785" sldId="266"/>
            <ac:spMk id="3" creationId="{6EF8FC28-10D6-998C-77D6-991D501D5B4F}"/>
          </ac:spMkLst>
        </pc:spChg>
        <pc:spChg chg="add">
          <ac:chgData name="Cecile Robertson" userId="60d9e854ded97a0d" providerId="LiveId" clId="{65D81530-A6A4-40A2-9A62-26A0E2A241CD}" dt="2026-03-21T23:54:57.105" v="535" actId="26606"/>
          <ac:spMkLst>
            <pc:docMk/>
            <pc:sldMk cId="3495980785" sldId="266"/>
            <ac:spMk id="10" creationId="{637B2035-1FCB-439A-B421-095E136C7E07}"/>
          </ac:spMkLst>
        </pc:spChg>
        <pc:spChg chg="add">
          <ac:chgData name="Cecile Robertson" userId="60d9e854ded97a0d" providerId="LiveId" clId="{65D81530-A6A4-40A2-9A62-26A0E2A241CD}" dt="2026-03-21T23:54:57.105" v="535" actId="26606"/>
          <ac:spMkLst>
            <pc:docMk/>
            <pc:sldMk cId="3495980785" sldId="266"/>
            <ac:spMk id="12" creationId="{676D6CDF-C512-4739-B158-55EE955EFA39}"/>
          </ac:spMkLst>
        </pc:spChg>
        <pc:picChg chg="add mod">
          <ac:chgData name="Cecile Robertson" userId="60d9e854ded97a0d" providerId="LiveId" clId="{65D81530-A6A4-40A2-9A62-26A0E2A241CD}" dt="2026-03-21T23:55:03.507" v="537" actId="1076"/>
          <ac:picMkLst>
            <pc:docMk/>
            <pc:sldMk cId="3495980785" sldId="266"/>
            <ac:picMk id="5" creationId="{29FB5EB0-12F7-BA94-4054-E89638D38819}"/>
          </ac:picMkLst>
        </pc:picChg>
      </pc:sldChg>
      <pc:sldChg chg="addSp modSp new mod setBg">
        <pc:chgData name="Cecile Robertson" userId="60d9e854ded97a0d" providerId="LiveId" clId="{65D81530-A6A4-40A2-9A62-26A0E2A241CD}" dt="2026-03-21T23:57:44.907" v="573" actId="20577"/>
        <pc:sldMkLst>
          <pc:docMk/>
          <pc:sldMk cId="2059037538" sldId="267"/>
        </pc:sldMkLst>
        <pc:spChg chg="mod">
          <ac:chgData name="Cecile Robertson" userId="60d9e854ded97a0d" providerId="LiveId" clId="{65D81530-A6A4-40A2-9A62-26A0E2A241CD}" dt="2026-03-21T23:57:44.907" v="573" actId="20577"/>
          <ac:spMkLst>
            <pc:docMk/>
            <pc:sldMk cId="2059037538" sldId="267"/>
            <ac:spMk id="2" creationId="{034045E7-6070-7BAD-3D88-8390D55728F0}"/>
          </ac:spMkLst>
        </pc:spChg>
        <pc:spChg chg="mod ord">
          <ac:chgData name="Cecile Robertson" userId="60d9e854ded97a0d" providerId="LiveId" clId="{65D81530-A6A4-40A2-9A62-26A0E2A241CD}" dt="2026-03-21T23:57:31.006" v="570" actId="14100"/>
          <ac:spMkLst>
            <pc:docMk/>
            <pc:sldMk cId="2059037538" sldId="267"/>
            <ac:spMk id="3" creationId="{BF58EA66-D6E7-B8E1-B8E4-973CCBC3526D}"/>
          </ac:spMkLst>
        </pc:spChg>
        <pc:spChg chg="add">
          <ac:chgData name="Cecile Robertson" userId="60d9e854ded97a0d" providerId="LiveId" clId="{65D81530-A6A4-40A2-9A62-26A0E2A241CD}" dt="2026-03-21T23:57:10.162" v="563" actId="26606"/>
          <ac:spMkLst>
            <pc:docMk/>
            <pc:sldMk cId="2059037538" sldId="267"/>
            <ac:spMk id="10" creationId="{640E93D9-F13F-4097-A159-E0A6CEBA8F3B}"/>
          </ac:spMkLst>
        </pc:spChg>
        <pc:spChg chg="add">
          <ac:chgData name="Cecile Robertson" userId="60d9e854ded97a0d" providerId="LiveId" clId="{65D81530-A6A4-40A2-9A62-26A0E2A241CD}" dt="2026-03-21T23:57:10.162" v="563" actId="26606"/>
          <ac:spMkLst>
            <pc:docMk/>
            <pc:sldMk cId="2059037538" sldId="267"/>
            <ac:spMk id="12" creationId="{BA3D150B-ADB5-401D-8304-C7845A109595}"/>
          </ac:spMkLst>
        </pc:spChg>
        <pc:spChg chg="add">
          <ac:chgData name="Cecile Robertson" userId="60d9e854ded97a0d" providerId="LiveId" clId="{65D81530-A6A4-40A2-9A62-26A0E2A241CD}" dt="2026-03-21T23:57:10.162" v="563" actId="26606"/>
          <ac:spMkLst>
            <pc:docMk/>
            <pc:sldMk cId="2059037538" sldId="267"/>
            <ac:spMk id="14" creationId="{ACD3AB31-A71C-4414-BA05-CF667CBA34D2}"/>
          </ac:spMkLst>
        </pc:spChg>
        <pc:picChg chg="add mod">
          <ac:chgData name="Cecile Robertson" userId="60d9e854ded97a0d" providerId="LiveId" clId="{65D81530-A6A4-40A2-9A62-26A0E2A241CD}" dt="2026-03-21T23:57:10.162" v="563" actId="26606"/>
          <ac:picMkLst>
            <pc:docMk/>
            <pc:sldMk cId="2059037538" sldId="267"/>
            <ac:picMk id="5" creationId="{930746F9-371B-7557-2622-C7C21DE6A710}"/>
          </ac:picMkLst>
        </pc:picChg>
      </pc:sldChg>
      <pc:sldChg chg="addSp delSp modSp new mod setBg">
        <pc:chgData name="Cecile Robertson" userId="60d9e854ded97a0d" providerId="LiveId" clId="{65D81530-A6A4-40A2-9A62-26A0E2A241CD}" dt="2026-03-22T00:00:22.741" v="604" actId="14100"/>
        <pc:sldMkLst>
          <pc:docMk/>
          <pc:sldMk cId="2025483942" sldId="268"/>
        </pc:sldMkLst>
        <pc:spChg chg="mod">
          <ac:chgData name="Cecile Robertson" userId="60d9e854ded97a0d" providerId="LiveId" clId="{65D81530-A6A4-40A2-9A62-26A0E2A241CD}" dt="2026-03-22T00:00:05.237" v="600" actId="122"/>
          <ac:spMkLst>
            <pc:docMk/>
            <pc:sldMk cId="2025483942" sldId="268"/>
            <ac:spMk id="2" creationId="{73AFDFEB-1A49-5ED7-7363-F9A00755DA2F}"/>
          </ac:spMkLst>
        </pc:spChg>
        <pc:spChg chg="mod ord">
          <ac:chgData name="Cecile Robertson" userId="60d9e854ded97a0d" providerId="LiveId" clId="{65D81530-A6A4-40A2-9A62-26A0E2A241CD}" dt="2026-03-22T00:00:22.741" v="604" actId="14100"/>
          <ac:spMkLst>
            <pc:docMk/>
            <pc:sldMk cId="2025483942" sldId="268"/>
            <ac:spMk id="3" creationId="{13DCCBE3-DB18-E751-DCA2-74E020BBDD72}"/>
          </ac:spMkLst>
        </pc:spChg>
        <pc:spChg chg="add del">
          <ac:chgData name="Cecile Robertson" userId="60d9e854ded97a0d" providerId="LiveId" clId="{65D81530-A6A4-40A2-9A62-26A0E2A241CD}" dt="2026-03-21T23:59:08.794" v="589" actId="26606"/>
          <ac:spMkLst>
            <pc:docMk/>
            <pc:sldMk cId="2025483942" sldId="268"/>
            <ac:spMk id="10" creationId="{435ADAF7-9BEB-4FA3-AE9F-4CF47620EB6A}"/>
          </ac:spMkLst>
        </pc:spChg>
        <pc:spChg chg="add del">
          <ac:chgData name="Cecile Robertson" userId="60d9e854ded97a0d" providerId="LiveId" clId="{65D81530-A6A4-40A2-9A62-26A0E2A241CD}" dt="2026-03-21T23:59:08.794" v="589" actId="26606"/>
          <ac:spMkLst>
            <pc:docMk/>
            <pc:sldMk cId="2025483942" sldId="268"/>
            <ac:spMk id="12" creationId="{57BB0BA7-0383-4937-8874-B01AAA08E2CB}"/>
          </ac:spMkLst>
        </pc:spChg>
        <pc:spChg chg="add del">
          <ac:chgData name="Cecile Robertson" userId="60d9e854ded97a0d" providerId="LiveId" clId="{65D81530-A6A4-40A2-9A62-26A0E2A241CD}" dt="2026-03-21T23:59:08.794" v="589" actId="26606"/>
          <ac:spMkLst>
            <pc:docMk/>
            <pc:sldMk cId="2025483942" sldId="268"/>
            <ac:spMk id="14" creationId="{ACD3AB31-A71C-4414-BA05-CF667CBA34D2}"/>
          </ac:spMkLst>
        </pc:spChg>
        <pc:spChg chg="add del">
          <ac:chgData name="Cecile Robertson" userId="60d9e854ded97a0d" providerId="LiveId" clId="{65D81530-A6A4-40A2-9A62-26A0E2A241CD}" dt="2026-03-21T23:59:11.184" v="591" actId="26606"/>
          <ac:spMkLst>
            <pc:docMk/>
            <pc:sldMk cId="2025483942" sldId="268"/>
            <ac:spMk id="16" creationId="{4AC6B390-BC59-4F1D-A0EE-D71A92F0A0B2}"/>
          </ac:spMkLst>
        </pc:spChg>
        <pc:spChg chg="add del">
          <ac:chgData name="Cecile Robertson" userId="60d9e854ded97a0d" providerId="LiveId" clId="{65D81530-A6A4-40A2-9A62-26A0E2A241CD}" dt="2026-03-21T23:59:11.184" v="591" actId="26606"/>
          <ac:spMkLst>
            <pc:docMk/>
            <pc:sldMk cId="2025483942" sldId="268"/>
            <ac:spMk id="17" creationId="{B6C60D79-16F1-4C4B-B7E3-7634E7069CDE}"/>
          </ac:spMkLst>
        </pc:spChg>
        <pc:spChg chg="add del">
          <ac:chgData name="Cecile Robertson" userId="60d9e854ded97a0d" providerId="LiveId" clId="{65D81530-A6A4-40A2-9A62-26A0E2A241CD}" dt="2026-03-21T23:59:11.184" v="591" actId="26606"/>
          <ac:spMkLst>
            <pc:docMk/>
            <pc:sldMk cId="2025483942" sldId="268"/>
            <ac:spMk id="18" creationId="{426B127E-6498-4C77-9C9D-4553A5113B80}"/>
          </ac:spMkLst>
        </pc:spChg>
        <pc:spChg chg="add del">
          <ac:chgData name="Cecile Robertson" userId="60d9e854ded97a0d" providerId="LiveId" clId="{65D81530-A6A4-40A2-9A62-26A0E2A241CD}" dt="2026-03-21T23:59:14.645" v="593" actId="26606"/>
          <ac:spMkLst>
            <pc:docMk/>
            <pc:sldMk cId="2025483942" sldId="268"/>
            <ac:spMk id="20" creationId="{2EB492CD-616E-47F8-933B-5E2D952A0593}"/>
          </ac:spMkLst>
        </pc:spChg>
        <pc:spChg chg="add del">
          <ac:chgData name="Cecile Robertson" userId="60d9e854ded97a0d" providerId="LiveId" clId="{65D81530-A6A4-40A2-9A62-26A0E2A241CD}" dt="2026-03-21T23:59:14.645" v="593" actId="26606"/>
          <ac:spMkLst>
            <pc:docMk/>
            <pc:sldMk cId="2025483942" sldId="268"/>
            <ac:spMk id="21" creationId="{59383CF9-23B5-4335-9B21-1791C4CF1C75}"/>
          </ac:spMkLst>
        </pc:spChg>
        <pc:spChg chg="add del">
          <ac:chgData name="Cecile Robertson" userId="60d9e854ded97a0d" providerId="LiveId" clId="{65D81530-A6A4-40A2-9A62-26A0E2A241CD}" dt="2026-03-21T23:59:14.645" v="593" actId="26606"/>
          <ac:spMkLst>
            <pc:docMk/>
            <pc:sldMk cId="2025483942" sldId="268"/>
            <ac:spMk id="22" creationId="{0007FE00-9498-4706-B255-6437B0252C02}"/>
          </ac:spMkLst>
        </pc:spChg>
        <pc:spChg chg="add del">
          <ac:chgData name="Cecile Robertson" userId="60d9e854ded97a0d" providerId="LiveId" clId="{65D81530-A6A4-40A2-9A62-26A0E2A241CD}" dt="2026-03-21T23:59:45.577" v="596" actId="26606"/>
          <ac:spMkLst>
            <pc:docMk/>
            <pc:sldMk cId="2025483942" sldId="268"/>
            <ac:spMk id="24" creationId="{435ADAF7-9BEB-4FA3-AE9F-4CF47620EB6A}"/>
          </ac:spMkLst>
        </pc:spChg>
        <pc:spChg chg="add del">
          <ac:chgData name="Cecile Robertson" userId="60d9e854ded97a0d" providerId="LiveId" clId="{65D81530-A6A4-40A2-9A62-26A0E2A241CD}" dt="2026-03-21T23:59:45.577" v="596" actId="26606"/>
          <ac:spMkLst>
            <pc:docMk/>
            <pc:sldMk cId="2025483942" sldId="268"/>
            <ac:spMk id="25" creationId="{57BB0BA7-0383-4937-8874-B01AAA08E2CB}"/>
          </ac:spMkLst>
        </pc:spChg>
        <pc:spChg chg="add">
          <ac:chgData name="Cecile Robertson" userId="60d9e854ded97a0d" providerId="LiveId" clId="{65D81530-A6A4-40A2-9A62-26A0E2A241CD}" dt="2026-03-21T23:59:14.652" v="594" actId="26606"/>
          <ac:spMkLst>
            <pc:docMk/>
            <pc:sldMk cId="2025483942" sldId="268"/>
            <ac:spMk id="26" creationId="{ACD3AB31-A71C-4414-BA05-CF667CBA34D2}"/>
          </ac:spMkLst>
        </pc:spChg>
        <pc:spChg chg="add">
          <ac:chgData name="Cecile Robertson" userId="60d9e854ded97a0d" providerId="LiveId" clId="{65D81530-A6A4-40A2-9A62-26A0E2A241CD}" dt="2026-03-21T23:59:45.577" v="596" actId="26606"/>
          <ac:spMkLst>
            <pc:docMk/>
            <pc:sldMk cId="2025483942" sldId="268"/>
            <ac:spMk id="31" creationId="{231598CC-E9D8-46F1-A31D-21527BFD635F}"/>
          </ac:spMkLst>
        </pc:spChg>
        <pc:spChg chg="add">
          <ac:chgData name="Cecile Robertson" userId="60d9e854ded97a0d" providerId="LiveId" clId="{65D81530-A6A4-40A2-9A62-26A0E2A241CD}" dt="2026-03-21T23:59:45.577" v="596" actId="26606"/>
          <ac:spMkLst>
            <pc:docMk/>
            <pc:sldMk cId="2025483942" sldId="268"/>
            <ac:spMk id="33" creationId="{CB147A70-DC29-4DDF-A34C-2B82C6E2295E}"/>
          </ac:spMkLst>
        </pc:spChg>
        <pc:spChg chg="add">
          <ac:chgData name="Cecile Robertson" userId="60d9e854ded97a0d" providerId="LiveId" clId="{65D81530-A6A4-40A2-9A62-26A0E2A241CD}" dt="2026-03-21T23:59:45.577" v="596" actId="26606"/>
          <ac:spMkLst>
            <pc:docMk/>
            <pc:sldMk cId="2025483942" sldId="268"/>
            <ac:spMk id="35" creationId="{3B438362-1E1E-4C62-A99E-4134CB16366C}"/>
          </ac:spMkLst>
        </pc:spChg>
        <pc:spChg chg="add">
          <ac:chgData name="Cecile Robertson" userId="60d9e854ded97a0d" providerId="LiveId" clId="{65D81530-A6A4-40A2-9A62-26A0E2A241CD}" dt="2026-03-21T23:59:45.577" v="596" actId="26606"/>
          <ac:spMkLst>
            <pc:docMk/>
            <pc:sldMk cId="2025483942" sldId="268"/>
            <ac:spMk id="37" creationId="{6C077334-5571-4B83-A83E-4CCCFA7B5E8A}"/>
          </ac:spMkLst>
        </pc:spChg>
        <pc:spChg chg="add">
          <ac:chgData name="Cecile Robertson" userId="60d9e854ded97a0d" providerId="LiveId" clId="{65D81530-A6A4-40A2-9A62-26A0E2A241CD}" dt="2026-03-21T23:59:45.577" v="596" actId="26606"/>
          <ac:spMkLst>
            <pc:docMk/>
            <pc:sldMk cId="2025483942" sldId="268"/>
            <ac:spMk id="41" creationId="{0F646DF8-223D-47DD-95B1-F2654229E56C}"/>
          </ac:spMkLst>
        </pc:spChg>
        <pc:spChg chg="add">
          <ac:chgData name="Cecile Robertson" userId="60d9e854ded97a0d" providerId="LiveId" clId="{65D81530-A6A4-40A2-9A62-26A0E2A241CD}" dt="2026-03-21T23:59:45.577" v="596" actId="26606"/>
          <ac:spMkLst>
            <pc:docMk/>
            <pc:sldMk cId="2025483942" sldId="268"/>
            <ac:spMk id="43" creationId="{4D3DC50D-CA0F-48F9-B17E-20D8669AA4E0}"/>
          </ac:spMkLst>
        </pc:spChg>
        <pc:picChg chg="add mod ord">
          <ac:chgData name="Cecile Robertson" userId="60d9e854ded97a0d" providerId="LiveId" clId="{65D81530-A6A4-40A2-9A62-26A0E2A241CD}" dt="2026-03-21T23:59:14.652" v="594" actId="26606"/>
          <ac:picMkLst>
            <pc:docMk/>
            <pc:sldMk cId="2025483942" sldId="268"/>
            <ac:picMk id="5" creationId="{0EC5B9A0-257B-22C5-DFD8-ACF6AABB8804}"/>
          </ac:picMkLst>
        </pc:picChg>
        <pc:picChg chg="add mod">
          <ac:chgData name="Cecile Robertson" userId="60d9e854ded97a0d" providerId="LiveId" clId="{65D81530-A6A4-40A2-9A62-26A0E2A241CD}" dt="2026-03-21T23:59:38.620" v="595" actId="931"/>
          <ac:picMkLst>
            <pc:docMk/>
            <pc:sldMk cId="2025483942" sldId="268"/>
            <ac:picMk id="7" creationId="{F92F8D2D-31C6-40EA-C1BD-B859D9B2170A}"/>
          </ac:picMkLst>
        </pc:picChg>
      </pc:sldChg>
      <pc:sldChg chg="addSp delSp modSp new mod setBg">
        <pc:chgData name="Cecile Robertson" userId="60d9e854ded97a0d" providerId="LiveId" clId="{65D81530-A6A4-40A2-9A62-26A0E2A241CD}" dt="2026-03-22T00:05:44.865" v="701" actId="20577"/>
        <pc:sldMkLst>
          <pc:docMk/>
          <pc:sldMk cId="1618189642" sldId="269"/>
        </pc:sldMkLst>
        <pc:spChg chg="mod">
          <ac:chgData name="Cecile Robertson" userId="60d9e854ded97a0d" providerId="LiveId" clId="{65D81530-A6A4-40A2-9A62-26A0E2A241CD}" dt="2026-03-22T00:05:32.048" v="697" actId="26606"/>
          <ac:spMkLst>
            <pc:docMk/>
            <pc:sldMk cId="1618189642" sldId="269"/>
            <ac:spMk id="2" creationId="{B9C75EFC-CCA2-2459-03F0-09664FEEC96E}"/>
          </ac:spMkLst>
        </pc:spChg>
        <pc:spChg chg="del mod">
          <ac:chgData name="Cecile Robertson" userId="60d9e854ded97a0d" providerId="LiveId" clId="{65D81530-A6A4-40A2-9A62-26A0E2A241CD}" dt="2026-03-22T00:05:32.048" v="697" actId="26606"/>
          <ac:spMkLst>
            <pc:docMk/>
            <pc:sldMk cId="1618189642" sldId="269"/>
            <ac:spMk id="3" creationId="{CA7B8626-D050-2209-BF92-89AB94D36F0C}"/>
          </ac:spMkLst>
        </pc:spChg>
        <pc:spChg chg="add">
          <ac:chgData name="Cecile Robertson" userId="60d9e854ded97a0d" providerId="LiveId" clId="{65D81530-A6A4-40A2-9A62-26A0E2A241CD}" dt="2026-03-22T00:05:32.048" v="697" actId="26606"/>
          <ac:spMkLst>
            <pc:docMk/>
            <pc:sldMk cId="1618189642" sldId="269"/>
            <ac:spMk id="9" creationId="{9DBC8166-481C-4473-95F5-9A5B9073B7F1}"/>
          </ac:spMkLst>
        </pc:spChg>
        <pc:spChg chg="add">
          <ac:chgData name="Cecile Robertson" userId="60d9e854ded97a0d" providerId="LiveId" clId="{65D81530-A6A4-40A2-9A62-26A0E2A241CD}" dt="2026-03-22T00:05:32.048" v="697" actId="26606"/>
          <ac:spMkLst>
            <pc:docMk/>
            <pc:sldMk cId="1618189642" sldId="269"/>
            <ac:spMk id="11" creationId="{A5A5CE6E-90AF-4D43-A014-1F9EC83EB93D}"/>
          </ac:spMkLst>
        </pc:spChg>
        <pc:graphicFrameChg chg="add modGraphic">
          <ac:chgData name="Cecile Robertson" userId="60d9e854ded97a0d" providerId="LiveId" clId="{65D81530-A6A4-40A2-9A62-26A0E2A241CD}" dt="2026-03-22T00:05:44.865" v="701" actId="20577"/>
          <ac:graphicFrameMkLst>
            <pc:docMk/>
            <pc:sldMk cId="1618189642" sldId="269"/>
            <ac:graphicFrameMk id="5" creationId="{C065CA63-D8AF-E9C5-E04D-49669B2EA4CE}"/>
          </ac:graphicFrameMkLst>
        </pc:graphicFrameChg>
      </pc:sldChg>
      <pc:sldChg chg="addSp modSp new mod setBg">
        <pc:chgData name="Cecile Robertson" userId="60d9e854ded97a0d" providerId="LiveId" clId="{65D81530-A6A4-40A2-9A62-26A0E2A241CD}" dt="2026-03-22T00:06:09.618" v="710" actId="14100"/>
        <pc:sldMkLst>
          <pc:docMk/>
          <pc:sldMk cId="2103073454" sldId="270"/>
        </pc:sldMkLst>
        <pc:spChg chg="mod">
          <ac:chgData name="Cecile Robertson" userId="60d9e854ded97a0d" providerId="LiveId" clId="{65D81530-A6A4-40A2-9A62-26A0E2A241CD}" dt="2026-03-22T00:05:51.126" v="702" actId="26606"/>
          <ac:spMkLst>
            <pc:docMk/>
            <pc:sldMk cId="2103073454" sldId="270"/>
            <ac:spMk id="2" creationId="{5DC5BF97-4807-9A20-1CF5-0268A81F8A03}"/>
          </ac:spMkLst>
        </pc:spChg>
        <pc:spChg chg="mod">
          <ac:chgData name="Cecile Robertson" userId="60d9e854ded97a0d" providerId="LiveId" clId="{65D81530-A6A4-40A2-9A62-26A0E2A241CD}" dt="2026-03-22T00:06:09.618" v="710" actId="14100"/>
          <ac:spMkLst>
            <pc:docMk/>
            <pc:sldMk cId="2103073454" sldId="270"/>
            <ac:spMk id="3" creationId="{84B342FC-C9DF-365A-0D27-83AEB87DF54D}"/>
          </ac:spMkLst>
        </pc:spChg>
        <pc:spChg chg="add">
          <ac:chgData name="Cecile Robertson" userId="60d9e854ded97a0d" providerId="LiveId" clId="{65D81530-A6A4-40A2-9A62-26A0E2A241CD}" dt="2026-03-22T00:05:51.126" v="702" actId="26606"/>
          <ac:spMkLst>
            <pc:docMk/>
            <pc:sldMk cId="2103073454" sldId="270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22T00:05:51.126" v="702" actId="26606"/>
          <ac:spMkLst>
            <pc:docMk/>
            <pc:sldMk cId="2103073454" sldId="270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22T00:05:51.126" v="702" actId="26606"/>
          <ac:spMkLst>
            <pc:docMk/>
            <pc:sldMk cId="2103073454" sldId="270"/>
            <ac:spMk id="12" creationId="{081E4A58-353D-44AE-B2FC-2A74E2E400F7}"/>
          </ac:spMkLst>
        </pc:spChg>
      </pc:sldChg>
      <pc:sldChg chg="addSp modSp new mod ord setBg">
        <pc:chgData name="Cecile Robertson" userId="60d9e854ded97a0d" providerId="LiveId" clId="{65D81530-A6A4-40A2-9A62-26A0E2A241CD}" dt="2026-03-22T00:22:04.089" v="959" actId="20577"/>
        <pc:sldMkLst>
          <pc:docMk/>
          <pc:sldMk cId="3316264555" sldId="271"/>
        </pc:sldMkLst>
        <pc:spChg chg="mod">
          <ac:chgData name="Cecile Robertson" userId="60d9e854ded97a0d" providerId="LiveId" clId="{65D81530-A6A4-40A2-9A62-26A0E2A241CD}" dt="2026-03-22T00:11:28.304" v="762" actId="122"/>
          <ac:spMkLst>
            <pc:docMk/>
            <pc:sldMk cId="3316264555" sldId="271"/>
            <ac:spMk id="2" creationId="{F603F047-F9BD-C6B0-F712-B68CA52E3287}"/>
          </ac:spMkLst>
        </pc:spChg>
        <pc:spChg chg="mod">
          <ac:chgData name="Cecile Robertson" userId="60d9e854ded97a0d" providerId="LiveId" clId="{65D81530-A6A4-40A2-9A62-26A0E2A241CD}" dt="2026-03-22T00:22:04.089" v="959" actId="20577"/>
          <ac:spMkLst>
            <pc:docMk/>
            <pc:sldMk cId="3316264555" sldId="271"/>
            <ac:spMk id="3" creationId="{096A858C-AD45-5EB6-3091-84AA813F28FC}"/>
          </ac:spMkLst>
        </pc:spChg>
        <pc:spChg chg="add">
          <ac:chgData name="Cecile Robertson" userId="60d9e854ded97a0d" providerId="LiveId" clId="{65D81530-A6A4-40A2-9A62-26A0E2A241CD}" dt="2026-03-22T00:11:24.585" v="761" actId="26606"/>
          <ac:spMkLst>
            <pc:docMk/>
            <pc:sldMk cId="3316264555" sldId="271"/>
            <ac:spMk id="12" creationId="{020C988C-FAAD-4B22-8BA7-6B5DEFD8D167}"/>
          </ac:spMkLst>
        </pc:spChg>
        <pc:spChg chg="add">
          <ac:chgData name="Cecile Robertson" userId="60d9e854ded97a0d" providerId="LiveId" clId="{65D81530-A6A4-40A2-9A62-26A0E2A241CD}" dt="2026-03-22T00:11:24.585" v="761" actId="26606"/>
          <ac:spMkLst>
            <pc:docMk/>
            <pc:sldMk cId="3316264555" sldId="271"/>
            <ac:spMk id="14" creationId="{A7B99495-F43F-4D80-A44F-2CB4764EB90B}"/>
          </ac:spMkLst>
        </pc:spChg>
        <pc:spChg chg="add">
          <ac:chgData name="Cecile Robertson" userId="60d9e854ded97a0d" providerId="LiveId" clId="{65D81530-A6A4-40A2-9A62-26A0E2A241CD}" dt="2026-03-22T00:11:24.585" v="761" actId="26606"/>
          <ac:spMkLst>
            <pc:docMk/>
            <pc:sldMk cId="3316264555" sldId="271"/>
            <ac:spMk id="16" creationId="{70BEB1E7-2F88-40BC-B73D-42E5B6F80BFC}"/>
          </ac:spMkLst>
        </pc:spChg>
        <pc:picChg chg="add mod">
          <ac:chgData name="Cecile Robertson" userId="60d9e854ded97a0d" providerId="LiveId" clId="{65D81530-A6A4-40A2-9A62-26A0E2A241CD}" dt="2026-03-22T00:11:48.919" v="770" actId="1076"/>
          <ac:picMkLst>
            <pc:docMk/>
            <pc:sldMk cId="3316264555" sldId="271"/>
            <ac:picMk id="5" creationId="{A4032C91-A220-06D3-A195-CA52E6D5A6AB}"/>
          </ac:picMkLst>
        </pc:picChg>
        <pc:picChg chg="add mod">
          <ac:chgData name="Cecile Robertson" userId="60d9e854ded97a0d" providerId="LiveId" clId="{65D81530-A6A4-40A2-9A62-26A0E2A241CD}" dt="2026-03-22T00:11:24.585" v="761" actId="26606"/>
          <ac:picMkLst>
            <pc:docMk/>
            <pc:sldMk cId="3316264555" sldId="271"/>
            <ac:picMk id="7" creationId="{3BD62D92-DF07-27B6-7F01-375CD0282AF3}"/>
          </ac:picMkLst>
        </pc:picChg>
      </pc:sldChg>
      <pc:sldChg chg="addSp delSp modSp new mod setBg">
        <pc:chgData name="Cecile Robertson" userId="60d9e854ded97a0d" providerId="LiveId" clId="{65D81530-A6A4-40A2-9A62-26A0E2A241CD}" dt="2026-03-22T00:16:00.321" v="830" actId="26606"/>
        <pc:sldMkLst>
          <pc:docMk/>
          <pc:sldMk cId="1247066437" sldId="272"/>
        </pc:sldMkLst>
        <pc:spChg chg="mod">
          <ac:chgData name="Cecile Robertson" userId="60d9e854ded97a0d" providerId="LiveId" clId="{65D81530-A6A4-40A2-9A62-26A0E2A241CD}" dt="2026-03-22T00:16:00.321" v="830" actId="26606"/>
          <ac:spMkLst>
            <pc:docMk/>
            <pc:sldMk cId="1247066437" sldId="272"/>
            <ac:spMk id="2" creationId="{17C211F1-9DB1-ADC5-C818-17B027F9506C}"/>
          </ac:spMkLst>
        </pc:spChg>
        <pc:spChg chg="add del mod">
          <ac:chgData name="Cecile Robertson" userId="60d9e854ded97a0d" providerId="LiveId" clId="{65D81530-A6A4-40A2-9A62-26A0E2A241CD}" dt="2026-03-22T00:16:00.321" v="830" actId="26606"/>
          <ac:spMkLst>
            <pc:docMk/>
            <pc:sldMk cId="1247066437" sldId="272"/>
            <ac:spMk id="3" creationId="{F06DB3FB-ADB0-5775-9A19-FAC02944FD68}"/>
          </ac:spMkLst>
        </pc:spChg>
        <pc:spChg chg="add">
          <ac:chgData name="Cecile Robertson" userId="60d9e854ded97a0d" providerId="LiveId" clId="{65D81530-A6A4-40A2-9A62-26A0E2A241CD}" dt="2026-03-22T00:16:00.321" v="830" actId="26606"/>
          <ac:spMkLst>
            <pc:docMk/>
            <pc:sldMk cId="1247066437" sldId="272"/>
            <ac:spMk id="8" creationId="{09588DA8-065E-4F6F-8EFD-43104AB2E0CF}"/>
          </ac:spMkLst>
        </pc:spChg>
        <pc:spChg chg="add del">
          <ac:chgData name="Cecile Robertson" userId="60d9e854ded97a0d" providerId="LiveId" clId="{65D81530-A6A4-40A2-9A62-26A0E2A241CD}" dt="2026-03-22T00:16:00.321" v="829" actId="26606"/>
          <ac:spMkLst>
            <pc:docMk/>
            <pc:sldMk cId="1247066437" sldId="272"/>
            <ac:spMk id="10" creationId="{B50AB553-2A96-4A92-96F2-93548E096954}"/>
          </ac:spMkLst>
        </pc:spChg>
        <pc:spChg chg="add">
          <ac:chgData name="Cecile Robertson" userId="60d9e854ded97a0d" providerId="LiveId" clId="{65D81530-A6A4-40A2-9A62-26A0E2A241CD}" dt="2026-03-22T00:16:00.321" v="830" actId="26606"/>
          <ac:spMkLst>
            <pc:docMk/>
            <pc:sldMk cId="1247066437" sldId="272"/>
            <ac:spMk id="12" creationId="{CD9FE4EF-C4D8-49A0-B2FF-81D8DB7D8A24}"/>
          </ac:spMkLst>
        </pc:spChg>
        <pc:spChg chg="add">
          <ac:chgData name="Cecile Robertson" userId="60d9e854ded97a0d" providerId="LiveId" clId="{65D81530-A6A4-40A2-9A62-26A0E2A241CD}" dt="2026-03-22T00:16:00.321" v="830" actId="26606"/>
          <ac:spMkLst>
            <pc:docMk/>
            <pc:sldMk cId="1247066437" sldId="272"/>
            <ac:spMk id="13" creationId="{C4285719-470E-454C-AF62-8323075F1F5B}"/>
          </ac:spMkLst>
        </pc:spChg>
        <pc:spChg chg="add">
          <ac:chgData name="Cecile Robertson" userId="60d9e854ded97a0d" providerId="LiveId" clId="{65D81530-A6A4-40A2-9A62-26A0E2A241CD}" dt="2026-03-22T00:16:00.321" v="830" actId="26606"/>
          <ac:spMkLst>
            <pc:docMk/>
            <pc:sldMk cId="1247066437" sldId="272"/>
            <ac:spMk id="14" creationId="{4300840D-0A0B-4512-BACA-B439D5B9C57C}"/>
          </ac:spMkLst>
        </pc:spChg>
        <pc:spChg chg="add">
          <ac:chgData name="Cecile Robertson" userId="60d9e854ded97a0d" providerId="LiveId" clId="{65D81530-A6A4-40A2-9A62-26A0E2A241CD}" dt="2026-03-22T00:16:00.321" v="830" actId="26606"/>
          <ac:spMkLst>
            <pc:docMk/>
            <pc:sldMk cId="1247066437" sldId="272"/>
            <ac:spMk id="15" creationId="{F06DB3FB-ADB0-5775-9A19-FAC02944FD68}"/>
          </ac:spMkLst>
        </pc:spChg>
        <pc:spChg chg="add">
          <ac:chgData name="Cecile Robertson" userId="60d9e854ded97a0d" providerId="LiveId" clId="{65D81530-A6A4-40A2-9A62-26A0E2A241CD}" dt="2026-03-22T00:16:00.321" v="830" actId="26606"/>
          <ac:spMkLst>
            <pc:docMk/>
            <pc:sldMk cId="1247066437" sldId="272"/>
            <ac:spMk id="16" creationId="{D2B78728-A580-49A7-84F9-6EF6F583ADE0}"/>
          </ac:spMkLst>
        </pc:spChg>
        <pc:spChg chg="add">
          <ac:chgData name="Cecile Robertson" userId="60d9e854ded97a0d" providerId="LiveId" clId="{65D81530-A6A4-40A2-9A62-26A0E2A241CD}" dt="2026-03-22T00:16:00.321" v="830" actId="26606"/>
          <ac:spMkLst>
            <pc:docMk/>
            <pc:sldMk cId="1247066437" sldId="272"/>
            <ac:spMk id="18" creationId="{38FAA1A1-D861-433F-88FA-1E9D6FD31D11}"/>
          </ac:spMkLst>
        </pc:spChg>
        <pc:spChg chg="add">
          <ac:chgData name="Cecile Robertson" userId="60d9e854ded97a0d" providerId="LiveId" clId="{65D81530-A6A4-40A2-9A62-26A0E2A241CD}" dt="2026-03-22T00:16:00.321" v="830" actId="26606"/>
          <ac:spMkLst>
            <pc:docMk/>
            <pc:sldMk cId="1247066437" sldId="272"/>
            <ac:spMk id="20" creationId="{8D71EDA1-87BF-4D5D-AB79-F346FD19278A}"/>
          </ac:spMkLst>
        </pc:spChg>
        <pc:graphicFrameChg chg="add del">
          <ac:chgData name="Cecile Robertson" userId="60d9e854ded97a0d" providerId="LiveId" clId="{65D81530-A6A4-40A2-9A62-26A0E2A241CD}" dt="2026-03-22T00:16:00.321" v="829" actId="26606"/>
          <ac:graphicFrameMkLst>
            <pc:docMk/>
            <pc:sldMk cId="1247066437" sldId="272"/>
            <ac:graphicFrameMk id="5" creationId="{CF1EFC8E-BBA4-0414-E76C-0008BA4E0340}"/>
          </ac:graphicFrameMkLst>
        </pc:graphicFrameChg>
        <pc:picChg chg="add del">
          <ac:chgData name="Cecile Robertson" userId="60d9e854ded97a0d" providerId="LiveId" clId="{65D81530-A6A4-40A2-9A62-26A0E2A241CD}" dt="2026-03-22T00:16:00.321" v="829" actId="26606"/>
          <ac:picMkLst>
            <pc:docMk/>
            <pc:sldMk cId="1247066437" sldId="272"/>
            <ac:picMk id="6" creationId="{35E5D583-38DE-FB96-E1CA-C9B0111F187A}"/>
          </ac:picMkLst>
        </pc:picChg>
      </pc:sldChg>
      <pc:sldChg chg="addSp modSp new mod setBg">
        <pc:chgData name="Cecile Robertson" userId="60d9e854ded97a0d" providerId="LiveId" clId="{65D81530-A6A4-40A2-9A62-26A0E2A241CD}" dt="2026-03-22T00:17:18.021" v="843" actId="122"/>
        <pc:sldMkLst>
          <pc:docMk/>
          <pc:sldMk cId="4013562215" sldId="273"/>
        </pc:sldMkLst>
        <pc:spChg chg="mod">
          <ac:chgData name="Cecile Robertson" userId="60d9e854ded97a0d" providerId="LiveId" clId="{65D81530-A6A4-40A2-9A62-26A0E2A241CD}" dt="2026-03-22T00:16:50.239" v="836" actId="26606"/>
          <ac:spMkLst>
            <pc:docMk/>
            <pc:sldMk cId="4013562215" sldId="273"/>
            <ac:spMk id="2" creationId="{9BDBE119-5C99-E528-BC3C-58C71F2C9DFB}"/>
          </ac:spMkLst>
        </pc:spChg>
        <pc:spChg chg="mod ord">
          <ac:chgData name="Cecile Robertson" userId="60d9e854ded97a0d" providerId="LiveId" clId="{65D81530-A6A4-40A2-9A62-26A0E2A241CD}" dt="2026-03-22T00:17:18.021" v="843" actId="122"/>
          <ac:spMkLst>
            <pc:docMk/>
            <pc:sldMk cId="4013562215" sldId="273"/>
            <ac:spMk id="3" creationId="{86787A19-8FEB-6068-C134-C53C8E8BE114}"/>
          </ac:spMkLst>
        </pc:spChg>
        <pc:spChg chg="add">
          <ac:chgData name="Cecile Robertson" userId="60d9e854ded97a0d" providerId="LiveId" clId="{65D81530-A6A4-40A2-9A62-26A0E2A241CD}" dt="2026-03-22T00:16:50.239" v="836" actId="26606"/>
          <ac:spMkLst>
            <pc:docMk/>
            <pc:sldMk cId="4013562215" sldId="273"/>
            <ac:spMk id="10" creationId="{79BB35BC-D5C2-4C8B-A22A-A71E6191913B}"/>
          </ac:spMkLst>
        </pc:spChg>
        <pc:picChg chg="add mod">
          <ac:chgData name="Cecile Robertson" userId="60d9e854ded97a0d" providerId="LiveId" clId="{65D81530-A6A4-40A2-9A62-26A0E2A241CD}" dt="2026-03-22T00:16:50.239" v="836" actId="26606"/>
          <ac:picMkLst>
            <pc:docMk/>
            <pc:sldMk cId="4013562215" sldId="273"/>
            <ac:picMk id="5" creationId="{DB724217-3E06-6D18-5221-6DA0C6EC826C}"/>
          </ac:picMkLst>
        </pc:picChg>
      </pc:sldChg>
      <pc:sldChg chg="modSp new mod">
        <pc:chgData name="Cecile Robertson" userId="60d9e854ded97a0d" providerId="LiveId" clId="{65D81530-A6A4-40A2-9A62-26A0E2A241CD}" dt="2026-03-22T00:20:07.343" v="939" actId="20577"/>
        <pc:sldMkLst>
          <pc:docMk/>
          <pc:sldMk cId="1390320709" sldId="274"/>
        </pc:sldMkLst>
        <pc:spChg chg="mod">
          <ac:chgData name="Cecile Robertson" userId="60d9e854ded97a0d" providerId="LiveId" clId="{65D81530-A6A4-40A2-9A62-26A0E2A241CD}" dt="2026-03-22T00:19:59.721" v="936" actId="14100"/>
          <ac:spMkLst>
            <pc:docMk/>
            <pc:sldMk cId="1390320709" sldId="274"/>
            <ac:spMk id="2" creationId="{B6A25D55-FD8D-63F2-5E00-4716C8F1B06A}"/>
          </ac:spMkLst>
        </pc:spChg>
        <pc:spChg chg="mod">
          <ac:chgData name="Cecile Robertson" userId="60d9e854ded97a0d" providerId="LiveId" clId="{65D81530-A6A4-40A2-9A62-26A0E2A241CD}" dt="2026-03-22T00:20:07.343" v="939" actId="20577"/>
          <ac:spMkLst>
            <pc:docMk/>
            <pc:sldMk cId="1390320709" sldId="274"/>
            <ac:spMk id="3" creationId="{C262CBF6-5A15-8957-5507-D7821283AEC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eECfMLBzRbQ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eECfMLBzRbQ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28E63-670F-41C2-882F-FD008E1E65E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8872E5-919A-4A50-8B2A-0C96171ECC51}">
      <dgm:prSet/>
      <dgm:spPr/>
      <dgm:t>
        <a:bodyPr/>
        <a:lstStyle/>
        <a:p>
          <a:r>
            <a:rPr lang="fr-FR" dirty="0"/>
            <a:t>Les élèves regarderont cette vidéo à propos de </a:t>
          </a:r>
          <a:r>
            <a:rPr lang="fr-FR" b="1" dirty="0"/>
            <a:t>l’importance des abeilles dans le monde</a:t>
          </a:r>
          <a:r>
            <a:rPr lang="fr-FR" dirty="0"/>
            <a:t> : </a:t>
          </a:r>
          <a:r>
            <a:rPr lang="fr-FR" b="1" dirty="0"/>
            <a:t>« Pourquoi les abeilles sont-elles indispensables ? : 1 jour, 1 question »</a:t>
          </a:r>
          <a:r>
            <a:rPr lang="fr-FR" dirty="0"/>
            <a:t>.</a:t>
          </a:r>
          <a:endParaRPr lang="en-US" dirty="0"/>
        </a:p>
      </dgm:t>
    </dgm:pt>
    <dgm:pt modelId="{706E6BD2-8B44-4705-B0EB-433D68F8ADB5}" type="parTrans" cxnId="{013F3E57-7DB8-4404-9F88-495DEC8A8FF8}">
      <dgm:prSet/>
      <dgm:spPr/>
      <dgm:t>
        <a:bodyPr/>
        <a:lstStyle/>
        <a:p>
          <a:endParaRPr lang="en-US"/>
        </a:p>
      </dgm:t>
    </dgm:pt>
    <dgm:pt modelId="{AB9C4912-8FB7-468F-9289-2C7BB95307D6}" type="sibTrans" cxnId="{013F3E57-7DB8-4404-9F88-495DEC8A8FF8}">
      <dgm:prSet/>
      <dgm:spPr/>
      <dgm:t>
        <a:bodyPr/>
        <a:lstStyle/>
        <a:p>
          <a:endParaRPr lang="en-US"/>
        </a:p>
      </dgm:t>
    </dgm:pt>
    <dgm:pt modelId="{AA707AC9-0FE1-4893-A226-B974789DAF2C}">
      <dgm:prSet/>
      <dgm:spPr/>
      <dgm:t>
        <a:bodyPr/>
        <a:lstStyle/>
        <a:p>
          <a:r>
            <a:rPr lang="fr-FR"/>
            <a:t>L’enseignant peut arrêter la vidéo à différents moments pour expliquer les idées importantes avant de poser les questions ( sur la diapo siuvante. </a:t>
          </a:r>
          <a:endParaRPr lang="en-US"/>
        </a:p>
      </dgm:t>
    </dgm:pt>
    <dgm:pt modelId="{F461BAEA-E44D-4401-B265-C6A6F0CF35E5}" type="parTrans" cxnId="{09D3215B-9D05-44A9-9269-8E1B70E7FBDF}">
      <dgm:prSet/>
      <dgm:spPr/>
      <dgm:t>
        <a:bodyPr/>
        <a:lstStyle/>
        <a:p>
          <a:endParaRPr lang="en-US"/>
        </a:p>
      </dgm:t>
    </dgm:pt>
    <dgm:pt modelId="{392E4D53-B561-47D2-904C-67DC40516087}" type="sibTrans" cxnId="{09D3215B-9D05-44A9-9269-8E1B70E7FBDF}">
      <dgm:prSet/>
      <dgm:spPr/>
      <dgm:t>
        <a:bodyPr/>
        <a:lstStyle/>
        <a:p>
          <a:endParaRPr lang="en-US"/>
        </a:p>
      </dgm:t>
    </dgm:pt>
    <dgm:pt modelId="{45CB8AF6-6139-4152-B7D7-4C79D5FA1BBD}">
      <dgm:prSet/>
      <dgm:spPr/>
      <dgm:t>
        <a:bodyPr/>
        <a:lstStyle/>
        <a:p>
          <a:r>
            <a:rPr lang="fr-FR">
              <a:hlinkClick xmlns:r="http://schemas.openxmlformats.org/officeDocument/2006/relationships" r:id="rId1"/>
            </a:rPr>
            <a:t>Pourquoi les abeilles sont-elles indispensables ? - 1 jour, 1 question – YouTube</a:t>
          </a:r>
          <a:r>
            <a:rPr lang="fr-FR"/>
            <a:t> </a:t>
          </a:r>
          <a:endParaRPr lang="en-US"/>
        </a:p>
      </dgm:t>
    </dgm:pt>
    <dgm:pt modelId="{D1F263C0-5DD8-4317-9CEE-72D1BDA6EE31}" type="parTrans" cxnId="{0B6A34A3-5089-41FF-A6F2-A6A2F3132C9C}">
      <dgm:prSet/>
      <dgm:spPr/>
      <dgm:t>
        <a:bodyPr/>
        <a:lstStyle/>
        <a:p>
          <a:endParaRPr lang="en-US"/>
        </a:p>
      </dgm:t>
    </dgm:pt>
    <dgm:pt modelId="{08CA21F1-3ECA-4443-8C83-54B1459F30F3}" type="sibTrans" cxnId="{0B6A34A3-5089-41FF-A6F2-A6A2F3132C9C}">
      <dgm:prSet/>
      <dgm:spPr/>
      <dgm:t>
        <a:bodyPr/>
        <a:lstStyle/>
        <a:p>
          <a:endParaRPr lang="en-US"/>
        </a:p>
      </dgm:t>
    </dgm:pt>
    <dgm:pt modelId="{515ABFB1-059B-4620-8E4A-43CB60DB7797}" type="pres">
      <dgm:prSet presAssocID="{07028E63-670F-41C2-882F-FD008E1E65E1}" presName="vert0" presStyleCnt="0">
        <dgm:presLayoutVars>
          <dgm:dir/>
          <dgm:animOne val="branch"/>
          <dgm:animLvl val="lvl"/>
        </dgm:presLayoutVars>
      </dgm:prSet>
      <dgm:spPr/>
    </dgm:pt>
    <dgm:pt modelId="{4537AA68-5FAB-432D-B2B5-824D607F2FFF}" type="pres">
      <dgm:prSet presAssocID="{B38872E5-919A-4A50-8B2A-0C96171ECC51}" presName="thickLine" presStyleLbl="alignNode1" presStyleIdx="0" presStyleCnt="3"/>
      <dgm:spPr/>
    </dgm:pt>
    <dgm:pt modelId="{E9B9443D-9888-4A20-BB31-BCFC1E843CE2}" type="pres">
      <dgm:prSet presAssocID="{B38872E5-919A-4A50-8B2A-0C96171ECC51}" presName="horz1" presStyleCnt="0"/>
      <dgm:spPr/>
    </dgm:pt>
    <dgm:pt modelId="{79240BBC-1176-47AF-923A-19C4E905EF5E}" type="pres">
      <dgm:prSet presAssocID="{B38872E5-919A-4A50-8B2A-0C96171ECC51}" presName="tx1" presStyleLbl="revTx" presStyleIdx="0" presStyleCnt="3"/>
      <dgm:spPr/>
    </dgm:pt>
    <dgm:pt modelId="{52AD425F-9646-4E28-8ACB-632DBDCA8721}" type="pres">
      <dgm:prSet presAssocID="{B38872E5-919A-4A50-8B2A-0C96171ECC51}" presName="vert1" presStyleCnt="0"/>
      <dgm:spPr/>
    </dgm:pt>
    <dgm:pt modelId="{036B280E-A14F-4A28-9000-C2DDBE5FD454}" type="pres">
      <dgm:prSet presAssocID="{AA707AC9-0FE1-4893-A226-B974789DAF2C}" presName="thickLine" presStyleLbl="alignNode1" presStyleIdx="1" presStyleCnt="3"/>
      <dgm:spPr/>
    </dgm:pt>
    <dgm:pt modelId="{9E591736-E57C-4A87-B0ED-7A5CF72A8643}" type="pres">
      <dgm:prSet presAssocID="{AA707AC9-0FE1-4893-A226-B974789DAF2C}" presName="horz1" presStyleCnt="0"/>
      <dgm:spPr/>
    </dgm:pt>
    <dgm:pt modelId="{1E042937-5FE2-4D14-95AF-142DF84F5657}" type="pres">
      <dgm:prSet presAssocID="{AA707AC9-0FE1-4893-A226-B974789DAF2C}" presName="tx1" presStyleLbl="revTx" presStyleIdx="1" presStyleCnt="3"/>
      <dgm:spPr/>
    </dgm:pt>
    <dgm:pt modelId="{C6DF58B2-9701-4E78-BAC8-55E8C047830B}" type="pres">
      <dgm:prSet presAssocID="{AA707AC9-0FE1-4893-A226-B974789DAF2C}" presName="vert1" presStyleCnt="0"/>
      <dgm:spPr/>
    </dgm:pt>
    <dgm:pt modelId="{84F6049C-5655-4C03-803B-0AA2E6CD6C78}" type="pres">
      <dgm:prSet presAssocID="{45CB8AF6-6139-4152-B7D7-4C79D5FA1BBD}" presName="thickLine" presStyleLbl="alignNode1" presStyleIdx="2" presStyleCnt="3"/>
      <dgm:spPr/>
    </dgm:pt>
    <dgm:pt modelId="{F2BC6557-F67B-420B-A006-09B6FB0D9C06}" type="pres">
      <dgm:prSet presAssocID="{45CB8AF6-6139-4152-B7D7-4C79D5FA1BBD}" presName="horz1" presStyleCnt="0"/>
      <dgm:spPr/>
    </dgm:pt>
    <dgm:pt modelId="{2A8B7101-C810-4EA0-BC26-E6124AFBB3A3}" type="pres">
      <dgm:prSet presAssocID="{45CB8AF6-6139-4152-B7D7-4C79D5FA1BBD}" presName="tx1" presStyleLbl="revTx" presStyleIdx="2" presStyleCnt="3"/>
      <dgm:spPr/>
    </dgm:pt>
    <dgm:pt modelId="{C6F4E3EB-6034-4282-99DF-3D2009E998F7}" type="pres">
      <dgm:prSet presAssocID="{45CB8AF6-6139-4152-B7D7-4C79D5FA1BBD}" presName="vert1" presStyleCnt="0"/>
      <dgm:spPr/>
    </dgm:pt>
  </dgm:ptLst>
  <dgm:cxnLst>
    <dgm:cxn modelId="{09D3215B-9D05-44A9-9269-8E1B70E7FBDF}" srcId="{07028E63-670F-41C2-882F-FD008E1E65E1}" destId="{AA707AC9-0FE1-4893-A226-B974789DAF2C}" srcOrd="1" destOrd="0" parTransId="{F461BAEA-E44D-4401-B265-C6A6F0CF35E5}" sibTransId="{392E4D53-B561-47D2-904C-67DC40516087}"/>
    <dgm:cxn modelId="{D3B08562-224D-4865-8A32-34BF2A7D07E0}" type="presOf" srcId="{B38872E5-919A-4A50-8B2A-0C96171ECC51}" destId="{79240BBC-1176-47AF-923A-19C4E905EF5E}" srcOrd="0" destOrd="0" presId="urn:microsoft.com/office/officeart/2008/layout/LinedList"/>
    <dgm:cxn modelId="{79FED048-047E-4394-801A-58F04B7043BE}" type="presOf" srcId="{AA707AC9-0FE1-4893-A226-B974789DAF2C}" destId="{1E042937-5FE2-4D14-95AF-142DF84F5657}" srcOrd="0" destOrd="0" presId="urn:microsoft.com/office/officeart/2008/layout/LinedList"/>
    <dgm:cxn modelId="{013F3E57-7DB8-4404-9F88-495DEC8A8FF8}" srcId="{07028E63-670F-41C2-882F-FD008E1E65E1}" destId="{B38872E5-919A-4A50-8B2A-0C96171ECC51}" srcOrd="0" destOrd="0" parTransId="{706E6BD2-8B44-4705-B0EB-433D68F8ADB5}" sibTransId="{AB9C4912-8FB7-468F-9289-2C7BB95307D6}"/>
    <dgm:cxn modelId="{D81F9599-5552-47F3-BA45-D8984AC96E53}" type="presOf" srcId="{07028E63-670F-41C2-882F-FD008E1E65E1}" destId="{515ABFB1-059B-4620-8E4A-43CB60DB7797}" srcOrd="0" destOrd="0" presId="urn:microsoft.com/office/officeart/2008/layout/LinedList"/>
    <dgm:cxn modelId="{0B6A34A3-5089-41FF-A6F2-A6A2F3132C9C}" srcId="{07028E63-670F-41C2-882F-FD008E1E65E1}" destId="{45CB8AF6-6139-4152-B7D7-4C79D5FA1BBD}" srcOrd="2" destOrd="0" parTransId="{D1F263C0-5DD8-4317-9CEE-72D1BDA6EE31}" sibTransId="{08CA21F1-3ECA-4443-8C83-54B1459F30F3}"/>
    <dgm:cxn modelId="{603F41E1-8B95-418E-99DD-C4E26F06BD9C}" type="presOf" srcId="{45CB8AF6-6139-4152-B7D7-4C79D5FA1BBD}" destId="{2A8B7101-C810-4EA0-BC26-E6124AFBB3A3}" srcOrd="0" destOrd="0" presId="urn:microsoft.com/office/officeart/2008/layout/LinedList"/>
    <dgm:cxn modelId="{642F693F-3713-46E5-B4D1-608E47AB51BC}" type="presParOf" srcId="{515ABFB1-059B-4620-8E4A-43CB60DB7797}" destId="{4537AA68-5FAB-432D-B2B5-824D607F2FFF}" srcOrd="0" destOrd="0" presId="urn:microsoft.com/office/officeart/2008/layout/LinedList"/>
    <dgm:cxn modelId="{8EC8BA71-6974-4AFF-8D3F-F7A98DA05F14}" type="presParOf" srcId="{515ABFB1-059B-4620-8E4A-43CB60DB7797}" destId="{E9B9443D-9888-4A20-BB31-BCFC1E843CE2}" srcOrd="1" destOrd="0" presId="urn:microsoft.com/office/officeart/2008/layout/LinedList"/>
    <dgm:cxn modelId="{2B7BEAA9-ECCB-4A22-8D44-44BBFB9B54A4}" type="presParOf" srcId="{E9B9443D-9888-4A20-BB31-BCFC1E843CE2}" destId="{79240BBC-1176-47AF-923A-19C4E905EF5E}" srcOrd="0" destOrd="0" presId="urn:microsoft.com/office/officeart/2008/layout/LinedList"/>
    <dgm:cxn modelId="{E7B4A0CE-0977-4EEE-97DF-FD973064D8F1}" type="presParOf" srcId="{E9B9443D-9888-4A20-BB31-BCFC1E843CE2}" destId="{52AD425F-9646-4E28-8ACB-632DBDCA8721}" srcOrd="1" destOrd="0" presId="urn:microsoft.com/office/officeart/2008/layout/LinedList"/>
    <dgm:cxn modelId="{817F8DA0-D984-40C4-B628-A261D727DEB7}" type="presParOf" srcId="{515ABFB1-059B-4620-8E4A-43CB60DB7797}" destId="{036B280E-A14F-4A28-9000-C2DDBE5FD454}" srcOrd="2" destOrd="0" presId="urn:microsoft.com/office/officeart/2008/layout/LinedList"/>
    <dgm:cxn modelId="{389256CA-F9D0-442B-BC9E-9BC2C4E604DE}" type="presParOf" srcId="{515ABFB1-059B-4620-8E4A-43CB60DB7797}" destId="{9E591736-E57C-4A87-B0ED-7A5CF72A8643}" srcOrd="3" destOrd="0" presId="urn:microsoft.com/office/officeart/2008/layout/LinedList"/>
    <dgm:cxn modelId="{7DCD90E4-EB71-454E-9E7D-0C2F3AF28C9E}" type="presParOf" srcId="{9E591736-E57C-4A87-B0ED-7A5CF72A8643}" destId="{1E042937-5FE2-4D14-95AF-142DF84F5657}" srcOrd="0" destOrd="0" presId="urn:microsoft.com/office/officeart/2008/layout/LinedList"/>
    <dgm:cxn modelId="{77FE9646-3C3D-4CDB-8924-AB641D4A4E21}" type="presParOf" srcId="{9E591736-E57C-4A87-B0ED-7A5CF72A8643}" destId="{C6DF58B2-9701-4E78-BAC8-55E8C047830B}" srcOrd="1" destOrd="0" presId="urn:microsoft.com/office/officeart/2008/layout/LinedList"/>
    <dgm:cxn modelId="{0A478488-B6F9-4913-AB86-41BDFF3A5C7F}" type="presParOf" srcId="{515ABFB1-059B-4620-8E4A-43CB60DB7797}" destId="{84F6049C-5655-4C03-803B-0AA2E6CD6C78}" srcOrd="4" destOrd="0" presId="urn:microsoft.com/office/officeart/2008/layout/LinedList"/>
    <dgm:cxn modelId="{F6556B50-D4F4-4863-8633-57509C863248}" type="presParOf" srcId="{515ABFB1-059B-4620-8E4A-43CB60DB7797}" destId="{F2BC6557-F67B-420B-A006-09B6FB0D9C06}" srcOrd="5" destOrd="0" presId="urn:microsoft.com/office/officeart/2008/layout/LinedList"/>
    <dgm:cxn modelId="{E9748241-B9CF-4395-A421-D9C51A607436}" type="presParOf" srcId="{F2BC6557-F67B-420B-A006-09B6FB0D9C06}" destId="{2A8B7101-C810-4EA0-BC26-E6124AFBB3A3}" srcOrd="0" destOrd="0" presId="urn:microsoft.com/office/officeart/2008/layout/LinedList"/>
    <dgm:cxn modelId="{13DEF3DA-3C0F-4B8D-ACC3-00F20EDBDD6E}" type="presParOf" srcId="{F2BC6557-F67B-420B-A006-09B6FB0D9C06}" destId="{C6F4E3EB-6034-4282-99DF-3D2009E998F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7AA68-5FAB-432D-B2B5-824D607F2FFF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40BBC-1176-47AF-923A-19C4E905EF5E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Les élèves regarderont cette vidéo à propos de </a:t>
          </a:r>
          <a:r>
            <a:rPr lang="fr-FR" sz="2500" b="1" kern="1200" dirty="0"/>
            <a:t>l’importance des abeilles dans le monde</a:t>
          </a:r>
          <a:r>
            <a:rPr lang="fr-FR" sz="2500" kern="1200" dirty="0"/>
            <a:t> : </a:t>
          </a:r>
          <a:r>
            <a:rPr lang="fr-FR" sz="2500" b="1" kern="1200" dirty="0"/>
            <a:t>« Pourquoi les abeilles sont-elles indispensables ? : 1 jour, 1 question »</a:t>
          </a:r>
          <a:r>
            <a:rPr lang="fr-FR" sz="2500" kern="1200" dirty="0"/>
            <a:t>.</a:t>
          </a:r>
          <a:endParaRPr lang="en-US" sz="2500" kern="1200" dirty="0"/>
        </a:p>
      </dsp:txBody>
      <dsp:txXfrm>
        <a:off x="0" y="2700"/>
        <a:ext cx="6291714" cy="1841777"/>
      </dsp:txXfrm>
    </dsp:sp>
    <dsp:sp modelId="{036B280E-A14F-4A28-9000-C2DDBE5FD454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42937-5FE2-4D14-95AF-142DF84F5657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L’enseignant peut arrêter la vidéo à différents moments pour expliquer les idées importantes avant de poser les questions ( sur la diapo siuvante. </a:t>
          </a:r>
          <a:endParaRPr lang="en-US" sz="2500" kern="1200"/>
        </a:p>
      </dsp:txBody>
      <dsp:txXfrm>
        <a:off x="0" y="1844478"/>
        <a:ext cx="6291714" cy="1841777"/>
      </dsp:txXfrm>
    </dsp:sp>
    <dsp:sp modelId="{84F6049C-5655-4C03-803B-0AA2E6CD6C78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B7101-C810-4EA0-BC26-E6124AFBB3A3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>
              <a:hlinkClick xmlns:r="http://schemas.openxmlformats.org/officeDocument/2006/relationships" r:id="rId1"/>
            </a:rPr>
            <a:t>Pourquoi les abeilles sont-elles indispensables ? - 1 jour, 1 question – YouTube</a:t>
          </a:r>
          <a:r>
            <a:rPr lang="fr-FR" sz="2500" kern="1200"/>
            <a:t> </a:t>
          </a:r>
          <a:endParaRPr lang="en-US" sz="2500" kern="1200"/>
        </a:p>
      </dsp:txBody>
      <dsp:txXfrm>
        <a:off x="0" y="3686256"/>
        <a:ext cx="6291714" cy="1841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28AED-C2A2-B006-B3BD-0943E887A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0E557-93A7-8366-3B44-2552C9D12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F84A6-3974-69FD-7D4D-06A15343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D09-429F-4179-A9D5-80A2A3E9C509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5E6D-3480-88A9-0C47-CC1FDBED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336DF-C9E8-6824-E4D0-9C4D94DD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6BE8-CF53-4860-B8AE-502E6D3DD7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186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824EB-2435-FA6C-DCE6-70F1AF30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2D7D1-0294-0B55-E36D-4BD96B0AC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21FE6-9981-BEF6-3057-777111F01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D09-429F-4179-A9D5-80A2A3E9C509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A27C3-6C05-9CBD-1AF5-6B1490F0F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6FB46-0793-779D-7DF5-1F9E9445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6BE8-CF53-4860-B8AE-502E6D3DD7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730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A20FC4-E20E-CEF0-D71B-B4538F7B0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41797-D773-DE14-AEB0-1834B6083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AF645-8B98-BBEA-E888-1AE02C1D4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D09-429F-4179-A9D5-80A2A3E9C509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16C7C-5BF4-480C-BE92-2C9990EC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AADA2-00CE-5296-65C9-DF133627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6BE8-CF53-4860-B8AE-502E6D3DD7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341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F959E-5B70-6379-158F-E667C83B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C9C0A-B53F-86B1-192A-84B84709B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26F68-BC4B-6677-DB45-1D6D535C2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D09-429F-4179-A9D5-80A2A3E9C509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0F4C-A2C2-29AC-6991-C87851AE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12245-BC90-39AD-52E5-D63C4684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6BE8-CF53-4860-B8AE-502E6D3DD7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26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1E46B-A9C2-4076-3DA5-11E7C8AC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9B3C3-0A95-BAAB-7F51-98B5ADB69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A9003-7B2F-8D49-F4A0-9488AC09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D09-429F-4179-A9D5-80A2A3E9C509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38729-6E06-5764-F227-A68C4BBCC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F4004-67D1-2AC3-120E-58BA82EF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6BE8-CF53-4860-B8AE-502E6D3DD7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548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4529A-9B15-5EF6-012D-E4BF7A29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A592C-730B-7B83-6DBB-04695F1DA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D3EEA-13C7-A29D-D9B4-6207FFACD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38C29-2BDA-F95B-45DD-4F832D04A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D09-429F-4179-A9D5-80A2A3E9C509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C0D88-B595-4EEF-D36C-C7CA9944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996D2-459A-10D6-764C-86822F0C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6BE8-CF53-4860-B8AE-502E6D3DD7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88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6E95-D5FD-DA26-3B99-EFF23DF31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BA300-22D9-0277-FDC6-AB5AD4BB1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7909F-B961-D6DE-F240-23BA667CB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25CEDE-36D6-EE81-6C30-D584EDF07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C77892-482D-810F-83D0-A1DB51EA6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0CDEF9-C041-83D3-DE1E-FA334E91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D09-429F-4179-A9D5-80A2A3E9C509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8B5D1C-2573-5126-F054-4E9FD2AB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EB881-9D71-7418-6ADD-F736AD7B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6BE8-CF53-4860-B8AE-502E6D3DD7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590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E7CE-3D42-CF47-CD20-2AD494C84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2DB99-7957-53EF-BC0D-31DA49A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D09-429F-4179-A9D5-80A2A3E9C509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CCDCB-BF9A-23E9-BDA7-7749C7B5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41B4A-E16F-EB67-7B66-0BCBF935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6BE8-CF53-4860-B8AE-502E6D3DD7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44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0AF70-D364-2F9A-BCF3-B2C4A9EBC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D09-429F-4179-A9D5-80A2A3E9C509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353277-A26E-A666-AD0A-CDA4D07A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28FC6-090F-CB1F-FE99-EE4B2D50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6BE8-CF53-4860-B8AE-502E6D3DD7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431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658F-A2CF-BE6E-5C98-37483DBC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C0B03-8A0C-45E0-14A3-E19E1AD21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0100D-2A08-43BE-CB8B-91F735AAE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82ABC-5602-87E4-5EBA-DEDAEFF5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D09-429F-4179-A9D5-80A2A3E9C509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63034-2554-A203-8FE6-D7CAA55B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D6CDA-5433-712E-7960-92D63192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6BE8-CF53-4860-B8AE-502E6D3DD7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218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EAA0-04D2-56A5-BF70-15C61FFEE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B4FB17-D102-2A88-E38D-2498F658C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43A72-CCCC-183A-5999-97C737584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1D084-A32E-FC0C-37BF-B1C8D99C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D09-429F-4179-A9D5-80A2A3E9C509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2C3E6-534D-30EC-9229-C424DC95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AA831-2C58-6666-71B3-DD596F71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6BE8-CF53-4860-B8AE-502E6D3DD7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83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2E7CD-7FB8-D170-F4CC-B15A5BF7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4668F-5254-B5B5-F31B-8AB8CE692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BE511-6A67-569D-0945-3686C8BBA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75DD09-429F-4179-A9D5-80A2A3E9C509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028F5-CB19-E470-D93A-2A9ED0EC6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08A00-E4DF-AA44-BB4D-020697656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FA6BE8-CF53-4860-B8AE-502E6D3DD7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594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Wk2thWilc8A&amp;list=RDWk2thWilc8A&amp;start_radio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22CA72-2A63-428F-B586-37BA5AB6D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1F714-F9FE-717E-8C4D-A15EEE347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015" y="4495568"/>
            <a:ext cx="3861960" cy="19052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700" b="1" dirty="0"/>
              <a:t>Plan de </a:t>
            </a:r>
            <a:r>
              <a:rPr lang="en-US" sz="2700" b="1" dirty="0" err="1"/>
              <a:t>leçon</a:t>
            </a:r>
            <a:r>
              <a:rPr lang="en-US" sz="2700" b="1" dirty="0"/>
              <a:t> : Les </a:t>
            </a:r>
            <a:r>
              <a:rPr lang="en-US" sz="2700" b="1" dirty="0" err="1"/>
              <a:t>abeilles</a:t>
            </a:r>
            <a:r>
              <a:rPr lang="en-US" sz="2700" b="1" dirty="0"/>
              <a:t> et </a:t>
            </a:r>
            <a:r>
              <a:rPr lang="en-US" sz="2700" b="1" dirty="0" err="1"/>
              <a:t>leur</a:t>
            </a:r>
            <a:r>
              <a:rPr lang="en-US" sz="2700" b="1" dirty="0"/>
              <a:t> importance dans </a:t>
            </a:r>
            <a:r>
              <a:rPr lang="en-US" sz="2700" b="1" dirty="0" err="1"/>
              <a:t>l’environnement</a:t>
            </a:r>
            <a:br>
              <a:rPr lang="en-US" sz="2700" b="1" dirty="0"/>
            </a:br>
            <a:r>
              <a:rPr lang="en-US" sz="2700" b="1" dirty="0" err="1">
                <a:effectLst/>
              </a:rPr>
              <a:t>Niveau</a:t>
            </a:r>
            <a:r>
              <a:rPr lang="en-US" sz="2700" b="1" dirty="0">
                <a:effectLst/>
              </a:rPr>
              <a:t> :</a:t>
            </a:r>
            <a:br>
              <a:rPr lang="en-US" sz="2700" b="1" dirty="0"/>
            </a:br>
            <a:r>
              <a:rPr lang="en-US" sz="2700" dirty="0">
                <a:effectLst/>
              </a:rPr>
              <a:t>3e </a:t>
            </a:r>
            <a:r>
              <a:rPr lang="en-US" sz="2700" dirty="0" err="1">
                <a:effectLst/>
              </a:rPr>
              <a:t>année</a:t>
            </a:r>
            <a:br>
              <a:rPr lang="en-US" sz="2700" dirty="0"/>
            </a:br>
            <a:r>
              <a:rPr lang="en-US" sz="2700" dirty="0">
                <a:effectLst/>
              </a:rPr>
              <a:t>Immersion française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-1"/>
            <a:ext cx="11231745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ee depositing into a honeycomb">
            <a:extLst>
              <a:ext uri="{FF2B5EF4-FFF2-40B4-BE49-F238E27FC236}">
                <a16:creationId xmlns:a16="http://schemas.microsoft.com/office/drawing/2014/main" id="{53A67FA3-BD4E-4B5C-6480-A0319395D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9" y="364143"/>
            <a:ext cx="5133276" cy="3426462"/>
          </a:xfrm>
          <a:prstGeom prst="rect">
            <a:avLst/>
          </a:prstGeom>
        </p:spPr>
      </p:pic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5809B91B-D00C-8B2E-38A9-5EE991F11B3B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97264" y="1178434"/>
            <a:ext cx="5136795" cy="1797877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37444" y="5460209"/>
            <a:ext cx="179036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02CDF3-024E-D191-C476-F8E99283A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2719" y="4495568"/>
            <a:ext cx="6586915" cy="1905232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b="1" dirty="0" err="1"/>
              <a:t>Thème</a:t>
            </a:r>
            <a:r>
              <a:rPr lang="en-US" b="1" dirty="0"/>
              <a:t> : </a:t>
            </a:r>
            <a:r>
              <a:rPr lang="en-US" b="1" dirty="0" err="1"/>
              <a:t>Protéger</a:t>
            </a:r>
            <a:r>
              <a:rPr lang="en-US" b="1" dirty="0"/>
              <a:t> les </a:t>
            </a:r>
            <a:r>
              <a:rPr lang="en-US" b="1" dirty="0" err="1"/>
              <a:t>abeilles</a:t>
            </a:r>
            <a:r>
              <a:rPr lang="en-US" b="1" dirty="0"/>
              <a:t> et </a:t>
            </a:r>
            <a:r>
              <a:rPr lang="en-US" b="1" dirty="0" err="1"/>
              <a:t>comprendre</a:t>
            </a:r>
            <a:r>
              <a:rPr lang="en-US" b="1" dirty="0"/>
              <a:t> </a:t>
            </a:r>
            <a:r>
              <a:rPr lang="en-US" b="1" dirty="0" err="1"/>
              <a:t>leur</a:t>
            </a:r>
            <a:r>
              <a:rPr lang="en-US" b="1" dirty="0"/>
              <a:t> </a:t>
            </a:r>
            <a:r>
              <a:rPr lang="en-US" b="1" dirty="0" err="1"/>
              <a:t>rôle</a:t>
            </a:r>
            <a:r>
              <a:rPr lang="en-US" b="1" dirty="0"/>
              <a:t> </a:t>
            </a:r>
            <a:r>
              <a:rPr lang="en-US" b="1" dirty="0" err="1"/>
              <a:t>essentiel</a:t>
            </a:r>
            <a:r>
              <a:rPr lang="en-US" b="1" dirty="0"/>
              <a:t> </a:t>
            </a:r>
          </a:p>
          <a:p>
            <a:endParaRPr lang="en-US" dirty="0"/>
          </a:p>
          <a:p>
            <a:pPr algn="l"/>
            <a:r>
              <a:rPr lang="en-US" sz="1800" dirty="0"/>
              <a:t>All images used in this lesson plan are sourced from the Microsoft PowerPoint image library and are used in accordance with Microsoft’s content usage terms.</a:t>
            </a:r>
            <a:br>
              <a:rPr lang="en-US" sz="1800" dirty="0"/>
            </a:b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2521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40E93D9-F13F-4097-A159-E0A6CEBA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045E7-6070-7BAD-3D88-8390D5572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16" y="444464"/>
            <a:ext cx="3420305" cy="1906317"/>
          </a:xfrm>
        </p:spPr>
        <p:txBody>
          <a:bodyPr>
            <a:normAutofit/>
          </a:bodyPr>
          <a:lstStyle/>
          <a:p>
            <a:r>
              <a:rPr lang="fr-FR" sz="2800" dirty="0"/>
              <a:t>Vocabulaire des abeilles :</a:t>
            </a:r>
            <a:br>
              <a:rPr lang="fr-FR" sz="2800" dirty="0"/>
            </a:br>
            <a:r>
              <a:rPr lang="fr-FR" sz="2800" dirty="0"/>
              <a:t>Version à trous</a:t>
            </a:r>
            <a:endParaRPr lang="en-CA" sz="2800" dirty="0"/>
          </a:p>
        </p:txBody>
      </p:sp>
      <p:pic>
        <p:nvPicPr>
          <p:cNvPr id="5" name="Picture 4" descr="Bee collecting pollen">
            <a:extLst>
              <a:ext uri="{FF2B5EF4-FFF2-40B4-BE49-F238E27FC236}">
                <a16:creationId xmlns:a16="http://schemas.microsoft.com/office/drawing/2014/main" id="{930746F9-371B-7557-2622-C7C21DE6A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r="14038" b="3"/>
          <a:stretch>
            <a:fillRect/>
          </a:stretch>
        </p:blipFill>
        <p:spPr>
          <a:xfrm>
            <a:off x="20" y="2768743"/>
            <a:ext cx="4278264" cy="40892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3D150B-ADB5-401D-8304-C7845A109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8743"/>
            <a:ext cx="4310288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8EA66-D6E7-B8E1-B8E4-973CCBC3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732" y="133816"/>
            <a:ext cx="7493619" cy="67241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b="1" dirty="0"/>
              <a:t>1. une abeille</a:t>
            </a:r>
          </a:p>
          <a:p>
            <a:r>
              <a:rPr lang="fr-FR" sz="2400" dirty="0">
                <a:effectLst/>
              </a:rPr>
              <a:t>L’________ vole de fleur en fleur.</a:t>
            </a: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2. le miel</a:t>
            </a:r>
          </a:p>
          <a:p>
            <a:r>
              <a:rPr lang="fr-FR" sz="2400" dirty="0">
                <a:effectLst/>
              </a:rPr>
              <a:t>Les abeilles fabriquent du ________ dans la ruche.</a:t>
            </a: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3. une ruche</a:t>
            </a:r>
          </a:p>
          <a:p>
            <a:r>
              <a:rPr lang="fr-FR" sz="2400" dirty="0">
                <a:effectLst/>
              </a:rPr>
              <a:t>La ________ est la maison des abeilles.</a:t>
            </a: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4. une fleur</a:t>
            </a:r>
          </a:p>
          <a:p>
            <a:r>
              <a:rPr lang="fr-FR" sz="2400" dirty="0">
                <a:effectLst/>
              </a:rPr>
              <a:t>Les abeilles visitent les ________ pour trouver du nectar.</a:t>
            </a: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5. le pollen</a:t>
            </a:r>
          </a:p>
          <a:p>
            <a:r>
              <a:rPr lang="fr-FR" sz="2400" dirty="0">
                <a:effectLst/>
              </a:rPr>
              <a:t>L’abeille transporte le ________ sur ses pattes.</a:t>
            </a: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6. le nectar</a:t>
            </a:r>
          </a:p>
          <a:p>
            <a:r>
              <a:rPr lang="fr-FR" sz="2400" dirty="0">
                <a:effectLst/>
              </a:rPr>
              <a:t>Le ________ est un liquide sucré que les abeilles aiment.</a:t>
            </a:r>
            <a:endParaRPr lang="fr-FR" sz="2400" dirty="0"/>
          </a:p>
          <a:p>
            <a:endParaRPr lang="en-CA" sz="19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D3AB31-A71C-4414-BA05-CF667CBA3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590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3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31598CC-E9D8-46F1-A31D-21527BFD6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FDFEB-1A49-5ED7-7363-F9A00755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pPr algn="ctr"/>
            <a:r>
              <a:rPr lang="fr-FR" sz="3700" dirty="0"/>
              <a:t>Vocabulaire des abeilles :</a:t>
            </a:r>
            <a:br>
              <a:rPr lang="fr-FR" sz="3700" dirty="0"/>
            </a:br>
            <a:r>
              <a:rPr lang="fr-FR" sz="3700" dirty="0"/>
              <a:t>Version à trous</a:t>
            </a:r>
            <a:endParaRPr lang="en-CA" sz="37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CCBE3-DB18-E751-DCA2-74E020BBD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7" y="1820334"/>
            <a:ext cx="6874933" cy="5037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7. la pollinisation</a:t>
            </a:r>
          </a:p>
          <a:p>
            <a:r>
              <a:rPr lang="fr-FR" sz="2000" dirty="0">
                <a:effectLst/>
              </a:rPr>
              <a:t>La __________ aide les plantes à produire des fruits.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8. la reine (abeille)</a:t>
            </a:r>
          </a:p>
          <a:p>
            <a:r>
              <a:rPr lang="fr-FR" sz="2000" dirty="0">
                <a:effectLst/>
              </a:rPr>
              <a:t>La ________ est l’abeille la plus importante de la ruche.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9. les ouvrières</a:t>
            </a:r>
          </a:p>
          <a:p>
            <a:r>
              <a:rPr lang="fr-FR" sz="2000" dirty="0">
                <a:effectLst/>
              </a:rPr>
              <a:t>Les abeilles ________ travaillent pour nourrir la ruche.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10. les pesticides</a:t>
            </a:r>
          </a:p>
          <a:p>
            <a:r>
              <a:rPr lang="fr-FR" sz="2000" dirty="0">
                <a:effectLst/>
              </a:rPr>
              <a:t>Les ________ peuvent être dangereux pour les abeilles.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11. un jardin</a:t>
            </a:r>
          </a:p>
          <a:p>
            <a:r>
              <a:rPr lang="fr-FR" sz="2000" dirty="0">
                <a:effectLst/>
              </a:rPr>
              <a:t>Un ________ avec beaucoup de fleurs aide les abeilles à survivre.</a:t>
            </a:r>
            <a:endParaRPr lang="fr-FR" sz="2000" dirty="0"/>
          </a:p>
          <a:p>
            <a:endParaRPr lang="en-CA" sz="15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Flower with solid fill">
            <a:extLst>
              <a:ext uri="{FF2B5EF4-FFF2-40B4-BE49-F238E27FC236}">
                <a16:creationId xmlns:a16="http://schemas.microsoft.com/office/drawing/2014/main" id="{0EC5B9A0-257B-22C5-DFD8-ACF6AABB8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5968" y="1109670"/>
            <a:ext cx="2482114" cy="248211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2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Sunflower outline">
            <a:extLst>
              <a:ext uri="{FF2B5EF4-FFF2-40B4-BE49-F238E27FC236}">
                <a16:creationId xmlns:a16="http://schemas.microsoft.com/office/drawing/2014/main" id="{F92F8D2D-31C6-40EA-C1BD-B859D9B21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1331" y="4626194"/>
            <a:ext cx="2066062" cy="206606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97791" y="402001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8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0C988C-FAAD-4B22-8BA7-6B5DEFD8D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3F047-F9BD-C6B0-F712-B68CA52E3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3946"/>
            <a:ext cx="5114150" cy="1325563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La danse des abeilles: chanson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A858C-AD45-5EB6-3091-84AA813F2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3" y="1699508"/>
            <a:ext cx="6925734" cy="5031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>
                <a:effectLst/>
              </a:rPr>
              <a:t>L’enseignant partage la chanson </a:t>
            </a:r>
            <a:r>
              <a:rPr lang="fr-FR" sz="2000" i="1" dirty="0">
                <a:effectLst/>
              </a:rPr>
              <a:t>« La danse des abeilles »</a:t>
            </a:r>
            <a:r>
              <a:rPr lang="fr-FR" sz="2000" dirty="0">
                <a:effectLst/>
              </a:rPr>
              <a:t> pour ajouter du mouvement et du plaisir à la leçon.</a:t>
            </a:r>
          </a:p>
          <a:p>
            <a:pPr marL="0" indent="0">
              <a:buNone/>
            </a:pPr>
            <a:r>
              <a:rPr lang="fr-FR" sz="2000" dirty="0">
                <a:effectLst/>
              </a:rPr>
              <a:t>Cette chanson aide les élèves à mieux comprendre le comportement des abeilles, car elle imite leurs gestes et leurs déplacements.</a:t>
            </a:r>
          </a:p>
          <a:p>
            <a:pPr marL="0" indent="0">
              <a:buNone/>
            </a:pPr>
            <a:r>
              <a:rPr lang="fr-FR" sz="2000" dirty="0">
                <a:effectLst/>
              </a:rPr>
              <a:t>En bougeant leur corps comme les abeilles, les élèves renforcent leur compréhension de la pollinisation et du rôle essentiel des abeilles dans la nature.</a:t>
            </a:r>
          </a:p>
          <a:p>
            <a:pPr marL="0" indent="0">
              <a:buNone/>
            </a:pPr>
            <a:r>
              <a:rPr lang="fr-FR" sz="2000" dirty="0">
                <a:effectLst/>
              </a:rPr>
              <a:t>Le mouvement soutient aussi la mémorisation du vocabulaire et permet aux élèves de vivre l’apprentissage de façon active et </a:t>
            </a:r>
            <a:r>
              <a:rPr lang="fr-FR" sz="2000">
                <a:effectLst/>
              </a:rPr>
              <a:t>engageante.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>
                <a:hlinkClick r:id="rId2"/>
              </a:rPr>
              <a:t>LA DANSE DES ABEILLES - Les </a:t>
            </a:r>
            <a:r>
              <a:rPr lang="fr-FR" sz="2000" dirty="0" err="1">
                <a:hlinkClick r:id="rId2"/>
              </a:rPr>
              <a:t>Enfantastiques</a:t>
            </a:r>
            <a:r>
              <a:rPr lang="fr-FR" sz="2000" dirty="0">
                <a:hlinkClick r:id="rId2"/>
              </a:rPr>
              <a:t> - YouTube</a:t>
            </a:r>
            <a:endParaRPr lang="en-CA" sz="2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2635" y="2507215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32189" flipV="1">
            <a:off x="7537061" y="1878543"/>
            <a:ext cx="4592562" cy="45925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 descr="Dancing with solid fill">
            <a:extLst>
              <a:ext uri="{FF2B5EF4-FFF2-40B4-BE49-F238E27FC236}">
                <a16:creationId xmlns:a16="http://schemas.microsoft.com/office/drawing/2014/main" id="{A4032C91-A220-06D3-A195-CA52E6D5A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6506" y="800908"/>
            <a:ext cx="1775553" cy="1797199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  <p:pic>
        <p:nvPicPr>
          <p:cNvPr id="7" name="Graphic 6" descr="Dance outline">
            <a:extLst>
              <a:ext uri="{FF2B5EF4-FFF2-40B4-BE49-F238E27FC236}">
                <a16:creationId xmlns:a16="http://schemas.microsoft.com/office/drawing/2014/main" id="{3BD62D92-DF07-27B6-7F01-375CD0282A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88480" y="2930036"/>
            <a:ext cx="2822083" cy="2822083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626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75EFC-CCA2-2459-03F0-09664FEEC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Vidéo</a:t>
            </a:r>
            <a:endParaRPr lang="en-CA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65CA63-D8AF-E9C5-E04D-49669B2EA4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753191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8189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C5BF97-4807-9A20-1CF5-0268A81F8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Questions reliées à la vidéo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342FC-C9DF-365A-0D27-83AEB87D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189571"/>
            <a:ext cx="8121372" cy="65680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b="1" dirty="0"/>
              <a:t>1. Pourquoi les abeilles sont-elles importantes pour les plantes ?</a:t>
            </a:r>
          </a:p>
          <a:p>
            <a:r>
              <a:rPr lang="fr-FR" sz="2000" i="1" dirty="0">
                <a:effectLst/>
              </a:rPr>
              <a:t>(Cherche l’idée de la pollinisation.)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2. Qu’est‑ce que les abeilles transportent d’une fleur à l’autre ?</a:t>
            </a:r>
          </a:p>
          <a:p>
            <a:r>
              <a:rPr lang="fr-FR" sz="2000" i="1" dirty="0">
                <a:effectLst/>
              </a:rPr>
              <a:t>(Mot attendu : le pollen.)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3. Que fabriquent les abeilles dans la ruche ?</a:t>
            </a:r>
          </a:p>
          <a:p>
            <a:r>
              <a:rPr lang="fr-FR" sz="2000" i="1" dirty="0">
                <a:effectLst/>
              </a:rPr>
              <a:t>(Mot attendu : le miel.)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4. Pourquoi dit-on que les abeilles aident les humains ?</a:t>
            </a:r>
          </a:p>
          <a:p>
            <a:r>
              <a:rPr lang="fr-FR" sz="2000" i="1" dirty="0">
                <a:effectLst/>
              </a:rPr>
              <a:t>(Cherche l’idée que les abeilles permettent la production de fruits et légumes.)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5. Quelles sont les menaces qui mettent les abeilles en danger ?</a:t>
            </a:r>
          </a:p>
          <a:p>
            <a:r>
              <a:rPr lang="fr-FR" sz="2000" i="1" dirty="0">
                <a:effectLst/>
              </a:rPr>
              <a:t>(Exemples : pesticides, pollution, disparition des fleurs.)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6. Que pouvons-nous faire pour aider les abeilles à survivre ?</a:t>
            </a:r>
          </a:p>
          <a:p>
            <a:r>
              <a:rPr lang="fr-FR" sz="2000" i="1" dirty="0">
                <a:effectLst/>
              </a:rPr>
              <a:t>(Exemples : planter des fleurs, éviter les pesticides, protéger leur habitat.)</a:t>
            </a:r>
            <a:endParaRPr lang="fr-FR" sz="2000" dirty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103073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211F1-9DB1-ADC5-C818-17B027F9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CA" sz="4000">
                <a:solidFill>
                  <a:srgbClr val="FFFFFF"/>
                </a:solidFill>
              </a:rPr>
              <a:t>Activité: Création d</a:t>
            </a:r>
            <a:r>
              <a:rPr lang="en-CA" sz="4000">
                <a:solidFill>
                  <a:srgbClr val="FFFFFF"/>
                </a:solidFill>
              </a:rPr>
              <a:t>’</a:t>
            </a:r>
            <a:r>
              <a:rPr lang="fr-CA" sz="4000">
                <a:solidFill>
                  <a:srgbClr val="FFFFFF"/>
                </a:solidFill>
              </a:rPr>
              <a:t>une affiche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6DB3FB-ADB0-5775-9A19-FAC02944F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/>
              <a:t>Les élèves travailleront avec un partenaire pour créer une affiche afin de </a:t>
            </a:r>
            <a:r>
              <a:rPr lang="fr-FR" sz="2000" b="1"/>
              <a:t>sauver les abeilles</a:t>
            </a:r>
            <a:r>
              <a:rPr lang="fr-FR" sz="2000"/>
              <a:t>.</a:t>
            </a:r>
          </a:p>
          <a:p>
            <a:pPr marL="0" indent="0">
              <a:buNone/>
            </a:pPr>
            <a:r>
              <a:rPr lang="fr-FR" sz="2000"/>
              <a:t>L’affiche doit contenir des phrases importantes liées à la vidéo présentée en classe. </a:t>
            </a:r>
          </a:p>
          <a:p>
            <a:pPr marL="0" indent="0">
              <a:buNone/>
            </a:pPr>
            <a:endParaRPr lang="fr-FR" sz="2000"/>
          </a:p>
          <a:p>
            <a:pPr marL="0" indent="0">
              <a:buNone/>
            </a:pPr>
            <a:r>
              <a:rPr lang="fr-FR" sz="2000" b="1"/>
              <a:t>Slogans possibles pour l’affiche </a:t>
            </a:r>
          </a:p>
          <a:p>
            <a:pPr marL="0" indent="0">
              <a:buNone/>
            </a:pPr>
            <a:endParaRPr lang="fr-FR" sz="2000" b="1"/>
          </a:p>
          <a:p>
            <a:r>
              <a:rPr lang="fr-FR" sz="2000" b="1">
                <a:effectLst/>
              </a:rPr>
              <a:t>« Sauvons les abeilles, sauvons la planète ! »</a:t>
            </a:r>
            <a:endParaRPr lang="fr-FR" sz="2000"/>
          </a:p>
          <a:p>
            <a:r>
              <a:rPr lang="fr-FR" sz="2000" b="1">
                <a:effectLst/>
              </a:rPr>
              <a:t>« Les abeilles sont petites, mais très importantes ! »</a:t>
            </a:r>
            <a:endParaRPr lang="fr-FR" sz="2000"/>
          </a:p>
          <a:p>
            <a:r>
              <a:rPr lang="fr-FR" sz="2000" b="1">
                <a:effectLst/>
              </a:rPr>
              <a:t>« Protégeons les abeilles, elles protègent nos aliments. »</a:t>
            </a:r>
            <a:endParaRPr lang="fr-FR" sz="2000"/>
          </a:p>
          <a:p>
            <a:r>
              <a:rPr lang="fr-FR" sz="2000" b="1">
                <a:effectLst/>
              </a:rPr>
              <a:t>« Sans abeilles, pas de fleurs, pas de fruits ! »</a:t>
            </a:r>
            <a:endParaRPr lang="fr-FR" sz="2000"/>
          </a:p>
          <a:p>
            <a:r>
              <a:rPr lang="fr-FR" sz="2000" b="1">
                <a:effectLst/>
              </a:rPr>
              <a:t>« Les abeilles ont besoin de nous. Aidons-les ! »</a:t>
            </a:r>
            <a:endParaRPr lang="fr-FR" sz="2000"/>
          </a:p>
          <a:p>
            <a:r>
              <a:rPr lang="fr-FR" sz="2000" b="1">
                <a:effectLst/>
              </a:rPr>
              <a:t>« Une fleur plantée = une abeille sauvée ! »</a:t>
            </a:r>
            <a:endParaRPr lang="fr-FR" sz="2000"/>
          </a:p>
          <a:p>
            <a:pPr marL="0" indent="0">
              <a:buNone/>
            </a:pPr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1247066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BE119-5C99-E528-BC3C-58C71F2C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fr-CA" dirty="0"/>
              <a:t>Activité: Création d</a:t>
            </a:r>
            <a:r>
              <a:rPr lang="en-CA" dirty="0"/>
              <a:t>’</a:t>
            </a:r>
            <a:r>
              <a:rPr lang="fr-CA" dirty="0"/>
              <a:t>une affiche</a:t>
            </a:r>
            <a:endParaRPr lang="en-CA"/>
          </a:p>
        </p:txBody>
      </p:sp>
      <p:pic>
        <p:nvPicPr>
          <p:cNvPr id="5" name="Picture 4" descr="Bee on yellow flowers">
            <a:extLst>
              <a:ext uri="{FF2B5EF4-FFF2-40B4-BE49-F238E27FC236}">
                <a16:creationId xmlns:a16="http://schemas.microsoft.com/office/drawing/2014/main" id="{DB724217-3E06-6D18-5221-6DA0C6EC8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1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87A19-8FEB-6068-C134-C53C8E8BE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2074332"/>
            <a:ext cx="5308600" cy="4529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/>
              <a:t>Modèles de phrases à mettre sur l’affiche</a:t>
            </a:r>
          </a:p>
          <a:p>
            <a:r>
              <a:rPr lang="fr-FR" sz="1800" b="1" dirty="0">
                <a:effectLst/>
              </a:rPr>
              <a:t>Les abeilles aident les plantes grâce à la pollinisation.</a:t>
            </a:r>
            <a:endParaRPr lang="fr-FR" sz="1800" dirty="0"/>
          </a:p>
          <a:p>
            <a:r>
              <a:rPr lang="fr-FR" sz="1800" b="1" dirty="0">
                <a:effectLst/>
              </a:rPr>
              <a:t>Elles transportent le pollen d’une fleur à l’autre.</a:t>
            </a:r>
            <a:endParaRPr lang="fr-FR" sz="1800" dirty="0"/>
          </a:p>
          <a:p>
            <a:r>
              <a:rPr lang="fr-FR" sz="1800" b="1" dirty="0">
                <a:effectLst/>
              </a:rPr>
              <a:t>Les abeilles fabriquent du miel dans la ruche.</a:t>
            </a:r>
            <a:endParaRPr lang="fr-FR" sz="1800" dirty="0"/>
          </a:p>
          <a:p>
            <a:r>
              <a:rPr lang="fr-FR" sz="1800" b="1" dirty="0">
                <a:effectLst/>
              </a:rPr>
              <a:t>Les pesticides sont dangereux pour les abeilles.</a:t>
            </a:r>
            <a:endParaRPr lang="fr-FR" sz="1800" dirty="0"/>
          </a:p>
          <a:p>
            <a:r>
              <a:rPr lang="fr-FR" sz="1800" b="1" dirty="0">
                <a:effectLst/>
              </a:rPr>
              <a:t>Nous pouvons planter des fleurs pour aider les abeilles.</a:t>
            </a:r>
            <a:endParaRPr lang="fr-FR" sz="1800" dirty="0"/>
          </a:p>
          <a:p>
            <a:r>
              <a:rPr lang="fr-FR" sz="1800" b="1" dirty="0">
                <a:effectLst/>
              </a:rPr>
              <a:t>Les abeilles sont essentielles pour les fruits et les légumes.</a:t>
            </a:r>
            <a:endParaRPr lang="fr-FR" sz="1800" dirty="0"/>
          </a:p>
          <a:p>
            <a:r>
              <a:rPr lang="fr-FR" sz="1800" b="1" dirty="0">
                <a:effectLst/>
              </a:rPr>
              <a:t>Il faut protéger leur habitat pour qu’elles puissent survivre.</a:t>
            </a:r>
            <a:endParaRPr lang="fr-FR" sz="1800" dirty="0"/>
          </a:p>
          <a:p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4013562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25D55-FD8D-63F2-5E00-4716C8F1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00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Autoévaluation</a:t>
            </a:r>
            <a:br>
              <a:rPr lang="fr-FR" b="1" dirty="0"/>
            </a:br>
            <a:r>
              <a:rPr lang="fr-FR" b="1" dirty="0"/>
              <a:t>Mon affiche : Sauvons les abeilles !</a:t>
            </a:r>
            <a:br>
              <a:rPr lang="fr-FR" b="1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CBF6-5A15-8957-5507-D7821283A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33" y="1363134"/>
            <a:ext cx="11921067" cy="53339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sz="3400" b="1" dirty="0">
                <a:effectLst/>
              </a:rPr>
              <a:t>Nom : ___________________________</a:t>
            </a:r>
            <a:endParaRPr lang="fr-FR" sz="3400" dirty="0"/>
          </a:p>
          <a:p>
            <a:r>
              <a:rPr lang="fr-FR" sz="3400" dirty="0">
                <a:effectLst/>
              </a:rPr>
              <a:t>Lis chaque phrase et coche la case qui te ressemble le plus.</a:t>
            </a:r>
            <a:endParaRPr lang="fr-FR" sz="3400" dirty="0"/>
          </a:p>
          <a:p>
            <a:pPr marL="0" indent="0">
              <a:buNone/>
            </a:pPr>
            <a:r>
              <a:rPr lang="fr-FR" sz="3400" b="1" dirty="0"/>
              <a:t> 1. J’ai compris pourquoi les abeilles sont importantes.</a:t>
            </a:r>
          </a:p>
          <a:p>
            <a:r>
              <a:rPr lang="fr-FR" sz="3400" dirty="0">
                <a:effectLst/>
              </a:rPr>
              <a:t>⬜ Oui, très bien ⬜ Oui, un peu ⬜ Pas encore</a:t>
            </a:r>
            <a:endParaRPr lang="fr-FR" sz="3400" dirty="0"/>
          </a:p>
          <a:p>
            <a:pPr marL="0" indent="0">
              <a:buNone/>
            </a:pPr>
            <a:r>
              <a:rPr lang="fr-FR" sz="3400" b="1" dirty="0"/>
              <a:t> 2. J’ai écrit des phrases claires et correctes en français.</a:t>
            </a:r>
          </a:p>
          <a:p>
            <a:r>
              <a:rPr lang="fr-FR" sz="3400" dirty="0">
                <a:effectLst/>
              </a:rPr>
              <a:t>⬜ Oui, très bien ⬜ Oui, un peu ⬜ Pas encore</a:t>
            </a:r>
            <a:endParaRPr lang="fr-FR" sz="3400" dirty="0"/>
          </a:p>
          <a:p>
            <a:pPr marL="0" indent="0">
              <a:buNone/>
            </a:pPr>
            <a:r>
              <a:rPr lang="fr-FR" sz="3400" b="1" dirty="0"/>
              <a:t> 3. J’ai utilisé du vocabulaire sur les abeilles (ex. : pollen, ruche, pollinisation).</a:t>
            </a:r>
          </a:p>
          <a:p>
            <a:r>
              <a:rPr lang="fr-FR" sz="3400" dirty="0">
                <a:effectLst/>
              </a:rPr>
              <a:t>⬜ Oui, plusieurs mots ⬜ Quelques mots ⬜ Pas beaucoup</a:t>
            </a:r>
            <a:endParaRPr lang="fr-FR" sz="3400" dirty="0"/>
          </a:p>
          <a:p>
            <a:pPr marL="0" indent="0">
              <a:buNone/>
            </a:pPr>
            <a:r>
              <a:rPr lang="fr-FR" sz="3400" b="1" dirty="0"/>
              <a:t>4. Mon affiche est bien organisée et facile à lire.</a:t>
            </a:r>
          </a:p>
          <a:p>
            <a:r>
              <a:rPr lang="fr-FR" sz="3400" dirty="0">
                <a:effectLst/>
              </a:rPr>
              <a:t>⬜ Oui ⬜ Un peu ⬜ Pas vraiment</a:t>
            </a:r>
            <a:endParaRPr lang="fr-FR" sz="3400" dirty="0"/>
          </a:p>
          <a:p>
            <a:pPr marL="0" indent="0">
              <a:buNone/>
            </a:pPr>
            <a:r>
              <a:rPr lang="fr-FR" sz="3400" b="1" dirty="0"/>
              <a:t> 5. J’ai bien travaillé avec mon partenaire.</a:t>
            </a:r>
          </a:p>
          <a:p>
            <a:r>
              <a:rPr lang="fr-FR" sz="3400" dirty="0">
                <a:effectLst/>
              </a:rPr>
              <a:t>⬜ Oui, très bien ⬜ Oui, parfois ⬜ Pas beaucoup</a:t>
            </a:r>
            <a:endParaRPr lang="fr-FR" sz="3400" dirty="0"/>
          </a:p>
          <a:p>
            <a:pPr marL="0" indent="0">
              <a:buNone/>
            </a:pPr>
            <a:r>
              <a:rPr lang="fr-FR" sz="3400" b="1" dirty="0"/>
              <a:t> 6. Je suis fier/fière de mon travail.</a:t>
            </a:r>
          </a:p>
          <a:p>
            <a:r>
              <a:rPr lang="fr-FR" sz="3400" dirty="0">
                <a:effectLst/>
              </a:rPr>
              <a:t>⬜ Oui ⬜ Un peu ⬜ Pas encore</a:t>
            </a:r>
            <a:endParaRPr lang="fr-FR" sz="3400" dirty="0"/>
          </a:p>
          <a:p>
            <a:pPr marL="0" indent="0">
              <a:buNone/>
            </a:pPr>
            <a:r>
              <a:rPr lang="fr-FR" sz="3400" b="1" dirty="0"/>
              <a:t>7. Une chose que j’ai bien réussie : </a:t>
            </a:r>
          </a:p>
          <a:p>
            <a:pPr marL="0" indent="0">
              <a:buNone/>
            </a:pPr>
            <a:endParaRPr lang="fr-FR" sz="3400" b="1" dirty="0"/>
          </a:p>
          <a:p>
            <a:pPr marL="0" indent="0">
              <a:buNone/>
            </a:pPr>
            <a:r>
              <a:rPr lang="fr-FR" sz="3400" b="1" dirty="0"/>
              <a:t>8. Une chose que je veux améliorer la prochaine fois :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032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E37D2-33E8-1DE6-FD9E-AC5731C68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r-CA" sz="5400"/>
              <a:t>Utilisation de l'intelligence artificielle</a:t>
            </a:r>
            <a:endParaRPr lang="en-CA" sz="5400"/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E7EE-7ECA-5EF6-5FBC-CCFAC6631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200"/>
              <a:t>Certains éléments de cette leçon ont été élaborés à l’aide d’outils d’intelligence artificielle, notamment pour générer des idées, organiser des concepts et repérer des ressources pertinentes.</a:t>
            </a:r>
          </a:p>
          <a:p>
            <a:pPr marL="0" indent="0">
              <a:buNone/>
            </a:pPr>
            <a:endParaRPr lang="fr-FR" sz="2200"/>
          </a:p>
          <a:p>
            <a:pPr marL="0" indent="0">
              <a:buNone/>
            </a:pPr>
            <a:r>
              <a:rPr lang="fr-FR" sz="2200"/>
              <a:t>Tout le contenu a été vérifié, adapté et validé afin de répondre aux besoins pédagogiques des élèves et aux attentes du curriculum de français langue seconde en Ontario.</a:t>
            </a:r>
            <a:endParaRPr lang="en-CA" sz="2200"/>
          </a:p>
          <a:p>
            <a:endParaRPr lang="en-CA" sz="220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8D9A76B-8594-3EC9-65B5-36DC86922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6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86C170-661F-F310-A1E4-A51AC22A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fr-FR" sz="3700" b="1" dirty="0">
                <a:solidFill>
                  <a:srgbClr val="FFFFFF"/>
                </a:solidFill>
              </a:rPr>
              <a:t>Liens avec le curriculum de Sciences 3e année (Ontario)</a:t>
            </a:r>
            <a:br>
              <a:rPr lang="fr-FR" sz="3700" b="1" dirty="0">
                <a:solidFill>
                  <a:srgbClr val="FFFFFF"/>
                </a:solidFill>
              </a:rPr>
            </a:br>
            <a:endParaRPr lang="en-CA" sz="37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26E9D-3CFC-8A50-0BFB-60BF91D8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4" y="36235"/>
            <a:ext cx="6243599" cy="67715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600" b="1" dirty="0">
                <a:effectLst/>
              </a:rPr>
              <a:t>Unité : Croissance et changements chez les plantes</a:t>
            </a:r>
            <a:endParaRPr lang="fr-FR" sz="1600" dirty="0"/>
          </a:p>
          <a:p>
            <a:r>
              <a:rPr lang="fr-FR" sz="1600" dirty="0">
                <a:effectLst/>
              </a:rPr>
              <a:t>Cette leçon s’aligne avec plusieurs attentes du programme de sciences, notamment : </a:t>
            </a:r>
          </a:p>
          <a:p>
            <a:endParaRPr lang="fr-FR" sz="1600" dirty="0"/>
          </a:p>
          <a:p>
            <a:pPr marL="0" indent="0">
              <a:buNone/>
            </a:pPr>
            <a:r>
              <a:rPr lang="fr-FR" sz="1600" b="1" dirty="0"/>
              <a:t>Attentes générales</a:t>
            </a:r>
          </a:p>
          <a:p>
            <a:r>
              <a:rPr lang="fr-FR" sz="1600" b="1" dirty="0">
                <a:effectLst/>
              </a:rPr>
              <a:t>1. Explorer</a:t>
            </a:r>
            <a:r>
              <a:rPr lang="fr-FR" sz="1600" dirty="0">
                <a:effectLst/>
              </a:rPr>
              <a:t> les besoins des plantes et les interactions entre les plantes et les animaux.</a:t>
            </a:r>
            <a:endParaRPr lang="fr-FR" sz="1600" dirty="0"/>
          </a:p>
          <a:p>
            <a:r>
              <a:rPr lang="fr-FR" sz="1600" b="1" dirty="0">
                <a:effectLst/>
              </a:rPr>
              <a:t>2. Démontrer une compréhension du rôle des plantes dans l’environnement.</a:t>
            </a:r>
            <a:endParaRPr lang="fr-FR" sz="1600" dirty="0"/>
          </a:p>
          <a:p>
            <a:r>
              <a:rPr lang="fr-FR" sz="1600" b="1" dirty="0">
                <a:effectLst/>
              </a:rPr>
              <a:t>3. Décrire les relations entre les plantes et les êtres vivants, y compris les humains. </a:t>
            </a:r>
          </a:p>
          <a:p>
            <a:endParaRPr lang="fr-FR" sz="1600" dirty="0"/>
          </a:p>
          <a:p>
            <a:pPr marL="0" indent="0">
              <a:buNone/>
            </a:pPr>
            <a:r>
              <a:rPr lang="fr-FR" sz="1600" b="1" dirty="0"/>
              <a:t>Attentes spécifiques pertinentes</a:t>
            </a:r>
          </a:p>
          <a:p>
            <a:r>
              <a:rPr lang="fr-FR" sz="1600" b="1" dirty="0">
                <a:effectLst/>
              </a:rPr>
              <a:t>1.2</a:t>
            </a:r>
            <a:r>
              <a:rPr lang="fr-FR" sz="1600" dirty="0">
                <a:effectLst/>
              </a:rPr>
              <a:t> Décrire comment les plantes dépendent des animaux pour la pollinisation.</a:t>
            </a:r>
            <a:endParaRPr lang="fr-FR" sz="1600" dirty="0"/>
          </a:p>
          <a:p>
            <a:r>
              <a:rPr lang="fr-FR" sz="1600" b="1" dirty="0">
                <a:effectLst/>
              </a:rPr>
              <a:t>2.2</a:t>
            </a:r>
            <a:r>
              <a:rPr lang="fr-FR" sz="1600" dirty="0">
                <a:effectLst/>
              </a:rPr>
              <a:t> Expliquer comment les plantes produisent des fruits et des graines grâce à la pollinisation.</a:t>
            </a:r>
            <a:endParaRPr lang="fr-FR" sz="1600" dirty="0"/>
          </a:p>
          <a:p>
            <a:r>
              <a:rPr lang="fr-FR" sz="1600" b="1" dirty="0">
                <a:effectLst/>
              </a:rPr>
              <a:t>3.3</a:t>
            </a:r>
            <a:r>
              <a:rPr lang="fr-FR" sz="1600" dirty="0">
                <a:effectLst/>
              </a:rPr>
              <a:t> Décrire les rôles des plantes dans les écosystèmes (ex. : nourriture, habitat).</a:t>
            </a:r>
            <a:endParaRPr lang="fr-FR" sz="1600" dirty="0"/>
          </a:p>
          <a:p>
            <a:r>
              <a:rPr lang="fr-FR" sz="1600" b="1" dirty="0">
                <a:effectLst/>
              </a:rPr>
              <a:t>3.5</a:t>
            </a:r>
            <a:r>
              <a:rPr lang="fr-FR" sz="1600" dirty="0">
                <a:effectLst/>
              </a:rPr>
              <a:t> Expliquer comment les humains peuvent protéger les plantes et les animaux dans leur environnement.</a:t>
            </a:r>
            <a:endParaRPr lang="fr-FR" sz="1600" dirty="0"/>
          </a:p>
          <a:p>
            <a:endParaRPr lang="en-CA" sz="1100" dirty="0"/>
          </a:p>
        </p:txBody>
      </p:sp>
      <p:pic>
        <p:nvPicPr>
          <p:cNvPr id="7" name="Graphic 6" descr="Bee outline">
            <a:extLst>
              <a:ext uri="{FF2B5EF4-FFF2-40B4-BE49-F238E27FC236}">
                <a16:creationId xmlns:a16="http://schemas.microsoft.com/office/drawing/2014/main" id="{A659A8CC-EFFF-B6B6-7D18-704C545FB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5005" y="-6"/>
            <a:ext cx="2381255" cy="2381255"/>
          </a:xfrm>
          <a:prstGeom prst="rect">
            <a:avLst/>
          </a:prstGeom>
        </p:spPr>
      </p:pic>
      <p:pic>
        <p:nvPicPr>
          <p:cNvPr id="5" name="Graphic 4" descr="Bee with solid fill">
            <a:extLst>
              <a:ext uri="{FF2B5EF4-FFF2-40B4-BE49-F238E27FC236}">
                <a16:creationId xmlns:a16="http://schemas.microsoft.com/office/drawing/2014/main" id="{E5497E73-0D11-820B-BA7C-499901D9C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9887" y="4426530"/>
            <a:ext cx="2395235" cy="23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648A9-F38B-16F9-44BF-3989DABF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fr-CA" dirty="0"/>
              <a:t>Liens avec le curriculum FLS: 3</a:t>
            </a:r>
            <a:r>
              <a:rPr lang="fr-CA" baseline="30000" dirty="0"/>
              <a:t>e</a:t>
            </a:r>
            <a:r>
              <a:rPr lang="fr-CA" dirty="0"/>
              <a:t> année</a:t>
            </a:r>
            <a:endParaRPr lang="en-CA" dirty="0"/>
          </a:p>
        </p:txBody>
      </p:sp>
      <p:pic>
        <p:nvPicPr>
          <p:cNvPr id="5" name="Picture 4" descr="Bee collecting pollen">
            <a:extLst>
              <a:ext uri="{FF2B5EF4-FFF2-40B4-BE49-F238E27FC236}">
                <a16:creationId xmlns:a16="http://schemas.microsoft.com/office/drawing/2014/main" id="{F3F86892-C6CF-AD42-EB93-B2DBF0895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C01C6-6905-F9F9-6FC0-D30A98929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465" y="256478"/>
            <a:ext cx="5407306" cy="650116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1600" b="1" dirty="0"/>
              <a:t>Communication orale</a:t>
            </a:r>
          </a:p>
          <a:p>
            <a:r>
              <a:rPr lang="fr-FR" sz="1600" dirty="0">
                <a:effectLst/>
              </a:rPr>
              <a:t>A1 : Les élèves écoutent et comprennent des informations sur un thème environnemental.</a:t>
            </a:r>
            <a:endParaRPr lang="fr-FR" sz="1600" dirty="0"/>
          </a:p>
          <a:p>
            <a:r>
              <a:rPr lang="fr-FR" sz="1600" dirty="0">
                <a:effectLst/>
              </a:rPr>
              <a:t>A2 : Les élèves posent des questions et expriment leurs idées sur la protection des abeilles.</a:t>
            </a:r>
          </a:p>
          <a:p>
            <a:endParaRPr lang="fr-FR" sz="1600" dirty="0"/>
          </a:p>
          <a:p>
            <a:pPr marL="0" indent="0">
              <a:buNone/>
            </a:pPr>
            <a:r>
              <a:rPr lang="fr-FR" sz="1600" b="1" dirty="0"/>
              <a:t>Lecture</a:t>
            </a:r>
          </a:p>
          <a:p>
            <a:r>
              <a:rPr lang="fr-FR" sz="1600" dirty="0">
                <a:effectLst/>
              </a:rPr>
              <a:t>B1 : Les élèves lisent un court texte informatif sur les abeilles.</a:t>
            </a:r>
            <a:endParaRPr lang="fr-FR" sz="1600" dirty="0"/>
          </a:p>
          <a:p>
            <a:r>
              <a:rPr lang="fr-FR" sz="1600" dirty="0">
                <a:effectLst/>
              </a:rPr>
              <a:t>B2 : Les élèves repèrent des mots clés liés à l’environnement. </a:t>
            </a:r>
          </a:p>
          <a:p>
            <a:endParaRPr lang="fr-FR" sz="1600" dirty="0"/>
          </a:p>
          <a:p>
            <a:pPr marL="0" indent="0">
              <a:buNone/>
            </a:pPr>
            <a:r>
              <a:rPr lang="fr-FR" sz="1600" b="1" dirty="0"/>
              <a:t>Écriture</a:t>
            </a:r>
          </a:p>
          <a:p>
            <a:r>
              <a:rPr lang="fr-FR" sz="1600" dirty="0">
                <a:effectLst/>
              </a:rPr>
              <a:t>C1 : Les élèves écrivent des phrases simples pour expliquer comment protéger les abeilles. </a:t>
            </a:r>
          </a:p>
          <a:p>
            <a:endParaRPr lang="fr-FR" sz="1600" dirty="0"/>
          </a:p>
          <a:p>
            <a:pPr marL="0" indent="0">
              <a:buNone/>
            </a:pPr>
            <a:r>
              <a:rPr lang="fr-FR" sz="1600" b="1" dirty="0"/>
              <a:t>Interculturalité et citoyenneté environnementale</a:t>
            </a:r>
          </a:p>
          <a:p>
            <a:r>
              <a:rPr lang="fr-FR" sz="1600" dirty="0">
                <a:effectLst/>
              </a:rPr>
              <a:t>Les élèves développent une compréhension du rôle des abeilles dans les écosystèmes et réfléchissent à des actions concrètes pour les protéger. </a:t>
            </a:r>
          </a:p>
          <a:p>
            <a:endParaRPr lang="fr-FR" sz="1300" dirty="0"/>
          </a:p>
          <a:p>
            <a:pPr marL="0" indent="0">
              <a:buNone/>
            </a:pPr>
            <a:endParaRPr lang="en-CA" sz="1300" dirty="0"/>
          </a:p>
        </p:txBody>
      </p:sp>
    </p:spTree>
    <p:extLst>
      <p:ext uri="{BB962C8B-B14F-4D97-AF65-F5344CB8AC3E}">
        <p14:creationId xmlns:p14="http://schemas.microsoft.com/office/powerpoint/2010/main" val="26570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1C435E-3314-88FC-7A39-505FFC45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 sz="3700">
                <a:solidFill>
                  <a:srgbClr val="FFFFFF"/>
                </a:solidFill>
              </a:rPr>
              <a:t>Objectifs d’apprentissage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8D803-BA9B-356B-3E93-1097BF885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À la fin de la leçon, les élèves pourront :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effectLst/>
              </a:rPr>
              <a:t>Expliquer </a:t>
            </a:r>
            <a:r>
              <a:rPr lang="fr-FR" b="1" dirty="0">
                <a:effectLst/>
              </a:rPr>
              <a:t>pourquoi les abeilles sont importantes</a:t>
            </a:r>
            <a:r>
              <a:rPr lang="fr-FR" dirty="0">
                <a:effectLst/>
              </a:rPr>
              <a:t> pour l’environnement.</a:t>
            </a:r>
          </a:p>
          <a:p>
            <a:endParaRPr lang="fr-FR" dirty="0"/>
          </a:p>
          <a:p>
            <a:r>
              <a:rPr lang="fr-FR" dirty="0">
                <a:effectLst/>
              </a:rPr>
              <a:t>Décrire </a:t>
            </a:r>
            <a:r>
              <a:rPr lang="fr-FR" b="1" dirty="0">
                <a:effectLst/>
              </a:rPr>
              <a:t>comment les abeilles aident les plantes</a:t>
            </a:r>
            <a:r>
              <a:rPr lang="fr-FR" dirty="0">
                <a:effectLst/>
              </a:rPr>
              <a:t> grâce à la pollinisation.</a:t>
            </a:r>
          </a:p>
          <a:p>
            <a:endParaRPr lang="fr-FR" dirty="0"/>
          </a:p>
          <a:p>
            <a:r>
              <a:rPr lang="fr-FR" dirty="0">
                <a:effectLst/>
              </a:rPr>
              <a:t>Identifier </a:t>
            </a:r>
            <a:r>
              <a:rPr lang="fr-FR" b="1" dirty="0">
                <a:effectLst/>
              </a:rPr>
              <a:t>des gestes simples</a:t>
            </a:r>
            <a:r>
              <a:rPr lang="fr-FR" dirty="0">
                <a:effectLst/>
              </a:rPr>
              <a:t> pour protéger les abeilles.</a:t>
            </a:r>
          </a:p>
          <a:p>
            <a:endParaRPr lang="fr-FR" dirty="0"/>
          </a:p>
          <a:p>
            <a:r>
              <a:rPr lang="fr-FR" dirty="0">
                <a:effectLst/>
              </a:rPr>
              <a:t>Produire </a:t>
            </a:r>
            <a:r>
              <a:rPr lang="fr-FR" b="1" dirty="0">
                <a:effectLst/>
              </a:rPr>
              <a:t>une phrase ou un court texte</a:t>
            </a:r>
            <a:r>
              <a:rPr lang="fr-FR" dirty="0">
                <a:effectLst/>
              </a:rPr>
              <a:t> sur la protection des abeilles.</a:t>
            </a:r>
            <a:endParaRPr lang="fr-FR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149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D37C5-053A-4A21-FF48-1F604D51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187925"/>
          </a:xfrm>
        </p:spPr>
        <p:txBody>
          <a:bodyPr anchor="b">
            <a:normAutofit/>
          </a:bodyPr>
          <a:lstStyle/>
          <a:p>
            <a:pPr algn="ctr"/>
            <a:r>
              <a:rPr lang="fr-CA" sz="6000" b="1" dirty="0"/>
              <a:t>Matériel</a:t>
            </a:r>
            <a:endParaRPr lang="en-CA" sz="6000" b="1" dirty="0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E0D7767-6F1E-C9C6-C737-6FC6FBDCCD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72493" y="2071316"/>
            <a:ext cx="6713552" cy="41191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Images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d’abeilles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de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ruches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et de fleurs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Court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texte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informatif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adapté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au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niveau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)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Papier chart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ou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tableau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Fiches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d’écriture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Crayons /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marqueurs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Dandelion clock dispersing seeds">
            <a:extLst>
              <a:ext uri="{FF2B5EF4-FFF2-40B4-BE49-F238E27FC236}">
                <a16:creationId xmlns:a16="http://schemas.microsoft.com/office/drawing/2014/main" id="{F847A0F5-9A23-FCCC-CCE7-AD78438E2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8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B56806-B91A-E5D4-CFEA-07665A2B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pPr algn="ctr"/>
            <a:r>
              <a:rPr lang="en-CA" dirty="0" err="1"/>
              <a:t>Déroulement</a:t>
            </a:r>
            <a:r>
              <a:rPr lang="en-CA" dirty="0"/>
              <a:t> de la </a:t>
            </a:r>
            <a:r>
              <a:rPr lang="en-CA" dirty="0" err="1"/>
              <a:t>leçon</a:t>
            </a:r>
            <a:endParaRPr lang="en-CA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E353-C2E4-55A3-CC04-ED74D9622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902738"/>
            <a:ext cx="6668908" cy="49552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u="sng" dirty="0"/>
              <a:t>Mise en situation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>
                <a:effectLst/>
              </a:rPr>
              <a:t>Montrer une image d’abeille.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dirty="0">
                <a:effectLst/>
              </a:rPr>
              <a:t>Poser des questions d’amorce : </a:t>
            </a:r>
          </a:p>
          <a:p>
            <a:pPr marL="514350" indent="-514350">
              <a:buFont typeface="+mj-lt"/>
              <a:buAutoNum type="arabicPeriod"/>
            </a:pPr>
            <a:endParaRPr lang="fr-FR" sz="2000" dirty="0"/>
          </a:p>
          <a:p>
            <a:pPr lvl="1"/>
            <a:r>
              <a:rPr lang="fr-FR" sz="2000" dirty="0">
                <a:effectLst/>
              </a:rPr>
              <a:t>« Avez-vous déjà vu une abeille dans un jardin »</a:t>
            </a:r>
            <a:endParaRPr lang="fr-FR" sz="2000" dirty="0"/>
          </a:p>
          <a:p>
            <a:pPr lvl="1"/>
            <a:r>
              <a:rPr lang="fr-FR" sz="2000" dirty="0">
                <a:effectLst/>
              </a:rPr>
              <a:t>« Que font les abeilles »</a:t>
            </a:r>
            <a:endParaRPr lang="fr-FR" sz="2000" dirty="0"/>
          </a:p>
          <a:p>
            <a:pPr lvl="1"/>
            <a:r>
              <a:rPr lang="fr-FR" sz="2000" dirty="0">
                <a:effectLst/>
              </a:rPr>
              <a:t>« Pourquoi sont-elles importantes »</a:t>
            </a:r>
            <a:endParaRPr lang="fr-FR" sz="2000" dirty="0"/>
          </a:p>
          <a:p>
            <a:pPr marL="0" indent="0">
              <a:buNone/>
            </a:pPr>
            <a:endParaRPr lang="fr-FR" sz="2000" dirty="0">
              <a:effectLst/>
            </a:endParaRPr>
          </a:p>
          <a:p>
            <a:pPr marL="0" indent="0">
              <a:buNone/>
            </a:pPr>
            <a:r>
              <a:rPr lang="fr-FR" sz="2000" dirty="0">
                <a:effectLst/>
              </a:rPr>
              <a:t>Expliquer brièvement : </a:t>
            </a:r>
            <a:r>
              <a:rPr lang="fr-FR" sz="2000" b="1" dirty="0">
                <a:effectLst/>
              </a:rPr>
              <a:t>Les abeilles aident les plantes à pousser en transportant le pollen.</a:t>
            </a:r>
          </a:p>
          <a:p>
            <a:pPr marL="0" indent="0">
              <a:buNone/>
            </a:pPr>
            <a:r>
              <a:rPr lang="fr-FR" sz="2000" b="1" dirty="0">
                <a:effectLst/>
              </a:rPr>
              <a:t>Sans elles, beaucoup de fruits et légumes ne pourraient pas exister.</a:t>
            </a:r>
            <a:endParaRPr lang="fr-FR" sz="2000" dirty="0"/>
          </a:p>
          <a:p>
            <a:endParaRPr lang="en-CA" sz="13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5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7E9163-665B-8D65-1891-73013283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fr-FR" sz="4100"/>
              <a:t>Vocabulaire des abeilles avec phrases modèles</a:t>
            </a:r>
            <a:endParaRPr lang="en-CA" sz="41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DC059-6E82-BA0B-66B1-CFD7F2854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68" y="1690688"/>
            <a:ext cx="6654041" cy="4944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dirty="0"/>
              <a:t>L'enseignant partage les mots et les phrases suivantes. Les élèves lisent les mots et les phrases ensemble pour découvrir le monde des abeilles. </a:t>
            </a:r>
          </a:p>
          <a:p>
            <a:r>
              <a:rPr lang="fr-FR" sz="2000" b="1" dirty="0"/>
              <a:t>1. une abeille</a:t>
            </a:r>
          </a:p>
          <a:p>
            <a:pPr marL="0" indent="0">
              <a:buNone/>
            </a:pPr>
            <a:r>
              <a:rPr lang="fr-FR" sz="2000" i="1" dirty="0">
                <a:effectLst/>
              </a:rPr>
              <a:t>L’abeille vole de fleur en fleur pour chercher du nectar.</a:t>
            </a:r>
            <a:endParaRPr lang="fr-FR" sz="2000" dirty="0"/>
          </a:p>
          <a:p>
            <a:r>
              <a:rPr lang="fr-FR" sz="2000" b="1" dirty="0"/>
              <a:t>2. le miel</a:t>
            </a:r>
          </a:p>
          <a:p>
            <a:pPr marL="0" indent="0">
              <a:buNone/>
            </a:pPr>
            <a:r>
              <a:rPr lang="fr-FR" sz="2000" i="1" dirty="0">
                <a:effectLst/>
              </a:rPr>
              <a:t>Les abeilles fabriquent du miel dans la ruche.</a:t>
            </a:r>
            <a:endParaRPr lang="fr-FR" sz="2000" dirty="0"/>
          </a:p>
          <a:p>
            <a:r>
              <a:rPr lang="fr-FR" sz="2000" b="1" dirty="0"/>
              <a:t>3. une ruche</a:t>
            </a:r>
          </a:p>
          <a:p>
            <a:pPr marL="0" indent="0">
              <a:buNone/>
            </a:pPr>
            <a:r>
              <a:rPr lang="fr-FR" sz="2000" i="1" dirty="0">
                <a:effectLst/>
              </a:rPr>
              <a:t>La ruche est la maison des abeilles.</a:t>
            </a:r>
            <a:endParaRPr lang="fr-FR" sz="2000" dirty="0"/>
          </a:p>
          <a:p>
            <a:r>
              <a:rPr lang="fr-FR" sz="2000" b="1" dirty="0"/>
              <a:t>4. une fleur</a:t>
            </a:r>
          </a:p>
          <a:p>
            <a:pPr marL="0" indent="0">
              <a:buNone/>
            </a:pPr>
            <a:r>
              <a:rPr lang="fr-FR" sz="2000" i="1" dirty="0">
                <a:effectLst/>
              </a:rPr>
              <a:t>Les abeilles visitent les fleurs pour trouver du nectar.</a:t>
            </a:r>
            <a:endParaRPr lang="fr-FR" sz="2000" dirty="0"/>
          </a:p>
          <a:p>
            <a:pPr marL="0" indent="0">
              <a:buNone/>
            </a:pPr>
            <a:endParaRPr lang="fr-CA" sz="18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6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2DA5D-31A1-24B0-10D2-29627CD6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fr-FR" dirty="0"/>
              <a:t>Vocabulaire des abeilles avec phrases modèles</a:t>
            </a:r>
            <a:endParaRPr lang="en-CA"/>
          </a:p>
        </p:txBody>
      </p:sp>
      <p:pic>
        <p:nvPicPr>
          <p:cNvPr id="5" name="Picture 4" descr="Close-up of honeycomb">
            <a:extLst>
              <a:ext uri="{FF2B5EF4-FFF2-40B4-BE49-F238E27FC236}">
                <a16:creationId xmlns:a16="http://schemas.microsoft.com/office/drawing/2014/main" id="{29FB5EB0-12F7-BA94-4054-E89638D38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7"/>
          <a:stretch>
            <a:fillRect/>
          </a:stretch>
        </p:blipFill>
        <p:spPr>
          <a:xfrm>
            <a:off x="839214" y="2990387"/>
            <a:ext cx="4844501" cy="281939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8FC28-10D6-998C-77D6-991D501D5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0353" y="78059"/>
            <a:ext cx="6366143" cy="656806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000" b="1" dirty="0"/>
              <a:t>5. le pollen</a:t>
            </a:r>
          </a:p>
          <a:p>
            <a:r>
              <a:rPr lang="fr-FR" sz="2000" i="1" dirty="0">
                <a:effectLst/>
              </a:rPr>
              <a:t>L’abeille transporte le pollen sur ses pattes.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6. le nectar</a:t>
            </a:r>
          </a:p>
          <a:p>
            <a:r>
              <a:rPr lang="fr-FR" sz="2000" i="1" dirty="0">
                <a:effectLst/>
              </a:rPr>
              <a:t>Le nectar est un liquide sucré que les abeilles aiment.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7. la pollinisation</a:t>
            </a:r>
          </a:p>
          <a:p>
            <a:r>
              <a:rPr lang="fr-FR" sz="2000" i="1" dirty="0">
                <a:effectLst/>
              </a:rPr>
              <a:t>La pollinisation aide les plantes à produire des fruits.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8. la reine (abeille)</a:t>
            </a:r>
          </a:p>
          <a:p>
            <a:r>
              <a:rPr lang="fr-FR" sz="2000" i="1" dirty="0">
                <a:effectLst/>
              </a:rPr>
              <a:t>La reine est l’abeille la plus importante de la ruche.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9. les ouvrières</a:t>
            </a:r>
          </a:p>
          <a:p>
            <a:r>
              <a:rPr lang="fr-FR" sz="2000" i="1" dirty="0">
                <a:effectLst/>
              </a:rPr>
              <a:t>Les abeilles ouvrières travaillent pour nourrir la ruche.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10. les pesticides</a:t>
            </a:r>
          </a:p>
          <a:p>
            <a:r>
              <a:rPr lang="fr-FR" sz="2000" i="1" dirty="0">
                <a:effectLst/>
              </a:rPr>
              <a:t>Les pesticides peuvent être dangereux pour les abeilles.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11. un jardin</a:t>
            </a:r>
          </a:p>
          <a:p>
            <a:r>
              <a:rPr lang="fr-FR" sz="2000" i="1" dirty="0">
                <a:effectLst/>
              </a:rPr>
              <a:t>Un jardin avec beaucoup de fleurs aide les abeilles à survivre.</a:t>
            </a:r>
            <a:endParaRPr lang="fr-FR" sz="2000" dirty="0"/>
          </a:p>
          <a:p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495980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1572</Words>
  <Application>Microsoft Office PowerPoint</Application>
  <PresentationFormat>Widescreen</PresentationFormat>
  <Paragraphs>180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Office Theme</vt:lpstr>
      <vt:lpstr>Plan de leçon : Les abeilles et leur importance dans l’environnement Niveau : 3e année Immersion française </vt:lpstr>
      <vt:lpstr>Utilisation de l'intelligence artificielle</vt:lpstr>
      <vt:lpstr>Liens avec le curriculum de Sciences 3e année (Ontario) </vt:lpstr>
      <vt:lpstr>Liens avec le curriculum FLS: 3e année</vt:lpstr>
      <vt:lpstr>Objectifs d’apprentissage</vt:lpstr>
      <vt:lpstr>Matériel</vt:lpstr>
      <vt:lpstr>Déroulement de la leçon</vt:lpstr>
      <vt:lpstr>Vocabulaire des abeilles avec phrases modèles</vt:lpstr>
      <vt:lpstr>Vocabulaire des abeilles avec phrases modèles</vt:lpstr>
      <vt:lpstr>Vocabulaire des abeilles : Version à trous</vt:lpstr>
      <vt:lpstr>Vocabulaire des abeilles : Version à trous</vt:lpstr>
      <vt:lpstr>La danse des abeilles: chanson</vt:lpstr>
      <vt:lpstr>Vidéo</vt:lpstr>
      <vt:lpstr>Questions reliées à la vidéo</vt:lpstr>
      <vt:lpstr>Activité: Création d’une affiche</vt:lpstr>
      <vt:lpstr>Activité: Création d’une affiche</vt:lpstr>
      <vt:lpstr>Autoévaluation Mon affiche : Sauvons les abeilles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2026-03-21T23:31:01Z</dcterms:created>
  <dcterms:modified xsi:type="dcterms:W3CDTF">2026-03-22T00:22:04Z</dcterms:modified>
</cp:coreProperties>
</file>