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60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</p:sldIdLst>
  <p:sldSz cx="18288000" cy="10287000"/>
  <p:notesSz cx="6858000" cy="9144000"/>
  <p:embeddedFontLst>
    <p:embeddedFont>
      <p:font typeface="Happy Font TH" charset="1" panose="02000503000000000000"/>
      <p:regular r:id="rId55"/>
    </p:embeddedFont>
    <p:embeddedFont>
      <p:font typeface="Josefin Sans Semi-Bold" charset="1" panose="00000700000000000000"/>
      <p:regular r:id="rId56"/>
    </p:embeddedFont>
    <p:embeddedFont>
      <p:font typeface="Montserrat" charset="1" panose="00000500000000000000"/>
      <p:regular r:id="rId57"/>
    </p:embeddedFont>
    <p:embeddedFont>
      <p:font typeface="Arial 1" charset="1" panose="020B0704020202020204"/>
      <p:regular r:id="rId58"/>
    </p:embeddedFont>
    <p:embeddedFont>
      <p:font typeface="Century Gothic Paneuropean Bold" charset="1" panose="020B0702020202020204"/>
      <p:regular r:id="rId59"/>
    </p:embeddedFont>
    <p:embeddedFont>
      <p:font typeface="Century Gothic Paneuropean" charset="1" panose="020B0502020202020204"/>
      <p:regular r:id="rId63"/>
    </p:embeddedFont>
    <p:embeddedFont>
      <p:font typeface="Century Gothic Paneuropean Bold Italics" charset="1" panose="020B0702020202090204"/>
      <p:regular r:id="rId65"/>
    </p:embeddedFont>
    <p:embeddedFont>
      <p:font typeface="Montserrat Bold" charset="1" panose="00000800000000000000"/>
      <p:regular r:id="rId67"/>
    </p:embeddedFont>
    <p:embeddedFont>
      <p:font typeface="Arial 2" charset="1" panose="020B0604020202020204"/>
      <p:regular r:id="rId68"/>
    </p:embeddedFont>
    <p:embeddedFont>
      <p:font typeface="Montserrat Italics" charset="1" panose="00000500000000000000"/>
      <p:regular r:id="rId6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slides/slide34.xml" Type="http://schemas.openxmlformats.org/officeDocument/2006/relationships/slide"/><Relationship Id="rId4" Target="theme/theme1.xml" Type="http://schemas.openxmlformats.org/officeDocument/2006/relationships/theme"/><Relationship Id="rId40" Target="slides/slide35.xml" Type="http://schemas.openxmlformats.org/officeDocument/2006/relationships/slide"/><Relationship Id="rId41" Target="slides/slide36.xml" Type="http://schemas.openxmlformats.org/officeDocument/2006/relationships/slide"/><Relationship Id="rId42" Target="slides/slide37.xml" Type="http://schemas.openxmlformats.org/officeDocument/2006/relationships/slide"/><Relationship Id="rId43" Target="slides/slide38.xml" Type="http://schemas.openxmlformats.org/officeDocument/2006/relationships/slide"/><Relationship Id="rId44" Target="slides/slide39.xml" Type="http://schemas.openxmlformats.org/officeDocument/2006/relationships/slide"/><Relationship Id="rId45" Target="slides/slide40.xml" Type="http://schemas.openxmlformats.org/officeDocument/2006/relationships/slide"/><Relationship Id="rId46" Target="slides/slide41.xml" Type="http://schemas.openxmlformats.org/officeDocument/2006/relationships/slide"/><Relationship Id="rId47" Target="slides/slide42.xml" Type="http://schemas.openxmlformats.org/officeDocument/2006/relationships/slide"/><Relationship Id="rId48" Target="slides/slide43.xml" Type="http://schemas.openxmlformats.org/officeDocument/2006/relationships/slide"/><Relationship Id="rId49" Target="slides/slide44.xml" Type="http://schemas.openxmlformats.org/officeDocument/2006/relationships/slide"/><Relationship Id="rId5" Target="tableStyles.xml" Type="http://schemas.openxmlformats.org/officeDocument/2006/relationships/tableStyles"/><Relationship Id="rId50" Target="slides/slide45.xml" Type="http://schemas.openxmlformats.org/officeDocument/2006/relationships/slide"/><Relationship Id="rId51" Target="slides/slide46.xml" Type="http://schemas.openxmlformats.org/officeDocument/2006/relationships/slide"/><Relationship Id="rId52" Target="slides/slide47.xml" Type="http://schemas.openxmlformats.org/officeDocument/2006/relationships/slide"/><Relationship Id="rId53" Target="slides/slide48.xml" Type="http://schemas.openxmlformats.org/officeDocument/2006/relationships/slide"/><Relationship Id="rId54" Target="slides/slide49.xml" Type="http://schemas.openxmlformats.org/officeDocument/2006/relationships/slide"/><Relationship Id="rId55" Target="fonts/font55.fntdata" Type="http://schemas.openxmlformats.org/officeDocument/2006/relationships/font"/><Relationship Id="rId56" Target="fonts/font56.fntdata" Type="http://schemas.openxmlformats.org/officeDocument/2006/relationships/font"/><Relationship Id="rId57" Target="fonts/font57.fntdata" Type="http://schemas.openxmlformats.org/officeDocument/2006/relationships/font"/><Relationship Id="rId58" Target="fonts/font58.fntdata" Type="http://schemas.openxmlformats.org/officeDocument/2006/relationships/font"/><Relationship Id="rId59" Target="fonts/font59.fntdata" Type="http://schemas.openxmlformats.org/officeDocument/2006/relationships/font"/><Relationship Id="rId6" Target="slides/slide1.xml" Type="http://schemas.openxmlformats.org/officeDocument/2006/relationships/slide"/><Relationship Id="rId60" Target="notesMasters/notesMaster1.xml" Type="http://schemas.openxmlformats.org/officeDocument/2006/relationships/notesMaster"/><Relationship Id="rId61" Target="theme/theme2.xml" Type="http://schemas.openxmlformats.org/officeDocument/2006/relationships/theme"/><Relationship Id="rId62" Target="notesSlides/notesSlide1.xml" Type="http://schemas.openxmlformats.org/officeDocument/2006/relationships/notesSlide"/><Relationship Id="rId63" Target="fonts/font63.fntdata" Type="http://schemas.openxmlformats.org/officeDocument/2006/relationships/font"/><Relationship Id="rId64" Target="notesSlides/notesSlide2.xml" Type="http://schemas.openxmlformats.org/officeDocument/2006/relationships/notesSlide"/><Relationship Id="rId65" Target="fonts/font65.fntdata" Type="http://schemas.openxmlformats.org/officeDocument/2006/relationships/font"/><Relationship Id="rId66" Target="notesSlides/notesSlide3.xml" Type="http://schemas.openxmlformats.org/officeDocument/2006/relationships/notesSlide"/><Relationship Id="rId67" Target="fonts/font67.fntdata" Type="http://schemas.openxmlformats.org/officeDocument/2006/relationships/font"/><Relationship Id="rId68" Target="fonts/font68.fntdata" Type="http://schemas.openxmlformats.org/officeDocument/2006/relationships/font"/><Relationship Id="rId69" Target="fonts/font69.fntdata" Type="http://schemas.openxmlformats.org/officeDocument/2006/relationships/font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4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3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2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distribue les lettres g et voyelles à tous les élèves. </a:t>
            </a:r>
          </a:p>
          <a:p>
            <a:r>
              <a:rPr lang="en-US"/>
              <a:t/>
            </a:r>
          </a:p>
          <a:p>
            <a:r>
              <a:rPr lang="en-US"/>
              <a:t>Les élèves doivent trouver un partenaire qui fait un g dur ensemble (ga, gu, go)</a:t>
            </a:r>
          </a:p>
          <a:p>
            <a:r>
              <a:rPr lang="en-US"/>
              <a:t/>
            </a:r>
          </a:p>
          <a:p>
            <a:r>
              <a:rPr lang="en-US"/>
              <a:t>Les élèves doivent maintenant trouver un partenaire avec un g doux (gy, gi, ge, gè)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distribue les lettres g et voyelles à tous les élèves. </a:t>
            </a:r>
          </a:p>
          <a:p>
            <a:r>
              <a:rPr lang="en-US"/>
              <a:t/>
            </a:r>
          </a:p>
          <a:p>
            <a:r>
              <a:rPr lang="en-US"/>
              <a:t>Les élèves doivent maintenant  formuler un go CVCV qui avec g doux seulement (gige, gygè, gègi, etc)</a:t>
            </a:r>
          </a:p>
          <a:p>
            <a:r>
              <a:rPr lang="en-US"/>
              <a:t/>
            </a:r>
          </a:p>
          <a:p>
            <a:r>
              <a:rPr lang="en-US"/>
              <a:t>Les élèves doivent maintenant  formuler un mot CVCV avec un g dur seulement (gago, gugu, etc...)</a:t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>Les élèves doivent maintenant formuler des  non-mots avec g dur et g doux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Mots de vocabulaire</a:t>
            </a:r>
          </a:p>
          <a:p>
            <a:r>
              <a:rPr lang="en-US"/>
              <a:t/>
            </a:r>
          </a:p>
          <a:p>
            <a:r>
              <a:rPr lang="en-US"/>
              <a:t>imagine</a:t>
            </a:r>
          </a:p>
          <a:p>
            <a:r>
              <a:rPr lang="en-US"/>
              <a:t>magique</a:t>
            </a:r>
          </a:p>
          <a:p>
            <a:r>
              <a:rPr lang="en-US"/>
              <a:t>génie</a:t>
            </a:r>
          </a:p>
          <a:p>
            <a:r>
              <a:rPr lang="en-US"/>
              <a:t>plage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7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7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4.png" Type="http://schemas.openxmlformats.org/officeDocument/2006/relationships/image"/><Relationship Id="rId5" Target="https://www.decodehabile.com" TargetMode="External" Type="http://schemas.openxmlformats.org/officeDocument/2006/relationships/hyperlink"/><Relationship Id="rId6" Target="https://www.decodehabile.com" TargetMode="External" Type="http://schemas.openxmlformats.org/officeDocument/2006/relationships/hyperlink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4.png" Type="http://schemas.openxmlformats.org/officeDocument/2006/relationships/image"/><Relationship Id="rId5" Target="https://www.decodehabile.com" TargetMode="External" Type="http://schemas.openxmlformats.org/officeDocument/2006/relationships/hyperlink"/><Relationship Id="rId6" Target="https://www.decodehabile.com" TargetMode="External" Type="http://schemas.openxmlformats.org/officeDocument/2006/relationships/hyperlink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4.png" Type="http://schemas.openxmlformats.org/officeDocument/2006/relationships/image"/><Relationship Id="rId5" Target="https://www.decodehabile.com" TargetMode="External" Type="http://schemas.openxmlformats.org/officeDocument/2006/relationships/hyperlink"/><Relationship Id="rId6" Target="https://www.decodehabile.com" TargetMode="External" Type="http://schemas.openxmlformats.org/officeDocument/2006/relationships/hyperlink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4.png" Type="http://schemas.openxmlformats.org/officeDocument/2006/relationships/image"/><Relationship Id="rId5" Target="https://www.decodehabile.com" TargetMode="External" Type="http://schemas.openxmlformats.org/officeDocument/2006/relationships/hyperlink"/><Relationship Id="rId6" Target="https://www.decodehabile.com" TargetMode="External" Type="http://schemas.openxmlformats.org/officeDocument/2006/relationships/hyperlink"/></Relationships>
</file>

<file path=ppt/slides/_rels/slide3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3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4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4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4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0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4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5.png" Type="http://schemas.openxmlformats.org/officeDocument/2006/relationships/image"/><Relationship Id="rId5" Target="../media/image4.png" Type="http://schemas.openxmlformats.org/officeDocument/2006/relationships/image"/><Relationship Id="rId6" Target="https://www.decodehabile.com" TargetMode="External" Type="http://schemas.openxmlformats.org/officeDocument/2006/relationships/hyperlink"/><Relationship Id="rId7" Target="https://www.decodehabile.com" TargetMode="External" Type="http://schemas.openxmlformats.org/officeDocument/2006/relationships/hyperlink"/></Relationships>
</file>

<file path=ppt/slides/_rels/slide4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4.png" Type="http://schemas.openxmlformats.org/officeDocument/2006/relationships/image"/><Relationship Id="rId5" Target="https://www.decodehabile.com" TargetMode="External" Type="http://schemas.openxmlformats.org/officeDocument/2006/relationships/hyperlink"/><Relationship Id="rId6" Target="https://www.decodehabile.com" TargetMode="External" Type="http://schemas.openxmlformats.org/officeDocument/2006/relationships/hyperlink"/></Relationships>
</file>

<file path=ppt/slides/_rels/slide4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4.png" Type="http://schemas.openxmlformats.org/officeDocument/2006/relationships/image"/><Relationship Id="rId5" Target="https://www.decodehabile.com" TargetMode="External" Type="http://schemas.openxmlformats.org/officeDocument/2006/relationships/hyperlink"/><Relationship Id="rId6" Target="https://www.decodehabile.com" TargetMode="External" Type="http://schemas.openxmlformats.org/officeDocument/2006/relationships/hyperlink"/></Relationships>
</file>

<file path=ppt/slides/_rels/slide4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6.png" Type="http://schemas.openxmlformats.org/officeDocument/2006/relationships/image"/><Relationship Id="rId5" Target="../media/image4.png" Type="http://schemas.openxmlformats.org/officeDocument/2006/relationships/image"/><Relationship Id="rId6" Target="https://www.decodehabile.com" TargetMode="External" Type="http://schemas.openxmlformats.org/officeDocument/2006/relationships/hyperlink"/><Relationship Id="rId7" Target="https://www.decodehabile.com" TargetMode="External" Type="http://schemas.openxmlformats.org/officeDocument/2006/relationships/hyperlink"/></Relationships>
</file>

<file path=ppt/slides/_rels/slide4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6.png" Type="http://schemas.openxmlformats.org/officeDocument/2006/relationships/image"/><Relationship Id="rId5" Target="../media/image4.png" Type="http://schemas.openxmlformats.org/officeDocument/2006/relationships/image"/><Relationship Id="rId6" Target="https://www.decodehabile.com" TargetMode="External" Type="http://schemas.openxmlformats.org/officeDocument/2006/relationships/hyperlink"/><Relationship Id="rId7" Target="https://www.decodehabile.com" TargetMode="External" Type="http://schemas.openxmlformats.org/officeDocument/2006/relationships/hyperlink"/></Relationships>
</file>

<file path=ppt/slides/_rels/slide4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4.png" Type="http://schemas.openxmlformats.org/officeDocument/2006/relationships/image"/><Relationship Id="rId5" Target="https://www.decodehabile.com" TargetMode="External" Type="http://schemas.openxmlformats.org/officeDocument/2006/relationships/hyperlink"/><Relationship Id="rId6" Target="https://www.decodehabile.com" TargetMode="External" Type="http://schemas.openxmlformats.org/officeDocument/2006/relationships/hyperlink"/></Relationships>
</file>

<file path=ppt/slides/_rels/slide4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9182669" cy="46560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9159808" cy="4628061"/>
            </a:xfrm>
            <a:custGeom>
              <a:avLst/>
              <a:gdLst/>
              <a:ahLst/>
              <a:cxnLst/>
              <a:rect r="r" b="b" t="t" l="l"/>
              <a:pathLst>
                <a:path h="4628061" w="9159808">
                  <a:moveTo>
                    <a:pt x="9159808" y="4628061"/>
                  </a:moveTo>
                  <a:lnTo>
                    <a:pt x="0" y="4620441"/>
                  </a:lnTo>
                  <a:lnTo>
                    <a:pt x="0" y="1618359"/>
                  </a:lnTo>
                  <a:lnTo>
                    <a:pt x="17780" y="19050"/>
                  </a:lnTo>
                  <a:lnTo>
                    <a:pt x="4565850" y="0"/>
                  </a:lnTo>
                  <a:lnTo>
                    <a:pt x="9140758" y="5080"/>
                  </a:ln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9184153" cy="4654025"/>
            </a:xfrm>
            <a:custGeom>
              <a:avLst/>
              <a:gdLst/>
              <a:ahLst/>
              <a:cxnLst/>
              <a:rect r="r" b="b" t="t" l="l"/>
              <a:pathLst>
                <a:path h="4654025" w="9184153">
                  <a:moveTo>
                    <a:pt x="9151133" y="21590"/>
                  </a:moveTo>
                  <a:cubicBezTo>
                    <a:pt x="9152404" y="34290"/>
                    <a:pt x="9152404" y="44450"/>
                    <a:pt x="9153673" y="54610"/>
                  </a:cubicBezTo>
                  <a:cubicBezTo>
                    <a:pt x="9156213" y="134414"/>
                    <a:pt x="9157483" y="235894"/>
                    <a:pt x="9160023" y="333749"/>
                  </a:cubicBezTo>
                  <a:cubicBezTo>
                    <a:pt x="9160023" y="475097"/>
                    <a:pt x="9172723" y="3262175"/>
                    <a:pt x="9179073" y="3403522"/>
                  </a:cubicBezTo>
                  <a:cubicBezTo>
                    <a:pt x="9185423" y="3617356"/>
                    <a:pt x="9181613" y="3834813"/>
                    <a:pt x="9181613" y="4048646"/>
                  </a:cubicBezTo>
                  <a:cubicBezTo>
                    <a:pt x="9181613" y="4237109"/>
                    <a:pt x="9182883" y="4411075"/>
                    <a:pt x="9184154" y="4593771"/>
                  </a:cubicBezTo>
                  <a:cubicBezTo>
                    <a:pt x="9184154" y="4615361"/>
                    <a:pt x="9184154" y="4629331"/>
                    <a:pt x="9184154" y="4653461"/>
                  </a:cubicBezTo>
                  <a:cubicBezTo>
                    <a:pt x="9161294" y="4653461"/>
                    <a:pt x="9140973" y="4654731"/>
                    <a:pt x="9096410" y="4653461"/>
                  </a:cubicBezTo>
                  <a:cubicBezTo>
                    <a:pt x="8628556" y="4648381"/>
                    <a:pt x="8153505" y="4654731"/>
                    <a:pt x="7685651" y="4649651"/>
                  </a:cubicBezTo>
                  <a:cubicBezTo>
                    <a:pt x="7404939" y="4645841"/>
                    <a:pt x="7131425" y="4648381"/>
                    <a:pt x="6850712" y="4645841"/>
                  </a:cubicBezTo>
                  <a:cubicBezTo>
                    <a:pt x="6721153" y="4644571"/>
                    <a:pt x="6591594" y="4643301"/>
                    <a:pt x="6462034" y="4642031"/>
                  </a:cubicBezTo>
                  <a:cubicBezTo>
                    <a:pt x="6382859" y="4642031"/>
                    <a:pt x="6310882" y="4643301"/>
                    <a:pt x="6231706" y="4643301"/>
                  </a:cubicBezTo>
                  <a:cubicBezTo>
                    <a:pt x="6030169" y="4642031"/>
                    <a:pt x="5475942" y="4643301"/>
                    <a:pt x="5274406" y="4642031"/>
                  </a:cubicBezTo>
                  <a:cubicBezTo>
                    <a:pt x="5130451" y="4640761"/>
                    <a:pt x="2251352" y="4649651"/>
                    <a:pt x="2107397" y="4648381"/>
                  </a:cubicBezTo>
                  <a:cubicBezTo>
                    <a:pt x="2071408" y="4648381"/>
                    <a:pt x="2028222" y="4649651"/>
                    <a:pt x="1992233" y="4649651"/>
                  </a:cubicBezTo>
                  <a:cubicBezTo>
                    <a:pt x="1905860" y="4649651"/>
                    <a:pt x="1826685" y="4650921"/>
                    <a:pt x="1740312" y="4650921"/>
                  </a:cubicBezTo>
                  <a:cubicBezTo>
                    <a:pt x="1524380" y="4650921"/>
                    <a:pt x="1315645" y="4649651"/>
                    <a:pt x="1099713" y="4648381"/>
                  </a:cubicBezTo>
                  <a:cubicBezTo>
                    <a:pt x="970153" y="4647111"/>
                    <a:pt x="840594" y="4645841"/>
                    <a:pt x="718232" y="4644571"/>
                  </a:cubicBezTo>
                  <a:cubicBezTo>
                    <a:pt x="487904" y="4643301"/>
                    <a:pt x="257576" y="4642031"/>
                    <a:pt x="44665" y="4642031"/>
                  </a:cubicBezTo>
                  <a:cubicBezTo>
                    <a:pt x="34505" y="4642031"/>
                    <a:pt x="25615" y="4642031"/>
                    <a:pt x="15455" y="4640761"/>
                  </a:cubicBezTo>
                  <a:cubicBezTo>
                    <a:pt x="6565" y="4639491"/>
                    <a:pt x="1485" y="4633141"/>
                    <a:pt x="4025" y="4624251"/>
                  </a:cubicBezTo>
                  <a:cubicBezTo>
                    <a:pt x="12915" y="4592289"/>
                    <a:pt x="9105" y="4501682"/>
                    <a:pt x="7835" y="4407450"/>
                  </a:cubicBezTo>
                  <a:cubicBezTo>
                    <a:pt x="6565" y="4215363"/>
                    <a:pt x="2755" y="4026900"/>
                    <a:pt x="4025" y="3834813"/>
                  </a:cubicBezTo>
                  <a:cubicBezTo>
                    <a:pt x="1485" y="3595610"/>
                    <a:pt x="-3595" y="634565"/>
                    <a:pt x="4025" y="391738"/>
                  </a:cubicBezTo>
                  <a:cubicBezTo>
                    <a:pt x="5295" y="344622"/>
                    <a:pt x="4025" y="293882"/>
                    <a:pt x="5295" y="246766"/>
                  </a:cubicBezTo>
                  <a:cubicBezTo>
                    <a:pt x="6565" y="170656"/>
                    <a:pt x="9105" y="87298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77633" y="30480"/>
                    <a:pt x="192797" y="29210"/>
                  </a:cubicBezTo>
                  <a:cubicBezTo>
                    <a:pt x="387136" y="25400"/>
                    <a:pt x="581475" y="22860"/>
                    <a:pt x="783012" y="20320"/>
                  </a:cubicBezTo>
                  <a:cubicBezTo>
                    <a:pt x="919769" y="17780"/>
                    <a:pt x="1056526" y="16510"/>
                    <a:pt x="1186086" y="13970"/>
                  </a:cubicBezTo>
                  <a:cubicBezTo>
                    <a:pt x="1315645" y="11430"/>
                    <a:pt x="1452402" y="8890"/>
                    <a:pt x="1581962" y="8890"/>
                  </a:cubicBezTo>
                  <a:cubicBezTo>
                    <a:pt x="1725917" y="7620"/>
                    <a:pt x="1869872" y="10160"/>
                    <a:pt x="2013827" y="8890"/>
                  </a:cubicBezTo>
                  <a:cubicBezTo>
                    <a:pt x="2193770" y="8890"/>
                    <a:pt x="5454350" y="6350"/>
                    <a:pt x="5634293" y="5080"/>
                  </a:cubicBezTo>
                  <a:cubicBezTo>
                    <a:pt x="5807039" y="3810"/>
                    <a:pt x="5979785" y="2540"/>
                    <a:pt x="6159729" y="2540"/>
                  </a:cubicBezTo>
                  <a:cubicBezTo>
                    <a:pt x="6454837" y="1270"/>
                    <a:pt x="6742747" y="0"/>
                    <a:pt x="7037854" y="0"/>
                  </a:cubicBezTo>
                  <a:cubicBezTo>
                    <a:pt x="7160216" y="0"/>
                    <a:pt x="7289775" y="2540"/>
                    <a:pt x="7412137" y="2540"/>
                  </a:cubicBezTo>
                  <a:cubicBezTo>
                    <a:pt x="7750431" y="3810"/>
                    <a:pt x="8095922" y="5080"/>
                    <a:pt x="8434217" y="7620"/>
                  </a:cubicBezTo>
                  <a:cubicBezTo>
                    <a:pt x="8614161" y="8890"/>
                    <a:pt x="8794105" y="12700"/>
                    <a:pt x="8974048" y="16510"/>
                  </a:cubicBezTo>
                  <a:cubicBezTo>
                    <a:pt x="9017234" y="16510"/>
                    <a:pt x="9060422" y="16510"/>
                    <a:pt x="9096410" y="16510"/>
                  </a:cubicBezTo>
                  <a:cubicBezTo>
                    <a:pt x="9132083" y="17780"/>
                    <a:pt x="9140973" y="20320"/>
                    <a:pt x="9151133" y="21590"/>
                  </a:cubicBezTo>
                  <a:close/>
                  <a:moveTo>
                    <a:pt x="9161294" y="4636951"/>
                  </a:moveTo>
                  <a:cubicBezTo>
                    <a:pt x="9162563" y="4620441"/>
                    <a:pt x="9163833" y="4607741"/>
                    <a:pt x="9163833" y="4595041"/>
                  </a:cubicBezTo>
                  <a:cubicBezTo>
                    <a:pt x="9162563" y="4392954"/>
                    <a:pt x="9161294" y="4200866"/>
                    <a:pt x="9161294" y="3994282"/>
                  </a:cubicBezTo>
                  <a:cubicBezTo>
                    <a:pt x="9161294" y="3900050"/>
                    <a:pt x="9163833" y="3805818"/>
                    <a:pt x="9162563" y="3711587"/>
                  </a:cubicBezTo>
                  <a:cubicBezTo>
                    <a:pt x="9162563" y="3624604"/>
                    <a:pt x="9161294" y="3533997"/>
                    <a:pt x="9160023" y="3447014"/>
                  </a:cubicBezTo>
                  <a:cubicBezTo>
                    <a:pt x="9154944" y="3312915"/>
                    <a:pt x="9143513" y="536710"/>
                    <a:pt x="9143513" y="402611"/>
                  </a:cubicBezTo>
                  <a:cubicBezTo>
                    <a:pt x="9140973" y="290258"/>
                    <a:pt x="9138433" y="174281"/>
                    <a:pt x="9135894" y="63500"/>
                  </a:cubicBezTo>
                  <a:cubicBezTo>
                    <a:pt x="9134623" y="44450"/>
                    <a:pt x="9133354" y="43180"/>
                    <a:pt x="9074817" y="41910"/>
                  </a:cubicBezTo>
                  <a:cubicBezTo>
                    <a:pt x="9053223" y="41910"/>
                    <a:pt x="9038828" y="41910"/>
                    <a:pt x="9017234" y="40640"/>
                  </a:cubicBezTo>
                  <a:cubicBezTo>
                    <a:pt x="8837291" y="36830"/>
                    <a:pt x="8650150" y="31750"/>
                    <a:pt x="8470206" y="30480"/>
                  </a:cubicBezTo>
                  <a:cubicBezTo>
                    <a:pt x="8031143" y="26670"/>
                    <a:pt x="7584883" y="25400"/>
                    <a:pt x="7145821" y="22860"/>
                  </a:cubicBezTo>
                  <a:cubicBezTo>
                    <a:pt x="7081041" y="22860"/>
                    <a:pt x="7009063" y="22860"/>
                    <a:pt x="6944283" y="22860"/>
                  </a:cubicBezTo>
                  <a:cubicBezTo>
                    <a:pt x="6836317" y="22860"/>
                    <a:pt x="6728351" y="22860"/>
                    <a:pt x="6627583" y="22860"/>
                  </a:cubicBezTo>
                  <a:cubicBezTo>
                    <a:pt x="6397255" y="22860"/>
                    <a:pt x="6166927" y="22860"/>
                    <a:pt x="5943797" y="24130"/>
                  </a:cubicBezTo>
                  <a:cubicBezTo>
                    <a:pt x="5749457" y="25400"/>
                    <a:pt x="2474482" y="29210"/>
                    <a:pt x="2280143" y="29210"/>
                  </a:cubicBezTo>
                  <a:cubicBezTo>
                    <a:pt x="1963442" y="29210"/>
                    <a:pt x="1646742" y="26670"/>
                    <a:pt x="1330041" y="33020"/>
                  </a:cubicBezTo>
                  <a:cubicBezTo>
                    <a:pt x="1164492" y="36830"/>
                    <a:pt x="1006142" y="36830"/>
                    <a:pt x="847792" y="38100"/>
                  </a:cubicBezTo>
                  <a:cubicBezTo>
                    <a:pt x="574277" y="41910"/>
                    <a:pt x="300763" y="45720"/>
                    <a:pt x="45935" y="50800"/>
                  </a:cubicBezTo>
                  <a:cubicBezTo>
                    <a:pt x="33235" y="50800"/>
                    <a:pt x="30695" y="53340"/>
                    <a:pt x="29425" y="76425"/>
                  </a:cubicBezTo>
                  <a:cubicBezTo>
                    <a:pt x="28155" y="141662"/>
                    <a:pt x="28155" y="206899"/>
                    <a:pt x="26885" y="272137"/>
                  </a:cubicBezTo>
                  <a:cubicBezTo>
                    <a:pt x="25615" y="380865"/>
                    <a:pt x="23075" y="485970"/>
                    <a:pt x="21805" y="594698"/>
                  </a:cubicBezTo>
                  <a:cubicBezTo>
                    <a:pt x="16725" y="710676"/>
                    <a:pt x="23075" y="3544870"/>
                    <a:pt x="25615" y="3660847"/>
                  </a:cubicBezTo>
                  <a:cubicBezTo>
                    <a:pt x="25615" y="3784073"/>
                    <a:pt x="25615" y="3910923"/>
                    <a:pt x="26885" y="4034149"/>
                  </a:cubicBezTo>
                  <a:cubicBezTo>
                    <a:pt x="26885" y="4124756"/>
                    <a:pt x="29425" y="4215363"/>
                    <a:pt x="29425" y="4305971"/>
                  </a:cubicBezTo>
                  <a:cubicBezTo>
                    <a:pt x="29425" y="4403826"/>
                    <a:pt x="29425" y="4501682"/>
                    <a:pt x="28155" y="4595041"/>
                  </a:cubicBezTo>
                  <a:cubicBezTo>
                    <a:pt x="28155" y="4598851"/>
                    <a:pt x="28155" y="4601391"/>
                    <a:pt x="28155" y="4605201"/>
                  </a:cubicBezTo>
                  <a:cubicBezTo>
                    <a:pt x="28155" y="4615361"/>
                    <a:pt x="31965" y="4619171"/>
                    <a:pt x="40855" y="4619171"/>
                  </a:cubicBezTo>
                  <a:cubicBezTo>
                    <a:pt x="92028" y="4619171"/>
                    <a:pt x="192797" y="4620441"/>
                    <a:pt x="286367" y="4620441"/>
                  </a:cubicBezTo>
                  <a:cubicBezTo>
                    <a:pt x="423124" y="4620441"/>
                    <a:pt x="567079" y="4617901"/>
                    <a:pt x="703837" y="4620441"/>
                  </a:cubicBezTo>
                  <a:cubicBezTo>
                    <a:pt x="926967" y="4624251"/>
                    <a:pt x="1150097" y="4626791"/>
                    <a:pt x="1373227" y="4625521"/>
                  </a:cubicBezTo>
                  <a:cubicBezTo>
                    <a:pt x="1517182" y="4624251"/>
                    <a:pt x="1653939" y="4626791"/>
                    <a:pt x="1797894" y="4626791"/>
                  </a:cubicBezTo>
                  <a:cubicBezTo>
                    <a:pt x="2006629" y="4626791"/>
                    <a:pt x="2215364" y="4625521"/>
                    <a:pt x="2424098" y="4626791"/>
                  </a:cubicBezTo>
                  <a:cubicBezTo>
                    <a:pt x="2733601" y="4628061"/>
                    <a:pt x="6130938" y="4617901"/>
                    <a:pt x="6447639" y="4620441"/>
                  </a:cubicBezTo>
                  <a:cubicBezTo>
                    <a:pt x="6584396" y="4621711"/>
                    <a:pt x="6721153" y="4622981"/>
                    <a:pt x="6850712" y="4622981"/>
                  </a:cubicBezTo>
                  <a:cubicBezTo>
                    <a:pt x="7088239" y="4625521"/>
                    <a:pt x="7318566" y="4621711"/>
                    <a:pt x="7556092" y="4625521"/>
                  </a:cubicBezTo>
                  <a:cubicBezTo>
                    <a:pt x="7750431" y="4628061"/>
                    <a:pt x="7944770" y="4628061"/>
                    <a:pt x="8139110" y="4630601"/>
                  </a:cubicBezTo>
                  <a:cubicBezTo>
                    <a:pt x="8427019" y="4634411"/>
                    <a:pt x="8714930" y="4636951"/>
                    <a:pt x="9002839" y="4638221"/>
                  </a:cubicBezTo>
                  <a:cubicBezTo>
                    <a:pt x="9110805" y="4638221"/>
                    <a:pt x="9140973" y="4636951"/>
                    <a:pt x="9161294" y="4636951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3011251" y="6097821"/>
            <a:ext cx="12265497" cy="4461575"/>
          </a:xfrm>
          <a:custGeom>
            <a:avLst/>
            <a:gdLst/>
            <a:ahLst/>
            <a:cxnLst/>
            <a:rect r="r" b="b" t="t" l="l"/>
            <a:pathLst>
              <a:path h="4461575" w="12265497">
                <a:moveTo>
                  <a:pt x="0" y="0"/>
                </a:moveTo>
                <a:lnTo>
                  <a:pt x="12265498" y="0"/>
                </a:lnTo>
                <a:lnTo>
                  <a:pt x="12265498" y="4461575"/>
                </a:lnTo>
                <a:lnTo>
                  <a:pt x="0" y="44615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403967">
            <a:off x="1416969" y="5580615"/>
            <a:ext cx="1289753" cy="1800703"/>
          </a:xfrm>
          <a:custGeom>
            <a:avLst/>
            <a:gdLst/>
            <a:ahLst/>
            <a:cxnLst/>
            <a:rect r="r" b="b" t="t" l="l"/>
            <a:pathLst>
              <a:path h="1800703" w="1289753">
                <a:moveTo>
                  <a:pt x="0" y="0"/>
                </a:moveTo>
                <a:lnTo>
                  <a:pt x="1289753" y="0"/>
                </a:lnTo>
                <a:lnTo>
                  <a:pt x="1289753" y="1800703"/>
                </a:lnTo>
                <a:lnTo>
                  <a:pt x="0" y="18007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511859" y="2424326"/>
            <a:ext cx="15264283" cy="15761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184"/>
              </a:lnSpc>
            </a:pPr>
            <a:r>
              <a:rPr lang="en-US" sz="13475" spc="-471">
                <a:solidFill>
                  <a:srgbClr val="595959"/>
                </a:solidFill>
                <a:latin typeface="Happy Font TH"/>
                <a:ea typeface="Happy Font TH"/>
                <a:cs typeface="Happy Font TH"/>
                <a:sym typeface="Happy Font TH"/>
              </a:rPr>
              <a:t>Le g doux/dur 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9671337">
            <a:off x="15230516" y="1708781"/>
            <a:ext cx="1289753" cy="1800703"/>
          </a:xfrm>
          <a:custGeom>
            <a:avLst/>
            <a:gdLst/>
            <a:ahLst/>
            <a:cxnLst/>
            <a:rect r="r" b="b" t="t" l="l"/>
            <a:pathLst>
              <a:path h="1800703" w="1289753">
                <a:moveTo>
                  <a:pt x="0" y="0"/>
                </a:moveTo>
                <a:lnTo>
                  <a:pt x="1289753" y="0"/>
                </a:lnTo>
                <a:lnTo>
                  <a:pt x="1289753" y="1800703"/>
                </a:lnTo>
                <a:lnTo>
                  <a:pt x="0" y="18007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7549" y="9103359"/>
            <a:ext cx="1044891" cy="1044891"/>
          </a:xfrm>
          <a:custGeom>
            <a:avLst/>
            <a:gdLst/>
            <a:ahLst/>
            <a:cxnLst/>
            <a:rect r="r" b="b" t="t" l="l"/>
            <a:pathLst>
              <a:path h="1044891" w="1044891">
                <a:moveTo>
                  <a:pt x="0" y="0"/>
                </a:moveTo>
                <a:lnTo>
                  <a:pt x="1044891" y="0"/>
                </a:lnTo>
                <a:lnTo>
                  <a:pt x="1044891" y="1044891"/>
                </a:lnTo>
                <a:lnTo>
                  <a:pt x="0" y="10448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664603" y="5076825"/>
            <a:ext cx="12958795" cy="5722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6"/>
              </a:lnSpc>
            </a:pPr>
            <a:r>
              <a:rPr lang="en-US" b="true" sz="3347">
                <a:solidFill>
                  <a:srgbClr val="000000"/>
                </a:solidFill>
                <a:latin typeface="Josefin Sans Semi-Bold"/>
                <a:ea typeface="Josefin Sans Semi-Bold"/>
                <a:cs typeface="Josefin Sans Semi-Bold"/>
                <a:sym typeface="Josefin Sans Semi-Bold"/>
              </a:rPr>
              <a:t>LEÇON DE 1ÈRE ANNÉE EN LECTURE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9182669" cy="46560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9159808" cy="4628061"/>
            </a:xfrm>
            <a:custGeom>
              <a:avLst/>
              <a:gdLst/>
              <a:ahLst/>
              <a:cxnLst/>
              <a:rect r="r" b="b" t="t" l="l"/>
              <a:pathLst>
                <a:path h="4628061" w="9159808">
                  <a:moveTo>
                    <a:pt x="9159808" y="4628061"/>
                  </a:moveTo>
                  <a:lnTo>
                    <a:pt x="0" y="4620441"/>
                  </a:lnTo>
                  <a:lnTo>
                    <a:pt x="0" y="1618359"/>
                  </a:lnTo>
                  <a:lnTo>
                    <a:pt x="17780" y="19050"/>
                  </a:lnTo>
                  <a:lnTo>
                    <a:pt x="4565850" y="0"/>
                  </a:lnTo>
                  <a:lnTo>
                    <a:pt x="9140758" y="5080"/>
                  </a:ln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9184153" cy="4654025"/>
            </a:xfrm>
            <a:custGeom>
              <a:avLst/>
              <a:gdLst/>
              <a:ahLst/>
              <a:cxnLst/>
              <a:rect r="r" b="b" t="t" l="l"/>
              <a:pathLst>
                <a:path h="4654025" w="9184153">
                  <a:moveTo>
                    <a:pt x="9151133" y="21590"/>
                  </a:moveTo>
                  <a:cubicBezTo>
                    <a:pt x="9152404" y="34290"/>
                    <a:pt x="9152404" y="44450"/>
                    <a:pt x="9153673" y="54610"/>
                  </a:cubicBezTo>
                  <a:cubicBezTo>
                    <a:pt x="9156213" y="134414"/>
                    <a:pt x="9157483" y="235894"/>
                    <a:pt x="9160023" y="333749"/>
                  </a:cubicBezTo>
                  <a:cubicBezTo>
                    <a:pt x="9160023" y="475097"/>
                    <a:pt x="9172723" y="3262175"/>
                    <a:pt x="9179073" y="3403522"/>
                  </a:cubicBezTo>
                  <a:cubicBezTo>
                    <a:pt x="9185423" y="3617356"/>
                    <a:pt x="9181613" y="3834813"/>
                    <a:pt x="9181613" y="4048646"/>
                  </a:cubicBezTo>
                  <a:cubicBezTo>
                    <a:pt x="9181613" y="4237109"/>
                    <a:pt x="9182883" y="4411075"/>
                    <a:pt x="9184154" y="4593771"/>
                  </a:cubicBezTo>
                  <a:cubicBezTo>
                    <a:pt x="9184154" y="4615361"/>
                    <a:pt x="9184154" y="4629331"/>
                    <a:pt x="9184154" y="4653461"/>
                  </a:cubicBezTo>
                  <a:cubicBezTo>
                    <a:pt x="9161294" y="4653461"/>
                    <a:pt x="9140973" y="4654731"/>
                    <a:pt x="9096410" y="4653461"/>
                  </a:cubicBezTo>
                  <a:cubicBezTo>
                    <a:pt x="8628556" y="4648381"/>
                    <a:pt x="8153505" y="4654731"/>
                    <a:pt x="7685651" y="4649651"/>
                  </a:cubicBezTo>
                  <a:cubicBezTo>
                    <a:pt x="7404939" y="4645841"/>
                    <a:pt x="7131425" y="4648381"/>
                    <a:pt x="6850712" y="4645841"/>
                  </a:cubicBezTo>
                  <a:cubicBezTo>
                    <a:pt x="6721153" y="4644571"/>
                    <a:pt x="6591594" y="4643301"/>
                    <a:pt x="6462034" y="4642031"/>
                  </a:cubicBezTo>
                  <a:cubicBezTo>
                    <a:pt x="6382859" y="4642031"/>
                    <a:pt x="6310882" y="4643301"/>
                    <a:pt x="6231706" y="4643301"/>
                  </a:cubicBezTo>
                  <a:cubicBezTo>
                    <a:pt x="6030169" y="4642031"/>
                    <a:pt x="5475942" y="4643301"/>
                    <a:pt x="5274406" y="4642031"/>
                  </a:cubicBezTo>
                  <a:cubicBezTo>
                    <a:pt x="5130451" y="4640761"/>
                    <a:pt x="2251352" y="4649651"/>
                    <a:pt x="2107397" y="4648381"/>
                  </a:cubicBezTo>
                  <a:cubicBezTo>
                    <a:pt x="2071408" y="4648381"/>
                    <a:pt x="2028222" y="4649651"/>
                    <a:pt x="1992233" y="4649651"/>
                  </a:cubicBezTo>
                  <a:cubicBezTo>
                    <a:pt x="1905860" y="4649651"/>
                    <a:pt x="1826685" y="4650921"/>
                    <a:pt x="1740312" y="4650921"/>
                  </a:cubicBezTo>
                  <a:cubicBezTo>
                    <a:pt x="1524380" y="4650921"/>
                    <a:pt x="1315645" y="4649651"/>
                    <a:pt x="1099713" y="4648381"/>
                  </a:cubicBezTo>
                  <a:cubicBezTo>
                    <a:pt x="970153" y="4647111"/>
                    <a:pt x="840594" y="4645841"/>
                    <a:pt x="718232" y="4644571"/>
                  </a:cubicBezTo>
                  <a:cubicBezTo>
                    <a:pt x="487904" y="4643301"/>
                    <a:pt x="257576" y="4642031"/>
                    <a:pt x="44665" y="4642031"/>
                  </a:cubicBezTo>
                  <a:cubicBezTo>
                    <a:pt x="34505" y="4642031"/>
                    <a:pt x="25615" y="4642031"/>
                    <a:pt x="15455" y="4640761"/>
                  </a:cubicBezTo>
                  <a:cubicBezTo>
                    <a:pt x="6565" y="4639491"/>
                    <a:pt x="1485" y="4633141"/>
                    <a:pt x="4025" y="4624251"/>
                  </a:cubicBezTo>
                  <a:cubicBezTo>
                    <a:pt x="12915" y="4592289"/>
                    <a:pt x="9105" y="4501682"/>
                    <a:pt x="7835" y="4407450"/>
                  </a:cubicBezTo>
                  <a:cubicBezTo>
                    <a:pt x="6565" y="4215363"/>
                    <a:pt x="2755" y="4026900"/>
                    <a:pt x="4025" y="3834813"/>
                  </a:cubicBezTo>
                  <a:cubicBezTo>
                    <a:pt x="1485" y="3595610"/>
                    <a:pt x="-3595" y="634565"/>
                    <a:pt x="4025" y="391738"/>
                  </a:cubicBezTo>
                  <a:cubicBezTo>
                    <a:pt x="5295" y="344622"/>
                    <a:pt x="4025" y="293882"/>
                    <a:pt x="5295" y="246766"/>
                  </a:cubicBezTo>
                  <a:cubicBezTo>
                    <a:pt x="6565" y="170656"/>
                    <a:pt x="9105" y="87298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77633" y="30480"/>
                    <a:pt x="192797" y="29210"/>
                  </a:cubicBezTo>
                  <a:cubicBezTo>
                    <a:pt x="387136" y="25400"/>
                    <a:pt x="581475" y="22860"/>
                    <a:pt x="783012" y="20320"/>
                  </a:cubicBezTo>
                  <a:cubicBezTo>
                    <a:pt x="919769" y="17780"/>
                    <a:pt x="1056526" y="16510"/>
                    <a:pt x="1186086" y="13970"/>
                  </a:cubicBezTo>
                  <a:cubicBezTo>
                    <a:pt x="1315645" y="11430"/>
                    <a:pt x="1452402" y="8890"/>
                    <a:pt x="1581962" y="8890"/>
                  </a:cubicBezTo>
                  <a:cubicBezTo>
                    <a:pt x="1725917" y="7620"/>
                    <a:pt x="1869872" y="10160"/>
                    <a:pt x="2013827" y="8890"/>
                  </a:cubicBezTo>
                  <a:cubicBezTo>
                    <a:pt x="2193770" y="8890"/>
                    <a:pt x="5454350" y="6350"/>
                    <a:pt x="5634293" y="5080"/>
                  </a:cubicBezTo>
                  <a:cubicBezTo>
                    <a:pt x="5807039" y="3810"/>
                    <a:pt x="5979785" y="2540"/>
                    <a:pt x="6159729" y="2540"/>
                  </a:cubicBezTo>
                  <a:cubicBezTo>
                    <a:pt x="6454837" y="1270"/>
                    <a:pt x="6742747" y="0"/>
                    <a:pt x="7037854" y="0"/>
                  </a:cubicBezTo>
                  <a:cubicBezTo>
                    <a:pt x="7160216" y="0"/>
                    <a:pt x="7289775" y="2540"/>
                    <a:pt x="7412137" y="2540"/>
                  </a:cubicBezTo>
                  <a:cubicBezTo>
                    <a:pt x="7750431" y="3810"/>
                    <a:pt x="8095922" y="5080"/>
                    <a:pt x="8434217" y="7620"/>
                  </a:cubicBezTo>
                  <a:cubicBezTo>
                    <a:pt x="8614161" y="8890"/>
                    <a:pt x="8794105" y="12700"/>
                    <a:pt x="8974048" y="16510"/>
                  </a:cubicBezTo>
                  <a:cubicBezTo>
                    <a:pt x="9017234" y="16510"/>
                    <a:pt x="9060422" y="16510"/>
                    <a:pt x="9096410" y="16510"/>
                  </a:cubicBezTo>
                  <a:cubicBezTo>
                    <a:pt x="9132083" y="17780"/>
                    <a:pt x="9140973" y="20320"/>
                    <a:pt x="9151133" y="21590"/>
                  </a:cubicBezTo>
                  <a:close/>
                  <a:moveTo>
                    <a:pt x="9161294" y="4636951"/>
                  </a:moveTo>
                  <a:cubicBezTo>
                    <a:pt x="9162563" y="4620441"/>
                    <a:pt x="9163833" y="4607741"/>
                    <a:pt x="9163833" y="4595041"/>
                  </a:cubicBezTo>
                  <a:cubicBezTo>
                    <a:pt x="9162563" y="4392954"/>
                    <a:pt x="9161294" y="4200866"/>
                    <a:pt x="9161294" y="3994282"/>
                  </a:cubicBezTo>
                  <a:cubicBezTo>
                    <a:pt x="9161294" y="3900050"/>
                    <a:pt x="9163833" y="3805818"/>
                    <a:pt x="9162563" y="3711587"/>
                  </a:cubicBezTo>
                  <a:cubicBezTo>
                    <a:pt x="9162563" y="3624604"/>
                    <a:pt x="9161294" y="3533997"/>
                    <a:pt x="9160023" y="3447014"/>
                  </a:cubicBezTo>
                  <a:cubicBezTo>
                    <a:pt x="9154944" y="3312915"/>
                    <a:pt x="9143513" y="536710"/>
                    <a:pt x="9143513" y="402611"/>
                  </a:cubicBezTo>
                  <a:cubicBezTo>
                    <a:pt x="9140973" y="290258"/>
                    <a:pt x="9138433" y="174281"/>
                    <a:pt x="9135894" y="63500"/>
                  </a:cubicBezTo>
                  <a:cubicBezTo>
                    <a:pt x="9134623" y="44450"/>
                    <a:pt x="9133354" y="43180"/>
                    <a:pt x="9074817" y="41910"/>
                  </a:cubicBezTo>
                  <a:cubicBezTo>
                    <a:pt x="9053223" y="41910"/>
                    <a:pt x="9038828" y="41910"/>
                    <a:pt x="9017234" y="40640"/>
                  </a:cubicBezTo>
                  <a:cubicBezTo>
                    <a:pt x="8837291" y="36830"/>
                    <a:pt x="8650150" y="31750"/>
                    <a:pt x="8470206" y="30480"/>
                  </a:cubicBezTo>
                  <a:cubicBezTo>
                    <a:pt x="8031143" y="26670"/>
                    <a:pt x="7584883" y="25400"/>
                    <a:pt x="7145821" y="22860"/>
                  </a:cubicBezTo>
                  <a:cubicBezTo>
                    <a:pt x="7081041" y="22860"/>
                    <a:pt x="7009063" y="22860"/>
                    <a:pt x="6944283" y="22860"/>
                  </a:cubicBezTo>
                  <a:cubicBezTo>
                    <a:pt x="6836317" y="22860"/>
                    <a:pt x="6728351" y="22860"/>
                    <a:pt x="6627583" y="22860"/>
                  </a:cubicBezTo>
                  <a:cubicBezTo>
                    <a:pt x="6397255" y="22860"/>
                    <a:pt x="6166927" y="22860"/>
                    <a:pt x="5943797" y="24130"/>
                  </a:cubicBezTo>
                  <a:cubicBezTo>
                    <a:pt x="5749457" y="25400"/>
                    <a:pt x="2474482" y="29210"/>
                    <a:pt x="2280143" y="29210"/>
                  </a:cubicBezTo>
                  <a:cubicBezTo>
                    <a:pt x="1963442" y="29210"/>
                    <a:pt x="1646742" y="26670"/>
                    <a:pt x="1330041" y="33020"/>
                  </a:cubicBezTo>
                  <a:cubicBezTo>
                    <a:pt x="1164492" y="36830"/>
                    <a:pt x="1006142" y="36830"/>
                    <a:pt x="847792" y="38100"/>
                  </a:cubicBezTo>
                  <a:cubicBezTo>
                    <a:pt x="574277" y="41910"/>
                    <a:pt x="300763" y="45720"/>
                    <a:pt x="45935" y="50800"/>
                  </a:cubicBezTo>
                  <a:cubicBezTo>
                    <a:pt x="33235" y="50800"/>
                    <a:pt x="30695" y="53340"/>
                    <a:pt x="29425" y="76425"/>
                  </a:cubicBezTo>
                  <a:cubicBezTo>
                    <a:pt x="28155" y="141662"/>
                    <a:pt x="28155" y="206899"/>
                    <a:pt x="26885" y="272137"/>
                  </a:cubicBezTo>
                  <a:cubicBezTo>
                    <a:pt x="25615" y="380865"/>
                    <a:pt x="23075" y="485970"/>
                    <a:pt x="21805" y="594698"/>
                  </a:cubicBezTo>
                  <a:cubicBezTo>
                    <a:pt x="16725" y="710676"/>
                    <a:pt x="23075" y="3544870"/>
                    <a:pt x="25615" y="3660847"/>
                  </a:cubicBezTo>
                  <a:cubicBezTo>
                    <a:pt x="25615" y="3784073"/>
                    <a:pt x="25615" y="3910923"/>
                    <a:pt x="26885" y="4034149"/>
                  </a:cubicBezTo>
                  <a:cubicBezTo>
                    <a:pt x="26885" y="4124756"/>
                    <a:pt x="29425" y="4215363"/>
                    <a:pt x="29425" y="4305971"/>
                  </a:cubicBezTo>
                  <a:cubicBezTo>
                    <a:pt x="29425" y="4403826"/>
                    <a:pt x="29425" y="4501682"/>
                    <a:pt x="28155" y="4595041"/>
                  </a:cubicBezTo>
                  <a:cubicBezTo>
                    <a:pt x="28155" y="4598851"/>
                    <a:pt x="28155" y="4601391"/>
                    <a:pt x="28155" y="4605201"/>
                  </a:cubicBezTo>
                  <a:cubicBezTo>
                    <a:pt x="28155" y="4615361"/>
                    <a:pt x="31965" y="4619171"/>
                    <a:pt x="40855" y="4619171"/>
                  </a:cubicBezTo>
                  <a:cubicBezTo>
                    <a:pt x="92028" y="4619171"/>
                    <a:pt x="192797" y="4620441"/>
                    <a:pt x="286367" y="4620441"/>
                  </a:cubicBezTo>
                  <a:cubicBezTo>
                    <a:pt x="423124" y="4620441"/>
                    <a:pt x="567079" y="4617901"/>
                    <a:pt x="703837" y="4620441"/>
                  </a:cubicBezTo>
                  <a:cubicBezTo>
                    <a:pt x="926967" y="4624251"/>
                    <a:pt x="1150097" y="4626791"/>
                    <a:pt x="1373227" y="4625521"/>
                  </a:cubicBezTo>
                  <a:cubicBezTo>
                    <a:pt x="1517182" y="4624251"/>
                    <a:pt x="1653939" y="4626791"/>
                    <a:pt x="1797894" y="4626791"/>
                  </a:cubicBezTo>
                  <a:cubicBezTo>
                    <a:pt x="2006629" y="4626791"/>
                    <a:pt x="2215364" y="4625521"/>
                    <a:pt x="2424098" y="4626791"/>
                  </a:cubicBezTo>
                  <a:cubicBezTo>
                    <a:pt x="2733601" y="4628061"/>
                    <a:pt x="6130938" y="4617901"/>
                    <a:pt x="6447639" y="4620441"/>
                  </a:cubicBezTo>
                  <a:cubicBezTo>
                    <a:pt x="6584396" y="4621711"/>
                    <a:pt x="6721153" y="4622981"/>
                    <a:pt x="6850712" y="4622981"/>
                  </a:cubicBezTo>
                  <a:cubicBezTo>
                    <a:pt x="7088239" y="4625521"/>
                    <a:pt x="7318566" y="4621711"/>
                    <a:pt x="7556092" y="4625521"/>
                  </a:cubicBezTo>
                  <a:cubicBezTo>
                    <a:pt x="7750431" y="4628061"/>
                    <a:pt x="7944770" y="4628061"/>
                    <a:pt x="8139110" y="4630601"/>
                  </a:cubicBezTo>
                  <a:cubicBezTo>
                    <a:pt x="8427019" y="4634411"/>
                    <a:pt x="8714930" y="4636951"/>
                    <a:pt x="9002839" y="4638221"/>
                  </a:cubicBezTo>
                  <a:cubicBezTo>
                    <a:pt x="9110805" y="4638221"/>
                    <a:pt x="9140973" y="4636951"/>
                    <a:pt x="9161294" y="4636951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5205799" y="3329218"/>
            <a:ext cx="3086100" cy="3324253"/>
            <a:chOff x="0" y="0"/>
            <a:chExt cx="4114800" cy="4432338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317538"/>
              <a:ext cx="4114800" cy="4114800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27941" y="0"/>
                    </a:moveTo>
                    <a:lnTo>
                      <a:pt x="684859" y="0"/>
                    </a:lnTo>
                    <a:cubicBezTo>
                      <a:pt x="718791" y="0"/>
                      <a:pt x="751333" y="13479"/>
                      <a:pt x="775327" y="37473"/>
                    </a:cubicBezTo>
                    <a:cubicBezTo>
                      <a:pt x="799321" y="61467"/>
                      <a:pt x="812800" y="94009"/>
                      <a:pt x="812800" y="127941"/>
                    </a:cubicBezTo>
                    <a:lnTo>
                      <a:pt x="812800" y="684859"/>
                    </a:lnTo>
                    <a:cubicBezTo>
                      <a:pt x="812800" y="718791"/>
                      <a:pt x="799321" y="751333"/>
                      <a:pt x="775327" y="775327"/>
                    </a:cubicBezTo>
                    <a:cubicBezTo>
                      <a:pt x="751333" y="799321"/>
                      <a:pt x="718791" y="812800"/>
                      <a:pt x="684859" y="812800"/>
                    </a:cubicBezTo>
                    <a:lnTo>
                      <a:pt x="127941" y="812800"/>
                    </a:lnTo>
                    <a:cubicBezTo>
                      <a:pt x="94009" y="812800"/>
                      <a:pt x="61467" y="799321"/>
                      <a:pt x="37473" y="775327"/>
                    </a:cubicBezTo>
                    <a:cubicBezTo>
                      <a:pt x="13479" y="751333"/>
                      <a:pt x="0" y="718791"/>
                      <a:pt x="0" y="684859"/>
                    </a:cubicBezTo>
                    <a:lnTo>
                      <a:pt x="0" y="127941"/>
                    </a:lnTo>
                    <a:cubicBezTo>
                      <a:pt x="0" y="94009"/>
                      <a:pt x="13479" y="61467"/>
                      <a:pt x="37473" y="37473"/>
                    </a:cubicBezTo>
                    <a:cubicBezTo>
                      <a:pt x="61467" y="13479"/>
                      <a:pt x="94009" y="0"/>
                      <a:pt x="127941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42962" y="354471"/>
              <a:ext cx="4034734" cy="4035077"/>
              <a:chOff x="0" y="0"/>
              <a:chExt cx="796984" cy="797052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30480" y="0"/>
                    </a:moveTo>
                    <a:lnTo>
                      <a:pt x="666505" y="0"/>
                    </a:lnTo>
                    <a:cubicBezTo>
                      <a:pt x="738567" y="0"/>
                      <a:pt x="796984" y="58418"/>
                      <a:pt x="796984" y="130480"/>
                    </a:cubicBezTo>
                    <a:lnTo>
                      <a:pt x="796984" y="666573"/>
                    </a:lnTo>
                    <a:cubicBezTo>
                      <a:pt x="796984" y="738634"/>
                      <a:pt x="738567" y="797052"/>
                      <a:pt x="666505" y="797052"/>
                    </a:cubicBezTo>
                    <a:lnTo>
                      <a:pt x="130480" y="797052"/>
                    </a:lnTo>
                    <a:cubicBezTo>
                      <a:pt x="58418" y="797052"/>
                      <a:pt x="0" y="738634"/>
                      <a:pt x="0" y="666573"/>
                    </a:cubicBezTo>
                    <a:lnTo>
                      <a:pt x="0" y="130480"/>
                    </a:lnTo>
                    <a:cubicBezTo>
                      <a:pt x="0" y="58418"/>
                      <a:pt x="58418" y="0"/>
                      <a:pt x="13048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329422" y="-381000"/>
              <a:ext cx="3455956" cy="44075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796"/>
                </a:lnSpc>
              </a:pPr>
              <a:r>
                <a:rPr lang="en-US" sz="19854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g</a:t>
              </a: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589744" y="1386442"/>
            <a:ext cx="5700879" cy="59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-139">
                <a:solidFill>
                  <a:srgbClr val="393839"/>
                </a:solidFill>
                <a:latin typeface="Happy Font TH"/>
                <a:ea typeface="Happy Font TH"/>
                <a:cs typeface="Happy Font TH"/>
                <a:sym typeface="Happy Font TH"/>
              </a:rPr>
              <a:t>le g dur et g doux - /𝑔/ /ʒ/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9624570" y="3391552"/>
            <a:ext cx="3086100" cy="3199587"/>
            <a:chOff x="0" y="0"/>
            <a:chExt cx="4114800" cy="4266116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151316"/>
              <a:ext cx="4114800" cy="4114800"/>
              <a:chOff x="0" y="0"/>
              <a:chExt cx="812800" cy="8128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27941" y="0"/>
                    </a:moveTo>
                    <a:lnTo>
                      <a:pt x="684859" y="0"/>
                    </a:lnTo>
                    <a:cubicBezTo>
                      <a:pt x="718791" y="0"/>
                      <a:pt x="751333" y="13479"/>
                      <a:pt x="775327" y="37473"/>
                    </a:cubicBezTo>
                    <a:cubicBezTo>
                      <a:pt x="799321" y="61467"/>
                      <a:pt x="812800" y="94009"/>
                      <a:pt x="812800" y="127941"/>
                    </a:cubicBezTo>
                    <a:lnTo>
                      <a:pt x="812800" y="684859"/>
                    </a:lnTo>
                    <a:cubicBezTo>
                      <a:pt x="812800" y="718791"/>
                      <a:pt x="799321" y="751333"/>
                      <a:pt x="775327" y="775327"/>
                    </a:cubicBezTo>
                    <a:cubicBezTo>
                      <a:pt x="751333" y="799321"/>
                      <a:pt x="718791" y="812800"/>
                      <a:pt x="684859" y="812800"/>
                    </a:cubicBezTo>
                    <a:lnTo>
                      <a:pt x="127941" y="812800"/>
                    </a:lnTo>
                    <a:cubicBezTo>
                      <a:pt x="94009" y="812800"/>
                      <a:pt x="61467" y="799321"/>
                      <a:pt x="37473" y="775327"/>
                    </a:cubicBezTo>
                    <a:cubicBezTo>
                      <a:pt x="13479" y="751333"/>
                      <a:pt x="0" y="718791"/>
                      <a:pt x="0" y="684859"/>
                    </a:cubicBezTo>
                    <a:lnTo>
                      <a:pt x="0" y="127941"/>
                    </a:lnTo>
                    <a:cubicBezTo>
                      <a:pt x="0" y="94009"/>
                      <a:pt x="13479" y="61467"/>
                      <a:pt x="37473" y="37473"/>
                    </a:cubicBezTo>
                    <a:cubicBezTo>
                      <a:pt x="61467" y="13479"/>
                      <a:pt x="94009" y="0"/>
                      <a:pt x="127941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0">
              <a:off x="42962" y="188248"/>
              <a:ext cx="4034734" cy="4035077"/>
              <a:chOff x="0" y="0"/>
              <a:chExt cx="796984" cy="797052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30480" y="0"/>
                    </a:moveTo>
                    <a:lnTo>
                      <a:pt x="666505" y="0"/>
                    </a:lnTo>
                    <a:cubicBezTo>
                      <a:pt x="738567" y="0"/>
                      <a:pt x="796984" y="58418"/>
                      <a:pt x="796984" y="130480"/>
                    </a:cubicBezTo>
                    <a:lnTo>
                      <a:pt x="796984" y="666573"/>
                    </a:lnTo>
                    <a:cubicBezTo>
                      <a:pt x="796984" y="738634"/>
                      <a:pt x="738567" y="797052"/>
                      <a:pt x="666505" y="797052"/>
                    </a:cubicBezTo>
                    <a:lnTo>
                      <a:pt x="130480" y="797052"/>
                    </a:lnTo>
                    <a:cubicBezTo>
                      <a:pt x="58418" y="797052"/>
                      <a:pt x="0" y="738634"/>
                      <a:pt x="0" y="666573"/>
                    </a:cubicBezTo>
                    <a:lnTo>
                      <a:pt x="0" y="130480"/>
                    </a:lnTo>
                    <a:cubicBezTo>
                      <a:pt x="0" y="58418"/>
                      <a:pt x="58418" y="0"/>
                      <a:pt x="13048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21" id="21"/>
            <p:cNvSpPr txBox="true"/>
            <p:nvPr/>
          </p:nvSpPr>
          <p:spPr>
            <a:xfrm rot="0">
              <a:off x="977057" y="-371475"/>
              <a:ext cx="2160687" cy="44312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999"/>
                </a:lnSpc>
              </a:pPr>
              <a:r>
                <a:rPr lang="en-US" sz="19999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a</a:t>
              </a: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67549" y="9103359"/>
            <a:ext cx="1044891" cy="1044891"/>
          </a:xfrm>
          <a:custGeom>
            <a:avLst/>
            <a:gdLst/>
            <a:ahLst/>
            <a:cxnLst/>
            <a:rect r="r" b="b" t="t" l="l"/>
            <a:pathLst>
              <a:path h="1044891" w="1044891">
                <a:moveTo>
                  <a:pt x="0" y="0"/>
                </a:moveTo>
                <a:lnTo>
                  <a:pt x="1044891" y="0"/>
                </a:lnTo>
                <a:lnTo>
                  <a:pt x="1044891" y="1044891"/>
                </a:lnTo>
                <a:lnTo>
                  <a:pt x="0" y="10448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9182669" cy="46560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9159808" cy="4628061"/>
            </a:xfrm>
            <a:custGeom>
              <a:avLst/>
              <a:gdLst/>
              <a:ahLst/>
              <a:cxnLst/>
              <a:rect r="r" b="b" t="t" l="l"/>
              <a:pathLst>
                <a:path h="4628061" w="9159808">
                  <a:moveTo>
                    <a:pt x="9159808" y="4628061"/>
                  </a:moveTo>
                  <a:lnTo>
                    <a:pt x="0" y="4620441"/>
                  </a:lnTo>
                  <a:lnTo>
                    <a:pt x="0" y="1618359"/>
                  </a:lnTo>
                  <a:lnTo>
                    <a:pt x="17780" y="19050"/>
                  </a:lnTo>
                  <a:lnTo>
                    <a:pt x="4565850" y="0"/>
                  </a:lnTo>
                  <a:lnTo>
                    <a:pt x="9140758" y="5080"/>
                  </a:ln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9184153" cy="4654025"/>
            </a:xfrm>
            <a:custGeom>
              <a:avLst/>
              <a:gdLst/>
              <a:ahLst/>
              <a:cxnLst/>
              <a:rect r="r" b="b" t="t" l="l"/>
              <a:pathLst>
                <a:path h="4654025" w="9184153">
                  <a:moveTo>
                    <a:pt x="9151133" y="21590"/>
                  </a:moveTo>
                  <a:cubicBezTo>
                    <a:pt x="9152404" y="34290"/>
                    <a:pt x="9152404" y="44450"/>
                    <a:pt x="9153673" y="54610"/>
                  </a:cubicBezTo>
                  <a:cubicBezTo>
                    <a:pt x="9156213" y="134414"/>
                    <a:pt x="9157483" y="235894"/>
                    <a:pt x="9160023" y="333749"/>
                  </a:cubicBezTo>
                  <a:cubicBezTo>
                    <a:pt x="9160023" y="475097"/>
                    <a:pt x="9172723" y="3262175"/>
                    <a:pt x="9179073" y="3403522"/>
                  </a:cubicBezTo>
                  <a:cubicBezTo>
                    <a:pt x="9185423" y="3617356"/>
                    <a:pt x="9181613" y="3834813"/>
                    <a:pt x="9181613" y="4048646"/>
                  </a:cubicBezTo>
                  <a:cubicBezTo>
                    <a:pt x="9181613" y="4237109"/>
                    <a:pt x="9182883" y="4411075"/>
                    <a:pt x="9184154" y="4593771"/>
                  </a:cubicBezTo>
                  <a:cubicBezTo>
                    <a:pt x="9184154" y="4615361"/>
                    <a:pt x="9184154" y="4629331"/>
                    <a:pt x="9184154" y="4653461"/>
                  </a:cubicBezTo>
                  <a:cubicBezTo>
                    <a:pt x="9161294" y="4653461"/>
                    <a:pt x="9140973" y="4654731"/>
                    <a:pt x="9096410" y="4653461"/>
                  </a:cubicBezTo>
                  <a:cubicBezTo>
                    <a:pt x="8628556" y="4648381"/>
                    <a:pt x="8153505" y="4654731"/>
                    <a:pt x="7685651" y="4649651"/>
                  </a:cubicBezTo>
                  <a:cubicBezTo>
                    <a:pt x="7404939" y="4645841"/>
                    <a:pt x="7131425" y="4648381"/>
                    <a:pt x="6850712" y="4645841"/>
                  </a:cubicBezTo>
                  <a:cubicBezTo>
                    <a:pt x="6721153" y="4644571"/>
                    <a:pt x="6591594" y="4643301"/>
                    <a:pt x="6462034" y="4642031"/>
                  </a:cubicBezTo>
                  <a:cubicBezTo>
                    <a:pt x="6382859" y="4642031"/>
                    <a:pt x="6310882" y="4643301"/>
                    <a:pt x="6231706" y="4643301"/>
                  </a:cubicBezTo>
                  <a:cubicBezTo>
                    <a:pt x="6030169" y="4642031"/>
                    <a:pt x="5475942" y="4643301"/>
                    <a:pt x="5274406" y="4642031"/>
                  </a:cubicBezTo>
                  <a:cubicBezTo>
                    <a:pt x="5130451" y="4640761"/>
                    <a:pt x="2251352" y="4649651"/>
                    <a:pt x="2107397" y="4648381"/>
                  </a:cubicBezTo>
                  <a:cubicBezTo>
                    <a:pt x="2071408" y="4648381"/>
                    <a:pt x="2028222" y="4649651"/>
                    <a:pt x="1992233" y="4649651"/>
                  </a:cubicBezTo>
                  <a:cubicBezTo>
                    <a:pt x="1905860" y="4649651"/>
                    <a:pt x="1826685" y="4650921"/>
                    <a:pt x="1740312" y="4650921"/>
                  </a:cubicBezTo>
                  <a:cubicBezTo>
                    <a:pt x="1524380" y="4650921"/>
                    <a:pt x="1315645" y="4649651"/>
                    <a:pt x="1099713" y="4648381"/>
                  </a:cubicBezTo>
                  <a:cubicBezTo>
                    <a:pt x="970153" y="4647111"/>
                    <a:pt x="840594" y="4645841"/>
                    <a:pt x="718232" y="4644571"/>
                  </a:cubicBezTo>
                  <a:cubicBezTo>
                    <a:pt x="487904" y="4643301"/>
                    <a:pt x="257576" y="4642031"/>
                    <a:pt x="44665" y="4642031"/>
                  </a:cubicBezTo>
                  <a:cubicBezTo>
                    <a:pt x="34505" y="4642031"/>
                    <a:pt x="25615" y="4642031"/>
                    <a:pt x="15455" y="4640761"/>
                  </a:cubicBezTo>
                  <a:cubicBezTo>
                    <a:pt x="6565" y="4639491"/>
                    <a:pt x="1485" y="4633141"/>
                    <a:pt x="4025" y="4624251"/>
                  </a:cubicBezTo>
                  <a:cubicBezTo>
                    <a:pt x="12915" y="4592289"/>
                    <a:pt x="9105" y="4501682"/>
                    <a:pt x="7835" y="4407450"/>
                  </a:cubicBezTo>
                  <a:cubicBezTo>
                    <a:pt x="6565" y="4215363"/>
                    <a:pt x="2755" y="4026900"/>
                    <a:pt x="4025" y="3834813"/>
                  </a:cubicBezTo>
                  <a:cubicBezTo>
                    <a:pt x="1485" y="3595610"/>
                    <a:pt x="-3595" y="634565"/>
                    <a:pt x="4025" y="391738"/>
                  </a:cubicBezTo>
                  <a:cubicBezTo>
                    <a:pt x="5295" y="344622"/>
                    <a:pt x="4025" y="293882"/>
                    <a:pt x="5295" y="246766"/>
                  </a:cubicBezTo>
                  <a:cubicBezTo>
                    <a:pt x="6565" y="170656"/>
                    <a:pt x="9105" y="87298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77633" y="30480"/>
                    <a:pt x="192797" y="29210"/>
                  </a:cubicBezTo>
                  <a:cubicBezTo>
                    <a:pt x="387136" y="25400"/>
                    <a:pt x="581475" y="22860"/>
                    <a:pt x="783012" y="20320"/>
                  </a:cubicBezTo>
                  <a:cubicBezTo>
                    <a:pt x="919769" y="17780"/>
                    <a:pt x="1056526" y="16510"/>
                    <a:pt x="1186086" y="13970"/>
                  </a:cubicBezTo>
                  <a:cubicBezTo>
                    <a:pt x="1315645" y="11430"/>
                    <a:pt x="1452402" y="8890"/>
                    <a:pt x="1581962" y="8890"/>
                  </a:cubicBezTo>
                  <a:cubicBezTo>
                    <a:pt x="1725917" y="7620"/>
                    <a:pt x="1869872" y="10160"/>
                    <a:pt x="2013827" y="8890"/>
                  </a:cubicBezTo>
                  <a:cubicBezTo>
                    <a:pt x="2193770" y="8890"/>
                    <a:pt x="5454350" y="6350"/>
                    <a:pt x="5634293" y="5080"/>
                  </a:cubicBezTo>
                  <a:cubicBezTo>
                    <a:pt x="5807039" y="3810"/>
                    <a:pt x="5979785" y="2540"/>
                    <a:pt x="6159729" y="2540"/>
                  </a:cubicBezTo>
                  <a:cubicBezTo>
                    <a:pt x="6454837" y="1270"/>
                    <a:pt x="6742747" y="0"/>
                    <a:pt x="7037854" y="0"/>
                  </a:cubicBezTo>
                  <a:cubicBezTo>
                    <a:pt x="7160216" y="0"/>
                    <a:pt x="7289775" y="2540"/>
                    <a:pt x="7412137" y="2540"/>
                  </a:cubicBezTo>
                  <a:cubicBezTo>
                    <a:pt x="7750431" y="3810"/>
                    <a:pt x="8095922" y="5080"/>
                    <a:pt x="8434217" y="7620"/>
                  </a:cubicBezTo>
                  <a:cubicBezTo>
                    <a:pt x="8614161" y="8890"/>
                    <a:pt x="8794105" y="12700"/>
                    <a:pt x="8974048" y="16510"/>
                  </a:cubicBezTo>
                  <a:cubicBezTo>
                    <a:pt x="9017234" y="16510"/>
                    <a:pt x="9060422" y="16510"/>
                    <a:pt x="9096410" y="16510"/>
                  </a:cubicBezTo>
                  <a:cubicBezTo>
                    <a:pt x="9132083" y="17780"/>
                    <a:pt x="9140973" y="20320"/>
                    <a:pt x="9151133" y="21590"/>
                  </a:cubicBezTo>
                  <a:close/>
                  <a:moveTo>
                    <a:pt x="9161294" y="4636951"/>
                  </a:moveTo>
                  <a:cubicBezTo>
                    <a:pt x="9162563" y="4620441"/>
                    <a:pt x="9163833" y="4607741"/>
                    <a:pt x="9163833" y="4595041"/>
                  </a:cubicBezTo>
                  <a:cubicBezTo>
                    <a:pt x="9162563" y="4392954"/>
                    <a:pt x="9161294" y="4200866"/>
                    <a:pt x="9161294" y="3994282"/>
                  </a:cubicBezTo>
                  <a:cubicBezTo>
                    <a:pt x="9161294" y="3900050"/>
                    <a:pt x="9163833" y="3805818"/>
                    <a:pt x="9162563" y="3711587"/>
                  </a:cubicBezTo>
                  <a:cubicBezTo>
                    <a:pt x="9162563" y="3624604"/>
                    <a:pt x="9161294" y="3533997"/>
                    <a:pt x="9160023" y="3447014"/>
                  </a:cubicBezTo>
                  <a:cubicBezTo>
                    <a:pt x="9154944" y="3312915"/>
                    <a:pt x="9143513" y="536710"/>
                    <a:pt x="9143513" y="402611"/>
                  </a:cubicBezTo>
                  <a:cubicBezTo>
                    <a:pt x="9140973" y="290258"/>
                    <a:pt x="9138433" y="174281"/>
                    <a:pt x="9135894" y="63500"/>
                  </a:cubicBezTo>
                  <a:cubicBezTo>
                    <a:pt x="9134623" y="44450"/>
                    <a:pt x="9133354" y="43180"/>
                    <a:pt x="9074817" y="41910"/>
                  </a:cubicBezTo>
                  <a:cubicBezTo>
                    <a:pt x="9053223" y="41910"/>
                    <a:pt x="9038828" y="41910"/>
                    <a:pt x="9017234" y="40640"/>
                  </a:cubicBezTo>
                  <a:cubicBezTo>
                    <a:pt x="8837291" y="36830"/>
                    <a:pt x="8650150" y="31750"/>
                    <a:pt x="8470206" y="30480"/>
                  </a:cubicBezTo>
                  <a:cubicBezTo>
                    <a:pt x="8031143" y="26670"/>
                    <a:pt x="7584883" y="25400"/>
                    <a:pt x="7145821" y="22860"/>
                  </a:cubicBezTo>
                  <a:cubicBezTo>
                    <a:pt x="7081041" y="22860"/>
                    <a:pt x="7009063" y="22860"/>
                    <a:pt x="6944283" y="22860"/>
                  </a:cubicBezTo>
                  <a:cubicBezTo>
                    <a:pt x="6836317" y="22860"/>
                    <a:pt x="6728351" y="22860"/>
                    <a:pt x="6627583" y="22860"/>
                  </a:cubicBezTo>
                  <a:cubicBezTo>
                    <a:pt x="6397255" y="22860"/>
                    <a:pt x="6166927" y="22860"/>
                    <a:pt x="5943797" y="24130"/>
                  </a:cubicBezTo>
                  <a:cubicBezTo>
                    <a:pt x="5749457" y="25400"/>
                    <a:pt x="2474482" y="29210"/>
                    <a:pt x="2280143" y="29210"/>
                  </a:cubicBezTo>
                  <a:cubicBezTo>
                    <a:pt x="1963442" y="29210"/>
                    <a:pt x="1646742" y="26670"/>
                    <a:pt x="1330041" y="33020"/>
                  </a:cubicBezTo>
                  <a:cubicBezTo>
                    <a:pt x="1164492" y="36830"/>
                    <a:pt x="1006142" y="36830"/>
                    <a:pt x="847792" y="38100"/>
                  </a:cubicBezTo>
                  <a:cubicBezTo>
                    <a:pt x="574277" y="41910"/>
                    <a:pt x="300763" y="45720"/>
                    <a:pt x="45935" y="50800"/>
                  </a:cubicBezTo>
                  <a:cubicBezTo>
                    <a:pt x="33235" y="50800"/>
                    <a:pt x="30695" y="53340"/>
                    <a:pt x="29425" y="76425"/>
                  </a:cubicBezTo>
                  <a:cubicBezTo>
                    <a:pt x="28155" y="141662"/>
                    <a:pt x="28155" y="206899"/>
                    <a:pt x="26885" y="272137"/>
                  </a:cubicBezTo>
                  <a:cubicBezTo>
                    <a:pt x="25615" y="380865"/>
                    <a:pt x="23075" y="485970"/>
                    <a:pt x="21805" y="594698"/>
                  </a:cubicBezTo>
                  <a:cubicBezTo>
                    <a:pt x="16725" y="710676"/>
                    <a:pt x="23075" y="3544870"/>
                    <a:pt x="25615" y="3660847"/>
                  </a:cubicBezTo>
                  <a:cubicBezTo>
                    <a:pt x="25615" y="3784073"/>
                    <a:pt x="25615" y="3910923"/>
                    <a:pt x="26885" y="4034149"/>
                  </a:cubicBezTo>
                  <a:cubicBezTo>
                    <a:pt x="26885" y="4124756"/>
                    <a:pt x="29425" y="4215363"/>
                    <a:pt x="29425" y="4305971"/>
                  </a:cubicBezTo>
                  <a:cubicBezTo>
                    <a:pt x="29425" y="4403826"/>
                    <a:pt x="29425" y="4501682"/>
                    <a:pt x="28155" y="4595041"/>
                  </a:cubicBezTo>
                  <a:cubicBezTo>
                    <a:pt x="28155" y="4598851"/>
                    <a:pt x="28155" y="4601391"/>
                    <a:pt x="28155" y="4605201"/>
                  </a:cubicBezTo>
                  <a:cubicBezTo>
                    <a:pt x="28155" y="4615361"/>
                    <a:pt x="31965" y="4619171"/>
                    <a:pt x="40855" y="4619171"/>
                  </a:cubicBezTo>
                  <a:cubicBezTo>
                    <a:pt x="92028" y="4619171"/>
                    <a:pt x="192797" y="4620441"/>
                    <a:pt x="286367" y="4620441"/>
                  </a:cubicBezTo>
                  <a:cubicBezTo>
                    <a:pt x="423124" y="4620441"/>
                    <a:pt x="567079" y="4617901"/>
                    <a:pt x="703837" y="4620441"/>
                  </a:cubicBezTo>
                  <a:cubicBezTo>
                    <a:pt x="926967" y="4624251"/>
                    <a:pt x="1150097" y="4626791"/>
                    <a:pt x="1373227" y="4625521"/>
                  </a:cubicBezTo>
                  <a:cubicBezTo>
                    <a:pt x="1517182" y="4624251"/>
                    <a:pt x="1653939" y="4626791"/>
                    <a:pt x="1797894" y="4626791"/>
                  </a:cubicBezTo>
                  <a:cubicBezTo>
                    <a:pt x="2006629" y="4626791"/>
                    <a:pt x="2215364" y="4625521"/>
                    <a:pt x="2424098" y="4626791"/>
                  </a:cubicBezTo>
                  <a:cubicBezTo>
                    <a:pt x="2733601" y="4628061"/>
                    <a:pt x="6130938" y="4617901"/>
                    <a:pt x="6447639" y="4620441"/>
                  </a:cubicBezTo>
                  <a:cubicBezTo>
                    <a:pt x="6584396" y="4621711"/>
                    <a:pt x="6721153" y="4622981"/>
                    <a:pt x="6850712" y="4622981"/>
                  </a:cubicBezTo>
                  <a:cubicBezTo>
                    <a:pt x="7088239" y="4625521"/>
                    <a:pt x="7318566" y="4621711"/>
                    <a:pt x="7556092" y="4625521"/>
                  </a:cubicBezTo>
                  <a:cubicBezTo>
                    <a:pt x="7750431" y="4628061"/>
                    <a:pt x="7944770" y="4628061"/>
                    <a:pt x="8139110" y="4630601"/>
                  </a:cubicBezTo>
                  <a:cubicBezTo>
                    <a:pt x="8427019" y="4634411"/>
                    <a:pt x="8714930" y="4636951"/>
                    <a:pt x="9002839" y="4638221"/>
                  </a:cubicBezTo>
                  <a:cubicBezTo>
                    <a:pt x="9110805" y="4638221"/>
                    <a:pt x="9140973" y="4636951"/>
                    <a:pt x="9161294" y="4636951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4371706" y="8823897"/>
            <a:ext cx="2377143" cy="2067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71"/>
              </a:lnSpc>
            </a:pPr>
            <a:r>
              <a:rPr lang="en-US" sz="1122" spc="-3">
                <a:solidFill>
                  <a:srgbClr val="CCCCCC"/>
                </a:solidFill>
                <a:latin typeface="Montserrat"/>
                <a:ea typeface="Montserrat"/>
                <a:cs typeface="Montserrat"/>
                <a:sym typeface="Montserrat"/>
              </a:rPr>
              <a:t>©2023 Les Éditions DécodeHabile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189581" y="8675031"/>
            <a:ext cx="158533" cy="19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71"/>
              </a:lnSpc>
            </a:pPr>
            <a:r>
              <a:rPr lang="en-US" sz="1122" spc="-3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14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5205799" y="3329218"/>
            <a:ext cx="3086100" cy="3324253"/>
            <a:chOff x="0" y="0"/>
            <a:chExt cx="4114800" cy="4432338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317538"/>
              <a:ext cx="4114800" cy="4114800"/>
              <a:chOff x="0" y="0"/>
              <a:chExt cx="812800" cy="8128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27941" y="0"/>
                    </a:moveTo>
                    <a:lnTo>
                      <a:pt x="684859" y="0"/>
                    </a:lnTo>
                    <a:cubicBezTo>
                      <a:pt x="718791" y="0"/>
                      <a:pt x="751333" y="13479"/>
                      <a:pt x="775327" y="37473"/>
                    </a:cubicBezTo>
                    <a:cubicBezTo>
                      <a:pt x="799321" y="61467"/>
                      <a:pt x="812800" y="94009"/>
                      <a:pt x="812800" y="127941"/>
                    </a:cubicBezTo>
                    <a:lnTo>
                      <a:pt x="812800" y="684859"/>
                    </a:lnTo>
                    <a:cubicBezTo>
                      <a:pt x="812800" y="718791"/>
                      <a:pt x="799321" y="751333"/>
                      <a:pt x="775327" y="775327"/>
                    </a:cubicBezTo>
                    <a:cubicBezTo>
                      <a:pt x="751333" y="799321"/>
                      <a:pt x="718791" y="812800"/>
                      <a:pt x="684859" y="812800"/>
                    </a:cubicBezTo>
                    <a:lnTo>
                      <a:pt x="127941" y="812800"/>
                    </a:lnTo>
                    <a:cubicBezTo>
                      <a:pt x="94009" y="812800"/>
                      <a:pt x="61467" y="799321"/>
                      <a:pt x="37473" y="775327"/>
                    </a:cubicBezTo>
                    <a:cubicBezTo>
                      <a:pt x="13479" y="751333"/>
                      <a:pt x="0" y="718791"/>
                      <a:pt x="0" y="684859"/>
                    </a:cubicBezTo>
                    <a:lnTo>
                      <a:pt x="0" y="127941"/>
                    </a:lnTo>
                    <a:cubicBezTo>
                      <a:pt x="0" y="94009"/>
                      <a:pt x="13479" y="61467"/>
                      <a:pt x="37473" y="37473"/>
                    </a:cubicBezTo>
                    <a:cubicBezTo>
                      <a:pt x="61467" y="13479"/>
                      <a:pt x="94009" y="0"/>
                      <a:pt x="127941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0">
              <a:off x="42962" y="354471"/>
              <a:ext cx="4034734" cy="4035077"/>
              <a:chOff x="0" y="0"/>
              <a:chExt cx="796984" cy="797052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30480" y="0"/>
                    </a:moveTo>
                    <a:lnTo>
                      <a:pt x="666505" y="0"/>
                    </a:lnTo>
                    <a:cubicBezTo>
                      <a:pt x="738567" y="0"/>
                      <a:pt x="796984" y="58418"/>
                      <a:pt x="796984" y="130480"/>
                    </a:cubicBezTo>
                    <a:lnTo>
                      <a:pt x="796984" y="666573"/>
                    </a:lnTo>
                    <a:cubicBezTo>
                      <a:pt x="796984" y="738634"/>
                      <a:pt x="738567" y="797052"/>
                      <a:pt x="666505" y="797052"/>
                    </a:cubicBezTo>
                    <a:lnTo>
                      <a:pt x="130480" y="797052"/>
                    </a:lnTo>
                    <a:cubicBezTo>
                      <a:pt x="58418" y="797052"/>
                      <a:pt x="0" y="738634"/>
                      <a:pt x="0" y="666573"/>
                    </a:cubicBezTo>
                    <a:lnTo>
                      <a:pt x="0" y="130480"/>
                    </a:lnTo>
                    <a:cubicBezTo>
                      <a:pt x="0" y="58418"/>
                      <a:pt x="58418" y="0"/>
                      <a:pt x="13048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14" id="14"/>
            <p:cNvSpPr txBox="true"/>
            <p:nvPr/>
          </p:nvSpPr>
          <p:spPr>
            <a:xfrm rot="0">
              <a:off x="329422" y="-381000"/>
              <a:ext cx="3455956" cy="44075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796"/>
                </a:lnSpc>
              </a:pPr>
              <a:r>
                <a:rPr lang="en-US" sz="19854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g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1589744" y="1386442"/>
            <a:ext cx="5700879" cy="59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-139">
                <a:solidFill>
                  <a:srgbClr val="393839"/>
                </a:solidFill>
                <a:latin typeface="Happy Font TH"/>
                <a:ea typeface="Happy Font TH"/>
                <a:cs typeface="Happy Font TH"/>
                <a:sym typeface="Happy Font TH"/>
              </a:rPr>
              <a:t>le g dur et g doux - /𝑔/ /ʒ/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9624570" y="3391552"/>
            <a:ext cx="3086100" cy="3199587"/>
            <a:chOff x="0" y="0"/>
            <a:chExt cx="4114800" cy="4266116"/>
          </a:xfrm>
        </p:grpSpPr>
        <p:grpSp>
          <p:nvGrpSpPr>
            <p:cNvPr name="Group 17" id="17"/>
            <p:cNvGrpSpPr/>
            <p:nvPr/>
          </p:nvGrpSpPr>
          <p:grpSpPr>
            <a:xfrm rot="0">
              <a:off x="0" y="151316"/>
              <a:ext cx="4114800" cy="4114800"/>
              <a:chOff x="0" y="0"/>
              <a:chExt cx="812800" cy="8128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27941" y="0"/>
                    </a:moveTo>
                    <a:lnTo>
                      <a:pt x="684859" y="0"/>
                    </a:lnTo>
                    <a:cubicBezTo>
                      <a:pt x="718791" y="0"/>
                      <a:pt x="751333" y="13479"/>
                      <a:pt x="775327" y="37473"/>
                    </a:cubicBezTo>
                    <a:cubicBezTo>
                      <a:pt x="799321" y="61467"/>
                      <a:pt x="812800" y="94009"/>
                      <a:pt x="812800" y="127941"/>
                    </a:cubicBezTo>
                    <a:lnTo>
                      <a:pt x="812800" y="684859"/>
                    </a:lnTo>
                    <a:cubicBezTo>
                      <a:pt x="812800" y="718791"/>
                      <a:pt x="799321" y="751333"/>
                      <a:pt x="775327" y="775327"/>
                    </a:cubicBezTo>
                    <a:cubicBezTo>
                      <a:pt x="751333" y="799321"/>
                      <a:pt x="718791" y="812800"/>
                      <a:pt x="684859" y="812800"/>
                    </a:cubicBezTo>
                    <a:lnTo>
                      <a:pt x="127941" y="812800"/>
                    </a:lnTo>
                    <a:cubicBezTo>
                      <a:pt x="94009" y="812800"/>
                      <a:pt x="61467" y="799321"/>
                      <a:pt x="37473" y="775327"/>
                    </a:cubicBezTo>
                    <a:cubicBezTo>
                      <a:pt x="13479" y="751333"/>
                      <a:pt x="0" y="718791"/>
                      <a:pt x="0" y="684859"/>
                    </a:cubicBezTo>
                    <a:lnTo>
                      <a:pt x="0" y="127941"/>
                    </a:lnTo>
                    <a:cubicBezTo>
                      <a:pt x="0" y="94009"/>
                      <a:pt x="13479" y="61467"/>
                      <a:pt x="37473" y="37473"/>
                    </a:cubicBezTo>
                    <a:cubicBezTo>
                      <a:pt x="61467" y="13479"/>
                      <a:pt x="94009" y="0"/>
                      <a:pt x="127941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20" id="20"/>
            <p:cNvGrpSpPr/>
            <p:nvPr/>
          </p:nvGrpSpPr>
          <p:grpSpPr>
            <a:xfrm rot="0">
              <a:off x="42962" y="188248"/>
              <a:ext cx="4034734" cy="4035077"/>
              <a:chOff x="0" y="0"/>
              <a:chExt cx="796984" cy="797052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30480" y="0"/>
                    </a:moveTo>
                    <a:lnTo>
                      <a:pt x="666505" y="0"/>
                    </a:lnTo>
                    <a:cubicBezTo>
                      <a:pt x="738567" y="0"/>
                      <a:pt x="796984" y="58418"/>
                      <a:pt x="796984" y="130480"/>
                    </a:cubicBezTo>
                    <a:lnTo>
                      <a:pt x="796984" y="666573"/>
                    </a:lnTo>
                    <a:cubicBezTo>
                      <a:pt x="796984" y="738634"/>
                      <a:pt x="738567" y="797052"/>
                      <a:pt x="666505" y="797052"/>
                    </a:cubicBezTo>
                    <a:lnTo>
                      <a:pt x="130480" y="797052"/>
                    </a:lnTo>
                    <a:cubicBezTo>
                      <a:pt x="58418" y="797052"/>
                      <a:pt x="0" y="738634"/>
                      <a:pt x="0" y="666573"/>
                    </a:cubicBezTo>
                    <a:lnTo>
                      <a:pt x="0" y="130480"/>
                    </a:lnTo>
                    <a:cubicBezTo>
                      <a:pt x="0" y="58418"/>
                      <a:pt x="58418" y="0"/>
                      <a:pt x="13048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23" id="23"/>
            <p:cNvSpPr txBox="true"/>
            <p:nvPr/>
          </p:nvSpPr>
          <p:spPr>
            <a:xfrm rot="0">
              <a:off x="977057" y="-371475"/>
              <a:ext cx="2160687" cy="44312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999"/>
                </a:lnSpc>
              </a:pPr>
              <a:r>
                <a:rPr lang="en-US" sz="19999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u</a:t>
              </a: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67549" y="9103359"/>
            <a:ext cx="1044891" cy="1044891"/>
          </a:xfrm>
          <a:custGeom>
            <a:avLst/>
            <a:gdLst/>
            <a:ahLst/>
            <a:cxnLst/>
            <a:rect r="r" b="b" t="t" l="l"/>
            <a:pathLst>
              <a:path h="1044891" w="1044891">
                <a:moveTo>
                  <a:pt x="0" y="0"/>
                </a:moveTo>
                <a:lnTo>
                  <a:pt x="1044891" y="0"/>
                </a:lnTo>
                <a:lnTo>
                  <a:pt x="1044891" y="1044891"/>
                </a:lnTo>
                <a:lnTo>
                  <a:pt x="0" y="10448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9182669" cy="46560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9159808" cy="4628061"/>
            </a:xfrm>
            <a:custGeom>
              <a:avLst/>
              <a:gdLst/>
              <a:ahLst/>
              <a:cxnLst/>
              <a:rect r="r" b="b" t="t" l="l"/>
              <a:pathLst>
                <a:path h="4628061" w="9159808">
                  <a:moveTo>
                    <a:pt x="9159808" y="4628061"/>
                  </a:moveTo>
                  <a:lnTo>
                    <a:pt x="0" y="4620441"/>
                  </a:lnTo>
                  <a:lnTo>
                    <a:pt x="0" y="1618359"/>
                  </a:lnTo>
                  <a:lnTo>
                    <a:pt x="17780" y="19050"/>
                  </a:lnTo>
                  <a:lnTo>
                    <a:pt x="4565850" y="0"/>
                  </a:lnTo>
                  <a:lnTo>
                    <a:pt x="9140758" y="5080"/>
                  </a:ln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9184153" cy="4654025"/>
            </a:xfrm>
            <a:custGeom>
              <a:avLst/>
              <a:gdLst/>
              <a:ahLst/>
              <a:cxnLst/>
              <a:rect r="r" b="b" t="t" l="l"/>
              <a:pathLst>
                <a:path h="4654025" w="9184153">
                  <a:moveTo>
                    <a:pt x="9151133" y="21590"/>
                  </a:moveTo>
                  <a:cubicBezTo>
                    <a:pt x="9152404" y="34290"/>
                    <a:pt x="9152404" y="44450"/>
                    <a:pt x="9153673" y="54610"/>
                  </a:cubicBezTo>
                  <a:cubicBezTo>
                    <a:pt x="9156213" y="134414"/>
                    <a:pt x="9157483" y="235894"/>
                    <a:pt x="9160023" y="333749"/>
                  </a:cubicBezTo>
                  <a:cubicBezTo>
                    <a:pt x="9160023" y="475097"/>
                    <a:pt x="9172723" y="3262175"/>
                    <a:pt x="9179073" y="3403522"/>
                  </a:cubicBezTo>
                  <a:cubicBezTo>
                    <a:pt x="9185423" y="3617356"/>
                    <a:pt x="9181613" y="3834813"/>
                    <a:pt x="9181613" y="4048646"/>
                  </a:cubicBezTo>
                  <a:cubicBezTo>
                    <a:pt x="9181613" y="4237109"/>
                    <a:pt x="9182883" y="4411075"/>
                    <a:pt x="9184154" y="4593771"/>
                  </a:cubicBezTo>
                  <a:cubicBezTo>
                    <a:pt x="9184154" y="4615361"/>
                    <a:pt x="9184154" y="4629331"/>
                    <a:pt x="9184154" y="4653461"/>
                  </a:cubicBezTo>
                  <a:cubicBezTo>
                    <a:pt x="9161294" y="4653461"/>
                    <a:pt x="9140973" y="4654731"/>
                    <a:pt x="9096410" y="4653461"/>
                  </a:cubicBezTo>
                  <a:cubicBezTo>
                    <a:pt x="8628556" y="4648381"/>
                    <a:pt x="8153505" y="4654731"/>
                    <a:pt x="7685651" y="4649651"/>
                  </a:cubicBezTo>
                  <a:cubicBezTo>
                    <a:pt x="7404939" y="4645841"/>
                    <a:pt x="7131425" y="4648381"/>
                    <a:pt x="6850712" y="4645841"/>
                  </a:cubicBezTo>
                  <a:cubicBezTo>
                    <a:pt x="6721153" y="4644571"/>
                    <a:pt x="6591594" y="4643301"/>
                    <a:pt x="6462034" y="4642031"/>
                  </a:cubicBezTo>
                  <a:cubicBezTo>
                    <a:pt x="6382859" y="4642031"/>
                    <a:pt x="6310882" y="4643301"/>
                    <a:pt x="6231706" y="4643301"/>
                  </a:cubicBezTo>
                  <a:cubicBezTo>
                    <a:pt x="6030169" y="4642031"/>
                    <a:pt x="5475942" y="4643301"/>
                    <a:pt x="5274406" y="4642031"/>
                  </a:cubicBezTo>
                  <a:cubicBezTo>
                    <a:pt x="5130451" y="4640761"/>
                    <a:pt x="2251352" y="4649651"/>
                    <a:pt x="2107397" y="4648381"/>
                  </a:cubicBezTo>
                  <a:cubicBezTo>
                    <a:pt x="2071408" y="4648381"/>
                    <a:pt x="2028222" y="4649651"/>
                    <a:pt x="1992233" y="4649651"/>
                  </a:cubicBezTo>
                  <a:cubicBezTo>
                    <a:pt x="1905860" y="4649651"/>
                    <a:pt x="1826685" y="4650921"/>
                    <a:pt x="1740312" y="4650921"/>
                  </a:cubicBezTo>
                  <a:cubicBezTo>
                    <a:pt x="1524380" y="4650921"/>
                    <a:pt x="1315645" y="4649651"/>
                    <a:pt x="1099713" y="4648381"/>
                  </a:cubicBezTo>
                  <a:cubicBezTo>
                    <a:pt x="970153" y="4647111"/>
                    <a:pt x="840594" y="4645841"/>
                    <a:pt x="718232" y="4644571"/>
                  </a:cubicBezTo>
                  <a:cubicBezTo>
                    <a:pt x="487904" y="4643301"/>
                    <a:pt x="257576" y="4642031"/>
                    <a:pt x="44665" y="4642031"/>
                  </a:cubicBezTo>
                  <a:cubicBezTo>
                    <a:pt x="34505" y="4642031"/>
                    <a:pt x="25615" y="4642031"/>
                    <a:pt x="15455" y="4640761"/>
                  </a:cubicBezTo>
                  <a:cubicBezTo>
                    <a:pt x="6565" y="4639491"/>
                    <a:pt x="1485" y="4633141"/>
                    <a:pt x="4025" y="4624251"/>
                  </a:cubicBezTo>
                  <a:cubicBezTo>
                    <a:pt x="12915" y="4592289"/>
                    <a:pt x="9105" y="4501682"/>
                    <a:pt x="7835" y="4407450"/>
                  </a:cubicBezTo>
                  <a:cubicBezTo>
                    <a:pt x="6565" y="4215363"/>
                    <a:pt x="2755" y="4026900"/>
                    <a:pt x="4025" y="3834813"/>
                  </a:cubicBezTo>
                  <a:cubicBezTo>
                    <a:pt x="1485" y="3595610"/>
                    <a:pt x="-3595" y="634565"/>
                    <a:pt x="4025" y="391738"/>
                  </a:cubicBezTo>
                  <a:cubicBezTo>
                    <a:pt x="5295" y="344622"/>
                    <a:pt x="4025" y="293882"/>
                    <a:pt x="5295" y="246766"/>
                  </a:cubicBezTo>
                  <a:cubicBezTo>
                    <a:pt x="6565" y="170656"/>
                    <a:pt x="9105" y="87298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77633" y="30480"/>
                    <a:pt x="192797" y="29210"/>
                  </a:cubicBezTo>
                  <a:cubicBezTo>
                    <a:pt x="387136" y="25400"/>
                    <a:pt x="581475" y="22860"/>
                    <a:pt x="783012" y="20320"/>
                  </a:cubicBezTo>
                  <a:cubicBezTo>
                    <a:pt x="919769" y="17780"/>
                    <a:pt x="1056526" y="16510"/>
                    <a:pt x="1186086" y="13970"/>
                  </a:cubicBezTo>
                  <a:cubicBezTo>
                    <a:pt x="1315645" y="11430"/>
                    <a:pt x="1452402" y="8890"/>
                    <a:pt x="1581962" y="8890"/>
                  </a:cubicBezTo>
                  <a:cubicBezTo>
                    <a:pt x="1725917" y="7620"/>
                    <a:pt x="1869872" y="10160"/>
                    <a:pt x="2013827" y="8890"/>
                  </a:cubicBezTo>
                  <a:cubicBezTo>
                    <a:pt x="2193770" y="8890"/>
                    <a:pt x="5454350" y="6350"/>
                    <a:pt x="5634293" y="5080"/>
                  </a:cubicBezTo>
                  <a:cubicBezTo>
                    <a:pt x="5807039" y="3810"/>
                    <a:pt x="5979785" y="2540"/>
                    <a:pt x="6159729" y="2540"/>
                  </a:cubicBezTo>
                  <a:cubicBezTo>
                    <a:pt x="6454837" y="1270"/>
                    <a:pt x="6742747" y="0"/>
                    <a:pt x="7037854" y="0"/>
                  </a:cubicBezTo>
                  <a:cubicBezTo>
                    <a:pt x="7160216" y="0"/>
                    <a:pt x="7289775" y="2540"/>
                    <a:pt x="7412137" y="2540"/>
                  </a:cubicBezTo>
                  <a:cubicBezTo>
                    <a:pt x="7750431" y="3810"/>
                    <a:pt x="8095922" y="5080"/>
                    <a:pt x="8434217" y="7620"/>
                  </a:cubicBezTo>
                  <a:cubicBezTo>
                    <a:pt x="8614161" y="8890"/>
                    <a:pt x="8794105" y="12700"/>
                    <a:pt x="8974048" y="16510"/>
                  </a:cubicBezTo>
                  <a:cubicBezTo>
                    <a:pt x="9017234" y="16510"/>
                    <a:pt x="9060422" y="16510"/>
                    <a:pt x="9096410" y="16510"/>
                  </a:cubicBezTo>
                  <a:cubicBezTo>
                    <a:pt x="9132083" y="17780"/>
                    <a:pt x="9140973" y="20320"/>
                    <a:pt x="9151133" y="21590"/>
                  </a:cubicBezTo>
                  <a:close/>
                  <a:moveTo>
                    <a:pt x="9161294" y="4636951"/>
                  </a:moveTo>
                  <a:cubicBezTo>
                    <a:pt x="9162563" y="4620441"/>
                    <a:pt x="9163833" y="4607741"/>
                    <a:pt x="9163833" y="4595041"/>
                  </a:cubicBezTo>
                  <a:cubicBezTo>
                    <a:pt x="9162563" y="4392954"/>
                    <a:pt x="9161294" y="4200866"/>
                    <a:pt x="9161294" y="3994282"/>
                  </a:cubicBezTo>
                  <a:cubicBezTo>
                    <a:pt x="9161294" y="3900050"/>
                    <a:pt x="9163833" y="3805818"/>
                    <a:pt x="9162563" y="3711587"/>
                  </a:cubicBezTo>
                  <a:cubicBezTo>
                    <a:pt x="9162563" y="3624604"/>
                    <a:pt x="9161294" y="3533997"/>
                    <a:pt x="9160023" y="3447014"/>
                  </a:cubicBezTo>
                  <a:cubicBezTo>
                    <a:pt x="9154944" y="3312915"/>
                    <a:pt x="9143513" y="536710"/>
                    <a:pt x="9143513" y="402611"/>
                  </a:cubicBezTo>
                  <a:cubicBezTo>
                    <a:pt x="9140973" y="290258"/>
                    <a:pt x="9138433" y="174281"/>
                    <a:pt x="9135894" y="63500"/>
                  </a:cubicBezTo>
                  <a:cubicBezTo>
                    <a:pt x="9134623" y="44450"/>
                    <a:pt x="9133354" y="43180"/>
                    <a:pt x="9074817" y="41910"/>
                  </a:cubicBezTo>
                  <a:cubicBezTo>
                    <a:pt x="9053223" y="41910"/>
                    <a:pt x="9038828" y="41910"/>
                    <a:pt x="9017234" y="40640"/>
                  </a:cubicBezTo>
                  <a:cubicBezTo>
                    <a:pt x="8837291" y="36830"/>
                    <a:pt x="8650150" y="31750"/>
                    <a:pt x="8470206" y="30480"/>
                  </a:cubicBezTo>
                  <a:cubicBezTo>
                    <a:pt x="8031143" y="26670"/>
                    <a:pt x="7584883" y="25400"/>
                    <a:pt x="7145821" y="22860"/>
                  </a:cubicBezTo>
                  <a:cubicBezTo>
                    <a:pt x="7081041" y="22860"/>
                    <a:pt x="7009063" y="22860"/>
                    <a:pt x="6944283" y="22860"/>
                  </a:cubicBezTo>
                  <a:cubicBezTo>
                    <a:pt x="6836317" y="22860"/>
                    <a:pt x="6728351" y="22860"/>
                    <a:pt x="6627583" y="22860"/>
                  </a:cubicBezTo>
                  <a:cubicBezTo>
                    <a:pt x="6397255" y="22860"/>
                    <a:pt x="6166927" y="22860"/>
                    <a:pt x="5943797" y="24130"/>
                  </a:cubicBezTo>
                  <a:cubicBezTo>
                    <a:pt x="5749457" y="25400"/>
                    <a:pt x="2474482" y="29210"/>
                    <a:pt x="2280143" y="29210"/>
                  </a:cubicBezTo>
                  <a:cubicBezTo>
                    <a:pt x="1963442" y="29210"/>
                    <a:pt x="1646742" y="26670"/>
                    <a:pt x="1330041" y="33020"/>
                  </a:cubicBezTo>
                  <a:cubicBezTo>
                    <a:pt x="1164492" y="36830"/>
                    <a:pt x="1006142" y="36830"/>
                    <a:pt x="847792" y="38100"/>
                  </a:cubicBezTo>
                  <a:cubicBezTo>
                    <a:pt x="574277" y="41910"/>
                    <a:pt x="300763" y="45720"/>
                    <a:pt x="45935" y="50800"/>
                  </a:cubicBezTo>
                  <a:cubicBezTo>
                    <a:pt x="33235" y="50800"/>
                    <a:pt x="30695" y="53340"/>
                    <a:pt x="29425" y="76425"/>
                  </a:cubicBezTo>
                  <a:cubicBezTo>
                    <a:pt x="28155" y="141662"/>
                    <a:pt x="28155" y="206899"/>
                    <a:pt x="26885" y="272137"/>
                  </a:cubicBezTo>
                  <a:cubicBezTo>
                    <a:pt x="25615" y="380865"/>
                    <a:pt x="23075" y="485970"/>
                    <a:pt x="21805" y="594698"/>
                  </a:cubicBezTo>
                  <a:cubicBezTo>
                    <a:pt x="16725" y="710676"/>
                    <a:pt x="23075" y="3544870"/>
                    <a:pt x="25615" y="3660847"/>
                  </a:cubicBezTo>
                  <a:cubicBezTo>
                    <a:pt x="25615" y="3784073"/>
                    <a:pt x="25615" y="3910923"/>
                    <a:pt x="26885" y="4034149"/>
                  </a:cubicBezTo>
                  <a:cubicBezTo>
                    <a:pt x="26885" y="4124756"/>
                    <a:pt x="29425" y="4215363"/>
                    <a:pt x="29425" y="4305971"/>
                  </a:cubicBezTo>
                  <a:cubicBezTo>
                    <a:pt x="29425" y="4403826"/>
                    <a:pt x="29425" y="4501682"/>
                    <a:pt x="28155" y="4595041"/>
                  </a:cubicBezTo>
                  <a:cubicBezTo>
                    <a:pt x="28155" y="4598851"/>
                    <a:pt x="28155" y="4601391"/>
                    <a:pt x="28155" y="4605201"/>
                  </a:cubicBezTo>
                  <a:cubicBezTo>
                    <a:pt x="28155" y="4615361"/>
                    <a:pt x="31965" y="4619171"/>
                    <a:pt x="40855" y="4619171"/>
                  </a:cubicBezTo>
                  <a:cubicBezTo>
                    <a:pt x="92028" y="4619171"/>
                    <a:pt x="192797" y="4620441"/>
                    <a:pt x="286367" y="4620441"/>
                  </a:cubicBezTo>
                  <a:cubicBezTo>
                    <a:pt x="423124" y="4620441"/>
                    <a:pt x="567079" y="4617901"/>
                    <a:pt x="703837" y="4620441"/>
                  </a:cubicBezTo>
                  <a:cubicBezTo>
                    <a:pt x="926967" y="4624251"/>
                    <a:pt x="1150097" y="4626791"/>
                    <a:pt x="1373227" y="4625521"/>
                  </a:cubicBezTo>
                  <a:cubicBezTo>
                    <a:pt x="1517182" y="4624251"/>
                    <a:pt x="1653939" y="4626791"/>
                    <a:pt x="1797894" y="4626791"/>
                  </a:cubicBezTo>
                  <a:cubicBezTo>
                    <a:pt x="2006629" y="4626791"/>
                    <a:pt x="2215364" y="4625521"/>
                    <a:pt x="2424098" y="4626791"/>
                  </a:cubicBezTo>
                  <a:cubicBezTo>
                    <a:pt x="2733601" y="4628061"/>
                    <a:pt x="6130938" y="4617901"/>
                    <a:pt x="6447639" y="4620441"/>
                  </a:cubicBezTo>
                  <a:cubicBezTo>
                    <a:pt x="6584396" y="4621711"/>
                    <a:pt x="6721153" y="4622981"/>
                    <a:pt x="6850712" y="4622981"/>
                  </a:cubicBezTo>
                  <a:cubicBezTo>
                    <a:pt x="7088239" y="4625521"/>
                    <a:pt x="7318566" y="4621711"/>
                    <a:pt x="7556092" y="4625521"/>
                  </a:cubicBezTo>
                  <a:cubicBezTo>
                    <a:pt x="7750431" y="4628061"/>
                    <a:pt x="7944770" y="4628061"/>
                    <a:pt x="8139110" y="4630601"/>
                  </a:cubicBezTo>
                  <a:cubicBezTo>
                    <a:pt x="8427019" y="4634411"/>
                    <a:pt x="8714930" y="4636951"/>
                    <a:pt x="9002839" y="4638221"/>
                  </a:cubicBezTo>
                  <a:cubicBezTo>
                    <a:pt x="9110805" y="4638221"/>
                    <a:pt x="9140973" y="4636951"/>
                    <a:pt x="9161294" y="4636951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5205799" y="3329218"/>
            <a:ext cx="3086100" cy="3324253"/>
            <a:chOff x="0" y="0"/>
            <a:chExt cx="4114800" cy="4432338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317538"/>
              <a:ext cx="4114800" cy="4114800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27941" y="0"/>
                    </a:moveTo>
                    <a:lnTo>
                      <a:pt x="684859" y="0"/>
                    </a:lnTo>
                    <a:cubicBezTo>
                      <a:pt x="718791" y="0"/>
                      <a:pt x="751333" y="13479"/>
                      <a:pt x="775327" y="37473"/>
                    </a:cubicBezTo>
                    <a:cubicBezTo>
                      <a:pt x="799321" y="61467"/>
                      <a:pt x="812800" y="94009"/>
                      <a:pt x="812800" y="127941"/>
                    </a:cubicBezTo>
                    <a:lnTo>
                      <a:pt x="812800" y="684859"/>
                    </a:lnTo>
                    <a:cubicBezTo>
                      <a:pt x="812800" y="718791"/>
                      <a:pt x="799321" y="751333"/>
                      <a:pt x="775327" y="775327"/>
                    </a:cubicBezTo>
                    <a:cubicBezTo>
                      <a:pt x="751333" y="799321"/>
                      <a:pt x="718791" y="812800"/>
                      <a:pt x="684859" y="812800"/>
                    </a:cubicBezTo>
                    <a:lnTo>
                      <a:pt x="127941" y="812800"/>
                    </a:lnTo>
                    <a:cubicBezTo>
                      <a:pt x="94009" y="812800"/>
                      <a:pt x="61467" y="799321"/>
                      <a:pt x="37473" y="775327"/>
                    </a:cubicBezTo>
                    <a:cubicBezTo>
                      <a:pt x="13479" y="751333"/>
                      <a:pt x="0" y="718791"/>
                      <a:pt x="0" y="684859"/>
                    </a:cubicBezTo>
                    <a:lnTo>
                      <a:pt x="0" y="127941"/>
                    </a:lnTo>
                    <a:cubicBezTo>
                      <a:pt x="0" y="94009"/>
                      <a:pt x="13479" y="61467"/>
                      <a:pt x="37473" y="37473"/>
                    </a:cubicBezTo>
                    <a:cubicBezTo>
                      <a:pt x="61467" y="13479"/>
                      <a:pt x="94009" y="0"/>
                      <a:pt x="127941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42962" y="354471"/>
              <a:ext cx="4034734" cy="4035077"/>
              <a:chOff x="0" y="0"/>
              <a:chExt cx="796984" cy="797052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30480" y="0"/>
                    </a:moveTo>
                    <a:lnTo>
                      <a:pt x="666505" y="0"/>
                    </a:lnTo>
                    <a:cubicBezTo>
                      <a:pt x="738567" y="0"/>
                      <a:pt x="796984" y="58418"/>
                      <a:pt x="796984" y="130480"/>
                    </a:cubicBezTo>
                    <a:lnTo>
                      <a:pt x="796984" y="666573"/>
                    </a:lnTo>
                    <a:cubicBezTo>
                      <a:pt x="796984" y="738634"/>
                      <a:pt x="738567" y="797052"/>
                      <a:pt x="666505" y="797052"/>
                    </a:cubicBezTo>
                    <a:lnTo>
                      <a:pt x="130480" y="797052"/>
                    </a:lnTo>
                    <a:cubicBezTo>
                      <a:pt x="58418" y="797052"/>
                      <a:pt x="0" y="738634"/>
                      <a:pt x="0" y="666573"/>
                    </a:cubicBezTo>
                    <a:lnTo>
                      <a:pt x="0" y="130480"/>
                    </a:lnTo>
                    <a:cubicBezTo>
                      <a:pt x="0" y="58418"/>
                      <a:pt x="58418" y="0"/>
                      <a:pt x="13048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329422" y="-381000"/>
              <a:ext cx="3455956" cy="44075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796"/>
                </a:lnSpc>
              </a:pPr>
              <a:r>
                <a:rPr lang="en-US" sz="19854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g</a:t>
              </a: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589744" y="1386442"/>
            <a:ext cx="5700879" cy="59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-139">
                <a:solidFill>
                  <a:srgbClr val="393839"/>
                </a:solidFill>
                <a:latin typeface="Happy Font TH"/>
                <a:ea typeface="Happy Font TH"/>
                <a:cs typeface="Happy Font TH"/>
                <a:sym typeface="Happy Font TH"/>
              </a:rPr>
              <a:t>le g dur et g doux - /𝑔/ /ʒ/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9624570" y="3391552"/>
            <a:ext cx="3086100" cy="3199587"/>
            <a:chOff x="0" y="0"/>
            <a:chExt cx="4114800" cy="4266116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151316"/>
              <a:ext cx="4114800" cy="4114800"/>
              <a:chOff x="0" y="0"/>
              <a:chExt cx="812800" cy="8128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27941" y="0"/>
                    </a:moveTo>
                    <a:lnTo>
                      <a:pt x="684859" y="0"/>
                    </a:lnTo>
                    <a:cubicBezTo>
                      <a:pt x="718791" y="0"/>
                      <a:pt x="751333" y="13479"/>
                      <a:pt x="775327" y="37473"/>
                    </a:cubicBezTo>
                    <a:cubicBezTo>
                      <a:pt x="799321" y="61467"/>
                      <a:pt x="812800" y="94009"/>
                      <a:pt x="812800" y="127941"/>
                    </a:cubicBezTo>
                    <a:lnTo>
                      <a:pt x="812800" y="684859"/>
                    </a:lnTo>
                    <a:cubicBezTo>
                      <a:pt x="812800" y="718791"/>
                      <a:pt x="799321" y="751333"/>
                      <a:pt x="775327" y="775327"/>
                    </a:cubicBezTo>
                    <a:cubicBezTo>
                      <a:pt x="751333" y="799321"/>
                      <a:pt x="718791" y="812800"/>
                      <a:pt x="684859" y="812800"/>
                    </a:cubicBezTo>
                    <a:lnTo>
                      <a:pt x="127941" y="812800"/>
                    </a:lnTo>
                    <a:cubicBezTo>
                      <a:pt x="94009" y="812800"/>
                      <a:pt x="61467" y="799321"/>
                      <a:pt x="37473" y="775327"/>
                    </a:cubicBezTo>
                    <a:cubicBezTo>
                      <a:pt x="13479" y="751333"/>
                      <a:pt x="0" y="718791"/>
                      <a:pt x="0" y="684859"/>
                    </a:cubicBezTo>
                    <a:lnTo>
                      <a:pt x="0" y="127941"/>
                    </a:lnTo>
                    <a:cubicBezTo>
                      <a:pt x="0" y="94009"/>
                      <a:pt x="13479" y="61467"/>
                      <a:pt x="37473" y="37473"/>
                    </a:cubicBezTo>
                    <a:cubicBezTo>
                      <a:pt x="61467" y="13479"/>
                      <a:pt x="94009" y="0"/>
                      <a:pt x="127941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0">
              <a:off x="42962" y="188248"/>
              <a:ext cx="4034734" cy="4035077"/>
              <a:chOff x="0" y="0"/>
              <a:chExt cx="796984" cy="797052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30480" y="0"/>
                    </a:moveTo>
                    <a:lnTo>
                      <a:pt x="666505" y="0"/>
                    </a:lnTo>
                    <a:cubicBezTo>
                      <a:pt x="738567" y="0"/>
                      <a:pt x="796984" y="58418"/>
                      <a:pt x="796984" y="130480"/>
                    </a:cubicBezTo>
                    <a:lnTo>
                      <a:pt x="796984" y="666573"/>
                    </a:lnTo>
                    <a:cubicBezTo>
                      <a:pt x="796984" y="738634"/>
                      <a:pt x="738567" y="797052"/>
                      <a:pt x="666505" y="797052"/>
                    </a:cubicBezTo>
                    <a:lnTo>
                      <a:pt x="130480" y="797052"/>
                    </a:lnTo>
                    <a:cubicBezTo>
                      <a:pt x="58418" y="797052"/>
                      <a:pt x="0" y="738634"/>
                      <a:pt x="0" y="666573"/>
                    </a:cubicBezTo>
                    <a:lnTo>
                      <a:pt x="0" y="130480"/>
                    </a:lnTo>
                    <a:cubicBezTo>
                      <a:pt x="0" y="58418"/>
                      <a:pt x="58418" y="0"/>
                      <a:pt x="13048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21" id="21"/>
            <p:cNvSpPr txBox="true"/>
            <p:nvPr/>
          </p:nvSpPr>
          <p:spPr>
            <a:xfrm rot="0">
              <a:off x="977057" y="-371475"/>
              <a:ext cx="2160687" cy="44312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999"/>
                </a:lnSpc>
              </a:pPr>
              <a:r>
                <a:rPr lang="en-US" sz="19999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i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9182669" cy="46560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9159808" cy="4628061"/>
            </a:xfrm>
            <a:custGeom>
              <a:avLst/>
              <a:gdLst/>
              <a:ahLst/>
              <a:cxnLst/>
              <a:rect r="r" b="b" t="t" l="l"/>
              <a:pathLst>
                <a:path h="4628061" w="9159808">
                  <a:moveTo>
                    <a:pt x="9159808" y="4628061"/>
                  </a:moveTo>
                  <a:lnTo>
                    <a:pt x="0" y="4620441"/>
                  </a:lnTo>
                  <a:lnTo>
                    <a:pt x="0" y="1618359"/>
                  </a:lnTo>
                  <a:lnTo>
                    <a:pt x="17780" y="19050"/>
                  </a:lnTo>
                  <a:lnTo>
                    <a:pt x="4565850" y="0"/>
                  </a:lnTo>
                  <a:lnTo>
                    <a:pt x="9140758" y="5080"/>
                  </a:ln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9184153" cy="4654025"/>
            </a:xfrm>
            <a:custGeom>
              <a:avLst/>
              <a:gdLst/>
              <a:ahLst/>
              <a:cxnLst/>
              <a:rect r="r" b="b" t="t" l="l"/>
              <a:pathLst>
                <a:path h="4654025" w="9184153">
                  <a:moveTo>
                    <a:pt x="9151133" y="21590"/>
                  </a:moveTo>
                  <a:cubicBezTo>
                    <a:pt x="9152404" y="34290"/>
                    <a:pt x="9152404" y="44450"/>
                    <a:pt x="9153673" y="54610"/>
                  </a:cubicBezTo>
                  <a:cubicBezTo>
                    <a:pt x="9156213" y="134414"/>
                    <a:pt x="9157483" y="235894"/>
                    <a:pt x="9160023" y="333749"/>
                  </a:cubicBezTo>
                  <a:cubicBezTo>
                    <a:pt x="9160023" y="475097"/>
                    <a:pt x="9172723" y="3262175"/>
                    <a:pt x="9179073" y="3403522"/>
                  </a:cubicBezTo>
                  <a:cubicBezTo>
                    <a:pt x="9185423" y="3617356"/>
                    <a:pt x="9181613" y="3834813"/>
                    <a:pt x="9181613" y="4048646"/>
                  </a:cubicBezTo>
                  <a:cubicBezTo>
                    <a:pt x="9181613" y="4237109"/>
                    <a:pt x="9182883" y="4411075"/>
                    <a:pt x="9184154" y="4593771"/>
                  </a:cubicBezTo>
                  <a:cubicBezTo>
                    <a:pt x="9184154" y="4615361"/>
                    <a:pt x="9184154" y="4629331"/>
                    <a:pt x="9184154" y="4653461"/>
                  </a:cubicBezTo>
                  <a:cubicBezTo>
                    <a:pt x="9161294" y="4653461"/>
                    <a:pt x="9140973" y="4654731"/>
                    <a:pt x="9096410" y="4653461"/>
                  </a:cubicBezTo>
                  <a:cubicBezTo>
                    <a:pt x="8628556" y="4648381"/>
                    <a:pt x="8153505" y="4654731"/>
                    <a:pt x="7685651" y="4649651"/>
                  </a:cubicBezTo>
                  <a:cubicBezTo>
                    <a:pt x="7404939" y="4645841"/>
                    <a:pt x="7131425" y="4648381"/>
                    <a:pt x="6850712" y="4645841"/>
                  </a:cubicBezTo>
                  <a:cubicBezTo>
                    <a:pt x="6721153" y="4644571"/>
                    <a:pt x="6591594" y="4643301"/>
                    <a:pt x="6462034" y="4642031"/>
                  </a:cubicBezTo>
                  <a:cubicBezTo>
                    <a:pt x="6382859" y="4642031"/>
                    <a:pt x="6310882" y="4643301"/>
                    <a:pt x="6231706" y="4643301"/>
                  </a:cubicBezTo>
                  <a:cubicBezTo>
                    <a:pt x="6030169" y="4642031"/>
                    <a:pt x="5475942" y="4643301"/>
                    <a:pt x="5274406" y="4642031"/>
                  </a:cubicBezTo>
                  <a:cubicBezTo>
                    <a:pt x="5130451" y="4640761"/>
                    <a:pt x="2251352" y="4649651"/>
                    <a:pt x="2107397" y="4648381"/>
                  </a:cubicBezTo>
                  <a:cubicBezTo>
                    <a:pt x="2071408" y="4648381"/>
                    <a:pt x="2028222" y="4649651"/>
                    <a:pt x="1992233" y="4649651"/>
                  </a:cubicBezTo>
                  <a:cubicBezTo>
                    <a:pt x="1905860" y="4649651"/>
                    <a:pt x="1826685" y="4650921"/>
                    <a:pt x="1740312" y="4650921"/>
                  </a:cubicBezTo>
                  <a:cubicBezTo>
                    <a:pt x="1524380" y="4650921"/>
                    <a:pt x="1315645" y="4649651"/>
                    <a:pt x="1099713" y="4648381"/>
                  </a:cubicBezTo>
                  <a:cubicBezTo>
                    <a:pt x="970153" y="4647111"/>
                    <a:pt x="840594" y="4645841"/>
                    <a:pt x="718232" y="4644571"/>
                  </a:cubicBezTo>
                  <a:cubicBezTo>
                    <a:pt x="487904" y="4643301"/>
                    <a:pt x="257576" y="4642031"/>
                    <a:pt x="44665" y="4642031"/>
                  </a:cubicBezTo>
                  <a:cubicBezTo>
                    <a:pt x="34505" y="4642031"/>
                    <a:pt x="25615" y="4642031"/>
                    <a:pt x="15455" y="4640761"/>
                  </a:cubicBezTo>
                  <a:cubicBezTo>
                    <a:pt x="6565" y="4639491"/>
                    <a:pt x="1485" y="4633141"/>
                    <a:pt x="4025" y="4624251"/>
                  </a:cubicBezTo>
                  <a:cubicBezTo>
                    <a:pt x="12915" y="4592289"/>
                    <a:pt x="9105" y="4501682"/>
                    <a:pt x="7835" y="4407450"/>
                  </a:cubicBezTo>
                  <a:cubicBezTo>
                    <a:pt x="6565" y="4215363"/>
                    <a:pt x="2755" y="4026900"/>
                    <a:pt x="4025" y="3834813"/>
                  </a:cubicBezTo>
                  <a:cubicBezTo>
                    <a:pt x="1485" y="3595610"/>
                    <a:pt x="-3595" y="634565"/>
                    <a:pt x="4025" y="391738"/>
                  </a:cubicBezTo>
                  <a:cubicBezTo>
                    <a:pt x="5295" y="344622"/>
                    <a:pt x="4025" y="293882"/>
                    <a:pt x="5295" y="246766"/>
                  </a:cubicBezTo>
                  <a:cubicBezTo>
                    <a:pt x="6565" y="170656"/>
                    <a:pt x="9105" y="87298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77633" y="30480"/>
                    <a:pt x="192797" y="29210"/>
                  </a:cubicBezTo>
                  <a:cubicBezTo>
                    <a:pt x="387136" y="25400"/>
                    <a:pt x="581475" y="22860"/>
                    <a:pt x="783012" y="20320"/>
                  </a:cubicBezTo>
                  <a:cubicBezTo>
                    <a:pt x="919769" y="17780"/>
                    <a:pt x="1056526" y="16510"/>
                    <a:pt x="1186086" y="13970"/>
                  </a:cubicBezTo>
                  <a:cubicBezTo>
                    <a:pt x="1315645" y="11430"/>
                    <a:pt x="1452402" y="8890"/>
                    <a:pt x="1581962" y="8890"/>
                  </a:cubicBezTo>
                  <a:cubicBezTo>
                    <a:pt x="1725917" y="7620"/>
                    <a:pt x="1869872" y="10160"/>
                    <a:pt x="2013827" y="8890"/>
                  </a:cubicBezTo>
                  <a:cubicBezTo>
                    <a:pt x="2193770" y="8890"/>
                    <a:pt x="5454350" y="6350"/>
                    <a:pt x="5634293" y="5080"/>
                  </a:cubicBezTo>
                  <a:cubicBezTo>
                    <a:pt x="5807039" y="3810"/>
                    <a:pt x="5979785" y="2540"/>
                    <a:pt x="6159729" y="2540"/>
                  </a:cubicBezTo>
                  <a:cubicBezTo>
                    <a:pt x="6454837" y="1270"/>
                    <a:pt x="6742747" y="0"/>
                    <a:pt x="7037854" y="0"/>
                  </a:cubicBezTo>
                  <a:cubicBezTo>
                    <a:pt x="7160216" y="0"/>
                    <a:pt x="7289775" y="2540"/>
                    <a:pt x="7412137" y="2540"/>
                  </a:cubicBezTo>
                  <a:cubicBezTo>
                    <a:pt x="7750431" y="3810"/>
                    <a:pt x="8095922" y="5080"/>
                    <a:pt x="8434217" y="7620"/>
                  </a:cubicBezTo>
                  <a:cubicBezTo>
                    <a:pt x="8614161" y="8890"/>
                    <a:pt x="8794105" y="12700"/>
                    <a:pt x="8974048" y="16510"/>
                  </a:cubicBezTo>
                  <a:cubicBezTo>
                    <a:pt x="9017234" y="16510"/>
                    <a:pt x="9060422" y="16510"/>
                    <a:pt x="9096410" y="16510"/>
                  </a:cubicBezTo>
                  <a:cubicBezTo>
                    <a:pt x="9132083" y="17780"/>
                    <a:pt x="9140973" y="20320"/>
                    <a:pt x="9151133" y="21590"/>
                  </a:cubicBezTo>
                  <a:close/>
                  <a:moveTo>
                    <a:pt x="9161294" y="4636951"/>
                  </a:moveTo>
                  <a:cubicBezTo>
                    <a:pt x="9162563" y="4620441"/>
                    <a:pt x="9163833" y="4607741"/>
                    <a:pt x="9163833" y="4595041"/>
                  </a:cubicBezTo>
                  <a:cubicBezTo>
                    <a:pt x="9162563" y="4392954"/>
                    <a:pt x="9161294" y="4200866"/>
                    <a:pt x="9161294" y="3994282"/>
                  </a:cubicBezTo>
                  <a:cubicBezTo>
                    <a:pt x="9161294" y="3900050"/>
                    <a:pt x="9163833" y="3805818"/>
                    <a:pt x="9162563" y="3711587"/>
                  </a:cubicBezTo>
                  <a:cubicBezTo>
                    <a:pt x="9162563" y="3624604"/>
                    <a:pt x="9161294" y="3533997"/>
                    <a:pt x="9160023" y="3447014"/>
                  </a:cubicBezTo>
                  <a:cubicBezTo>
                    <a:pt x="9154944" y="3312915"/>
                    <a:pt x="9143513" y="536710"/>
                    <a:pt x="9143513" y="402611"/>
                  </a:cubicBezTo>
                  <a:cubicBezTo>
                    <a:pt x="9140973" y="290258"/>
                    <a:pt x="9138433" y="174281"/>
                    <a:pt x="9135894" y="63500"/>
                  </a:cubicBezTo>
                  <a:cubicBezTo>
                    <a:pt x="9134623" y="44450"/>
                    <a:pt x="9133354" y="43180"/>
                    <a:pt x="9074817" y="41910"/>
                  </a:cubicBezTo>
                  <a:cubicBezTo>
                    <a:pt x="9053223" y="41910"/>
                    <a:pt x="9038828" y="41910"/>
                    <a:pt x="9017234" y="40640"/>
                  </a:cubicBezTo>
                  <a:cubicBezTo>
                    <a:pt x="8837291" y="36830"/>
                    <a:pt x="8650150" y="31750"/>
                    <a:pt x="8470206" y="30480"/>
                  </a:cubicBezTo>
                  <a:cubicBezTo>
                    <a:pt x="8031143" y="26670"/>
                    <a:pt x="7584883" y="25400"/>
                    <a:pt x="7145821" y="22860"/>
                  </a:cubicBezTo>
                  <a:cubicBezTo>
                    <a:pt x="7081041" y="22860"/>
                    <a:pt x="7009063" y="22860"/>
                    <a:pt x="6944283" y="22860"/>
                  </a:cubicBezTo>
                  <a:cubicBezTo>
                    <a:pt x="6836317" y="22860"/>
                    <a:pt x="6728351" y="22860"/>
                    <a:pt x="6627583" y="22860"/>
                  </a:cubicBezTo>
                  <a:cubicBezTo>
                    <a:pt x="6397255" y="22860"/>
                    <a:pt x="6166927" y="22860"/>
                    <a:pt x="5943797" y="24130"/>
                  </a:cubicBezTo>
                  <a:cubicBezTo>
                    <a:pt x="5749457" y="25400"/>
                    <a:pt x="2474482" y="29210"/>
                    <a:pt x="2280143" y="29210"/>
                  </a:cubicBezTo>
                  <a:cubicBezTo>
                    <a:pt x="1963442" y="29210"/>
                    <a:pt x="1646742" y="26670"/>
                    <a:pt x="1330041" y="33020"/>
                  </a:cubicBezTo>
                  <a:cubicBezTo>
                    <a:pt x="1164492" y="36830"/>
                    <a:pt x="1006142" y="36830"/>
                    <a:pt x="847792" y="38100"/>
                  </a:cubicBezTo>
                  <a:cubicBezTo>
                    <a:pt x="574277" y="41910"/>
                    <a:pt x="300763" y="45720"/>
                    <a:pt x="45935" y="50800"/>
                  </a:cubicBezTo>
                  <a:cubicBezTo>
                    <a:pt x="33235" y="50800"/>
                    <a:pt x="30695" y="53340"/>
                    <a:pt x="29425" y="76425"/>
                  </a:cubicBezTo>
                  <a:cubicBezTo>
                    <a:pt x="28155" y="141662"/>
                    <a:pt x="28155" y="206899"/>
                    <a:pt x="26885" y="272137"/>
                  </a:cubicBezTo>
                  <a:cubicBezTo>
                    <a:pt x="25615" y="380865"/>
                    <a:pt x="23075" y="485970"/>
                    <a:pt x="21805" y="594698"/>
                  </a:cubicBezTo>
                  <a:cubicBezTo>
                    <a:pt x="16725" y="710676"/>
                    <a:pt x="23075" y="3544870"/>
                    <a:pt x="25615" y="3660847"/>
                  </a:cubicBezTo>
                  <a:cubicBezTo>
                    <a:pt x="25615" y="3784073"/>
                    <a:pt x="25615" y="3910923"/>
                    <a:pt x="26885" y="4034149"/>
                  </a:cubicBezTo>
                  <a:cubicBezTo>
                    <a:pt x="26885" y="4124756"/>
                    <a:pt x="29425" y="4215363"/>
                    <a:pt x="29425" y="4305971"/>
                  </a:cubicBezTo>
                  <a:cubicBezTo>
                    <a:pt x="29425" y="4403826"/>
                    <a:pt x="29425" y="4501682"/>
                    <a:pt x="28155" y="4595041"/>
                  </a:cubicBezTo>
                  <a:cubicBezTo>
                    <a:pt x="28155" y="4598851"/>
                    <a:pt x="28155" y="4601391"/>
                    <a:pt x="28155" y="4605201"/>
                  </a:cubicBezTo>
                  <a:cubicBezTo>
                    <a:pt x="28155" y="4615361"/>
                    <a:pt x="31965" y="4619171"/>
                    <a:pt x="40855" y="4619171"/>
                  </a:cubicBezTo>
                  <a:cubicBezTo>
                    <a:pt x="92028" y="4619171"/>
                    <a:pt x="192797" y="4620441"/>
                    <a:pt x="286367" y="4620441"/>
                  </a:cubicBezTo>
                  <a:cubicBezTo>
                    <a:pt x="423124" y="4620441"/>
                    <a:pt x="567079" y="4617901"/>
                    <a:pt x="703837" y="4620441"/>
                  </a:cubicBezTo>
                  <a:cubicBezTo>
                    <a:pt x="926967" y="4624251"/>
                    <a:pt x="1150097" y="4626791"/>
                    <a:pt x="1373227" y="4625521"/>
                  </a:cubicBezTo>
                  <a:cubicBezTo>
                    <a:pt x="1517182" y="4624251"/>
                    <a:pt x="1653939" y="4626791"/>
                    <a:pt x="1797894" y="4626791"/>
                  </a:cubicBezTo>
                  <a:cubicBezTo>
                    <a:pt x="2006629" y="4626791"/>
                    <a:pt x="2215364" y="4625521"/>
                    <a:pt x="2424098" y="4626791"/>
                  </a:cubicBezTo>
                  <a:cubicBezTo>
                    <a:pt x="2733601" y="4628061"/>
                    <a:pt x="6130938" y="4617901"/>
                    <a:pt x="6447639" y="4620441"/>
                  </a:cubicBezTo>
                  <a:cubicBezTo>
                    <a:pt x="6584396" y="4621711"/>
                    <a:pt x="6721153" y="4622981"/>
                    <a:pt x="6850712" y="4622981"/>
                  </a:cubicBezTo>
                  <a:cubicBezTo>
                    <a:pt x="7088239" y="4625521"/>
                    <a:pt x="7318566" y="4621711"/>
                    <a:pt x="7556092" y="4625521"/>
                  </a:cubicBezTo>
                  <a:cubicBezTo>
                    <a:pt x="7750431" y="4628061"/>
                    <a:pt x="7944770" y="4628061"/>
                    <a:pt x="8139110" y="4630601"/>
                  </a:cubicBezTo>
                  <a:cubicBezTo>
                    <a:pt x="8427019" y="4634411"/>
                    <a:pt x="8714930" y="4636951"/>
                    <a:pt x="9002839" y="4638221"/>
                  </a:cubicBezTo>
                  <a:cubicBezTo>
                    <a:pt x="9110805" y="4638221"/>
                    <a:pt x="9140973" y="4636951"/>
                    <a:pt x="9161294" y="4636951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5205799" y="3329218"/>
            <a:ext cx="3086100" cy="3324253"/>
            <a:chOff x="0" y="0"/>
            <a:chExt cx="4114800" cy="4432338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317538"/>
              <a:ext cx="4114800" cy="4114800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27941" y="0"/>
                    </a:moveTo>
                    <a:lnTo>
                      <a:pt x="684859" y="0"/>
                    </a:lnTo>
                    <a:cubicBezTo>
                      <a:pt x="718791" y="0"/>
                      <a:pt x="751333" y="13479"/>
                      <a:pt x="775327" y="37473"/>
                    </a:cubicBezTo>
                    <a:cubicBezTo>
                      <a:pt x="799321" y="61467"/>
                      <a:pt x="812800" y="94009"/>
                      <a:pt x="812800" y="127941"/>
                    </a:cubicBezTo>
                    <a:lnTo>
                      <a:pt x="812800" y="684859"/>
                    </a:lnTo>
                    <a:cubicBezTo>
                      <a:pt x="812800" y="718791"/>
                      <a:pt x="799321" y="751333"/>
                      <a:pt x="775327" y="775327"/>
                    </a:cubicBezTo>
                    <a:cubicBezTo>
                      <a:pt x="751333" y="799321"/>
                      <a:pt x="718791" y="812800"/>
                      <a:pt x="684859" y="812800"/>
                    </a:cubicBezTo>
                    <a:lnTo>
                      <a:pt x="127941" y="812800"/>
                    </a:lnTo>
                    <a:cubicBezTo>
                      <a:pt x="94009" y="812800"/>
                      <a:pt x="61467" y="799321"/>
                      <a:pt x="37473" y="775327"/>
                    </a:cubicBezTo>
                    <a:cubicBezTo>
                      <a:pt x="13479" y="751333"/>
                      <a:pt x="0" y="718791"/>
                      <a:pt x="0" y="684859"/>
                    </a:cubicBezTo>
                    <a:lnTo>
                      <a:pt x="0" y="127941"/>
                    </a:lnTo>
                    <a:cubicBezTo>
                      <a:pt x="0" y="94009"/>
                      <a:pt x="13479" y="61467"/>
                      <a:pt x="37473" y="37473"/>
                    </a:cubicBezTo>
                    <a:cubicBezTo>
                      <a:pt x="61467" y="13479"/>
                      <a:pt x="94009" y="0"/>
                      <a:pt x="127941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42962" y="354471"/>
              <a:ext cx="4034734" cy="4035077"/>
              <a:chOff x="0" y="0"/>
              <a:chExt cx="796984" cy="797052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30480" y="0"/>
                    </a:moveTo>
                    <a:lnTo>
                      <a:pt x="666505" y="0"/>
                    </a:lnTo>
                    <a:cubicBezTo>
                      <a:pt x="738567" y="0"/>
                      <a:pt x="796984" y="58418"/>
                      <a:pt x="796984" y="130480"/>
                    </a:cubicBezTo>
                    <a:lnTo>
                      <a:pt x="796984" y="666573"/>
                    </a:lnTo>
                    <a:cubicBezTo>
                      <a:pt x="796984" y="738634"/>
                      <a:pt x="738567" y="797052"/>
                      <a:pt x="666505" y="797052"/>
                    </a:cubicBezTo>
                    <a:lnTo>
                      <a:pt x="130480" y="797052"/>
                    </a:lnTo>
                    <a:cubicBezTo>
                      <a:pt x="58418" y="797052"/>
                      <a:pt x="0" y="738634"/>
                      <a:pt x="0" y="666573"/>
                    </a:cubicBezTo>
                    <a:lnTo>
                      <a:pt x="0" y="130480"/>
                    </a:lnTo>
                    <a:cubicBezTo>
                      <a:pt x="0" y="58418"/>
                      <a:pt x="58418" y="0"/>
                      <a:pt x="13048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329422" y="-381000"/>
              <a:ext cx="3455956" cy="44075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796"/>
                </a:lnSpc>
              </a:pPr>
              <a:r>
                <a:rPr lang="en-US" sz="19854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g</a:t>
              </a: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589744" y="1386442"/>
            <a:ext cx="5700879" cy="59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-139">
                <a:solidFill>
                  <a:srgbClr val="393839"/>
                </a:solidFill>
                <a:latin typeface="Happy Font TH"/>
                <a:ea typeface="Happy Font TH"/>
                <a:cs typeface="Happy Font TH"/>
                <a:sym typeface="Happy Font TH"/>
              </a:rPr>
              <a:t>le g dur et g doux - /𝑔/ /ʒ/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9624570" y="3391552"/>
            <a:ext cx="3086100" cy="3199587"/>
            <a:chOff x="0" y="0"/>
            <a:chExt cx="4114800" cy="4266116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151316"/>
              <a:ext cx="4114800" cy="4114800"/>
              <a:chOff x="0" y="0"/>
              <a:chExt cx="812800" cy="8128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27941" y="0"/>
                    </a:moveTo>
                    <a:lnTo>
                      <a:pt x="684859" y="0"/>
                    </a:lnTo>
                    <a:cubicBezTo>
                      <a:pt x="718791" y="0"/>
                      <a:pt x="751333" y="13479"/>
                      <a:pt x="775327" y="37473"/>
                    </a:cubicBezTo>
                    <a:cubicBezTo>
                      <a:pt x="799321" y="61467"/>
                      <a:pt x="812800" y="94009"/>
                      <a:pt x="812800" y="127941"/>
                    </a:cubicBezTo>
                    <a:lnTo>
                      <a:pt x="812800" y="684859"/>
                    </a:lnTo>
                    <a:cubicBezTo>
                      <a:pt x="812800" y="718791"/>
                      <a:pt x="799321" y="751333"/>
                      <a:pt x="775327" y="775327"/>
                    </a:cubicBezTo>
                    <a:cubicBezTo>
                      <a:pt x="751333" y="799321"/>
                      <a:pt x="718791" y="812800"/>
                      <a:pt x="684859" y="812800"/>
                    </a:cubicBezTo>
                    <a:lnTo>
                      <a:pt x="127941" y="812800"/>
                    </a:lnTo>
                    <a:cubicBezTo>
                      <a:pt x="94009" y="812800"/>
                      <a:pt x="61467" y="799321"/>
                      <a:pt x="37473" y="775327"/>
                    </a:cubicBezTo>
                    <a:cubicBezTo>
                      <a:pt x="13479" y="751333"/>
                      <a:pt x="0" y="718791"/>
                      <a:pt x="0" y="684859"/>
                    </a:cubicBezTo>
                    <a:lnTo>
                      <a:pt x="0" y="127941"/>
                    </a:lnTo>
                    <a:cubicBezTo>
                      <a:pt x="0" y="94009"/>
                      <a:pt x="13479" y="61467"/>
                      <a:pt x="37473" y="37473"/>
                    </a:cubicBezTo>
                    <a:cubicBezTo>
                      <a:pt x="61467" y="13479"/>
                      <a:pt x="94009" y="0"/>
                      <a:pt x="127941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0">
              <a:off x="42962" y="188248"/>
              <a:ext cx="4034734" cy="4035077"/>
              <a:chOff x="0" y="0"/>
              <a:chExt cx="796984" cy="797052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30480" y="0"/>
                    </a:moveTo>
                    <a:lnTo>
                      <a:pt x="666505" y="0"/>
                    </a:lnTo>
                    <a:cubicBezTo>
                      <a:pt x="738567" y="0"/>
                      <a:pt x="796984" y="58418"/>
                      <a:pt x="796984" y="130480"/>
                    </a:cubicBezTo>
                    <a:lnTo>
                      <a:pt x="796984" y="666573"/>
                    </a:lnTo>
                    <a:cubicBezTo>
                      <a:pt x="796984" y="738634"/>
                      <a:pt x="738567" y="797052"/>
                      <a:pt x="666505" y="797052"/>
                    </a:cubicBezTo>
                    <a:lnTo>
                      <a:pt x="130480" y="797052"/>
                    </a:lnTo>
                    <a:cubicBezTo>
                      <a:pt x="58418" y="797052"/>
                      <a:pt x="0" y="738634"/>
                      <a:pt x="0" y="666573"/>
                    </a:cubicBezTo>
                    <a:lnTo>
                      <a:pt x="0" y="130480"/>
                    </a:lnTo>
                    <a:cubicBezTo>
                      <a:pt x="0" y="58418"/>
                      <a:pt x="58418" y="0"/>
                      <a:pt x="13048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21" id="21"/>
            <p:cNvSpPr txBox="true"/>
            <p:nvPr/>
          </p:nvSpPr>
          <p:spPr>
            <a:xfrm rot="0">
              <a:off x="977057" y="-371475"/>
              <a:ext cx="2160687" cy="44312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999"/>
                </a:lnSpc>
              </a:pPr>
              <a:r>
                <a:rPr lang="en-US" sz="19999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y</a:t>
              </a: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67549" y="9103359"/>
            <a:ext cx="1044891" cy="1044891"/>
          </a:xfrm>
          <a:custGeom>
            <a:avLst/>
            <a:gdLst/>
            <a:ahLst/>
            <a:cxnLst/>
            <a:rect r="r" b="b" t="t" l="l"/>
            <a:pathLst>
              <a:path h="1044891" w="1044891">
                <a:moveTo>
                  <a:pt x="0" y="0"/>
                </a:moveTo>
                <a:lnTo>
                  <a:pt x="1044891" y="0"/>
                </a:lnTo>
                <a:lnTo>
                  <a:pt x="1044891" y="1044891"/>
                </a:lnTo>
                <a:lnTo>
                  <a:pt x="0" y="10448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9182669" cy="46560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9159808" cy="4628061"/>
            </a:xfrm>
            <a:custGeom>
              <a:avLst/>
              <a:gdLst/>
              <a:ahLst/>
              <a:cxnLst/>
              <a:rect r="r" b="b" t="t" l="l"/>
              <a:pathLst>
                <a:path h="4628061" w="9159808">
                  <a:moveTo>
                    <a:pt x="9159808" y="4628061"/>
                  </a:moveTo>
                  <a:lnTo>
                    <a:pt x="0" y="4620441"/>
                  </a:lnTo>
                  <a:lnTo>
                    <a:pt x="0" y="1618359"/>
                  </a:lnTo>
                  <a:lnTo>
                    <a:pt x="17780" y="19050"/>
                  </a:lnTo>
                  <a:lnTo>
                    <a:pt x="4565850" y="0"/>
                  </a:lnTo>
                  <a:lnTo>
                    <a:pt x="9140758" y="5080"/>
                  </a:ln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9184153" cy="4654025"/>
            </a:xfrm>
            <a:custGeom>
              <a:avLst/>
              <a:gdLst/>
              <a:ahLst/>
              <a:cxnLst/>
              <a:rect r="r" b="b" t="t" l="l"/>
              <a:pathLst>
                <a:path h="4654025" w="9184153">
                  <a:moveTo>
                    <a:pt x="9151133" y="21590"/>
                  </a:moveTo>
                  <a:cubicBezTo>
                    <a:pt x="9152404" y="34290"/>
                    <a:pt x="9152404" y="44450"/>
                    <a:pt x="9153673" y="54610"/>
                  </a:cubicBezTo>
                  <a:cubicBezTo>
                    <a:pt x="9156213" y="134414"/>
                    <a:pt x="9157483" y="235894"/>
                    <a:pt x="9160023" y="333749"/>
                  </a:cubicBezTo>
                  <a:cubicBezTo>
                    <a:pt x="9160023" y="475097"/>
                    <a:pt x="9172723" y="3262175"/>
                    <a:pt x="9179073" y="3403522"/>
                  </a:cubicBezTo>
                  <a:cubicBezTo>
                    <a:pt x="9185423" y="3617356"/>
                    <a:pt x="9181613" y="3834813"/>
                    <a:pt x="9181613" y="4048646"/>
                  </a:cubicBezTo>
                  <a:cubicBezTo>
                    <a:pt x="9181613" y="4237109"/>
                    <a:pt x="9182883" y="4411075"/>
                    <a:pt x="9184154" y="4593771"/>
                  </a:cubicBezTo>
                  <a:cubicBezTo>
                    <a:pt x="9184154" y="4615361"/>
                    <a:pt x="9184154" y="4629331"/>
                    <a:pt x="9184154" y="4653461"/>
                  </a:cubicBezTo>
                  <a:cubicBezTo>
                    <a:pt x="9161294" y="4653461"/>
                    <a:pt x="9140973" y="4654731"/>
                    <a:pt x="9096410" y="4653461"/>
                  </a:cubicBezTo>
                  <a:cubicBezTo>
                    <a:pt x="8628556" y="4648381"/>
                    <a:pt x="8153505" y="4654731"/>
                    <a:pt x="7685651" y="4649651"/>
                  </a:cubicBezTo>
                  <a:cubicBezTo>
                    <a:pt x="7404939" y="4645841"/>
                    <a:pt x="7131425" y="4648381"/>
                    <a:pt x="6850712" y="4645841"/>
                  </a:cubicBezTo>
                  <a:cubicBezTo>
                    <a:pt x="6721153" y="4644571"/>
                    <a:pt x="6591594" y="4643301"/>
                    <a:pt x="6462034" y="4642031"/>
                  </a:cubicBezTo>
                  <a:cubicBezTo>
                    <a:pt x="6382859" y="4642031"/>
                    <a:pt x="6310882" y="4643301"/>
                    <a:pt x="6231706" y="4643301"/>
                  </a:cubicBezTo>
                  <a:cubicBezTo>
                    <a:pt x="6030169" y="4642031"/>
                    <a:pt x="5475942" y="4643301"/>
                    <a:pt x="5274406" y="4642031"/>
                  </a:cubicBezTo>
                  <a:cubicBezTo>
                    <a:pt x="5130451" y="4640761"/>
                    <a:pt x="2251352" y="4649651"/>
                    <a:pt x="2107397" y="4648381"/>
                  </a:cubicBezTo>
                  <a:cubicBezTo>
                    <a:pt x="2071408" y="4648381"/>
                    <a:pt x="2028222" y="4649651"/>
                    <a:pt x="1992233" y="4649651"/>
                  </a:cubicBezTo>
                  <a:cubicBezTo>
                    <a:pt x="1905860" y="4649651"/>
                    <a:pt x="1826685" y="4650921"/>
                    <a:pt x="1740312" y="4650921"/>
                  </a:cubicBezTo>
                  <a:cubicBezTo>
                    <a:pt x="1524380" y="4650921"/>
                    <a:pt x="1315645" y="4649651"/>
                    <a:pt x="1099713" y="4648381"/>
                  </a:cubicBezTo>
                  <a:cubicBezTo>
                    <a:pt x="970153" y="4647111"/>
                    <a:pt x="840594" y="4645841"/>
                    <a:pt x="718232" y="4644571"/>
                  </a:cubicBezTo>
                  <a:cubicBezTo>
                    <a:pt x="487904" y="4643301"/>
                    <a:pt x="257576" y="4642031"/>
                    <a:pt x="44665" y="4642031"/>
                  </a:cubicBezTo>
                  <a:cubicBezTo>
                    <a:pt x="34505" y="4642031"/>
                    <a:pt x="25615" y="4642031"/>
                    <a:pt x="15455" y="4640761"/>
                  </a:cubicBezTo>
                  <a:cubicBezTo>
                    <a:pt x="6565" y="4639491"/>
                    <a:pt x="1485" y="4633141"/>
                    <a:pt x="4025" y="4624251"/>
                  </a:cubicBezTo>
                  <a:cubicBezTo>
                    <a:pt x="12915" y="4592289"/>
                    <a:pt x="9105" y="4501682"/>
                    <a:pt x="7835" y="4407450"/>
                  </a:cubicBezTo>
                  <a:cubicBezTo>
                    <a:pt x="6565" y="4215363"/>
                    <a:pt x="2755" y="4026900"/>
                    <a:pt x="4025" y="3834813"/>
                  </a:cubicBezTo>
                  <a:cubicBezTo>
                    <a:pt x="1485" y="3595610"/>
                    <a:pt x="-3595" y="634565"/>
                    <a:pt x="4025" y="391738"/>
                  </a:cubicBezTo>
                  <a:cubicBezTo>
                    <a:pt x="5295" y="344622"/>
                    <a:pt x="4025" y="293882"/>
                    <a:pt x="5295" y="246766"/>
                  </a:cubicBezTo>
                  <a:cubicBezTo>
                    <a:pt x="6565" y="170656"/>
                    <a:pt x="9105" y="87298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77633" y="30480"/>
                    <a:pt x="192797" y="29210"/>
                  </a:cubicBezTo>
                  <a:cubicBezTo>
                    <a:pt x="387136" y="25400"/>
                    <a:pt x="581475" y="22860"/>
                    <a:pt x="783012" y="20320"/>
                  </a:cubicBezTo>
                  <a:cubicBezTo>
                    <a:pt x="919769" y="17780"/>
                    <a:pt x="1056526" y="16510"/>
                    <a:pt x="1186086" y="13970"/>
                  </a:cubicBezTo>
                  <a:cubicBezTo>
                    <a:pt x="1315645" y="11430"/>
                    <a:pt x="1452402" y="8890"/>
                    <a:pt x="1581962" y="8890"/>
                  </a:cubicBezTo>
                  <a:cubicBezTo>
                    <a:pt x="1725917" y="7620"/>
                    <a:pt x="1869872" y="10160"/>
                    <a:pt x="2013827" y="8890"/>
                  </a:cubicBezTo>
                  <a:cubicBezTo>
                    <a:pt x="2193770" y="8890"/>
                    <a:pt x="5454350" y="6350"/>
                    <a:pt x="5634293" y="5080"/>
                  </a:cubicBezTo>
                  <a:cubicBezTo>
                    <a:pt x="5807039" y="3810"/>
                    <a:pt x="5979785" y="2540"/>
                    <a:pt x="6159729" y="2540"/>
                  </a:cubicBezTo>
                  <a:cubicBezTo>
                    <a:pt x="6454837" y="1270"/>
                    <a:pt x="6742747" y="0"/>
                    <a:pt x="7037854" y="0"/>
                  </a:cubicBezTo>
                  <a:cubicBezTo>
                    <a:pt x="7160216" y="0"/>
                    <a:pt x="7289775" y="2540"/>
                    <a:pt x="7412137" y="2540"/>
                  </a:cubicBezTo>
                  <a:cubicBezTo>
                    <a:pt x="7750431" y="3810"/>
                    <a:pt x="8095922" y="5080"/>
                    <a:pt x="8434217" y="7620"/>
                  </a:cubicBezTo>
                  <a:cubicBezTo>
                    <a:pt x="8614161" y="8890"/>
                    <a:pt x="8794105" y="12700"/>
                    <a:pt x="8974048" y="16510"/>
                  </a:cubicBezTo>
                  <a:cubicBezTo>
                    <a:pt x="9017234" y="16510"/>
                    <a:pt x="9060422" y="16510"/>
                    <a:pt x="9096410" y="16510"/>
                  </a:cubicBezTo>
                  <a:cubicBezTo>
                    <a:pt x="9132083" y="17780"/>
                    <a:pt x="9140973" y="20320"/>
                    <a:pt x="9151133" y="21590"/>
                  </a:cubicBezTo>
                  <a:close/>
                  <a:moveTo>
                    <a:pt x="9161294" y="4636951"/>
                  </a:moveTo>
                  <a:cubicBezTo>
                    <a:pt x="9162563" y="4620441"/>
                    <a:pt x="9163833" y="4607741"/>
                    <a:pt x="9163833" y="4595041"/>
                  </a:cubicBezTo>
                  <a:cubicBezTo>
                    <a:pt x="9162563" y="4392954"/>
                    <a:pt x="9161294" y="4200866"/>
                    <a:pt x="9161294" y="3994282"/>
                  </a:cubicBezTo>
                  <a:cubicBezTo>
                    <a:pt x="9161294" y="3900050"/>
                    <a:pt x="9163833" y="3805818"/>
                    <a:pt x="9162563" y="3711587"/>
                  </a:cubicBezTo>
                  <a:cubicBezTo>
                    <a:pt x="9162563" y="3624604"/>
                    <a:pt x="9161294" y="3533997"/>
                    <a:pt x="9160023" y="3447014"/>
                  </a:cubicBezTo>
                  <a:cubicBezTo>
                    <a:pt x="9154944" y="3312915"/>
                    <a:pt x="9143513" y="536710"/>
                    <a:pt x="9143513" y="402611"/>
                  </a:cubicBezTo>
                  <a:cubicBezTo>
                    <a:pt x="9140973" y="290258"/>
                    <a:pt x="9138433" y="174281"/>
                    <a:pt x="9135894" y="63500"/>
                  </a:cubicBezTo>
                  <a:cubicBezTo>
                    <a:pt x="9134623" y="44450"/>
                    <a:pt x="9133354" y="43180"/>
                    <a:pt x="9074817" y="41910"/>
                  </a:cubicBezTo>
                  <a:cubicBezTo>
                    <a:pt x="9053223" y="41910"/>
                    <a:pt x="9038828" y="41910"/>
                    <a:pt x="9017234" y="40640"/>
                  </a:cubicBezTo>
                  <a:cubicBezTo>
                    <a:pt x="8837291" y="36830"/>
                    <a:pt x="8650150" y="31750"/>
                    <a:pt x="8470206" y="30480"/>
                  </a:cubicBezTo>
                  <a:cubicBezTo>
                    <a:pt x="8031143" y="26670"/>
                    <a:pt x="7584883" y="25400"/>
                    <a:pt x="7145821" y="22860"/>
                  </a:cubicBezTo>
                  <a:cubicBezTo>
                    <a:pt x="7081041" y="22860"/>
                    <a:pt x="7009063" y="22860"/>
                    <a:pt x="6944283" y="22860"/>
                  </a:cubicBezTo>
                  <a:cubicBezTo>
                    <a:pt x="6836317" y="22860"/>
                    <a:pt x="6728351" y="22860"/>
                    <a:pt x="6627583" y="22860"/>
                  </a:cubicBezTo>
                  <a:cubicBezTo>
                    <a:pt x="6397255" y="22860"/>
                    <a:pt x="6166927" y="22860"/>
                    <a:pt x="5943797" y="24130"/>
                  </a:cubicBezTo>
                  <a:cubicBezTo>
                    <a:pt x="5749457" y="25400"/>
                    <a:pt x="2474482" y="29210"/>
                    <a:pt x="2280143" y="29210"/>
                  </a:cubicBezTo>
                  <a:cubicBezTo>
                    <a:pt x="1963442" y="29210"/>
                    <a:pt x="1646742" y="26670"/>
                    <a:pt x="1330041" y="33020"/>
                  </a:cubicBezTo>
                  <a:cubicBezTo>
                    <a:pt x="1164492" y="36830"/>
                    <a:pt x="1006142" y="36830"/>
                    <a:pt x="847792" y="38100"/>
                  </a:cubicBezTo>
                  <a:cubicBezTo>
                    <a:pt x="574277" y="41910"/>
                    <a:pt x="300763" y="45720"/>
                    <a:pt x="45935" y="50800"/>
                  </a:cubicBezTo>
                  <a:cubicBezTo>
                    <a:pt x="33235" y="50800"/>
                    <a:pt x="30695" y="53340"/>
                    <a:pt x="29425" y="76425"/>
                  </a:cubicBezTo>
                  <a:cubicBezTo>
                    <a:pt x="28155" y="141662"/>
                    <a:pt x="28155" y="206899"/>
                    <a:pt x="26885" y="272137"/>
                  </a:cubicBezTo>
                  <a:cubicBezTo>
                    <a:pt x="25615" y="380865"/>
                    <a:pt x="23075" y="485970"/>
                    <a:pt x="21805" y="594698"/>
                  </a:cubicBezTo>
                  <a:cubicBezTo>
                    <a:pt x="16725" y="710676"/>
                    <a:pt x="23075" y="3544870"/>
                    <a:pt x="25615" y="3660847"/>
                  </a:cubicBezTo>
                  <a:cubicBezTo>
                    <a:pt x="25615" y="3784073"/>
                    <a:pt x="25615" y="3910923"/>
                    <a:pt x="26885" y="4034149"/>
                  </a:cubicBezTo>
                  <a:cubicBezTo>
                    <a:pt x="26885" y="4124756"/>
                    <a:pt x="29425" y="4215363"/>
                    <a:pt x="29425" y="4305971"/>
                  </a:cubicBezTo>
                  <a:cubicBezTo>
                    <a:pt x="29425" y="4403826"/>
                    <a:pt x="29425" y="4501682"/>
                    <a:pt x="28155" y="4595041"/>
                  </a:cubicBezTo>
                  <a:cubicBezTo>
                    <a:pt x="28155" y="4598851"/>
                    <a:pt x="28155" y="4601391"/>
                    <a:pt x="28155" y="4605201"/>
                  </a:cubicBezTo>
                  <a:cubicBezTo>
                    <a:pt x="28155" y="4615361"/>
                    <a:pt x="31965" y="4619171"/>
                    <a:pt x="40855" y="4619171"/>
                  </a:cubicBezTo>
                  <a:cubicBezTo>
                    <a:pt x="92028" y="4619171"/>
                    <a:pt x="192797" y="4620441"/>
                    <a:pt x="286367" y="4620441"/>
                  </a:cubicBezTo>
                  <a:cubicBezTo>
                    <a:pt x="423124" y="4620441"/>
                    <a:pt x="567079" y="4617901"/>
                    <a:pt x="703837" y="4620441"/>
                  </a:cubicBezTo>
                  <a:cubicBezTo>
                    <a:pt x="926967" y="4624251"/>
                    <a:pt x="1150097" y="4626791"/>
                    <a:pt x="1373227" y="4625521"/>
                  </a:cubicBezTo>
                  <a:cubicBezTo>
                    <a:pt x="1517182" y="4624251"/>
                    <a:pt x="1653939" y="4626791"/>
                    <a:pt x="1797894" y="4626791"/>
                  </a:cubicBezTo>
                  <a:cubicBezTo>
                    <a:pt x="2006629" y="4626791"/>
                    <a:pt x="2215364" y="4625521"/>
                    <a:pt x="2424098" y="4626791"/>
                  </a:cubicBezTo>
                  <a:cubicBezTo>
                    <a:pt x="2733601" y="4628061"/>
                    <a:pt x="6130938" y="4617901"/>
                    <a:pt x="6447639" y="4620441"/>
                  </a:cubicBezTo>
                  <a:cubicBezTo>
                    <a:pt x="6584396" y="4621711"/>
                    <a:pt x="6721153" y="4622981"/>
                    <a:pt x="6850712" y="4622981"/>
                  </a:cubicBezTo>
                  <a:cubicBezTo>
                    <a:pt x="7088239" y="4625521"/>
                    <a:pt x="7318566" y="4621711"/>
                    <a:pt x="7556092" y="4625521"/>
                  </a:cubicBezTo>
                  <a:cubicBezTo>
                    <a:pt x="7750431" y="4628061"/>
                    <a:pt x="7944770" y="4628061"/>
                    <a:pt x="8139110" y="4630601"/>
                  </a:cubicBezTo>
                  <a:cubicBezTo>
                    <a:pt x="8427019" y="4634411"/>
                    <a:pt x="8714930" y="4636951"/>
                    <a:pt x="9002839" y="4638221"/>
                  </a:cubicBezTo>
                  <a:cubicBezTo>
                    <a:pt x="9110805" y="4638221"/>
                    <a:pt x="9140973" y="4636951"/>
                    <a:pt x="9161294" y="4636951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5391565" y="5463418"/>
            <a:ext cx="3086100" cy="3324253"/>
            <a:chOff x="0" y="0"/>
            <a:chExt cx="4114800" cy="4432338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317538"/>
              <a:ext cx="4114800" cy="4114800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27941" y="0"/>
                    </a:moveTo>
                    <a:lnTo>
                      <a:pt x="684859" y="0"/>
                    </a:lnTo>
                    <a:cubicBezTo>
                      <a:pt x="718791" y="0"/>
                      <a:pt x="751333" y="13479"/>
                      <a:pt x="775327" y="37473"/>
                    </a:cubicBezTo>
                    <a:cubicBezTo>
                      <a:pt x="799321" y="61467"/>
                      <a:pt x="812800" y="94009"/>
                      <a:pt x="812800" y="127941"/>
                    </a:cubicBezTo>
                    <a:lnTo>
                      <a:pt x="812800" y="684859"/>
                    </a:lnTo>
                    <a:cubicBezTo>
                      <a:pt x="812800" y="718791"/>
                      <a:pt x="799321" y="751333"/>
                      <a:pt x="775327" y="775327"/>
                    </a:cubicBezTo>
                    <a:cubicBezTo>
                      <a:pt x="751333" y="799321"/>
                      <a:pt x="718791" y="812800"/>
                      <a:pt x="684859" y="812800"/>
                    </a:cubicBezTo>
                    <a:lnTo>
                      <a:pt x="127941" y="812800"/>
                    </a:lnTo>
                    <a:cubicBezTo>
                      <a:pt x="94009" y="812800"/>
                      <a:pt x="61467" y="799321"/>
                      <a:pt x="37473" y="775327"/>
                    </a:cubicBezTo>
                    <a:cubicBezTo>
                      <a:pt x="13479" y="751333"/>
                      <a:pt x="0" y="718791"/>
                      <a:pt x="0" y="684859"/>
                    </a:cubicBezTo>
                    <a:lnTo>
                      <a:pt x="0" y="127941"/>
                    </a:lnTo>
                    <a:cubicBezTo>
                      <a:pt x="0" y="94009"/>
                      <a:pt x="13479" y="61467"/>
                      <a:pt x="37473" y="37473"/>
                    </a:cubicBezTo>
                    <a:cubicBezTo>
                      <a:pt x="61467" y="13479"/>
                      <a:pt x="94009" y="0"/>
                      <a:pt x="127941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42962" y="354471"/>
              <a:ext cx="4034734" cy="4035077"/>
              <a:chOff x="0" y="0"/>
              <a:chExt cx="796984" cy="797052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30480" y="0"/>
                    </a:moveTo>
                    <a:lnTo>
                      <a:pt x="666505" y="0"/>
                    </a:lnTo>
                    <a:cubicBezTo>
                      <a:pt x="738567" y="0"/>
                      <a:pt x="796984" y="58418"/>
                      <a:pt x="796984" y="130480"/>
                    </a:cubicBezTo>
                    <a:lnTo>
                      <a:pt x="796984" y="666573"/>
                    </a:lnTo>
                    <a:cubicBezTo>
                      <a:pt x="796984" y="738634"/>
                      <a:pt x="738567" y="797052"/>
                      <a:pt x="666505" y="797052"/>
                    </a:cubicBezTo>
                    <a:lnTo>
                      <a:pt x="130480" y="797052"/>
                    </a:lnTo>
                    <a:cubicBezTo>
                      <a:pt x="58418" y="797052"/>
                      <a:pt x="0" y="738634"/>
                      <a:pt x="0" y="666573"/>
                    </a:cubicBezTo>
                    <a:lnTo>
                      <a:pt x="0" y="130480"/>
                    </a:lnTo>
                    <a:cubicBezTo>
                      <a:pt x="0" y="58418"/>
                      <a:pt x="58418" y="0"/>
                      <a:pt x="13048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329422" y="-381000"/>
              <a:ext cx="3455956" cy="44075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796"/>
                </a:lnSpc>
              </a:pPr>
              <a:r>
                <a:rPr lang="en-US" sz="19854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g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9810335" y="5525751"/>
            <a:ext cx="3086100" cy="3199587"/>
            <a:chOff x="0" y="0"/>
            <a:chExt cx="4114800" cy="4266116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151316"/>
              <a:ext cx="4114800" cy="4114800"/>
              <a:chOff x="0" y="0"/>
              <a:chExt cx="812800" cy="8128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27941" y="0"/>
                    </a:moveTo>
                    <a:lnTo>
                      <a:pt x="684859" y="0"/>
                    </a:lnTo>
                    <a:cubicBezTo>
                      <a:pt x="718791" y="0"/>
                      <a:pt x="751333" y="13479"/>
                      <a:pt x="775327" y="37473"/>
                    </a:cubicBezTo>
                    <a:cubicBezTo>
                      <a:pt x="799321" y="61467"/>
                      <a:pt x="812800" y="94009"/>
                      <a:pt x="812800" y="127941"/>
                    </a:cubicBezTo>
                    <a:lnTo>
                      <a:pt x="812800" y="684859"/>
                    </a:lnTo>
                    <a:cubicBezTo>
                      <a:pt x="812800" y="718791"/>
                      <a:pt x="799321" y="751333"/>
                      <a:pt x="775327" y="775327"/>
                    </a:cubicBezTo>
                    <a:cubicBezTo>
                      <a:pt x="751333" y="799321"/>
                      <a:pt x="718791" y="812800"/>
                      <a:pt x="684859" y="812800"/>
                    </a:cubicBezTo>
                    <a:lnTo>
                      <a:pt x="127941" y="812800"/>
                    </a:lnTo>
                    <a:cubicBezTo>
                      <a:pt x="94009" y="812800"/>
                      <a:pt x="61467" y="799321"/>
                      <a:pt x="37473" y="775327"/>
                    </a:cubicBezTo>
                    <a:cubicBezTo>
                      <a:pt x="13479" y="751333"/>
                      <a:pt x="0" y="718791"/>
                      <a:pt x="0" y="684859"/>
                    </a:cubicBezTo>
                    <a:lnTo>
                      <a:pt x="0" y="127941"/>
                    </a:lnTo>
                    <a:cubicBezTo>
                      <a:pt x="0" y="94009"/>
                      <a:pt x="13479" y="61467"/>
                      <a:pt x="37473" y="37473"/>
                    </a:cubicBezTo>
                    <a:cubicBezTo>
                      <a:pt x="61467" y="13479"/>
                      <a:pt x="94009" y="0"/>
                      <a:pt x="127941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42962" y="188248"/>
              <a:ext cx="4034734" cy="4035077"/>
              <a:chOff x="0" y="0"/>
              <a:chExt cx="796984" cy="797052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30480" y="0"/>
                    </a:moveTo>
                    <a:lnTo>
                      <a:pt x="666505" y="0"/>
                    </a:lnTo>
                    <a:cubicBezTo>
                      <a:pt x="738567" y="0"/>
                      <a:pt x="796984" y="58418"/>
                      <a:pt x="796984" y="130480"/>
                    </a:cubicBezTo>
                    <a:lnTo>
                      <a:pt x="796984" y="666573"/>
                    </a:lnTo>
                    <a:cubicBezTo>
                      <a:pt x="796984" y="738634"/>
                      <a:pt x="738567" y="797052"/>
                      <a:pt x="666505" y="797052"/>
                    </a:cubicBezTo>
                    <a:lnTo>
                      <a:pt x="130480" y="797052"/>
                    </a:lnTo>
                    <a:cubicBezTo>
                      <a:pt x="58418" y="797052"/>
                      <a:pt x="0" y="738634"/>
                      <a:pt x="0" y="666573"/>
                    </a:cubicBezTo>
                    <a:lnTo>
                      <a:pt x="0" y="130480"/>
                    </a:lnTo>
                    <a:cubicBezTo>
                      <a:pt x="0" y="58418"/>
                      <a:pt x="58418" y="0"/>
                      <a:pt x="13048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20" id="20"/>
            <p:cNvSpPr txBox="true"/>
            <p:nvPr/>
          </p:nvSpPr>
          <p:spPr>
            <a:xfrm rot="0">
              <a:off x="977057" y="-371475"/>
              <a:ext cx="2160687" cy="44312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999"/>
                </a:lnSpc>
              </a:pPr>
              <a:r>
                <a:rPr lang="en-US" sz="19999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y</a:t>
              </a: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8770383" y="6751928"/>
            <a:ext cx="747233" cy="747233"/>
          </a:xfrm>
          <a:custGeom>
            <a:avLst/>
            <a:gdLst/>
            <a:ahLst/>
            <a:cxnLst/>
            <a:rect r="r" b="b" t="t" l="l"/>
            <a:pathLst>
              <a:path h="747233" w="747233">
                <a:moveTo>
                  <a:pt x="0" y="0"/>
                </a:moveTo>
                <a:lnTo>
                  <a:pt x="747234" y="0"/>
                </a:lnTo>
                <a:lnTo>
                  <a:pt x="747234" y="747233"/>
                </a:lnTo>
                <a:lnTo>
                  <a:pt x="0" y="7472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1589744" y="1386442"/>
            <a:ext cx="5700879" cy="59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-139">
                <a:solidFill>
                  <a:srgbClr val="393839"/>
                </a:solidFill>
                <a:latin typeface="Happy Font TH"/>
                <a:ea typeface="Happy Font TH"/>
                <a:cs typeface="Happy Font TH"/>
                <a:sym typeface="Happy Font TH"/>
              </a:rPr>
              <a:t>le g dur et g doux - /𝑔/ /ʒ/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599671" y="2000338"/>
            <a:ext cx="6579989" cy="2438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943"/>
              </a:lnSpc>
            </a:pPr>
            <a:r>
              <a:rPr lang="en-US" sz="14245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Activité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67549" y="9103359"/>
            <a:ext cx="1044891" cy="1044891"/>
          </a:xfrm>
          <a:custGeom>
            <a:avLst/>
            <a:gdLst/>
            <a:ahLst/>
            <a:cxnLst/>
            <a:rect r="r" b="b" t="t" l="l"/>
            <a:pathLst>
              <a:path h="1044891" w="1044891">
                <a:moveTo>
                  <a:pt x="0" y="0"/>
                </a:moveTo>
                <a:lnTo>
                  <a:pt x="1044891" y="0"/>
                </a:lnTo>
                <a:lnTo>
                  <a:pt x="1044891" y="1044891"/>
                </a:lnTo>
                <a:lnTo>
                  <a:pt x="0" y="10448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9182669" cy="46560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9159808" cy="4628061"/>
            </a:xfrm>
            <a:custGeom>
              <a:avLst/>
              <a:gdLst/>
              <a:ahLst/>
              <a:cxnLst/>
              <a:rect r="r" b="b" t="t" l="l"/>
              <a:pathLst>
                <a:path h="4628061" w="9159808">
                  <a:moveTo>
                    <a:pt x="9159808" y="4628061"/>
                  </a:moveTo>
                  <a:lnTo>
                    <a:pt x="0" y="4620441"/>
                  </a:lnTo>
                  <a:lnTo>
                    <a:pt x="0" y="1618359"/>
                  </a:lnTo>
                  <a:lnTo>
                    <a:pt x="17780" y="19050"/>
                  </a:lnTo>
                  <a:lnTo>
                    <a:pt x="4565850" y="0"/>
                  </a:lnTo>
                  <a:lnTo>
                    <a:pt x="9140758" y="5080"/>
                  </a:ln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9184153" cy="4654025"/>
            </a:xfrm>
            <a:custGeom>
              <a:avLst/>
              <a:gdLst/>
              <a:ahLst/>
              <a:cxnLst/>
              <a:rect r="r" b="b" t="t" l="l"/>
              <a:pathLst>
                <a:path h="4654025" w="9184153">
                  <a:moveTo>
                    <a:pt x="9151133" y="21590"/>
                  </a:moveTo>
                  <a:cubicBezTo>
                    <a:pt x="9152404" y="34290"/>
                    <a:pt x="9152404" y="44450"/>
                    <a:pt x="9153673" y="54610"/>
                  </a:cubicBezTo>
                  <a:cubicBezTo>
                    <a:pt x="9156213" y="134414"/>
                    <a:pt x="9157483" y="235894"/>
                    <a:pt x="9160023" y="333749"/>
                  </a:cubicBezTo>
                  <a:cubicBezTo>
                    <a:pt x="9160023" y="475097"/>
                    <a:pt x="9172723" y="3262175"/>
                    <a:pt x="9179073" y="3403522"/>
                  </a:cubicBezTo>
                  <a:cubicBezTo>
                    <a:pt x="9185423" y="3617356"/>
                    <a:pt x="9181613" y="3834813"/>
                    <a:pt x="9181613" y="4048646"/>
                  </a:cubicBezTo>
                  <a:cubicBezTo>
                    <a:pt x="9181613" y="4237109"/>
                    <a:pt x="9182883" y="4411075"/>
                    <a:pt x="9184154" y="4593771"/>
                  </a:cubicBezTo>
                  <a:cubicBezTo>
                    <a:pt x="9184154" y="4615361"/>
                    <a:pt x="9184154" y="4629331"/>
                    <a:pt x="9184154" y="4653461"/>
                  </a:cubicBezTo>
                  <a:cubicBezTo>
                    <a:pt x="9161294" y="4653461"/>
                    <a:pt x="9140973" y="4654731"/>
                    <a:pt x="9096410" y="4653461"/>
                  </a:cubicBezTo>
                  <a:cubicBezTo>
                    <a:pt x="8628556" y="4648381"/>
                    <a:pt x="8153505" y="4654731"/>
                    <a:pt x="7685651" y="4649651"/>
                  </a:cubicBezTo>
                  <a:cubicBezTo>
                    <a:pt x="7404939" y="4645841"/>
                    <a:pt x="7131425" y="4648381"/>
                    <a:pt x="6850712" y="4645841"/>
                  </a:cubicBezTo>
                  <a:cubicBezTo>
                    <a:pt x="6721153" y="4644571"/>
                    <a:pt x="6591594" y="4643301"/>
                    <a:pt x="6462034" y="4642031"/>
                  </a:cubicBezTo>
                  <a:cubicBezTo>
                    <a:pt x="6382859" y="4642031"/>
                    <a:pt x="6310882" y="4643301"/>
                    <a:pt x="6231706" y="4643301"/>
                  </a:cubicBezTo>
                  <a:cubicBezTo>
                    <a:pt x="6030169" y="4642031"/>
                    <a:pt x="5475942" y="4643301"/>
                    <a:pt x="5274406" y="4642031"/>
                  </a:cubicBezTo>
                  <a:cubicBezTo>
                    <a:pt x="5130451" y="4640761"/>
                    <a:pt x="2251352" y="4649651"/>
                    <a:pt x="2107397" y="4648381"/>
                  </a:cubicBezTo>
                  <a:cubicBezTo>
                    <a:pt x="2071408" y="4648381"/>
                    <a:pt x="2028222" y="4649651"/>
                    <a:pt x="1992233" y="4649651"/>
                  </a:cubicBezTo>
                  <a:cubicBezTo>
                    <a:pt x="1905860" y="4649651"/>
                    <a:pt x="1826685" y="4650921"/>
                    <a:pt x="1740312" y="4650921"/>
                  </a:cubicBezTo>
                  <a:cubicBezTo>
                    <a:pt x="1524380" y="4650921"/>
                    <a:pt x="1315645" y="4649651"/>
                    <a:pt x="1099713" y="4648381"/>
                  </a:cubicBezTo>
                  <a:cubicBezTo>
                    <a:pt x="970153" y="4647111"/>
                    <a:pt x="840594" y="4645841"/>
                    <a:pt x="718232" y="4644571"/>
                  </a:cubicBezTo>
                  <a:cubicBezTo>
                    <a:pt x="487904" y="4643301"/>
                    <a:pt x="257576" y="4642031"/>
                    <a:pt x="44665" y="4642031"/>
                  </a:cubicBezTo>
                  <a:cubicBezTo>
                    <a:pt x="34505" y="4642031"/>
                    <a:pt x="25615" y="4642031"/>
                    <a:pt x="15455" y="4640761"/>
                  </a:cubicBezTo>
                  <a:cubicBezTo>
                    <a:pt x="6565" y="4639491"/>
                    <a:pt x="1485" y="4633141"/>
                    <a:pt x="4025" y="4624251"/>
                  </a:cubicBezTo>
                  <a:cubicBezTo>
                    <a:pt x="12915" y="4592289"/>
                    <a:pt x="9105" y="4501682"/>
                    <a:pt x="7835" y="4407450"/>
                  </a:cubicBezTo>
                  <a:cubicBezTo>
                    <a:pt x="6565" y="4215363"/>
                    <a:pt x="2755" y="4026900"/>
                    <a:pt x="4025" y="3834813"/>
                  </a:cubicBezTo>
                  <a:cubicBezTo>
                    <a:pt x="1485" y="3595610"/>
                    <a:pt x="-3595" y="634565"/>
                    <a:pt x="4025" y="391738"/>
                  </a:cubicBezTo>
                  <a:cubicBezTo>
                    <a:pt x="5295" y="344622"/>
                    <a:pt x="4025" y="293882"/>
                    <a:pt x="5295" y="246766"/>
                  </a:cubicBezTo>
                  <a:cubicBezTo>
                    <a:pt x="6565" y="170656"/>
                    <a:pt x="9105" y="87298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77633" y="30480"/>
                    <a:pt x="192797" y="29210"/>
                  </a:cubicBezTo>
                  <a:cubicBezTo>
                    <a:pt x="387136" y="25400"/>
                    <a:pt x="581475" y="22860"/>
                    <a:pt x="783012" y="20320"/>
                  </a:cubicBezTo>
                  <a:cubicBezTo>
                    <a:pt x="919769" y="17780"/>
                    <a:pt x="1056526" y="16510"/>
                    <a:pt x="1186086" y="13970"/>
                  </a:cubicBezTo>
                  <a:cubicBezTo>
                    <a:pt x="1315645" y="11430"/>
                    <a:pt x="1452402" y="8890"/>
                    <a:pt x="1581962" y="8890"/>
                  </a:cubicBezTo>
                  <a:cubicBezTo>
                    <a:pt x="1725917" y="7620"/>
                    <a:pt x="1869872" y="10160"/>
                    <a:pt x="2013827" y="8890"/>
                  </a:cubicBezTo>
                  <a:cubicBezTo>
                    <a:pt x="2193770" y="8890"/>
                    <a:pt x="5454350" y="6350"/>
                    <a:pt x="5634293" y="5080"/>
                  </a:cubicBezTo>
                  <a:cubicBezTo>
                    <a:pt x="5807039" y="3810"/>
                    <a:pt x="5979785" y="2540"/>
                    <a:pt x="6159729" y="2540"/>
                  </a:cubicBezTo>
                  <a:cubicBezTo>
                    <a:pt x="6454837" y="1270"/>
                    <a:pt x="6742747" y="0"/>
                    <a:pt x="7037854" y="0"/>
                  </a:cubicBezTo>
                  <a:cubicBezTo>
                    <a:pt x="7160216" y="0"/>
                    <a:pt x="7289775" y="2540"/>
                    <a:pt x="7412137" y="2540"/>
                  </a:cubicBezTo>
                  <a:cubicBezTo>
                    <a:pt x="7750431" y="3810"/>
                    <a:pt x="8095922" y="5080"/>
                    <a:pt x="8434217" y="7620"/>
                  </a:cubicBezTo>
                  <a:cubicBezTo>
                    <a:pt x="8614161" y="8890"/>
                    <a:pt x="8794105" y="12700"/>
                    <a:pt x="8974048" y="16510"/>
                  </a:cubicBezTo>
                  <a:cubicBezTo>
                    <a:pt x="9017234" y="16510"/>
                    <a:pt x="9060422" y="16510"/>
                    <a:pt x="9096410" y="16510"/>
                  </a:cubicBezTo>
                  <a:cubicBezTo>
                    <a:pt x="9132083" y="17780"/>
                    <a:pt x="9140973" y="20320"/>
                    <a:pt x="9151133" y="21590"/>
                  </a:cubicBezTo>
                  <a:close/>
                  <a:moveTo>
                    <a:pt x="9161294" y="4636951"/>
                  </a:moveTo>
                  <a:cubicBezTo>
                    <a:pt x="9162563" y="4620441"/>
                    <a:pt x="9163833" y="4607741"/>
                    <a:pt x="9163833" y="4595041"/>
                  </a:cubicBezTo>
                  <a:cubicBezTo>
                    <a:pt x="9162563" y="4392954"/>
                    <a:pt x="9161294" y="4200866"/>
                    <a:pt x="9161294" y="3994282"/>
                  </a:cubicBezTo>
                  <a:cubicBezTo>
                    <a:pt x="9161294" y="3900050"/>
                    <a:pt x="9163833" y="3805818"/>
                    <a:pt x="9162563" y="3711587"/>
                  </a:cubicBezTo>
                  <a:cubicBezTo>
                    <a:pt x="9162563" y="3624604"/>
                    <a:pt x="9161294" y="3533997"/>
                    <a:pt x="9160023" y="3447014"/>
                  </a:cubicBezTo>
                  <a:cubicBezTo>
                    <a:pt x="9154944" y="3312915"/>
                    <a:pt x="9143513" y="536710"/>
                    <a:pt x="9143513" y="402611"/>
                  </a:cubicBezTo>
                  <a:cubicBezTo>
                    <a:pt x="9140973" y="290258"/>
                    <a:pt x="9138433" y="174281"/>
                    <a:pt x="9135894" y="63500"/>
                  </a:cubicBezTo>
                  <a:cubicBezTo>
                    <a:pt x="9134623" y="44450"/>
                    <a:pt x="9133354" y="43180"/>
                    <a:pt x="9074817" y="41910"/>
                  </a:cubicBezTo>
                  <a:cubicBezTo>
                    <a:pt x="9053223" y="41910"/>
                    <a:pt x="9038828" y="41910"/>
                    <a:pt x="9017234" y="40640"/>
                  </a:cubicBezTo>
                  <a:cubicBezTo>
                    <a:pt x="8837291" y="36830"/>
                    <a:pt x="8650150" y="31750"/>
                    <a:pt x="8470206" y="30480"/>
                  </a:cubicBezTo>
                  <a:cubicBezTo>
                    <a:pt x="8031143" y="26670"/>
                    <a:pt x="7584883" y="25400"/>
                    <a:pt x="7145821" y="22860"/>
                  </a:cubicBezTo>
                  <a:cubicBezTo>
                    <a:pt x="7081041" y="22860"/>
                    <a:pt x="7009063" y="22860"/>
                    <a:pt x="6944283" y="22860"/>
                  </a:cubicBezTo>
                  <a:cubicBezTo>
                    <a:pt x="6836317" y="22860"/>
                    <a:pt x="6728351" y="22860"/>
                    <a:pt x="6627583" y="22860"/>
                  </a:cubicBezTo>
                  <a:cubicBezTo>
                    <a:pt x="6397255" y="22860"/>
                    <a:pt x="6166927" y="22860"/>
                    <a:pt x="5943797" y="24130"/>
                  </a:cubicBezTo>
                  <a:cubicBezTo>
                    <a:pt x="5749457" y="25400"/>
                    <a:pt x="2474482" y="29210"/>
                    <a:pt x="2280143" y="29210"/>
                  </a:cubicBezTo>
                  <a:cubicBezTo>
                    <a:pt x="1963442" y="29210"/>
                    <a:pt x="1646742" y="26670"/>
                    <a:pt x="1330041" y="33020"/>
                  </a:cubicBezTo>
                  <a:cubicBezTo>
                    <a:pt x="1164492" y="36830"/>
                    <a:pt x="1006142" y="36830"/>
                    <a:pt x="847792" y="38100"/>
                  </a:cubicBezTo>
                  <a:cubicBezTo>
                    <a:pt x="574277" y="41910"/>
                    <a:pt x="300763" y="45720"/>
                    <a:pt x="45935" y="50800"/>
                  </a:cubicBezTo>
                  <a:cubicBezTo>
                    <a:pt x="33235" y="50800"/>
                    <a:pt x="30695" y="53340"/>
                    <a:pt x="29425" y="76425"/>
                  </a:cubicBezTo>
                  <a:cubicBezTo>
                    <a:pt x="28155" y="141662"/>
                    <a:pt x="28155" y="206899"/>
                    <a:pt x="26885" y="272137"/>
                  </a:cubicBezTo>
                  <a:cubicBezTo>
                    <a:pt x="25615" y="380865"/>
                    <a:pt x="23075" y="485970"/>
                    <a:pt x="21805" y="594698"/>
                  </a:cubicBezTo>
                  <a:cubicBezTo>
                    <a:pt x="16725" y="710676"/>
                    <a:pt x="23075" y="3544870"/>
                    <a:pt x="25615" y="3660847"/>
                  </a:cubicBezTo>
                  <a:cubicBezTo>
                    <a:pt x="25615" y="3784073"/>
                    <a:pt x="25615" y="3910923"/>
                    <a:pt x="26885" y="4034149"/>
                  </a:cubicBezTo>
                  <a:cubicBezTo>
                    <a:pt x="26885" y="4124756"/>
                    <a:pt x="29425" y="4215363"/>
                    <a:pt x="29425" y="4305971"/>
                  </a:cubicBezTo>
                  <a:cubicBezTo>
                    <a:pt x="29425" y="4403826"/>
                    <a:pt x="29425" y="4501682"/>
                    <a:pt x="28155" y="4595041"/>
                  </a:cubicBezTo>
                  <a:cubicBezTo>
                    <a:pt x="28155" y="4598851"/>
                    <a:pt x="28155" y="4601391"/>
                    <a:pt x="28155" y="4605201"/>
                  </a:cubicBezTo>
                  <a:cubicBezTo>
                    <a:pt x="28155" y="4615361"/>
                    <a:pt x="31965" y="4619171"/>
                    <a:pt x="40855" y="4619171"/>
                  </a:cubicBezTo>
                  <a:cubicBezTo>
                    <a:pt x="92028" y="4619171"/>
                    <a:pt x="192797" y="4620441"/>
                    <a:pt x="286367" y="4620441"/>
                  </a:cubicBezTo>
                  <a:cubicBezTo>
                    <a:pt x="423124" y="4620441"/>
                    <a:pt x="567079" y="4617901"/>
                    <a:pt x="703837" y="4620441"/>
                  </a:cubicBezTo>
                  <a:cubicBezTo>
                    <a:pt x="926967" y="4624251"/>
                    <a:pt x="1150097" y="4626791"/>
                    <a:pt x="1373227" y="4625521"/>
                  </a:cubicBezTo>
                  <a:cubicBezTo>
                    <a:pt x="1517182" y="4624251"/>
                    <a:pt x="1653939" y="4626791"/>
                    <a:pt x="1797894" y="4626791"/>
                  </a:cubicBezTo>
                  <a:cubicBezTo>
                    <a:pt x="2006629" y="4626791"/>
                    <a:pt x="2215364" y="4625521"/>
                    <a:pt x="2424098" y="4626791"/>
                  </a:cubicBezTo>
                  <a:cubicBezTo>
                    <a:pt x="2733601" y="4628061"/>
                    <a:pt x="6130938" y="4617901"/>
                    <a:pt x="6447639" y="4620441"/>
                  </a:cubicBezTo>
                  <a:cubicBezTo>
                    <a:pt x="6584396" y="4621711"/>
                    <a:pt x="6721153" y="4622981"/>
                    <a:pt x="6850712" y="4622981"/>
                  </a:cubicBezTo>
                  <a:cubicBezTo>
                    <a:pt x="7088239" y="4625521"/>
                    <a:pt x="7318566" y="4621711"/>
                    <a:pt x="7556092" y="4625521"/>
                  </a:cubicBezTo>
                  <a:cubicBezTo>
                    <a:pt x="7750431" y="4628061"/>
                    <a:pt x="7944770" y="4628061"/>
                    <a:pt x="8139110" y="4630601"/>
                  </a:cubicBezTo>
                  <a:cubicBezTo>
                    <a:pt x="8427019" y="4634411"/>
                    <a:pt x="8714930" y="4636951"/>
                    <a:pt x="9002839" y="4638221"/>
                  </a:cubicBezTo>
                  <a:cubicBezTo>
                    <a:pt x="9110805" y="4638221"/>
                    <a:pt x="9140973" y="4636951"/>
                    <a:pt x="9161294" y="4636951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538799" y="3508197"/>
            <a:ext cx="5132477" cy="2764275"/>
            <a:chOff x="0" y="0"/>
            <a:chExt cx="6843303" cy="3685699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264048"/>
              <a:ext cx="3421652" cy="3421652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27941" y="0"/>
                    </a:moveTo>
                    <a:lnTo>
                      <a:pt x="684859" y="0"/>
                    </a:lnTo>
                    <a:cubicBezTo>
                      <a:pt x="718791" y="0"/>
                      <a:pt x="751333" y="13479"/>
                      <a:pt x="775327" y="37473"/>
                    </a:cubicBezTo>
                    <a:cubicBezTo>
                      <a:pt x="799321" y="61467"/>
                      <a:pt x="812800" y="94009"/>
                      <a:pt x="812800" y="127941"/>
                    </a:cubicBezTo>
                    <a:lnTo>
                      <a:pt x="812800" y="684859"/>
                    </a:lnTo>
                    <a:cubicBezTo>
                      <a:pt x="812800" y="718791"/>
                      <a:pt x="799321" y="751333"/>
                      <a:pt x="775327" y="775327"/>
                    </a:cubicBezTo>
                    <a:cubicBezTo>
                      <a:pt x="751333" y="799321"/>
                      <a:pt x="718791" y="812800"/>
                      <a:pt x="684859" y="812800"/>
                    </a:cubicBezTo>
                    <a:lnTo>
                      <a:pt x="127941" y="812800"/>
                    </a:lnTo>
                    <a:cubicBezTo>
                      <a:pt x="94009" y="812800"/>
                      <a:pt x="61467" y="799321"/>
                      <a:pt x="37473" y="775327"/>
                    </a:cubicBezTo>
                    <a:cubicBezTo>
                      <a:pt x="13479" y="751333"/>
                      <a:pt x="0" y="718791"/>
                      <a:pt x="0" y="684859"/>
                    </a:cubicBezTo>
                    <a:lnTo>
                      <a:pt x="0" y="127941"/>
                    </a:lnTo>
                    <a:cubicBezTo>
                      <a:pt x="0" y="94009"/>
                      <a:pt x="13479" y="61467"/>
                      <a:pt x="37473" y="37473"/>
                    </a:cubicBezTo>
                    <a:cubicBezTo>
                      <a:pt x="61467" y="13479"/>
                      <a:pt x="94009" y="0"/>
                      <a:pt x="127941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35725" y="294759"/>
              <a:ext cx="3355073" cy="3355358"/>
              <a:chOff x="0" y="0"/>
              <a:chExt cx="796984" cy="797052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30480" y="0"/>
                    </a:moveTo>
                    <a:lnTo>
                      <a:pt x="666505" y="0"/>
                    </a:lnTo>
                    <a:cubicBezTo>
                      <a:pt x="738567" y="0"/>
                      <a:pt x="796984" y="58418"/>
                      <a:pt x="796984" y="130480"/>
                    </a:cubicBezTo>
                    <a:lnTo>
                      <a:pt x="796984" y="666573"/>
                    </a:lnTo>
                    <a:cubicBezTo>
                      <a:pt x="796984" y="738634"/>
                      <a:pt x="738567" y="797052"/>
                      <a:pt x="666505" y="797052"/>
                    </a:cubicBezTo>
                    <a:lnTo>
                      <a:pt x="130480" y="797052"/>
                    </a:lnTo>
                    <a:cubicBezTo>
                      <a:pt x="58418" y="797052"/>
                      <a:pt x="0" y="738634"/>
                      <a:pt x="0" y="666573"/>
                    </a:cubicBezTo>
                    <a:lnTo>
                      <a:pt x="0" y="130480"/>
                    </a:lnTo>
                    <a:cubicBezTo>
                      <a:pt x="0" y="58418"/>
                      <a:pt x="58418" y="0"/>
                      <a:pt x="13048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273930" y="-314325"/>
              <a:ext cx="2873792" cy="36626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114"/>
                </a:lnSpc>
              </a:pPr>
              <a:r>
                <a:rPr lang="en-US" sz="1651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g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0">
              <a:off x="3421652" y="264048"/>
              <a:ext cx="3421652" cy="3421652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53027" y="0"/>
                    </a:moveTo>
                    <a:lnTo>
                      <a:pt x="659773" y="0"/>
                    </a:lnTo>
                    <a:cubicBezTo>
                      <a:pt x="744287" y="0"/>
                      <a:pt x="812800" y="68513"/>
                      <a:pt x="812800" y="153027"/>
                    </a:cubicBezTo>
                    <a:lnTo>
                      <a:pt x="812800" y="659773"/>
                    </a:lnTo>
                    <a:cubicBezTo>
                      <a:pt x="812800" y="744287"/>
                      <a:pt x="744287" y="812800"/>
                      <a:pt x="659773" y="812800"/>
                    </a:cubicBezTo>
                    <a:lnTo>
                      <a:pt x="153027" y="812800"/>
                    </a:lnTo>
                    <a:cubicBezTo>
                      <a:pt x="68513" y="812800"/>
                      <a:pt x="0" y="744287"/>
                      <a:pt x="0" y="659773"/>
                    </a:cubicBezTo>
                    <a:lnTo>
                      <a:pt x="0" y="153027"/>
                    </a:lnTo>
                    <a:cubicBezTo>
                      <a:pt x="0" y="68513"/>
                      <a:pt x="68513" y="0"/>
                      <a:pt x="153027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3457377" y="294759"/>
              <a:ext cx="3355073" cy="3355358"/>
              <a:chOff x="0" y="0"/>
              <a:chExt cx="796984" cy="797052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56064" y="0"/>
                    </a:moveTo>
                    <a:lnTo>
                      <a:pt x="640921" y="0"/>
                    </a:lnTo>
                    <a:cubicBezTo>
                      <a:pt x="682311" y="0"/>
                      <a:pt x="722007" y="16442"/>
                      <a:pt x="751274" y="45710"/>
                    </a:cubicBezTo>
                    <a:cubicBezTo>
                      <a:pt x="780542" y="74978"/>
                      <a:pt x="796984" y="114673"/>
                      <a:pt x="796984" y="156064"/>
                    </a:cubicBezTo>
                    <a:lnTo>
                      <a:pt x="796984" y="640988"/>
                    </a:lnTo>
                    <a:cubicBezTo>
                      <a:pt x="796984" y="727180"/>
                      <a:pt x="727112" y="797052"/>
                      <a:pt x="640921" y="797052"/>
                    </a:cubicBezTo>
                    <a:lnTo>
                      <a:pt x="156064" y="797052"/>
                    </a:lnTo>
                    <a:cubicBezTo>
                      <a:pt x="114673" y="797052"/>
                      <a:pt x="74978" y="780610"/>
                      <a:pt x="45710" y="751342"/>
                    </a:cubicBezTo>
                    <a:cubicBezTo>
                      <a:pt x="16442" y="722074"/>
                      <a:pt x="0" y="682379"/>
                      <a:pt x="0" y="640988"/>
                    </a:cubicBezTo>
                    <a:lnTo>
                      <a:pt x="0" y="156064"/>
                    </a:lnTo>
                    <a:cubicBezTo>
                      <a:pt x="0" y="114673"/>
                      <a:pt x="16442" y="74978"/>
                      <a:pt x="45710" y="45710"/>
                    </a:cubicBezTo>
                    <a:cubicBezTo>
                      <a:pt x="74978" y="16442"/>
                      <a:pt x="114673" y="0"/>
                      <a:pt x="15606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19" id="19"/>
            <p:cNvSpPr txBox="true"/>
            <p:nvPr/>
          </p:nvSpPr>
          <p:spPr>
            <a:xfrm rot="0">
              <a:off x="4234121" y="-176103"/>
              <a:ext cx="1796714" cy="36902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283"/>
                </a:lnSpc>
              </a:pPr>
              <a:r>
                <a:rPr lang="en-US" sz="1663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y</a:t>
              </a: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8396767" y="4143101"/>
            <a:ext cx="1494466" cy="1494466"/>
          </a:xfrm>
          <a:custGeom>
            <a:avLst/>
            <a:gdLst/>
            <a:ahLst/>
            <a:cxnLst/>
            <a:rect r="r" b="b" t="t" l="l"/>
            <a:pathLst>
              <a:path h="1494466" w="1494466">
                <a:moveTo>
                  <a:pt x="0" y="0"/>
                </a:moveTo>
                <a:lnTo>
                  <a:pt x="1494466" y="0"/>
                </a:lnTo>
                <a:lnTo>
                  <a:pt x="1494466" y="1494466"/>
                </a:lnTo>
                <a:lnTo>
                  <a:pt x="0" y="14944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589744" y="1386442"/>
            <a:ext cx="5700879" cy="59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-139">
                <a:solidFill>
                  <a:srgbClr val="393839"/>
                </a:solidFill>
                <a:latin typeface="Happy Font TH"/>
                <a:ea typeface="Happy Font TH"/>
                <a:cs typeface="Happy Font TH"/>
                <a:sym typeface="Happy Font TH"/>
              </a:rPr>
              <a:t>le g dur et g doux - /𝑔/ /ʒ/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10781875" y="3508197"/>
            <a:ext cx="5132477" cy="2764275"/>
            <a:chOff x="0" y="0"/>
            <a:chExt cx="6843303" cy="3685699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0" y="264048"/>
              <a:ext cx="3421652" cy="3421652"/>
              <a:chOff x="0" y="0"/>
              <a:chExt cx="812800" cy="8128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27941" y="0"/>
                    </a:moveTo>
                    <a:lnTo>
                      <a:pt x="684859" y="0"/>
                    </a:lnTo>
                    <a:cubicBezTo>
                      <a:pt x="718791" y="0"/>
                      <a:pt x="751333" y="13479"/>
                      <a:pt x="775327" y="37473"/>
                    </a:cubicBezTo>
                    <a:cubicBezTo>
                      <a:pt x="799321" y="61467"/>
                      <a:pt x="812800" y="94009"/>
                      <a:pt x="812800" y="127941"/>
                    </a:cubicBezTo>
                    <a:lnTo>
                      <a:pt x="812800" y="684859"/>
                    </a:lnTo>
                    <a:cubicBezTo>
                      <a:pt x="812800" y="718791"/>
                      <a:pt x="799321" y="751333"/>
                      <a:pt x="775327" y="775327"/>
                    </a:cubicBezTo>
                    <a:cubicBezTo>
                      <a:pt x="751333" y="799321"/>
                      <a:pt x="718791" y="812800"/>
                      <a:pt x="684859" y="812800"/>
                    </a:cubicBezTo>
                    <a:lnTo>
                      <a:pt x="127941" y="812800"/>
                    </a:lnTo>
                    <a:cubicBezTo>
                      <a:pt x="94009" y="812800"/>
                      <a:pt x="61467" y="799321"/>
                      <a:pt x="37473" y="775327"/>
                    </a:cubicBezTo>
                    <a:cubicBezTo>
                      <a:pt x="13479" y="751333"/>
                      <a:pt x="0" y="718791"/>
                      <a:pt x="0" y="684859"/>
                    </a:cubicBezTo>
                    <a:lnTo>
                      <a:pt x="0" y="127941"/>
                    </a:lnTo>
                    <a:cubicBezTo>
                      <a:pt x="0" y="94009"/>
                      <a:pt x="13479" y="61467"/>
                      <a:pt x="37473" y="37473"/>
                    </a:cubicBezTo>
                    <a:cubicBezTo>
                      <a:pt x="61467" y="13479"/>
                      <a:pt x="94009" y="0"/>
                      <a:pt x="127941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26" id="26"/>
            <p:cNvGrpSpPr/>
            <p:nvPr/>
          </p:nvGrpSpPr>
          <p:grpSpPr>
            <a:xfrm rot="0">
              <a:off x="35725" y="294759"/>
              <a:ext cx="3355073" cy="3355358"/>
              <a:chOff x="0" y="0"/>
              <a:chExt cx="796984" cy="797052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30480" y="0"/>
                    </a:moveTo>
                    <a:lnTo>
                      <a:pt x="666505" y="0"/>
                    </a:lnTo>
                    <a:cubicBezTo>
                      <a:pt x="738567" y="0"/>
                      <a:pt x="796984" y="58418"/>
                      <a:pt x="796984" y="130480"/>
                    </a:cubicBezTo>
                    <a:lnTo>
                      <a:pt x="796984" y="666573"/>
                    </a:lnTo>
                    <a:cubicBezTo>
                      <a:pt x="796984" y="738634"/>
                      <a:pt x="738567" y="797052"/>
                      <a:pt x="666505" y="797052"/>
                    </a:cubicBezTo>
                    <a:lnTo>
                      <a:pt x="130480" y="797052"/>
                    </a:lnTo>
                    <a:cubicBezTo>
                      <a:pt x="58418" y="797052"/>
                      <a:pt x="0" y="738634"/>
                      <a:pt x="0" y="666573"/>
                    </a:cubicBezTo>
                    <a:lnTo>
                      <a:pt x="0" y="130480"/>
                    </a:lnTo>
                    <a:cubicBezTo>
                      <a:pt x="0" y="58418"/>
                      <a:pt x="58418" y="0"/>
                      <a:pt x="13048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29" id="29"/>
            <p:cNvSpPr txBox="true"/>
            <p:nvPr/>
          </p:nvSpPr>
          <p:spPr>
            <a:xfrm rot="0">
              <a:off x="273930" y="-314325"/>
              <a:ext cx="2873792" cy="36626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114"/>
                </a:lnSpc>
              </a:pPr>
              <a:r>
                <a:rPr lang="en-US" sz="1651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g</a:t>
              </a:r>
            </a:p>
          </p:txBody>
        </p:sp>
        <p:grpSp>
          <p:nvGrpSpPr>
            <p:cNvPr name="Group 30" id="30"/>
            <p:cNvGrpSpPr/>
            <p:nvPr/>
          </p:nvGrpSpPr>
          <p:grpSpPr>
            <a:xfrm rot="0">
              <a:off x="3421652" y="264048"/>
              <a:ext cx="3421652" cy="3421652"/>
              <a:chOff x="0" y="0"/>
              <a:chExt cx="812800" cy="81280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53027" y="0"/>
                    </a:moveTo>
                    <a:lnTo>
                      <a:pt x="659773" y="0"/>
                    </a:lnTo>
                    <a:cubicBezTo>
                      <a:pt x="744287" y="0"/>
                      <a:pt x="812800" y="68513"/>
                      <a:pt x="812800" y="153027"/>
                    </a:cubicBezTo>
                    <a:lnTo>
                      <a:pt x="812800" y="659773"/>
                    </a:lnTo>
                    <a:cubicBezTo>
                      <a:pt x="812800" y="744287"/>
                      <a:pt x="744287" y="812800"/>
                      <a:pt x="659773" y="812800"/>
                    </a:cubicBezTo>
                    <a:lnTo>
                      <a:pt x="153027" y="812800"/>
                    </a:lnTo>
                    <a:cubicBezTo>
                      <a:pt x="68513" y="812800"/>
                      <a:pt x="0" y="744287"/>
                      <a:pt x="0" y="659773"/>
                    </a:cubicBezTo>
                    <a:lnTo>
                      <a:pt x="0" y="153027"/>
                    </a:lnTo>
                    <a:cubicBezTo>
                      <a:pt x="0" y="68513"/>
                      <a:pt x="68513" y="0"/>
                      <a:pt x="153027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33" id="33"/>
            <p:cNvGrpSpPr/>
            <p:nvPr/>
          </p:nvGrpSpPr>
          <p:grpSpPr>
            <a:xfrm rot="0">
              <a:off x="3457377" y="294759"/>
              <a:ext cx="3355073" cy="3355358"/>
              <a:chOff x="0" y="0"/>
              <a:chExt cx="796984" cy="797052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56064" y="0"/>
                    </a:moveTo>
                    <a:lnTo>
                      <a:pt x="640921" y="0"/>
                    </a:lnTo>
                    <a:cubicBezTo>
                      <a:pt x="682311" y="0"/>
                      <a:pt x="722007" y="16442"/>
                      <a:pt x="751274" y="45710"/>
                    </a:cubicBezTo>
                    <a:cubicBezTo>
                      <a:pt x="780542" y="74978"/>
                      <a:pt x="796984" y="114673"/>
                      <a:pt x="796984" y="156064"/>
                    </a:cubicBezTo>
                    <a:lnTo>
                      <a:pt x="796984" y="640988"/>
                    </a:lnTo>
                    <a:cubicBezTo>
                      <a:pt x="796984" y="727180"/>
                      <a:pt x="727112" y="797052"/>
                      <a:pt x="640921" y="797052"/>
                    </a:cubicBezTo>
                    <a:lnTo>
                      <a:pt x="156064" y="797052"/>
                    </a:lnTo>
                    <a:cubicBezTo>
                      <a:pt x="114673" y="797052"/>
                      <a:pt x="74978" y="780610"/>
                      <a:pt x="45710" y="751342"/>
                    </a:cubicBezTo>
                    <a:cubicBezTo>
                      <a:pt x="16442" y="722074"/>
                      <a:pt x="0" y="682379"/>
                      <a:pt x="0" y="640988"/>
                    </a:cubicBezTo>
                    <a:lnTo>
                      <a:pt x="0" y="156064"/>
                    </a:lnTo>
                    <a:cubicBezTo>
                      <a:pt x="0" y="114673"/>
                      <a:pt x="16442" y="74978"/>
                      <a:pt x="45710" y="45710"/>
                    </a:cubicBezTo>
                    <a:cubicBezTo>
                      <a:pt x="74978" y="16442"/>
                      <a:pt x="114673" y="0"/>
                      <a:pt x="15606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36" id="36"/>
            <p:cNvSpPr txBox="true"/>
            <p:nvPr/>
          </p:nvSpPr>
          <p:spPr>
            <a:xfrm rot="0">
              <a:off x="4234121" y="-176103"/>
              <a:ext cx="1796714" cy="36902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283"/>
                </a:lnSpc>
              </a:pPr>
              <a:r>
                <a:rPr lang="en-US" sz="1663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u</a:t>
              </a:r>
            </a:p>
          </p:txBody>
        </p:sp>
      </p:grpSp>
      <p:sp>
        <p:nvSpPr>
          <p:cNvPr name="Freeform 37" id="37"/>
          <p:cNvSpPr/>
          <p:nvPr/>
        </p:nvSpPr>
        <p:spPr>
          <a:xfrm flipH="false" flipV="false" rot="0">
            <a:off x="67549" y="9103359"/>
            <a:ext cx="1044891" cy="1044891"/>
          </a:xfrm>
          <a:custGeom>
            <a:avLst/>
            <a:gdLst/>
            <a:ahLst/>
            <a:cxnLst/>
            <a:rect r="r" b="b" t="t" l="l"/>
            <a:pathLst>
              <a:path h="1044891" w="1044891">
                <a:moveTo>
                  <a:pt x="0" y="0"/>
                </a:moveTo>
                <a:lnTo>
                  <a:pt x="1044891" y="0"/>
                </a:lnTo>
                <a:lnTo>
                  <a:pt x="1044891" y="1044891"/>
                </a:lnTo>
                <a:lnTo>
                  <a:pt x="0" y="10448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9182669" cy="46560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9159808" cy="4628061"/>
            </a:xfrm>
            <a:custGeom>
              <a:avLst/>
              <a:gdLst/>
              <a:ahLst/>
              <a:cxnLst/>
              <a:rect r="r" b="b" t="t" l="l"/>
              <a:pathLst>
                <a:path h="4628061" w="9159808">
                  <a:moveTo>
                    <a:pt x="9159808" y="4628061"/>
                  </a:moveTo>
                  <a:lnTo>
                    <a:pt x="0" y="4620441"/>
                  </a:lnTo>
                  <a:lnTo>
                    <a:pt x="0" y="1618359"/>
                  </a:lnTo>
                  <a:lnTo>
                    <a:pt x="17780" y="19050"/>
                  </a:lnTo>
                  <a:lnTo>
                    <a:pt x="4565850" y="0"/>
                  </a:lnTo>
                  <a:lnTo>
                    <a:pt x="9140758" y="5080"/>
                  </a:ln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9184153" cy="4654025"/>
            </a:xfrm>
            <a:custGeom>
              <a:avLst/>
              <a:gdLst/>
              <a:ahLst/>
              <a:cxnLst/>
              <a:rect r="r" b="b" t="t" l="l"/>
              <a:pathLst>
                <a:path h="4654025" w="9184153">
                  <a:moveTo>
                    <a:pt x="9151133" y="21590"/>
                  </a:moveTo>
                  <a:cubicBezTo>
                    <a:pt x="9152404" y="34290"/>
                    <a:pt x="9152404" y="44450"/>
                    <a:pt x="9153673" y="54610"/>
                  </a:cubicBezTo>
                  <a:cubicBezTo>
                    <a:pt x="9156213" y="134414"/>
                    <a:pt x="9157483" y="235894"/>
                    <a:pt x="9160023" y="333749"/>
                  </a:cubicBezTo>
                  <a:cubicBezTo>
                    <a:pt x="9160023" y="475097"/>
                    <a:pt x="9172723" y="3262175"/>
                    <a:pt x="9179073" y="3403522"/>
                  </a:cubicBezTo>
                  <a:cubicBezTo>
                    <a:pt x="9185423" y="3617356"/>
                    <a:pt x="9181613" y="3834813"/>
                    <a:pt x="9181613" y="4048646"/>
                  </a:cubicBezTo>
                  <a:cubicBezTo>
                    <a:pt x="9181613" y="4237109"/>
                    <a:pt x="9182883" y="4411075"/>
                    <a:pt x="9184154" y="4593771"/>
                  </a:cubicBezTo>
                  <a:cubicBezTo>
                    <a:pt x="9184154" y="4615361"/>
                    <a:pt x="9184154" y="4629331"/>
                    <a:pt x="9184154" y="4653461"/>
                  </a:cubicBezTo>
                  <a:cubicBezTo>
                    <a:pt x="9161294" y="4653461"/>
                    <a:pt x="9140973" y="4654731"/>
                    <a:pt x="9096410" y="4653461"/>
                  </a:cubicBezTo>
                  <a:cubicBezTo>
                    <a:pt x="8628556" y="4648381"/>
                    <a:pt x="8153505" y="4654731"/>
                    <a:pt x="7685651" y="4649651"/>
                  </a:cubicBezTo>
                  <a:cubicBezTo>
                    <a:pt x="7404939" y="4645841"/>
                    <a:pt x="7131425" y="4648381"/>
                    <a:pt x="6850712" y="4645841"/>
                  </a:cubicBezTo>
                  <a:cubicBezTo>
                    <a:pt x="6721153" y="4644571"/>
                    <a:pt x="6591594" y="4643301"/>
                    <a:pt x="6462034" y="4642031"/>
                  </a:cubicBezTo>
                  <a:cubicBezTo>
                    <a:pt x="6382859" y="4642031"/>
                    <a:pt x="6310882" y="4643301"/>
                    <a:pt x="6231706" y="4643301"/>
                  </a:cubicBezTo>
                  <a:cubicBezTo>
                    <a:pt x="6030169" y="4642031"/>
                    <a:pt x="5475942" y="4643301"/>
                    <a:pt x="5274406" y="4642031"/>
                  </a:cubicBezTo>
                  <a:cubicBezTo>
                    <a:pt x="5130451" y="4640761"/>
                    <a:pt x="2251352" y="4649651"/>
                    <a:pt x="2107397" y="4648381"/>
                  </a:cubicBezTo>
                  <a:cubicBezTo>
                    <a:pt x="2071408" y="4648381"/>
                    <a:pt x="2028222" y="4649651"/>
                    <a:pt x="1992233" y="4649651"/>
                  </a:cubicBezTo>
                  <a:cubicBezTo>
                    <a:pt x="1905860" y="4649651"/>
                    <a:pt x="1826685" y="4650921"/>
                    <a:pt x="1740312" y="4650921"/>
                  </a:cubicBezTo>
                  <a:cubicBezTo>
                    <a:pt x="1524380" y="4650921"/>
                    <a:pt x="1315645" y="4649651"/>
                    <a:pt x="1099713" y="4648381"/>
                  </a:cubicBezTo>
                  <a:cubicBezTo>
                    <a:pt x="970153" y="4647111"/>
                    <a:pt x="840594" y="4645841"/>
                    <a:pt x="718232" y="4644571"/>
                  </a:cubicBezTo>
                  <a:cubicBezTo>
                    <a:pt x="487904" y="4643301"/>
                    <a:pt x="257576" y="4642031"/>
                    <a:pt x="44665" y="4642031"/>
                  </a:cubicBezTo>
                  <a:cubicBezTo>
                    <a:pt x="34505" y="4642031"/>
                    <a:pt x="25615" y="4642031"/>
                    <a:pt x="15455" y="4640761"/>
                  </a:cubicBezTo>
                  <a:cubicBezTo>
                    <a:pt x="6565" y="4639491"/>
                    <a:pt x="1485" y="4633141"/>
                    <a:pt x="4025" y="4624251"/>
                  </a:cubicBezTo>
                  <a:cubicBezTo>
                    <a:pt x="12915" y="4592289"/>
                    <a:pt x="9105" y="4501682"/>
                    <a:pt x="7835" y="4407450"/>
                  </a:cubicBezTo>
                  <a:cubicBezTo>
                    <a:pt x="6565" y="4215363"/>
                    <a:pt x="2755" y="4026900"/>
                    <a:pt x="4025" y="3834813"/>
                  </a:cubicBezTo>
                  <a:cubicBezTo>
                    <a:pt x="1485" y="3595610"/>
                    <a:pt x="-3595" y="634565"/>
                    <a:pt x="4025" y="391738"/>
                  </a:cubicBezTo>
                  <a:cubicBezTo>
                    <a:pt x="5295" y="344622"/>
                    <a:pt x="4025" y="293882"/>
                    <a:pt x="5295" y="246766"/>
                  </a:cubicBezTo>
                  <a:cubicBezTo>
                    <a:pt x="6565" y="170656"/>
                    <a:pt x="9105" y="87298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77633" y="30480"/>
                    <a:pt x="192797" y="29210"/>
                  </a:cubicBezTo>
                  <a:cubicBezTo>
                    <a:pt x="387136" y="25400"/>
                    <a:pt x="581475" y="22860"/>
                    <a:pt x="783012" y="20320"/>
                  </a:cubicBezTo>
                  <a:cubicBezTo>
                    <a:pt x="919769" y="17780"/>
                    <a:pt x="1056526" y="16510"/>
                    <a:pt x="1186086" y="13970"/>
                  </a:cubicBezTo>
                  <a:cubicBezTo>
                    <a:pt x="1315645" y="11430"/>
                    <a:pt x="1452402" y="8890"/>
                    <a:pt x="1581962" y="8890"/>
                  </a:cubicBezTo>
                  <a:cubicBezTo>
                    <a:pt x="1725917" y="7620"/>
                    <a:pt x="1869872" y="10160"/>
                    <a:pt x="2013827" y="8890"/>
                  </a:cubicBezTo>
                  <a:cubicBezTo>
                    <a:pt x="2193770" y="8890"/>
                    <a:pt x="5454350" y="6350"/>
                    <a:pt x="5634293" y="5080"/>
                  </a:cubicBezTo>
                  <a:cubicBezTo>
                    <a:pt x="5807039" y="3810"/>
                    <a:pt x="5979785" y="2540"/>
                    <a:pt x="6159729" y="2540"/>
                  </a:cubicBezTo>
                  <a:cubicBezTo>
                    <a:pt x="6454837" y="1270"/>
                    <a:pt x="6742747" y="0"/>
                    <a:pt x="7037854" y="0"/>
                  </a:cubicBezTo>
                  <a:cubicBezTo>
                    <a:pt x="7160216" y="0"/>
                    <a:pt x="7289775" y="2540"/>
                    <a:pt x="7412137" y="2540"/>
                  </a:cubicBezTo>
                  <a:cubicBezTo>
                    <a:pt x="7750431" y="3810"/>
                    <a:pt x="8095922" y="5080"/>
                    <a:pt x="8434217" y="7620"/>
                  </a:cubicBezTo>
                  <a:cubicBezTo>
                    <a:pt x="8614161" y="8890"/>
                    <a:pt x="8794105" y="12700"/>
                    <a:pt x="8974048" y="16510"/>
                  </a:cubicBezTo>
                  <a:cubicBezTo>
                    <a:pt x="9017234" y="16510"/>
                    <a:pt x="9060422" y="16510"/>
                    <a:pt x="9096410" y="16510"/>
                  </a:cubicBezTo>
                  <a:cubicBezTo>
                    <a:pt x="9132083" y="17780"/>
                    <a:pt x="9140973" y="20320"/>
                    <a:pt x="9151133" y="21590"/>
                  </a:cubicBezTo>
                  <a:close/>
                  <a:moveTo>
                    <a:pt x="9161294" y="4636951"/>
                  </a:moveTo>
                  <a:cubicBezTo>
                    <a:pt x="9162563" y="4620441"/>
                    <a:pt x="9163833" y="4607741"/>
                    <a:pt x="9163833" y="4595041"/>
                  </a:cubicBezTo>
                  <a:cubicBezTo>
                    <a:pt x="9162563" y="4392954"/>
                    <a:pt x="9161294" y="4200866"/>
                    <a:pt x="9161294" y="3994282"/>
                  </a:cubicBezTo>
                  <a:cubicBezTo>
                    <a:pt x="9161294" y="3900050"/>
                    <a:pt x="9163833" y="3805818"/>
                    <a:pt x="9162563" y="3711587"/>
                  </a:cubicBezTo>
                  <a:cubicBezTo>
                    <a:pt x="9162563" y="3624604"/>
                    <a:pt x="9161294" y="3533997"/>
                    <a:pt x="9160023" y="3447014"/>
                  </a:cubicBezTo>
                  <a:cubicBezTo>
                    <a:pt x="9154944" y="3312915"/>
                    <a:pt x="9143513" y="536710"/>
                    <a:pt x="9143513" y="402611"/>
                  </a:cubicBezTo>
                  <a:cubicBezTo>
                    <a:pt x="9140973" y="290258"/>
                    <a:pt x="9138433" y="174281"/>
                    <a:pt x="9135894" y="63500"/>
                  </a:cubicBezTo>
                  <a:cubicBezTo>
                    <a:pt x="9134623" y="44450"/>
                    <a:pt x="9133354" y="43180"/>
                    <a:pt x="9074817" y="41910"/>
                  </a:cubicBezTo>
                  <a:cubicBezTo>
                    <a:pt x="9053223" y="41910"/>
                    <a:pt x="9038828" y="41910"/>
                    <a:pt x="9017234" y="40640"/>
                  </a:cubicBezTo>
                  <a:cubicBezTo>
                    <a:pt x="8837291" y="36830"/>
                    <a:pt x="8650150" y="31750"/>
                    <a:pt x="8470206" y="30480"/>
                  </a:cubicBezTo>
                  <a:cubicBezTo>
                    <a:pt x="8031143" y="26670"/>
                    <a:pt x="7584883" y="25400"/>
                    <a:pt x="7145821" y="22860"/>
                  </a:cubicBezTo>
                  <a:cubicBezTo>
                    <a:pt x="7081041" y="22860"/>
                    <a:pt x="7009063" y="22860"/>
                    <a:pt x="6944283" y="22860"/>
                  </a:cubicBezTo>
                  <a:cubicBezTo>
                    <a:pt x="6836317" y="22860"/>
                    <a:pt x="6728351" y="22860"/>
                    <a:pt x="6627583" y="22860"/>
                  </a:cubicBezTo>
                  <a:cubicBezTo>
                    <a:pt x="6397255" y="22860"/>
                    <a:pt x="6166927" y="22860"/>
                    <a:pt x="5943797" y="24130"/>
                  </a:cubicBezTo>
                  <a:cubicBezTo>
                    <a:pt x="5749457" y="25400"/>
                    <a:pt x="2474482" y="29210"/>
                    <a:pt x="2280143" y="29210"/>
                  </a:cubicBezTo>
                  <a:cubicBezTo>
                    <a:pt x="1963442" y="29210"/>
                    <a:pt x="1646742" y="26670"/>
                    <a:pt x="1330041" y="33020"/>
                  </a:cubicBezTo>
                  <a:cubicBezTo>
                    <a:pt x="1164492" y="36830"/>
                    <a:pt x="1006142" y="36830"/>
                    <a:pt x="847792" y="38100"/>
                  </a:cubicBezTo>
                  <a:cubicBezTo>
                    <a:pt x="574277" y="41910"/>
                    <a:pt x="300763" y="45720"/>
                    <a:pt x="45935" y="50800"/>
                  </a:cubicBezTo>
                  <a:cubicBezTo>
                    <a:pt x="33235" y="50800"/>
                    <a:pt x="30695" y="53340"/>
                    <a:pt x="29425" y="76425"/>
                  </a:cubicBezTo>
                  <a:cubicBezTo>
                    <a:pt x="28155" y="141662"/>
                    <a:pt x="28155" y="206899"/>
                    <a:pt x="26885" y="272137"/>
                  </a:cubicBezTo>
                  <a:cubicBezTo>
                    <a:pt x="25615" y="380865"/>
                    <a:pt x="23075" y="485970"/>
                    <a:pt x="21805" y="594698"/>
                  </a:cubicBezTo>
                  <a:cubicBezTo>
                    <a:pt x="16725" y="710676"/>
                    <a:pt x="23075" y="3544870"/>
                    <a:pt x="25615" y="3660847"/>
                  </a:cubicBezTo>
                  <a:cubicBezTo>
                    <a:pt x="25615" y="3784073"/>
                    <a:pt x="25615" y="3910923"/>
                    <a:pt x="26885" y="4034149"/>
                  </a:cubicBezTo>
                  <a:cubicBezTo>
                    <a:pt x="26885" y="4124756"/>
                    <a:pt x="29425" y="4215363"/>
                    <a:pt x="29425" y="4305971"/>
                  </a:cubicBezTo>
                  <a:cubicBezTo>
                    <a:pt x="29425" y="4403826"/>
                    <a:pt x="29425" y="4501682"/>
                    <a:pt x="28155" y="4595041"/>
                  </a:cubicBezTo>
                  <a:cubicBezTo>
                    <a:pt x="28155" y="4598851"/>
                    <a:pt x="28155" y="4601391"/>
                    <a:pt x="28155" y="4605201"/>
                  </a:cubicBezTo>
                  <a:cubicBezTo>
                    <a:pt x="28155" y="4615361"/>
                    <a:pt x="31965" y="4619171"/>
                    <a:pt x="40855" y="4619171"/>
                  </a:cubicBezTo>
                  <a:cubicBezTo>
                    <a:pt x="92028" y="4619171"/>
                    <a:pt x="192797" y="4620441"/>
                    <a:pt x="286367" y="4620441"/>
                  </a:cubicBezTo>
                  <a:cubicBezTo>
                    <a:pt x="423124" y="4620441"/>
                    <a:pt x="567079" y="4617901"/>
                    <a:pt x="703837" y="4620441"/>
                  </a:cubicBezTo>
                  <a:cubicBezTo>
                    <a:pt x="926967" y="4624251"/>
                    <a:pt x="1150097" y="4626791"/>
                    <a:pt x="1373227" y="4625521"/>
                  </a:cubicBezTo>
                  <a:cubicBezTo>
                    <a:pt x="1517182" y="4624251"/>
                    <a:pt x="1653939" y="4626791"/>
                    <a:pt x="1797894" y="4626791"/>
                  </a:cubicBezTo>
                  <a:cubicBezTo>
                    <a:pt x="2006629" y="4626791"/>
                    <a:pt x="2215364" y="4625521"/>
                    <a:pt x="2424098" y="4626791"/>
                  </a:cubicBezTo>
                  <a:cubicBezTo>
                    <a:pt x="2733601" y="4628061"/>
                    <a:pt x="6130938" y="4617901"/>
                    <a:pt x="6447639" y="4620441"/>
                  </a:cubicBezTo>
                  <a:cubicBezTo>
                    <a:pt x="6584396" y="4621711"/>
                    <a:pt x="6721153" y="4622981"/>
                    <a:pt x="6850712" y="4622981"/>
                  </a:cubicBezTo>
                  <a:cubicBezTo>
                    <a:pt x="7088239" y="4625521"/>
                    <a:pt x="7318566" y="4621711"/>
                    <a:pt x="7556092" y="4625521"/>
                  </a:cubicBezTo>
                  <a:cubicBezTo>
                    <a:pt x="7750431" y="4628061"/>
                    <a:pt x="7944770" y="4628061"/>
                    <a:pt x="8139110" y="4630601"/>
                  </a:cubicBezTo>
                  <a:cubicBezTo>
                    <a:pt x="8427019" y="4634411"/>
                    <a:pt x="8714930" y="4636951"/>
                    <a:pt x="9002839" y="4638221"/>
                  </a:cubicBezTo>
                  <a:cubicBezTo>
                    <a:pt x="9110805" y="4638221"/>
                    <a:pt x="9140973" y="4636951"/>
                    <a:pt x="9161294" y="4636951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3569740" y="3560030"/>
            <a:ext cx="5132477" cy="2764275"/>
            <a:chOff x="0" y="0"/>
            <a:chExt cx="6843303" cy="3685699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264048"/>
              <a:ext cx="3421652" cy="3421652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27941" y="0"/>
                    </a:moveTo>
                    <a:lnTo>
                      <a:pt x="684859" y="0"/>
                    </a:lnTo>
                    <a:cubicBezTo>
                      <a:pt x="718791" y="0"/>
                      <a:pt x="751333" y="13479"/>
                      <a:pt x="775327" y="37473"/>
                    </a:cubicBezTo>
                    <a:cubicBezTo>
                      <a:pt x="799321" y="61467"/>
                      <a:pt x="812800" y="94009"/>
                      <a:pt x="812800" y="127941"/>
                    </a:cubicBezTo>
                    <a:lnTo>
                      <a:pt x="812800" y="684859"/>
                    </a:lnTo>
                    <a:cubicBezTo>
                      <a:pt x="812800" y="718791"/>
                      <a:pt x="799321" y="751333"/>
                      <a:pt x="775327" y="775327"/>
                    </a:cubicBezTo>
                    <a:cubicBezTo>
                      <a:pt x="751333" y="799321"/>
                      <a:pt x="718791" y="812800"/>
                      <a:pt x="684859" y="812800"/>
                    </a:cubicBezTo>
                    <a:lnTo>
                      <a:pt x="127941" y="812800"/>
                    </a:lnTo>
                    <a:cubicBezTo>
                      <a:pt x="94009" y="812800"/>
                      <a:pt x="61467" y="799321"/>
                      <a:pt x="37473" y="775327"/>
                    </a:cubicBezTo>
                    <a:cubicBezTo>
                      <a:pt x="13479" y="751333"/>
                      <a:pt x="0" y="718791"/>
                      <a:pt x="0" y="684859"/>
                    </a:cubicBezTo>
                    <a:lnTo>
                      <a:pt x="0" y="127941"/>
                    </a:lnTo>
                    <a:cubicBezTo>
                      <a:pt x="0" y="94009"/>
                      <a:pt x="13479" y="61467"/>
                      <a:pt x="37473" y="37473"/>
                    </a:cubicBezTo>
                    <a:cubicBezTo>
                      <a:pt x="61467" y="13479"/>
                      <a:pt x="94009" y="0"/>
                      <a:pt x="127941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35725" y="294759"/>
              <a:ext cx="3355073" cy="3355358"/>
              <a:chOff x="0" y="0"/>
              <a:chExt cx="796984" cy="797052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30480" y="0"/>
                    </a:moveTo>
                    <a:lnTo>
                      <a:pt x="666505" y="0"/>
                    </a:lnTo>
                    <a:cubicBezTo>
                      <a:pt x="738567" y="0"/>
                      <a:pt x="796984" y="58418"/>
                      <a:pt x="796984" y="130480"/>
                    </a:cubicBezTo>
                    <a:lnTo>
                      <a:pt x="796984" y="666573"/>
                    </a:lnTo>
                    <a:cubicBezTo>
                      <a:pt x="796984" y="738634"/>
                      <a:pt x="738567" y="797052"/>
                      <a:pt x="666505" y="797052"/>
                    </a:cubicBezTo>
                    <a:lnTo>
                      <a:pt x="130480" y="797052"/>
                    </a:lnTo>
                    <a:cubicBezTo>
                      <a:pt x="58418" y="797052"/>
                      <a:pt x="0" y="738634"/>
                      <a:pt x="0" y="666573"/>
                    </a:cubicBezTo>
                    <a:lnTo>
                      <a:pt x="0" y="130480"/>
                    </a:lnTo>
                    <a:cubicBezTo>
                      <a:pt x="0" y="58418"/>
                      <a:pt x="58418" y="0"/>
                      <a:pt x="13048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273930" y="-314325"/>
              <a:ext cx="2873792" cy="36626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114"/>
                </a:lnSpc>
              </a:pPr>
              <a:r>
                <a:rPr lang="en-US" sz="1651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g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0">
              <a:off x="3421652" y="264048"/>
              <a:ext cx="3421652" cy="3421652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53027" y="0"/>
                    </a:moveTo>
                    <a:lnTo>
                      <a:pt x="659773" y="0"/>
                    </a:lnTo>
                    <a:cubicBezTo>
                      <a:pt x="744287" y="0"/>
                      <a:pt x="812800" y="68513"/>
                      <a:pt x="812800" y="153027"/>
                    </a:cubicBezTo>
                    <a:lnTo>
                      <a:pt x="812800" y="659773"/>
                    </a:lnTo>
                    <a:cubicBezTo>
                      <a:pt x="812800" y="744287"/>
                      <a:pt x="744287" y="812800"/>
                      <a:pt x="659773" y="812800"/>
                    </a:cubicBezTo>
                    <a:lnTo>
                      <a:pt x="153027" y="812800"/>
                    </a:lnTo>
                    <a:cubicBezTo>
                      <a:pt x="68513" y="812800"/>
                      <a:pt x="0" y="744287"/>
                      <a:pt x="0" y="659773"/>
                    </a:cubicBezTo>
                    <a:lnTo>
                      <a:pt x="0" y="153027"/>
                    </a:lnTo>
                    <a:cubicBezTo>
                      <a:pt x="0" y="68513"/>
                      <a:pt x="68513" y="0"/>
                      <a:pt x="153027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3457377" y="294759"/>
              <a:ext cx="3355073" cy="3355358"/>
              <a:chOff x="0" y="0"/>
              <a:chExt cx="796984" cy="797052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56064" y="0"/>
                    </a:moveTo>
                    <a:lnTo>
                      <a:pt x="640921" y="0"/>
                    </a:lnTo>
                    <a:cubicBezTo>
                      <a:pt x="682311" y="0"/>
                      <a:pt x="722007" y="16442"/>
                      <a:pt x="751274" y="45710"/>
                    </a:cubicBezTo>
                    <a:cubicBezTo>
                      <a:pt x="780542" y="74978"/>
                      <a:pt x="796984" y="114673"/>
                      <a:pt x="796984" y="156064"/>
                    </a:cubicBezTo>
                    <a:lnTo>
                      <a:pt x="796984" y="640988"/>
                    </a:lnTo>
                    <a:cubicBezTo>
                      <a:pt x="796984" y="727180"/>
                      <a:pt x="727112" y="797052"/>
                      <a:pt x="640921" y="797052"/>
                    </a:cubicBezTo>
                    <a:lnTo>
                      <a:pt x="156064" y="797052"/>
                    </a:lnTo>
                    <a:cubicBezTo>
                      <a:pt x="114673" y="797052"/>
                      <a:pt x="74978" y="780610"/>
                      <a:pt x="45710" y="751342"/>
                    </a:cubicBezTo>
                    <a:cubicBezTo>
                      <a:pt x="16442" y="722074"/>
                      <a:pt x="0" y="682379"/>
                      <a:pt x="0" y="640988"/>
                    </a:cubicBezTo>
                    <a:lnTo>
                      <a:pt x="0" y="156064"/>
                    </a:lnTo>
                    <a:cubicBezTo>
                      <a:pt x="0" y="114673"/>
                      <a:pt x="16442" y="74978"/>
                      <a:pt x="45710" y="45710"/>
                    </a:cubicBezTo>
                    <a:cubicBezTo>
                      <a:pt x="74978" y="16442"/>
                      <a:pt x="114673" y="0"/>
                      <a:pt x="15606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19" id="19"/>
            <p:cNvSpPr txBox="true"/>
            <p:nvPr/>
          </p:nvSpPr>
          <p:spPr>
            <a:xfrm rot="0">
              <a:off x="4234121" y="-176103"/>
              <a:ext cx="1796714" cy="36902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283"/>
                </a:lnSpc>
              </a:pPr>
              <a:r>
                <a:rPr lang="en-US" sz="1663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y</a:t>
              </a: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1589744" y="1386442"/>
            <a:ext cx="5700879" cy="59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-139">
                <a:solidFill>
                  <a:srgbClr val="393839"/>
                </a:solidFill>
                <a:latin typeface="Happy Font TH"/>
                <a:ea typeface="Happy Font TH"/>
                <a:cs typeface="Happy Font TH"/>
                <a:sym typeface="Happy Font TH"/>
              </a:rPr>
              <a:t>le g dur et g doux - /𝑔/ /ʒ/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8702217" y="3560030"/>
            <a:ext cx="5132477" cy="2764275"/>
            <a:chOff x="0" y="0"/>
            <a:chExt cx="6843303" cy="3685699"/>
          </a:xfrm>
        </p:grpSpPr>
        <p:grpSp>
          <p:nvGrpSpPr>
            <p:cNvPr name="Group 22" id="22"/>
            <p:cNvGrpSpPr/>
            <p:nvPr/>
          </p:nvGrpSpPr>
          <p:grpSpPr>
            <a:xfrm rot="0">
              <a:off x="0" y="264048"/>
              <a:ext cx="3421652" cy="3421652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27941" y="0"/>
                    </a:moveTo>
                    <a:lnTo>
                      <a:pt x="684859" y="0"/>
                    </a:lnTo>
                    <a:cubicBezTo>
                      <a:pt x="718791" y="0"/>
                      <a:pt x="751333" y="13479"/>
                      <a:pt x="775327" y="37473"/>
                    </a:cubicBezTo>
                    <a:cubicBezTo>
                      <a:pt x="799321" y="61467"/>
                      <a:pt x="812800" y="94009"/>
                      <a:pt x="812800" y="127941"/>
                    </a:cubicBezTo>
                    <a:lnTo>
                      <a:pt x="812800" y="684859"/>
                    </a:lnTo>
                    <a:cubicBezTo>
                      <a:pt x="812800" y="718791"/>
                      <a:pt x="799321" y="751333"/>
                      <a:pt x="775327" y="775327"/>
                    </a:cubicBezTo>
                    <a:cubicBezTo>
                      <a:pt x="751333" y="799321"/>
                      <a:pt x="718791" y="812800"/>
                      <a:pt x="684859" y="812800"/>
                    </a:cubicBezTo>
                    <a:lnTo>
                      <a:pt x="127941" y="812800"/>
                    </a:lnTo>
                    <a:cubicBezTo>
                      <a:pt x="94009" y="812800"/>
                      <a:pt x="61467" y="799321"/>
                      <a:pt x="37473" y="775327"/>
                    </a:cubicBezTo>
                    <a:cubicBezTo>
                      <a:pt x="13479" y="751333"/>
                      <a:pt x="0" y="718791"/>
                      <a:pt x="0" y="684859"/>
                    </a:cubicBezTo>
                    <a:lnTo>
                      <a:pt x="0" y="127941"/>
                    </a:lnTo>
                    <a:cubicBezTo>
                      <a:pt x="0" y="94009"/>
                      <a:pt x="13479" y="61467"/>
                      <a:pt x="37473" y="37473"/>
                    </a:cubicBezTo>
                    <a:cubicBezTo>
                      <a:pt x="61467" y="13479"/>
                      <a:pt x="94009" y="0"/>
                      <a:pt x="127941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35725" y="294759"/>
              <a:ext cx="3355073" cy="3355358"/>
              <a:chOff x="0" y="0"/>
              <a:chExt cx="796984" cy="797052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30480" y="0"/>
                    </a:moveTo>
                    <a:lnTo>
                      <a:pt x="666505" y="0"/>
                    </a:lnTo>
                    <a:cubicBezTo>
                      <a:pt x="738567" y="0"/>
                      <a:pt x="796984" y="58418"/>
                      <a:pt x="796984" y="130480"/>
                    </a:cubicBezTo>
                    <a:lnTo>
                      <a:pt x="796984" y="666573"/>
                    </a:lnTo>
                    <a:cubicBezTo>
                      <a:pt x="796984" y="738634"/>
                      <a:pt x="738567" y="797052"/>
                      <a:pt x="666505" y="797052"/>
                    </a:cubicBezTo>
                    <a:lnTo>
                      <a:pt x="130480" y="797052"/>
                    </a:lnTo>
                    <a:cubicBezTo>
                      <a:pt x="58418" y="797052"/>
                      <a:pt x="0" y="738634"/>
                      <a:pt x="0" y="666573"/>
                    </a:cubicBezTo>
                    <a:lnTo>
                      <a:pt x="0" y="130480"/>
                    </a:lnTo>
                    <a:cubicBezTo>
                      <a:pt x="0" y="58418"/>
                      <a:pt x="58418" y="0"/>
                      <a:pt x="13048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28" id="28"/>
            <p:cNvSpPr txBox="true"/>
            <p:nvPr/>
          </p:nvSpPr>
          <p:spPr>
            <a:xfrm rot="0">
              <a:off x="273930" y="-314325"/>
              <a:ext cx="2873792" cy="36626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114"/>
                </a:lnSpc>
              </a:pPr>
              <a:r>
                <a:rPr lang="en-US" sz="1651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g</a:t>
              </a:r>
            </a:p>
          </p:txBody>
        </p:sp>
        <p:grpSp>
          <p:nvGrpSpPr>
            <p:cNvPr name="Group 29" id="29"/>
            <p:cNvGrpSpPr/>
            <p:nvPr/>
          </p:nvGrpSpPr>
          <p:grpSpPr>
            <a:xfrm rot="0">
              <a:off x="3421652" y="264048"/>
              <a:ext cx="3421652" cy="3421652"/>
              <a:chOff x="0" y="0"/>
              <a:chExt cx="812800" cy="812800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53027" y="0"/>
                    </a:moveTo>
                    <a:lnTo>
                      <a:pt x="659773" y="0"/>
                    </a:lnTo>
                    <a:cubicBezTo>
                      <a:pt x="744287" y="0"/>
                      <a:pt x="812800" y="68513"/>
                      <a:pt x="812800" y="153027"/>
                    </a:cubicBezTo>
                    <a:lnTo>
                      <a:pt x="812800" y="659773"/>
                    </a:lnTo>
                    <a:cubicBezTo>
                      <a:pt x="812800" y="744287"/>
                      <a:pt x="744287" y="812800"/>
                      <a:pt x="659773" y="812800"/>
                    </a:cubicBezTo>
                    <a:lnTo>
                      <a:pt x="153027" y="812800"/>
                    </a:lnTo>
                    <a:cubicBezTo>
                      <a:pt x="68513" y="812800"/>
                      <a:pt x="0" y="744287"/>
                      <a:pt x="0" y="659773"/>
                    </a:cubicBezTo>
                    <a:lnTo>
                      <a:pt x="0" y="153027"/>
                    </a:lnTo>
                    <a:cubicBezTo>
                      <a:pt x="0" y="68513"/>
                      <a:pt x="68513" y="0"/>
                      <a:pt x="153027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32" id="32"/>
            <p:cNvGrpSpPr/>
            <p:nvPr/>
          </p:nvGrpSpPr>
          <p:grpSpPr>
            <a:xfrm rot="0">
              <a:off x="3457377" y="294759"/>
              <a:ext cx="3355073" cy="3355358"/>
              <a:chOff x="0" y="0"/>
              <a:chExt cx="796984" cy="797052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56064" y="0"/>
                    </a:moveTo>
                    <a:lnTo>
                      <a:pt x="640921" y="0"/>
                    </a:lnTo>
                    <a:cubicBezTo>
                      <a:pt x="682311" y="0"/>
                      <a:pt x="722007" y="16442"/>
                      <a:pt x="751274" y="45710"/>
                    </a:cubicBezTo>
                    <a:cubicBezTo>
                      <a:pt x="780542" y="74978"/>
                      <a:pt x="796984" y="114673"/>
                      <a:pt x="796984" y="156064"/>
                    </a:cubicBezTo>
                    <a:lnTo>
                      <a:pt x="796984" y="640988"/>
                    </a:lnTo>
                    <a:cubicBezTo>
                      <a:pt x="796984" y="727180"/>
                      <a:pt x="727112" y="797052"/>
                      <a:pt x="640921" y="797052"/>
                    </a:cubicBezTo>
                    <a:lnTo>
                      <a:pt x="156064" y="797052"/>
                    </a:lnTo>
                    <a:cubicBezTo>
                      <a:pt x="114673" y="797052"/>
                      <a:pt x="74978" y="780610"/>
                      <a:pt x="45710" y="751342"/>
                    </a:cubicBezTo>
                    <a:cubicBezTo>
                      <a:pt x="16442" y="722074"/>
                      <a:pt x="0" y="682379"/>
                      <a:pt x="0" y="640988"/>
                    </a:cubicBezTo>
                    <a:lnTo>
                      <a:pt x="0" y="156064"/>
                    </a:lnTo>
                    <a:cubicBezTo>
                      <a:pt x="0" y="114673"/>
                      <a:pt x="16442" y="74978"/>
                      <a:pt x="45710" y="45710"/>
                    </a:cubicBezTo>
                    <a:cubicBezTo>
                      <a:pt x="74978" y="16442"/>
                      <a:pt x="114673" y="0"/>
                      <a:pt x="15606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35" id="35"/>
            <p:cNvSpPr txBox="true"/>
            <p:nvPr/>
          </p:nvSpPr>
          <p:spPr>
            <a:xfrm rot="0">
              <a:off x="4234121" y="-176103"/>
              <a:ext cx="1796714" cy="36902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283"/>
                </a:lnSpc>
              </a:pPr>
              <a:r>
                <a:rPr lang="en-US" sz="1663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u</a:t>
              </a:r>
            </a:p>
          </p:txBody>
        </p:sp>
      </p:grpSp>
      <p:sp>
        <p:nvSpPr>
          <p:cNvPr name="Freeform 36" id="36"/>
          <p:cNvSpPr/>
          <p:nvPr/>
        </p:nvSpPr>
        <p:spPr>
          <a:xfrm flipH="false" flipV="false" rot="0">
            <a:off x="67549" y="9103359"/>
            <a:ext cx="1044891" cy="1044891"/>
          </a:xfrm>
          <a:custGeom>
            <a:avLst/>
            <a:gdLst/>
            <a:ahLst/>
            <a:cxnLst/>
            <a:rect r="r" b="b" t="t" l="l"/>
            <a:pathLst>
              <a:path h="1044891" w="1044891">
                <a:moveTo>
                  <a:pt x="0" y="0"/>
                </a:moveTo>
                <a:lnTo>
                  <a:pt x="1044891" y="0"/>
                </a:lnTo>
                <a:lnTo>
                  <a:pt x="1044891" y="1044891"/>
                </a:lnTo>
                <a:lnTo>
                  <a:pt x="0" y="10448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9182669" cy="46560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9159808" cy="4628061"/>
            </a:xfrm>
            <a:custGeom>
              <a:avLst/>
              <a:gdLst/>
              <a:ahLst/>
              <a:cxnLst/>
              <a:rect r="r" b="b" t="t" l="l"/>
              <a:pathLst>
                <a:path h="4628061" w="9159808">
                  <a:moveTo>
                    <a:pt x="9159808" y="4628061"/>
                  </a:moveTo>
                  <a:lnTo>
                    <a:pt x="0" y="4620441"/>
                  </a:lnTo>
                  <a:lnTo>
                    <a:pt x="0" y="1618359"/>
                  </a:lnTo>
                  <a:lnTo>
                    <a:pt x="17780" y="19050"/>
                  </a:lnTo>
                  <a:lnTo>
                    <a:pt x="4565850" y="0"/>
                  </a:lnTo>
                  <a:lnTo>
                    <a:pt x="9140758" y="5080"/>
                  </a:ln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9184153" cy="4654025"/>
            </a:xfrm>
            <a:custGeom>
              <a:avLst/>
              <a:gdLst/>
              <a:ahLst/>
              <a:cxnLst/>
              <a:rect r="r" b="b" t="t" l="l"/>
              <a:pathLst>
                <a:path h="4654025" w="9184153">
                  <a:moveTo>
                    <a:pt x="9151133" y="21590"/>
                  </a:moveTo>
                  <a:cubicBezTo>
                    <a:pt x="9152404" y="34290"/>
                    <a:pt x="9152404" y="44450"/>
                    <a:pt x="9153673" y="54610"/>
                  </a:cubicBezTo>
                  <a:cubicBezTo>
                    <a:pt x="9156213" y="134414"/>
                    <a:pt x="9157483" y="235894"/>
                    <a:pt x="9160023" y="333749"/>
                  </a:cubicBezTo>
                  <a:cubicBezTo>
                    <a:pt x="9160023" y="475097"/>
                    <a:pt x="9172723" y="3262175"/>
                    <a:pt x="9179073" y="3403522"/>
                  </a:cubicBezTo>
                  <a:cubicBezTo>
                    <a:pt x="9185423" y="3617356"/>
                    <a:pt x="9181613" y="3834813"/>
                    <a:pt x="9181613" y="4048646"/>
                  </a:cubicBezTo>
                  <a:cubicBezTo>
                    <a:pt x="9181613" y="4237109"/>
                    <a:pt x="9182883" y="4411075"/>
                    <a:pt x="9184154" y="4593771"/>
                  </a:cubicBezTo>
                  <a:cubicBezTo>
                    <a:pt x="9184154" y="4615361"/>
                    <a:pt x="9184154" y="4629331"/>
                    <a:pt x="9184154" y="4653461"/>
                  </a:cubicBezTo>
                  <a:cubicBezTo>
                    <a:pt x="9161294" y="4653461"/>
                    <a:pt x="9140973" y="4654731"/>
                    <a:pt x="9096410" y="4653461"/>
                  </a:cubicBezTo>
                  <a:cubicBezTo>
                    <a:pt x="8628556" y="4648381"/>
                    <a:pt x="8153505" y="4654731"/>
                    <a:pt x="7685651" y="4649651"/>
                  </a:cubicBezTo>
                  <a:cubicBezTo>
                    <a:pt x="7404939" y="4645841"/>
                    <a:pt x="7131425" y="4648381"/>
                    <a:pt x="6850712" y="4645841"/>
                  </a:cubicBezTo>
                  <a:cubicBezTo>
                    <a:pt x="6721153" y="4644571"/>
                    <a:pt x="6591594" y="4643301"/>
                    <a:pt x="6462034" y="4642031"/>
                  </a:cubicBezTo>
                  <a:cubicBezTo>
                    <a:pt x="6382859" y="4642031"/>
                    <a:pt x="6310882" y="4643301"/>
                    <a:pt x="6231706" y="4643301"/>
                  </a:cubicBezTo>
                  <a:cubicBezTo>
                    <a:pt x="6030169" y="4642031"/>
                    <a:pt x="5475942" y="4643301"/>
                    <a:pt x="5274406" y="4642031"/>
                  </a:cubicBezTo>
                  <a:cubicBezTo>
                    <a:pt x="5130451" y="4640761"/>
                    <a:pt x="2251352" y="4649651"/>
                    <a:pt x="2107397" y="4648381"/>
                  </a:cubicBezTo>
                  <a:cubicBezTo>
                    <a:pt x="2071408" y="4648381"/>
                    <a:pt x="2028222" y="4649651"/>
                    <a:pt x="1992233" y="4649651"/>
                  </a:cubicBezTo>
                  <a:cubicBezTo>
                    <a:pt x="1905860" y="4649651"/>
                    <a:pt x="1826685" y="4650921"/>
                    <a:pt x="1740312" y="4650921"/>
                  </a:cubicBezTo>
                  <a:cubicBezTo>
                    <a:pt x="1524380" y="4650921"/>
                    <a:pt x="1315645" y="4649651"/>
                    <a:pt x="1099713" y="4648381"/>
                  </a:cubicBezTo>
                  <a:cubicBezTo>
                    <a:pt x="970153" y="4647111"/>
                    <a:pt x="840594" y="4645841"/>
                    <a:pt x="718232" y="4644571"/>
                  </a:cubicBezTo>
                  <a:cubicBezTo>
                    <a:pt x="487904" y="4643301"/>
                    <a:pt x="257576" y="4642031"/>
                    <a:pt x="44665" y="4642031"/>
                  </a:cubicBezTo>
                  <a:cubicBezTo>
                    <a:pt x="34505" y="4642031"/>
                    <a:pt x="25615" y="4642031"/>
                    <a:pt x="15455" y="4640761"/>
                  </a:cubicBezTo>
                  <a:cubicBezTo>
                    <a:pt x="6565" y="4639491"/>
                    <a:pt x="1485" y="4633141"/>
                    <a:pt x="4025" y="4624251"/>
                  </a:cubicBezTo>
                  <a:cubicBezTo>
                    <a:pt x="12915" y="4592289"/>
                    <a:pt x="9105" y="4501682"/>
                    <a:pt x="7835" y="4407450"/>
                  </a:cubicBezTo>
                  <a:cubicBezTo>
                    <a:pt x="6565" y="4215363"/>
                    <a:pt x="2755" y="4026900"/>
                    <a:pt x="4025" y="3834813"/>
                  </a:cubicBezTo>
                  <a:cubicBezTo>
                    <a:pt x="1485" y="3595610"/>
                    <a:pt x="-3595" y="634565"/>
                    <a:pt x="4025" y="391738"/>
                  </a:cubicBezTo>
                  <a:cubicBezTo>
                    <a:pt x="5295" y="344622"/>
                    <a:pt x="4025" y="293882"/>
                    <a:pt x="5295" y="246766"/>
                  </a:cubicBezTo>
                  <a:cubicBezTo>
                    <a:pt x="6565" y="170656"/>
                    <a:pt x="9105" y="87298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77633" y="30480"/>
                    <a:pt x="192797" y="29210"/>
                  </a:cubicBezTo>
                  <a:cubicBezTo>
                    <a:pt x="387136" y="25400"/>
                    <a:pt x="581475" y="22860"/>
                    <a:pt x="783012" y="20320"/>
                  </a:cubicBezTo>
                  <a:cubicBezTo>
                    <a:pt x="919769" y="17780"/>
                    <a:pt x="1056526" y="16510"/>
                    <a:pt x="1186086" y="13970"/>
                  </a:cubicBezTo>
                  <a:cubicBezTo>
                    <a:pt x="1315645" y="11430"/>
                    <a:pt x="1452402" y="8890"/>
                    <a:pt x="1581962" y="8890"/>
                  </a:cubicBezTo>
                  <a:cubicBezTo>
                    <a:pt x="1725917" y="7620"/>
                    <a:pt x="1869872" y="10160"/>
                    <a:pt x="2013827" y="8890"/>
                  </a:cubicBezTo>
                  <a:cubicBezTo>
                    <a:pt x="2193770" y="8890"/>
                    <a:pt x="5454350" y="6350"/>
                    <a:pt x="5634293" y="5080"/>
                  </a:cubicBezTo>
                  <a:cubicBezTo>
                    <a:pt x="5807039" y="3810"/>
                    <a:pt x="5979785" y="2540"/>
                    <a:pt x="6159729" y="2540"/>
                  </a:cubicBezTo>
                  <a:cubicBezTo>
                    <a:pt x="6454837" y="1270"/>
                    <a:pt x="6742747" y="0"/>
                    <a:pt x="7037854" y="0"/>
                  </a:cubicBezTo>
                  <a:cubicBezTo>
                    <a:pt x="7160216" y="0"/>
                    <a:pt x="7289775" y="2540"/>
                    <a:pt x="7412137" y="2540"/>
                  </a:cubicBezTo>
                  <a:cubicBezTo>
                    <a:pt x="7750431" y="3810"/>
                    <a:pt x="8095922" y="5080"/>
                    <a:pt x="8434217" y="7620"/>
                  </a:cubicBezTo>
                  <a:cubicBezTo>
                    <a:pt x="8614161" y="8890"/>
                    <a:pt x="8794105" y="12700"/>
                    <a:pt x="8974048" y="16510"/>
                  </a:cubicBezTo>
                  <a:cubicBezTo>
                    <a:pt x="9017234" y="16510"/>
                    <a:pt x="9060422" y="16510"/>
                    <a:pt x="9096410" y="16510"/>
                  </a:cubicBezTo>
                  <a:cubicBezTo>
                    <a:pt x="9132083" y="17780"/>
                    <a:pt x="9140973" y="20320"/>
                    <a:pt x="9151133" y="21590"/>
                  </a:cubicBezTo>
                  <a:close/>
                  <a:moveTo>
                    <a:pt x="9161294" y="4636951"/>
                  </a:moveTo>
                  <a:cubicBezTo>
                    <a:pt x="9162563" y="4620441"/>
                    <a:pt x="9163833" y="4607741"/>
                    <a:pt x="9163833" y="4595041"/>
                  </a:cubicBezTo>
                  <a:cubicBezTo>
                    <a:pt x="9162563" y="4392954"/>
                    <a:pt x="9161294" y="4200866"/>
                    <a:pt x="9161294" y="3994282"/>
                  </a:cubicBezTo>
                  <a:cubicBezTo>
                    <a:pt x="9161294" y="3900050"/>
                    <a:pt x="9163833" y="3805818"/>
                    <a:pt x="9162563" y="3711587"/>
                  </a:cubicBezTo>
                  <a:cubicBezTo>
                    <a:pt x="9162563" y="3624604"/>
                    <a:pt x="9161294" y="3533997"/>
                    <a:pt x="9160023" y="3447014"/>
                  </a:cubicBezTo>
                  <a:cubicBezTo>
                    <a:pt x="9154944" y="3312915"/>
                    <a:pt x="9143513" y="536710"/>
                    <a:pt x="9143513" y="402611"/>
                  </a:cubicBezTo>
                  <a:cubicBezTo>
                    <a:pt x="9140973" y="290258"/>
                    <a:pt x="9138433" y="174281"/>
                    <a:pt x="9135894" y="63500"/>
                  </a:cubicBezTo>
                  <a:cubicBezTo>
                    <a:pt x="9134623" y="44450"/>
                    <a:pt x="9133354" y="43180"/>
                    <a:pt x="9074817" y="41910"/>
                  </a:cubicBezTo>
                  <a:cubicBezTo>
                    <a:pt x="9053223" y="41910"/>
                    <a:pt x="9038828" y="41910"/>
                    <a:pt x="9017234" y="40640"/>
                  </a:cubicBezTo>
                  <a:cubicBezTo>
                    <a:pt x="8837291" y="36830"/>
                    <a:pt x="8650150" y="31750"/>
                    <a:pt x="8470206" y="30480"/>
                  </a:cubicBezTo>
                  <a:cubicBezTo>
                    <a:pt x="8031143" y="26670"/>
                    <a:pt x="7584883" y="25400"/>
                    <a:pt x="7145821" y="22860"/>
                  </a:cubicBezTo>
                  <a:cubicBezTo>
                    <a:pt x="7081041" y="22860"/>
                    <a:pt x="7009063" y="22860"/>
                    <a:pt x="6944283" y="22860"/>
                  </a:cubicBezTo>
                  <a:cubicBezTo>
                    <a:pt x="6836317" y="22860"/>
                    <a:pt x="6728351" y="22860"/>
                    <a:pt x="6627583" y="22860"/>
                  </a:cubicBezTo>
                  <a:cubicBezTo>
                    <a:pt x="6397255" y="22860"/>
                    <a:pt x="6166927" y="22860"/>
                    <a:pt x="5943797" y="24130"/>
                  </a:cubicBezTo>
                  <a:cubicBezTo>
                    <a:pt x="5749457" y="25400"/>
                    <a:pt x="2474482" y="29210"/>
                    <a:pt x="2280143" y="29210"/>
                  </a:cubicBezTo>
                  <a:cubicBezTo>
                    <a:pt x="1963442" y="29210"/>
                    <a:pt x="1646742" y="26670"/>
                    <a:pt x="1330041" y="33020"/>
                  </a:cubicBezTo>
                  <a:cubicBezTo>
                    <a:pt x="1164492" y="36830"/>
                    <a:pt x="1006142" y="36830"/>
                    <a:pt x="847792" y="38100"/>
                  </a:cubicBezTo>
                  <a:cubicBezTo>
                    <a:pt x="574277" y="41910"/>
                    <a:pt x="300763" y="45720"/>
                    <a:pt x="45935" y="50800"/>
                  </a:cubicBezTo>
                  <a:cubicBezTo>
                    <a:pt x="33235" y="50800"/>
                    <a:pt x="30695" y="53340"/>
                    <a:pt x="29425" y="76425"/>
                  </a:cubicBezTo>
                  <a:cubicBezTo>
                    <a:pt x="28155" y="141662"/>
                    <a:pt x="28155" y="206899"/>
                    <a:pt x="26885" y="272137"/>
                  </a:cubicBezTo>
                  <a:cubicBezTo>
                    <a:pt x="25615" y="380865"/>
                    <a:pt x="23075" y="485970"/>
                    <a:pt x="21805" y="594698"/>
                  </a:cubicBezTo>
                  <a:cubicBezTo>
                    <a:pt x="16725" y="710676"/>
                    <a:pt x="23075" y="3544870"/>
                    <a:pt x="25615" y="3660847"/>
                  </a:cubicBezTo>
                  <a:cubicBezTo>
                    <a:pt x="25615" y="3784073"/>
                    <a:pt x="25615" y="3910923"/>
                    <a:pt x="26885" y="4034149"/>
                  </a:cubicBezTo>
                  <a:cubicBezTo>
                    <a:pt x="26885" y="4124756"/>
                    <a:pt x="29425" y="4215363"/>
                    <a:pt x="29425" y="4305971"/>
                  </a:cubicBezTo>
                  <a:cubicBezTo>
                    <a:pt x="29425" y="4403826"/>
                    <a:pt x="29425" y="4501682"/>
                    <a:pt x="28155" y="4595041"/>
                  </a:cubicBezTo>
                  <a:cubicBezTo>
                    <a:pt x="28155" y="4598851"/>
                    <a:pt x="28155" y="4601391"/>
                    <a:pt x="28155" y="4605201"/>
                  </a:cubicBezTo>
                  <a:cubicBezTo>
                    <a:pt x="28155" y="4615361"/>
                    <a:pt x="31965" y="4619171"/>
                    <a:pt x="40855" y="4619171"/>
                  </a:cubicBezTo>
                  <a:cubicBezTo>
                    <a:pt x="92028" y="4619171"/>
                    <a:pt x="192797" y="4620441"/>
                    <a:pt x="286367" y="4620441"/>
                  </a:cubicBezTo>
                  <a:cubicBezTo>
                    <a:pt x="423124" y="4620441"/>
                    <a:pt x="567079" y="4617901"/>
                    <a:pt x="703837" y="4620441"/>
                  </a:cubicBezTo>
                  <a:cubicBezTo>
                    <a:pt x="926967" y="4624251"/>
                    <a:pt x="1150097" y="4626791"/>
                    <a:pt x="1373227" y="4625521"/>
                  </a:cubicBezTo>
                  <a:cubicBezTo>
                    <a:pt x="1517182" y="4624251"/>
                    <a:pt x="1653939" y="4626791"/>
                    <a:pt x="1797894" y="4626791"/>
                  </a:cubicBezTo>
                  <a:cubicBezTo>
                    <a:pt x="2006629" y="4626791"/>
                    <a:pt x="2215364" y="4625521"/>
                    <a:pt x="2424098" y="4626791"/>
                  </a:cubicBezTo>
                  <a:cubicBezTo>
                    <a:pt x="2733601" y="4628061"/>
                    <a:pt x="6130938" y="4617901"/>
                    <a:pt x="6447639" y="4620441"/>
                  </a:cubicBezTo>
                  <a:cubicBezTo>
                    <a:pt x="6584396" y="4621711"/>
                    <a:pt x="6721153" y="4622981"/>
                    <a:pt x="6850712" y="4622981"/>
                  </a:cubicBezTo>
                  <a:cubicBezTo>
                    <a:pt x="7088239" y="4625521"/>
                    <a:pt x="7318566" y="4621711"/>
                    <a:pt x="7556092" y="4625521"/>
                  </a:cubicBezTo>
                  <a:cubicBezTo>
                    <a:pt x="7750431" y="4628061"/>
                    <a:pt x="7944770" y="4628061"/>
                    <a:pt x="8139110" y="4630601"/>
                  </a:cubicBezTo>
                  <a:cubicBezTo>
                    <a:pt x="8427019" y="4634411"/>
                    <a:pt x="8714930" y="4636951"/>
                    <a:pt x="9002839" y="4638221"/>
                  </a:cubicBezTo>
                  <a:cubicBezTo>
                    <a:pt x="9110805" y="4638221"/>
                    <a:pt x="9140973" y="4636951"/>
                    <a:pt x="9161294" y="4636951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538799" y="3508197"/>
            <a:ext cx="5132477" cy="2764275"/>
            <a:chOff x="0" y="0"/>
            <a:chExt cx="6843303" cy="3685699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264048"/>
              <a:ext cx="3421652" cy="3421652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27941" y="0"/>
                    </a:moveTo>
                    <a:lnTo>
                      <a:pt x="684859" y="0"/>
                    </a:lnTo>
                    <a:cubicBezTo>
                      <a:pt x="718791" y="0"/>
                      <a:pt x="751333" y="13479"/>
                      <a:pt x="775327" y="37473"/>
                    </a:cubicBezTo>
                    <a:cubicBezTo>
                      <a:pt x="799321" y="61467"/>
                      <a:pt x="812800" y="94009"/>
                      <a:pt x="812800" y="127941"/>
                    </a:cubicBezTo>
                    <a:lnTo>
                      <a:pt x="812800" y="684859"/>
                    </a:lnTo>
                    <a:cubicBezTo>
                      <a:pt x="812800" y="718791"/>
                      <a:pt x="799321" y="751333"/>
                      <a:pt x="775327" y="775327"/>
                    </a:cubicBezTo>
                    <a:cubicBezTo>
                      <a:pt x="751333" y="799321"/>
                      <a:pt x="718791" y="812800"/>
                      <a:pt x="684859" y="812800"/>
                    </a:cubicBezTo>
                    <a:lnTo>
                      <a:pt x="127941" y="812800"/>
                    </a:lnTo>
                    <a:cubicBezTo>
                      <a:pt x="94009" y="812800"/>
                      <a:pt x="61467" y="799321"/>
                      <a:pt x="37473" y="775327"/>
                    </a:cubicBezTo>
                    <a:cubicBezTo>
                      <a:pt x="13479" y="751333"/>
                      <a:pt x="0" y="718791"/>
                      <a:pt x="0" y="684859"/>
                    </a:cubicBezTo>
                    <a:lnTo>
                      <a:pt x="0" y="127941"/>
                    </a:lnTo>
                    <a:cubicBezTo>
                      <a:pt x="0" y="94009"/>
                      <a:pt x="13479" y="61467"/>
                      <a:pt x="37473" y="37473"/>
                    </a:cubicBezTo>
                    <a:cubicBezTo>
                      <a:pt x="61467" y="13479"/>
                      <a:pt x="94009" y="0"/>
                      <a:pt x="127941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35725" y="294759"/>
              <a:ext cx="3355073" cy="3355358"/>
              <a:chOff x="0" y="0"/>
              <a:chExt cx="796984" cy="797052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30480" y="0"/>
                    </a:moveTo>
                    <a:lnTo>
                      <a:pt x="666505" y="0"/>
                    </a:lnTo>
                    <a:cubicBezTo>
                      <a:pt x="738567" y="0"/>
                      <a:pt x="796984" y="58418"/>
                      <a:pt x="796984" y="130480"/>
                    </a:cubicBezTo>
                    <a:lnTo>
                      <a:pt x="796984" y="666573"/>
                    </a:lnTo>
                    <a:cubicBezTo>
                      <a:pt x="796984" y="738634"/>
                      <a:pt x="738567" y="797052"/>
                      <a:pt x="666505" y="797052"/>
                    </a:cubicBezTo>
                    <a:lnTo>
                      <a:pt x="130480" y="797052"/>
                    </a:lnTo>
                    <a:cubicBezTo>
                      <a:pt x="58418" y="797052"/>
                      <a:pt x="0" y="738634"/>
                      <a:pt x="0" y="666573"/>
                    </a:cubicBezTo>
                    <a:lnTo>
                      <a:pt x="0" y="130480"/>
                    </a:lnTo>
                    <a:cubicBezTo>
                      <a:pt x="0" y="58418"/>
                      <a:pt x="58418" y="0"/>
                      <a:pt x="13048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273930" y="-314325"/>
              <a:ext cx="2873792" cy="36626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114"/>
                </a:lnSpc>
              </a:pPr>
              <a:r>
                <a:rPr lang="en-US" sz="1651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g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0">
              <a:off x="3421652" y="264048"/>
              <a:ext cx="3421652" cy="3421652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53027" y="0"/>
                    </a:moveTo>
                    <a:lnTo>
                      <a:pt x="659773" y="0"/>
                    </a:lnTo>
                    <a:cubicBezTo>
                      <a:pt x="744287" y="0"/>
                      <a:pt x="812800" y="68513"/>
                      <a:pt x="812800" y="153027"/>
                    </a:cubicBezTo>
                    <a:lnTo>
                      <a:pt x="812800" y="659773"/>
                    </a:lnTo>
                    <a:cubicBezTo>
                      <a:pt x="812800" y="744287"/>
                      <a:pt x="744287" y="812800"/>
                      <a:pt x="659773" y="812800"/>
                    </a:cubicBezTo>
                    <a:lnTo>
                      <a:pt x="153027" y="812800"/>
                    </a:lnTo>
                    <a:cubicBezTo>
                      <a:pt x="68513" y="812800"/>
                      <a:pt x="0" y="744287"/>
                      <a:pt x="0" y="659773"/>
                    </a:cubicBezTo>
                    <a:lnTo>
                      <a:pt x="0" y="153027"/>
                    </a:lnTo>
                    <a:cubicBezTo>
                      <a:pt x="0" y="68513"/>
                      <a:pt x="68513" y="0"/>
                      <a:pt x="153027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3457377" y="294759"/>
              <a:ext cx="3355073" cy="3355358"/>
              <a:chOff x="0" y="0"/>
              <a:chExt cx="796984" cy="797052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56064" y="0"/>
                    </a:moveTo>
                    <a:lnTo>
                      <a:pt x="640921" y="0"/>
                    </a:lnTo>
                    <a:cubicBezTo>
                      <a:pt x="682311" y="0"/>
                      <a:pt x="722007" y="16442"/>
                      <a:pt x="751274" y="45710"/>
                    </a:cubicBezTo>
                    <a:cubicBezTo>
                      <a:pt x="780542" y="74978"/>
                      <a:pt x="796984" y="114673"/>
                      <a:pt x="796984" y="156064"/>
                    </a:cubicBezTo>
                    <a:lnTo>
                      <a:pt x="796984" y="640988"/>
                    </a:lnTo>
                    <a:cubicBezTo>
                      <a:pt x="796984" y="727180"/>
                      <a:pt x="727112" y="797052"/>
                      <a:pt x="640921" y="797052"/>
                    </a:cubicBezTo>
                    <a:lnTo>
                      <a:pt x="156064" y="797052"/>
                    </a:lnTo>
                    <a:cubicBezTo>
                      <a:pt x="114673" y="797052"/>
                      <a:pt x="74978" y="780610"/>
                      <a:pt x="45710" y="751342"/>
                    </a:cubicBezTo>
                    <a:cubicBezTo>
                      <a:pt x="16442" y="722074"/>
                      <a:pt x="0" y="682379"/>
                      <a:pt x="0" y="640988"/>
                    </a:cubicBezTo>
                    <a:lnTo>
                      <a:pt x="0" y="156064"/>
                    </a:lnTo>
                    <a:cubicBezTo>
                      <a:pt x="0" y="114673"/>
                      <a:pt x="16442" y="74978"/>
                      <a:pt x="45710" y="45710"/>
                    </a:cubicBezTo>
                    <a:cubicBezTo>
                      <a:pt x="74978" y="16442"/>
                      <a:pt x="114673" y="0"/>
                      <a:pt x="15606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19" id="19"/>
            <p:cNvSpPr txBox="true"/>
            <p:nvPr/>
          </p:nvSpPr>
          <p:spPr>
            <a:xfrm rot="0">
              <a:off x="4234121" y="-176103"/>
              <a:ext cx="1796714" cy="36902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283"/>
                </a:lnSpc>
              </a:pPr>
              <a:r>
                <a:rPr lang="en-US" sz="1663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i</a:t>
              </a: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8396767" y="4143101"/>
            <a:ext cx="1494466" cy="1494466"/>
          </a:xfrm>
          <a:custGeom>
            <a:avLst/>
            <a:gdLst/>
            <a:ahLst/>
            <a:cxnLst/>
            <a:rect r="r" b="b" t="t" l="l"/>
            <a:pathLst>
              <a:path h="1494466" w="1494466">
                <a:moveTo>
                  <a:pt x="0" y="0"/>
                </a:moveTo>
                <a:lnTo>
                  <a:pt x="1494466" y="0"/>
                </a:lnTo>
                <a:lnTo>
                  <a:pt x="1494466" y="1494466"/>
                </a:lnTo>
                <a:lnTo>
                  <a:pt x="0" y="14944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589744" y="1386442"/>
            <a:ext cx="5700879" cy="59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-139">
                <a:solidFill>
                  <a:srgbClr val="393839"/>
                </a:solidFill>
                <a:latin typeface="Happy Font TH"/>
                <a:ea typeface="Happy Font TH"/>
                <a:cs typeface="Happy Font TH"/>
                <a:sym typeface="Happy Font TH"/>
              </a:rPr>
              <a:t>le g dur et g doux - /𝑔/ /ʒ/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10781875" y="3508197"/>
            <a:ext cx="5132477" cy="2764275"/>
            <a:chOff x="0" y="0"/>
            <a:chExt cx="6843303" cy="3685699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0" y="264048"/>
              <a:ext cx="3421652" cy="3421652"/>
              <a:chOff x="0" y="0"/>
              <a:chExt cx="812800" cy="8128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27941" y="0"/>
                    </a:moveTo>
                    <a:lnTo>
                      <a:pt x="684859" y="0"/>
                    </a:lnTo>
                    <a:cubicBezTo>
                      <a:pt x="718791" y="0"/>
                      <a:pt x="751333" y="13479"/>
                      <a:pt x="775327" y="37473"/>
                    </a:cubicBezTo>
                    <a:cubicBezTo>
                      <a:pt x="799321" y="61467"/>
                      <a:pt x="812800" y="94009"/>
                      <a:pt x="812800" y="127941"/>
                    </a:cubicBezTo>
                    <a:lnTo>
                      <a:pt x="812800" y="684859"/>
                    </a:lnTo>
                    <a:cubicBezTo>
                      <a:pt x="812800" y="718791"/>
                      <a:pt x="799321" y="751333"/>
                      <a:pt x="775327" y="775327"/>
                    </a:cubicBezTo>
                    <a:cubicBezTo>
                      <a:pt x="751333" y="799321"/>
                      <a:pt x="718791" y="812800"/>
                      <a:pt x="684859" y="812800"/>
                    </a:cubicBezTo>
                    <a:lnTo>
                      <a:pt x="127941" y="812800"/>
                    </a:lnTo>
                    <a:cubicBezTo>
                      <a:pt x="94009" y="812800"/>
                      <a:pt x="61467" y="799321"/>
                      <a:pt x="37473" y="775327"/>
                    </a:cubicBezTo>
                    <a:cubicBezTo>
                      <a:pt x="13479" y="751333"/>
                      <a:pt x="0" y="718791"/>
                      <a:pt x="0" y="684859"/>
                    </a:cubicBezTo>
                    <a:lnTo>
                      <a:pt x="0" y="127941"/>
                    </a:lnTo>
                    <a:cubicBezTo>
                      <a:pt x="0" y="94009"/>
                      <a:pt x="13479" y="61467"/>
                      <a:pt x="37473" y="37473"/>
                    </a:cubicBezTo>
                    <a:cubicBezTo>
                      <a:pt x="61467" y="13479"/>
                      <a:pt x="94009" y="0"/>
                      <a:pt x="127941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26" id="26"/>
            <p:cNvGrpSpPr/>
            <p:nvPr/>
          </p:nvGrpSpPr>
          <p:grpSpPr>
            <a:xfrm rot="0">
              <a:off x="35725" y="294759"/>
              <a:ext cx="3355073" cy="3355358"/>
              <a:chOff x="0" y="0"/>
              <a:chExt cx="796984" cy="797052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30480" y="0"/>
                    </a:moveTo>
                    <a:lnTo>
                      <a:pt x="666505" y="0"/>
                    </a:lnTo>
                    <a:cubicBezTo>
                      <a:pt x="738567" y="0"/>
                      <a:pt x="796984" y="58418"/>
                      <a:pt x="796984" y="130480"/>
                    </a:cubicBezTo>
                    <a:lnTo>
                      <a:pt x="796984" y="666573"/>
                    </a:lnTo>
                    <a:cubicBezTo>
                      <a:pt x="796984" y="738634"/>
                      <a:pt x="738567" y="797052"/>
                      <a:pt x="666505" y="797052"/>
                    </a:cubicBezTo>
                    <a:lnTo>
                      <a:pt x="130480" y="797052"/>
                    </a:lnTo>
                    <a:cubicBezTo>
                      <a:pt x="58418" y="797052"/>
                      <a:pt x="0" y="738634"/>
                      <a:pt x="0" y="666573"/>
                    </a:cubicBezTo>
                    <a:lnTo>
                      <a:pt x="0" y="130480"/>
                    </a:lnTo>
                    <a:cubicBezTo>
                      <a:pt x="0" y="58418"/>
                      <a:pt x="58418" y="0"/>
                      <a:pt x="13048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29" id="29"/>
            <p:cNvSpPr txBox="true"/>
            <p:nvPr/>
          </p:nvSpPr>
          <p:spPr>
            <a:xfrm rot="0">
              <a:off x="273930" y="-314325"/>
              <a:ext cx="2873792" cy="36626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114"/>
                </a:lnSpc>
              </a:pPr>
              <a:r>
                <a:rPr lang="en-US" sz="1651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g</a:t>
              </a:r>
            </a:p>
          </p:txBody>
        </p:sp>
        <p:grpSp>
          <p:nvGrpSpPr>
            <p:cNvPr name="Group 30" id="30"/>
            <p:cNvGrpSpPr/>
            <p:nvPr/>
          </p:nvGrpSpPr>
          <p:grpSpPr>
            <a:xfrm rot="0">
              <a:off x="3421652" y="264048"/>
              <a:ext cx="3421652" cy="3421652"/>
              <a:chOff x="0" y="0"/>
              <a:chExt cx="812800" cy="81280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53027" y="0"/>
                    </a:moveTo>
                    <a:lnTo>
                      <a:pt x="659773" y="0"/>
                    </a:lnTo>
                    <a:cubicBezTo>
                      <a:pt x="744287" y="0"/>
                      <a:pt x="812800" y="68513"/>
                      <a:pt x="812800" y="153027"/>
                    </a:cubicBezTo>
                    <a:lnTo>
                      <a:pt x="812800" y="659773"/>
                    </a:lnTo>
                    <a:cubicBezTo>
                      <a:pt x="812800" y="744287"/>
                      <a:pt x="744287" y="812800"/>
                      <a:pt x="659773" y="812800"/>
                    </a:cubicBezTo>
                    <a:lnTo>
                      <a:pt x="153027" y="812800"/>
                    </a:lnTo>
                    <a:cubicBezTo>
                      <a:pt x="68513" y="812800"/>
                      <a:pt x="0" y="744287"/>
                      <a:pt x="0" y="659773"/>
                    </a:cubicBezTo>
                    <a:lnTo>
                      <a:pt x="0" y="153027"/>
                    </a:lnTo>
                    <a:cubicBezTo>
                      <a:pt x="0" y="68513"/>
                      <a:pt x="68513" y="0"/>
                      <a:pt x="153027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33" id="33"/>
            <p:cNvGrpSpPr/>
            <p:nvPr/>
          </p:nvGrpSpPr>
          <p:grpSpPr>
            <a:xfrm rot="0">
              <a:off x="3457377" y="294759"/>
              <a:ext cx="3355073" cy="3355358"/>
              <a:chOff x="0" y="0"/>
              <a:chExt cx="796984" cy="797052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56064" y="0"/>
                    </a:moveTo>
                    <a:lnTo>
                      <a:pt x="640921" y="0"/>
                    </a:lnTo>
                    <a:cubicBezTo>
                      <a:pt x="682311" y="0"/>
                      <a:pt x="722007" y="16442"/>
                      <a:pt x="751274" y="45710"/>
                    </a:cubicBezTo>
                    <a:cubicBezTo>
                      <a:pt x="780542" y="74978"/>
                      <a:pt x="796984" y="114673"/>
                      <a:pt x="796984" y="156064"/>
                    </a:cubicBezTo>
                    <a:lnTo>
                      <a:pt x="796984" y="640988"/>
                    </a:lnTo>
                    <a:cubicBezTo>
                      <a:pt x="796984" y="727180"/>
                      <a:pt x="727112" y="797052"/>
                      <a:pt x="640921" y="797052"/>
                    </a:cubicBezTo>
                    <a:lnTo>
                      <a:pt x="156064" y="797052"/>
                    </a:lnTo>
                    <a:cubicBezTo>
                      <a:pt x="114673" y="797052"/>
                      <a:pt x="74978" y="780610"/>
                      <a:pt x="45710" y="751342"/>
                    </a:cubicBezTo>
                    <a:cubicBezTo>
                      <a:pt x="16442" y="722074"/>
                      <a:pt x="0" y="682379"/>
                      <a:pt x="0" y="640988"/>
                    </a:cubicBezTo>
                    <a:lnTo>
                      <a:pt x="0" y="156064"/>
                    </a:lnTo>
                    <a:cubicBezTo>
                      <a:pt x="0" y="114673"/>
                      <a:pt x="16442" y="74978"/>
                      <a:pt x="45710" y="45710"/>
                    </a:cubicBezTo>
                    <a:cubicBezTo>
                      <a:pt x="74978" y="16442"/>
                      <a:pt x="114673" y="0"/>
                      <a:pt x="15606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36" id="36"/>
            <p:cNvSpPr txBox="true"/>
            <p:nvPr/>
          </p:nvSpPr>
          <p:spPr>
            <a:xfrm rot="0">
              <a:off x="4234121" y="-176103"/>
              <a:ext cx="1796714" cy="36902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283"/>
                </a:lnSpc>
              </a:pPr>
              <a:r>
                <a:rPr lang="en-US" sz="1663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o</a:t>
              </a:r>
            </a:p>
          </p:txBody>
        </p:sp>
      </p:grpSp>
      <p:sp>
        <p:nvSpPr>
          <p:cNvPr name="Freeform 37" id="37"/>
          <p:cNvSpPr/>
          <p:nvPr/>
        </p:nvSpPr>
        <p:spPr>
          <a:xfrm flipH="false" flipV="false" rot="0">
            <a:off x="67549" y="9103359"/>
            <a:ext cx="1044891" cy="1044891"/>
          </a:xfrm>
          <a:custGeom>
            <a:avLst/>
            <a:gdLst/>
            <a:ahLst/>
            <a:cxnLst/>
            <a:rect r="r" b="b" t="t" l="l"/>
            <a:pathLst>
              <a:path h="1044891" w="1044891">
                <a:moveTo>
                  <a:pt x="0" y="0"/>
                </a:moveTo>
                <a:lnTo>
                  <a:pt x="1044891" y="0"/>
                </a:lnTo>
                <a:lnTo>
                  <a:pt x="1044891" y="1044891"/>
                </a:lnTo>
                <a:lnTo>
                  <a:pt x="0" y="10448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9182669" cy="46560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9159808" cy="4628061"/>
            </a:xfrm>
            <a:custGeom>
              <a:avLst/>
              <a:gdLst/>
              <a:ahLst/>
              <a:cxnLst/>
              <a:rect r="r" b="b" t="t" l="l"/>
              <a:pathLst>
                <a:path h="4628061" w="9159808">
                  <a:moveTo>
                    <a:pt x="9159808" y="4628061"/>
                  </a:moveTo>
                  <a:lnTo>
                    <a:pt x="0" y="4620441"/>
                  </a:lnTo>
                  <a:lnTo>
                    <a:pt x="0" y="1618359"/>
                  </a:lnTo>
                  <a:lnTo>
                    <a:pt x="17780" y="19050"/>
                  </a:lnTo>
                  <a:lnTo>
                    <a:pt x="4565850" y="0"/>
                  </a:lnTo>
                  <a:lnTo>
                    <a:pt x="9140758" y="5080"/>
                  </a:ln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9184153" cy="4654025"/>
            </a:xfrm>
            <a:custGeom>
              <a:avLst/>
              <a:gdLst/>
              <a:ahLst/>
              <a:cxnLst/>
              <a:rect r="r" b="b" t="t" l="l"/>
              <a:pathLst>
                <a:path h="4654025" w="9184153">
                  <a:moveTo>
                    <a:pt x="9151133" y="21590"/>
                  </a:moveTo>
                  <a:cubicBezTo>
                    <a:pt x="9152404" y="34290"/>
                    <a:pt x="9152404" y="44450"/>
                    <a:pt x="9153673" y="54610"/>
                  </a:cubicBezTo>
                  <a:cubicBezTo>
                    <a:pt x="9156213" y="134414"/>
                    <a:pt x="9157483" y="235894"/>
                    <a:pt x="9160023" y="333749"/>
                  </a:cubicBezTo>
                  <a:cubicBezTo>
                    <a:pt x="9160023" y="475097"/>
                    <a:pt x="9172723" y="3262175"/>
                    <a:pt x="9179073" y="3403522"/>
                  </a:cubicBezTo>
                  <a:cubicBezTo>
                    <a:pt x="9185423" y="3617356"/>
                    <a:pt x="9181613" y="3834813"/>
                    <a:pt x="9181613" y="4048646"/>
                  </a:cubicBezTo>
                  <a:cubicBezTo>
                    <a:pt x="9181613" y="4237109"/>
                    <a:pt x="9182883" y="4411075"/>
                    <a:pt x="9184154" y="4593771"/>
                  </a:cubicBezTo>
                  <a:cubicBezTo>
                    <a:pt x="9184154" y="4615361"/>
                    <a:pt x="9184154" y="4629331"/>
                    <a:pt x="9184154" y="4653461"/>
                  </a:cubicBezTo>
                  <a:cubicBezTo>
                    <a:pt x="9161294" y="4653461"/>
                    <a:pt x="9140973" y="4654731"/>
                    <a:pt x="9096410" y="4653461"/>
                  </a:cubicBezTo>
                  <a:cubicBezTo>
                    <a:pt x="8628556" y="4648381"/>
                    <a:pt x="8153505" y="4654731"/>
                    <a:pt x="7685651" y="4649651"/>
                  </a:cubicBezTo>
                  <a:cubicBezTo>
                    <a:pt x="7404939" y="4645841"/>
                    <a:pt x="7131425" y="4648381"/>
                    <a:pt x="6850712" y="4645841"/>
                  </a:cubicBezTo>
                  <a:cubicBezTo>
                    <a:pt x="6721153" y="4644571"/>
                    <a:pt x="6591594" y="4643301"/>
                    <a:pt x="6462034" y="4642031"/>
                  </a:cubicBezTo>
                  <a:cubicBezTo>
                    <a:pt x="6382859" y="4642031"/>
                    <a:pt x="6310882" y="4643301"/>
                    <a:pt x="6231706" y="4643301"/>
                  </a:cubicBezTo>
                  <a:cubicBezTo>
                    <a:pt x="6030169" y="4642031"/>
                    <a:pt x="5475942" y="4643301"/>
                    <a:pt x="5274406" y="4642031"/>
                  </a:cubicBezTo>
                  <a:cubicBezTo>
                    <a:pt x="5130451" y="4640761"/>
                    <a:pt x="2251352" y="4649651"/>
                    <a:pt x="2107397" y="4648381"/>
                  </a:cubicBezTo>
                  <a:cubicBezTo>
                    <a:pt x="2071408" y="4648381"/>
                    <a:pt x="2028222" y="4649651"/>
                    <a:pt x="1992233" y="4649651"/>
                  </a:cubicBezTo>
                  <a:cubicBezTo>
                    <a:pt x="1905860" y="4649651"/>
                    <a:pt x="1826685" y="4650921"/>
                    <a:pt x="1740312" y="4650921"/>
                  </a:cubicBezTo>
                  <a:cubicBezTo>
                    <a:pt x="1524380" y="4650921"/>
                    <a:pt x="1315645" y="4649651"/>
                    <a:pt x="1099713" y="4648381"/>
                  </a:cubicBezTo>
                  <a:cubicBezTo>
                    <a:pt x="970153" y="4647111"/>
                    <a:pt x="840594" y="4645841"/>
                    <a:pt x="718232" y="4644571"/>
                  </a:cubicBezTo>
                  <a:cubicBezTo>
                    <a:pt x="487904" y="4643301"/>
                    <a:pt x="257576" y="4642031"/>
                    <a:pt x="44665" y="4642031"/>
                  </a:cubicBezTo>
                  <a:cubicBezTo>
                    <a:pt x="34505" y="4642031"/>
                    <a:pt x="25615" y="4642031"/>
                    <a:pt x="15455" y="4640761"/>
                  </a:cubicBezTo>
                  <a:cubicBezTo>
                    <a:pt x="6565" y="4639491"/>
                    <a:pt x="1485" y="4633141"/>
                    <a:pt x="4025" y="4624251"/>
                  </a:cubicBezTo>
                  <a:cubicBezTo>
                    <a:pt x="12915" y="4592289"/>
                    <a:pt x="9105" y="4501682"/>
                    <a:pt x="7835" y="4407450"/>
                  </a:cubicBezTo>
                  <a:cubicBezTo>
                    <a:pt x="6565" y="4215363"/>
                    <a:pt x="2755" y="4026900"/>
                    <a:pt x="4025" y="3834813"/>
                  </a:cubicBezTo>
                  <a:cubicBezTo>
                    <a:pt x="1485" y="3595610"/>
                    <a:pt x="-3595" y="634565"/>
                    <a:pt x="4025" y="391738"/>
                  </a:cubicBezTo>
                  <a:cubicBezTo>
                    <a:pt x="5295" y="344622"/>
                    <a:pt x="4025" y="293882"/>
                    <a:pt x="5295" y="246766"/>
                  </a:cubicBezTo>
                  <a:cubicBezTo>
                    <a:pt x="6565" y="170656"/>
                    <a:pt x="9105" y="87298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77633" y="30480"/>
                    <a:pt x="192797" y="29210"/>
                  </a:cubicBezTo>
                  <a:cubicBezTo>
                    <a:pt x="387136" y="25400"/>
                    <a:pt x="581475" y="22860"/>
                    <a:pt x="783012" y="20320"/>
                  </a:cubicBezTo>
                  <a:cubicBezTo>
                    <a:pt x="919769" y="17780"/>
                    <a:pt x="1056526" y="16510"/>
                    <a:pt x="1186086" y="13970"/>
                  </a:cubicBezTo>
                  <a:cubicBezTo>
                    <a:pt x="1315645" y="11430"/>
                    <a:pt x="1452402" y="8890"/>
                    <a:pt x="1581962" y="8890"/>
                  </a:cubicBezTo>
                  <a:cubicBezTo>
                    <a:pt x="1725917" y="7620"/>
                    <a:pt x="1869872" y="10160"/>
                    <a:pt x="2013827" y="8890"/>
                  </a:cubicBezTo>
                  <a:cubicBezTo>
                    <a:pt x="2193770" y="8890"/>
                    <a:pt x="5454350" y="6350"/>
                    <a:pt x="5634293" y="5080"/>
                  </a:cubicBezTo>
                  <a:cubicBezTo>
                    <a:pt x="5807039" y="3810"/>
                    <a:pt x="5979785" y="2540"/>
                    <a:pt x="6159729" y="2540"/>
                  </a:cubicBezTo>
                  <a:cubicBezTo>
                    <a:pt x="6454837" y="1270"/>
                    <a:pt x="6742747" y="0"/>
                    <a:pt x="7037854" y="0"/>
                  </a:cubicBezTo>
                  <a:cubicBezTo>
                    <a:pt x="7160216" y="0"/>
                    <a:pt x="7289775" y="2540"/>
                    <a:pt x="7412137" y="2540"/>
                  </a:cubicBezTo>
                  <a:cubicBezTo>
                    <a:pt x="7750431" y="3810"/>
                    <a:pt x="8095922" y="5080"/>
                    <a:pt x="8434217" y="7620"/>
                  </a:cubicBezTo>
                  <a:cubicBezTo>
                    <a:pt x="8614161" y="8890"/>
                    <a:pt x="8794105" y="12700"/>
                    <a:pt x="8974048" y="16510"/>
                  </a:cubicBezTo>
                  <a:cubicBezTo>
                    <a:pt x="9017234" y="16510"/>
                    <a:pt x="9060422" y="16510"/>
                    <a:pt x="9096410" y="16510"/>
                  </a:cubicBezTo>
                  <a:cubicBezTo>
                    <a:pt x="9132083" y="17780"/>
                    <a:pt x="9140973" y="20320"/>
                    <a:pt x="9151133" y="21590"/>
                  </a:cubicBezTo>
                  <a:close/>
                  <a:moveTo>
                    <a:pt x="9161294" y="4636951"/>
                  </a:moveTo>
                  <a:cubicBezTo>
                    <a:pt x="9162563" y="4620441"/>
                    <a:pt x="9163833" y="4607741"/>
                    <a:pt x="9163833" y="4595041"/>
                  </a:cubicBezTo>
                  <a:cubicBezTo>
                    <a:pt x="9162563" y="4392954"/>
                    <a:pt x="9161294" y="4200866"/>
                    <a:pt x="9161294" y="3994282"/>
                  </a:cubicBezTo>
                  <a:cubicBezTo>
                    <a:pt x="9161294" y="3900050"/>
                    <a:pt x="9163833" y="3805818"/>
                    <a:pt x="9162563" y="3711587"/>
                  </a:cubicBezTo>
                  <a:cubicBezTo>
                    <a:pt x="9162563" y="3624604"/>
                    <a:pt x="9161294" y="3533997"/>
                    <a:pt x="9160023" y="3447014"/>
                  </a:cubicBezTo>
                  <a:cubicBezTo>
                    <a:pt x="9154944" y="3312915"/>
                    <a:pt x="9143513" y="536710"/>
                    <a:pt x="9143513" y="402611"/>
                  </a:cubicBezTo>
                  <a:cubicBezTo>
                    <a:pt x="9140973" y="290258"/>
                    <a:pt x="9138433" y="174281"/>
                    <a:pt x="9135894" y="63500"/>
                  </a:cubicBezTo>
                  <a:cubicBezTo>
                    <a:pt x="9134623" y="44450"/>
                    <a:pt x="9133354" y="43180"/>
                    <a:pt x="9074817" y="41910"/>
                  </a:cubicBezTo>
                  <a:cubicBezTo>
                    <a:pt x="9053223" y="41910"/>
                    <a:pt x="9038828" y="41910"/>
                    <a:pt x="9017234" y="40640"/>
                  </a:cubicBezTo>
                  <a:cubicBezTo>
                    <a:pt x="8837291" y="36830"/>
                    <a:pt x="8650150" y="31750"/>
                    <a:pt x="8470206" y="30480"/>
                  </a:cubicBezTo>
                  <a:cubicBezTo>
                    <a:pt x="8031143" y="26670"/>
                    <a:pt x="7584883" y="25400"/>
                    <a:pt x="7145821" y="22860"/>
                  </a:cubicBezTo>
                  <a:cubicBezTo>
                    <a:pt x="7081041" y="22860"/>
                    <a:pt x="7009063" y="22860"/>
                    <a:pt x="6944283" y="22860"/>
                  </a:cubicBezTo>
                  <a:cubicBezTo>
                    <a:pt x="6836317" y="22860"/>
                    <a:pt x="6728351" y="22860"/>
                    <a:pt x="6627583" y="22860"/>
                  </a:cubicBezTo>
                  <a:cubicBezTo>
                    <a:pt x="6397255" y="22860"/>
                    <a:pt x="6166927" y="22860"/>
                    <a:pt x="5943797" y="24130"/>
                  </a:cubicBezTo>
                  <a:cubicBezTo>
                    <a:pt x="5749457" y="25400"/>
                    <a:pt x="2474482" y="29210"/>
                    <a:pt x="2280143" y="29210"/>
                  </a:cubicBezTo>
                  <a:cubicBezTo>
                    <a:pt x="1963442" y="29210"/>
                    <a:pt x="1646742" y="26670"/>
                    <a:pt x="1330041" y="33020"/>
                  </a:cubicBezTo>
                  <a:cubicBezTo>
                    <a:pt x="1164492" y="36830"/>
                    <a:pt x="1006142" y="36830"/>
                    <a:pt x="847792" y="38100"/>
                  </a:cubicBezTo>
                  <a:cubicBezTo>
                    <a:pt x="574277" y="41910"/>
                    <a:pt x="300763" y="45720"/>
                    <a:pt x="45935" y="50800"/>
                  </a:cubicBezTo>
                  <a:cubicBezTo>
                    <a:pt x="33235" y="50800"/>
                    <a:pt x="30695" y="53340"/>
                    <a:pt x="29425" y="76425"/>
                  </a:cubicBezTo>
                  <a:cubicBezTo>
                    <a:pt x="28155" y="141662"/>
                    <a:pt x="28155" y="206899"/>
                    <a:pt x="26885" y="272137"/>
                  </a:cubicBezTo>
                  <a:cubicBezTo>
                    <a:pt x="25615" y="380865"/>
                    <a:pt x="23075" y="485970"/>
                    <a:pt x="21805" y="594698"/>
                  </a:cubicBezTo>
                  <a:cubicBezTo>
                    <a:pt x="16725" y="710676"/>
                    <a:pt x="23075" y="3544870"/>
                    <a:pt x="25615" y="3660847"/>
                  </a:cubicBezTo>
                  <a:cubicBezTo>
                    <a:pt x="25615" y="3784073"/>
                    <a:pt x="25615" y="3910923"/>
                    <a:pt x="26885" y="4034149"/>
                  </a:cubicBezTo>
                  <a:cubicBezTo>
                    <a:pt x="26885" y="4124756"/>
                    <a:pt x="29425" y="4215363"/>
                    <a:pt x="29425" y="4305971"/>
                  </a:cubicBezTo>
                  <a:cubicBezTo>
                    <a:pt x="29425" y="4403826"/>
                    <a:pt x="29425" y="4501682"/>
                    <a:pt x="28155" y="4595041"/>
                  </a:cubicBezTo>
                  <a:cubicBezTo>
                    <a:pt x="28155" y="4598851"/>
                    <a:pt x="28155" y="4601391"/>
                    <a:pt x="28155" y="4605201"/>
                  </a:cubicBezTo>
                  <a:cubicBezTo>
                    <a:pt x="28155" y="4615361"/>
                    <a:pt x="31965" y="4619171"/>
                    <a:pt x="40855" y="4619171"/>
                  </a:cubicBezTo>
                  <a:cubicBezTo>
                    <a:pt x="92028" y="4619171"/>
                    <a:pt x="192797" y="4620441"/>
                    <a:pt x="286367" y="4620441"/>
                  </a:cubicBezTo>
                  <a:cubicBezTo>
                    <a:pt x="423124" y="4620441"/>
                    <a:pt x="567079" y="4617901"/>
                    <a:pt x="703837" y="4620441"/>
                  </a:cubicBezTo>
                  <a:cubicBezTo>
                    <a:pt x="926967" y="4624251"/>
                    <a:pt x="1150097" y="4626791"/>
                    <a:pt x="1373227" y="4625521"/>
                  </a:cubicBezTo>
                  <a:cubicBezTo>
                    <a:pt x="1517182" y="4624251"/>
                    <a:pt x="1653939" y="4626791"/>
                    <a:pt x="1797894" y="4626791"/>
                  </a:cubicBezTo>
                  <a:cubicBezTo>
                    <a:pt x="2006629" y="4626791"/>
                    <a:pt x="2215364" y="4625521"/>
                    <a:pt x="2424098" y="4626791"/>
                  </a:cubicBezTo>
                  <a:cubicBezTo>
                    <a:pt x="2733601" y="4628061"/>
                    <a:pt x="6130938" y="4617901"/>
                    <a:pt x="6447639" y="4620441"/>
                  </a:cubicBezTo>
                  <a:cubicBezTo>
                    <a:pt x="6584396" y="4621711"/>
                    <a:pt x="6721153" y="4622981"/>
                    <a:pt x="6850712" y="4622981"/>
                  </a:cubicBezTo>
                  <a:cubicBezTo>
                    <a:pt x="7088239" y="4625521"/>
                    <a:pt x="7318566" y="4621711"/>
                    <a:pt x="7556092" y="4625521"/>
                  </a:cubicBezTo>
                  <a:cubicBezTo>
                    <a:pt x="7750431" y="4628061"/>
                    <a:pt x="7944770" y="4628061"/>
                    <a:pt x="8139110" y="4630601"/>
                  </a:cubicBezTo>
                  <a:cubicBezTo>
                    <a:pt x="8427019" y="4634411"/>
                    <a:pt x="8714930" y="4636951"/>
                    <a:pt x="9002839" y="4638221"/>
                  </a:cubicBezTo>
                  <a:cubicBezTo>
                    <a:pt x="9110805" y="4638221"/>
                    <a:pt x="9140973" y="4636951"/>
                    <a:pt x="9161294" y="4636951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3569740" y="3560030"/>
            <a:ext cx="5132477" cy="2764275"/>
            <a:chOff x="0" y="0"/>
            <a:chExt cx="6843303" cy="3685699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264048"/>
              <a:ext cx="3421652" cy="3421652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27941" y="0"/>
                    </a:moveTo>
                    <a:lnTo>
                      <a:pt x="684859" y="0"/>
                    </a:lnTo>
                    <a:cubicBezTo>
                      <a:pt x="718791" y="0"/>
                      <a:pt x="751333" y="13479"/>
                      <a:pt x="775327" y="37473"/>
                    </a:cubicBezTo>
                    <a:cubicBezTo>
                      <a:pt x="799321" y="61467"/>
                      <a:pt x="812800" y="94009"/>
                      <a:pt x="812800" y="127941"/>
                    </a:cubicBezTo>
                    <a:lnTo>
                      <a:pt x="812800" y="684859"/>
                    </a:lnTo>
                    <a:cubicBezTo>
                      <a:pt x="812800" y="718791"/>
                      <a:pt x="799321" y="751333"/>
                      <a:pt x="775327" y="775327"/>
                    </a:cubicBezTo>
                    <a:cubicBezTo>
                      <a:pt x="751333" y="799321"/>
                      <a:pt x="718791" y="812800"/>
                      <a:pt x="684859" y="812800"/>
                    </a:cubicBezTo>
                    <a:lnTo>
                      <a:pt x="127941" y="812800"/>
                    </a:lnTo>
                    <a:cubicBezTo>
                      <a:pt x="94009" y="812800"/>
                      <a:pt x="61467" y="799321"/>
                      <a:pt x="37473" y="775327"/>
                    </a:cubicBezTo>
                    <a:cubicBezTo>
                      <a:pt x="13479" y="751333"/>
                      <a:pt x="0" y="718791"/>
                      <a:pt x="0" y="684859"/>
                    </a:cubicBezTo>
                    <a:lnTo>
                      <a:pt x="0" y="127941"/>
                    </a:lnTo>
                    <a:cubicBezTo>
                      <a:pt x="0" y="94009"/>
                      <a:pt x="13479" y="61467"/>
                      <a:pt x="37473" y="37473"/>
                    </a:cubicBezTo>
                    <a:cubicBezTo>
                      <a:pt x="61467" y="13479"/>
                      <a:pt x="94009" y="0"/>
                      <a:pt x="127941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35725" y="294759"/>
              <a:ext cx="3355073" cy="3355358"/>
              <a:chOff x="0" y="0"/>
              <a:chExt cx="796984" cy="797052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30480" y="0"/>
                    </a:moveTo>
                    <a:lnTo>
                      <a:pt x="666505" y="0"/>
                    </a:lnTo>
                    <a:cubicBezTo>
                      <a:pt x="738567" y="0"/>
                      <a:pt x="796984" y="58418"/>
                      <a:pt x="796984" y="130480"/>
                    </a:cubicBezTo>
                    <a:lnTo>
                      <a:pt x="796984" y="666573"/>
                    </a:lnTo>
                    <a:cubicBezTo>
                      <a:pt x="796984" y="738634"/>
                      <a:pt x="738567" y="797052"/>
                      <a:pt x="666505" y="797052"/>
                    </a:cubicBezTo>
                    <a:lnTo>
                      <a:pt x="130480" y="797052"/>
                    </a:lnTo>
                    <a:cubicBezTo>
                      <a:pt x="58418" y="797052"/>
                      <a:pt x="0" y="738634"/>
                      <a:pt x="0" y="666573"/>
                    </a:cubicBezTo>
                    <a:lnTo>
                      <a:pt x="0" y="130480"/>
                    </a:lnTo>
                    <a:cubicBezTo>
                      <a:pt x="0" y="58418"/>
                      <a:pt x="58418" y="0"/>
                      <a:pt x="13048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273930" y="-314325"/>
              <a:ext cx="2873792" cy="36626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114"/>
                </a:lnSpc>
              </a:pPr>
              <a:r>
                <a:rPr lang="en-US" sz="1651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g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0">
              <a:off x="3421652" y="264048"/>
              <a:ext cx="3421652" cy="3421652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53027" y="0"/>
                    </a:moveTo>
                    <a:lnTo>
                      <a:pt x="659773" y="0"/>
                    </a:lnTo>
                    <a:cubicBezTo>
                      <a:pt x="744287" y="0"/>
                      <a:pt x="812800" y="68513"/>
                      <a:pt x="812800" y="153027"/>
                    </a:cubicBezTo>
                    <a:lnTo>
                      <a:pt x="812800" y="659773"/>
                    </a:lnTo>
                    <a:cubicBezTo>
                      <a:pt x="812800" y="744287"/>
                      <a:pt x="744287" y="812800"/>
                      <a:pt x="659773" y="812800"/>
                    </a:cubicBezTo>
                    <a:lnTo>
                      <a:pt x="153027" y="812800"/>
                    </a:lnTo>
                    <a:cubicBezTo>
                      <a:pt x="68513" y="812800"/>
                      <a:pt x="0" y="744287"/>
                      <a:pt x="0" y="659773"/>
                    </a:cubicBezTo>
                    <a:lnTo>
                      <a:pt x="0" y="153027"/>
                    </a:lnTo>
                    <a:cubicBezTo>
                      <a:pt x="0" y="68513"/>
                      <a:pt x="68513" y="0"/>
                      <a:pt x="153027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3457377" y="294759"/>
              <a:ext cx="3355073" cy="3355358"/>
              <a:chOff x="0" y="0"/>
              <a:chExt cx="796984" cy="797052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56064" y="0"/>
                    </a:moveTo>
                    <a:lnTo>
                      <a:pt x="640921" y="0"/>
                    </a:lnTo>
                    <a:cubicBezTo>
                      <a:pt x="682311" y="0"/>
                      <a:pt x="722007" y="16442"/>
                      <a:pt x="751274" y="45710"/>
                    </a:cubicBezTo>
                    <a:cubicBezTo>
                      <a:pt x="780542" y="74978"/>
                      <a:pt x="796984" y="114673"/>
                      <a:pt x="796984" y="156064"/>
                    </a:cubicBezTo>
                    <a:lnTo>
                      <a:pt x="796984" y="640988"/>
                    </a:lnTo>
                    <a:cubicBezTo>
                      <a:pt x="796984" y="727180"/>
                      <a:pt x="727112" y="797052"/>
                      <a:pt x="640921" y="797052"/>
                    </a:cubicBezTo>
                    <a:lnTo>
                      <a:pt x="156064" y="797052"/>
                    </a:lnTo>
                    <a:cubicBezTo>
                      <a:pt x="114673" y="797052"/>
                      <a:pt x="74978" y="780610"/>
                      <a:pt x="45710" y="751342"/>
                    </a:cubicBezTo>
                    <a:cubicBezTo>
                      <a:pt x="16442" y="722074"/>
                      <a:pt x="0" y="682379"/>
                      <a:pt x="0" y="640988"/>
                    </a:cubicBezTo>
                    <a:lnTo>
                      <a:pt x="0" y="156064"/>
                    </a:lnTo>
                    <a:cubicBezTo>
                      <a:pt x="0" y="114673"/>
                      <a:pt x="16442" y="74978"/>
                      <a:pt x="45710" y="45710"/>
                    </a:cubicBezTo>
                    <a:cubicBezTo>
                      <a:pt x="74978" y="16442"/>
                      <a:pt x="114673" y="0"/>
                      <a:pt x="15606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19" id="19"/>
            <p:cNvSpPr txBox="true"/>
            <p:nvPr/>
          </p:nvSpPr>
          <p:spPr>
            <a:xfrm rot="0">
              <a:off x="4234121" y="-176103"/>
              <a:ext cx="1796714" cy="36902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283"/>
                </a:lnSpc>
              </a:pPr>
              <a:r>
                <a:rPr lang="en-US" sz="1663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i</a:t>
              </a: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1589744" y="1386442"/>
            <a:ext cx="5700879" cy="59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-139">
                <a:solidFill>
                  <a:srgbClr val="393839"/>
                </a:solidFill>
                <a:latin typeface="Happy Font TH"/>
                <a:ea typeface="Happy Font TH"/>
                <a:cs typeface="Happy Font TH"/>
                <a:sym typeface="Happy Font TH"/>
              </a:rPr>
              <a:t>le g dur et g doux - /𝑔/ /ʒ/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8702217" y="3560030"/>
            <a:ext cx="5132477" cy="2764275"/>
            <a:chOff x="0" y="0"/>
            <a:chExt cx="6843303" cy="3685699"/>
          </a:xfrm>
        </p:grpSpPr>
        <p:grpSp>
          <p:nvGrpSpPr>
            <p:cNvPr name="Group 22" id="22"/>
            <p:cNvGrpSpPr/>
            <p:nvPr/>
          </p:nvGrpSpPr>
          <p:grpSpPr>
            <a:xfrm rot="0">
              <a:off x="0" y="264048"/>
              <a:ext cx="3421652" cy="3421652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27941" y="0"/>
                    </a:moveTo>
                    <a:lnTo>
                      <a:pt x="684859" y="0"/>
                    </a:lnTo>
                    <a:cubicBezTo>
                      <a:pt x="718791" y="0"/>
                      <a:pt x="751333" y="13479"/>
                      <a:pt x="775327" y="37473"/>
                    </a:cubicBezTo>
                    <a:cubicBezTo>
                      <a:pt x="799321" y="61467"/>
                      <a:pt x="812800" y="94009"/>
                      <a:pt x="812800" y="127941"/>
                    </a:cubicBezTo>
                    <a:lnTo>
                      <a:pt x="812800" y="684859"/>
                    </a:lnTo>
                    <a:cubicBezTo>
                      <a:pt x="812800" y="718791"/>
                      <a:pt x="799321" y="751333"/>
                      <a:pt x="775327" y="775327"/>
                    </a:cubicBezTo>
                    <a:cubicBezTo>
                      <a:pt x="751333" y="799321"/>
                      <a:pt x="718791" y="812800"/>
                      <a:pt x="684859" y="812800"/>
                    </a:cubicBezTo>
                    <a:lnTo>
                      <a:pt x="127941" y="812800"/>
                    </a:lnTo>
                    <a:cubicBezTo>
                      <a:pt x="94009" y="812800"/>
                      <a:pt x="61467" y="799321"/>
                      <a:pt x="37473" y="775327"/>
                    </a:cubicBezTo>
                    <a:cubicBezTo>
                      <a:pt x="13479" y="751333"/>
                      <a:pt x="0" y="718791"/>
                      <a:pt x="0" y="684859"/>
                    </a:cubicBezTo>
                    <a:lnTo>
                      <a:pt x="0" y="127941"/>
                    </a:lnTo>
                    <a:cubicBezTo>
                      <a:pt x="0" y="94009"/>
                      <a:pt x="13479" y="61467"/>
                      <a:pt x="37473" y="37473"/>
                    </a:cubicBezTo>
                    <a:cubicBezTo>
                      <a:pt x="61467" y="13479"/>
                      <a:pt x="94009" y="0"/>
                      <a:pt x="127941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35725" y="294759"/>
              <a:ext cx="3355073" cy="3355358"/>
              <a:chOff x="0" y="0"/>
              <a:chExt cx="796984" cy="797052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30480" y="0"/>
                    </a:moveTo>
                    <a:lnTo>
                      <a:pt x="666505" y="0"/>
                    </a:lnTo>
                    <a:cubicBezTo>
                      <a:pt x="738567" y="0"/>
                      <a:pt x="796984" y="58418"/>
                      <a:pt x="796984" y="130480"/>
                    </a:cubicBezTo>
                    <a:lnTo>
                      <a:pt x="796984" y="666573"/>
                    </a:lnTo>
                    <a:cubicBezTo>
                      <a:pt x="796984" y="738634"/>
                      <a:pt x="738567" y="797052"/>
                      <a:pt x="666505" y="797052"/>
                    </a:cubicBezTo>
                    <a:lnTo>
                      <a:pt x="130480" y="797052"/>
                    </a:lnTo>
                    <a:cubicBezTo>
                      <a:pt x="58418" y="797052"/>
                      <a:pt x="0" y="738634"/>
                      <a:pt x="0" y="666573"/>
                    </a:cubicBezTo>
                    <a:lnTo>
                      <a:pt x="0" y="130480"/>
                    </a:lnTo>
                    <a:cubicBezTo>
                      <a:pt x="0" y="58418"/>
                      <a:pt x="58418" y="0"/>
                      <a:pt x="13048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28" id="28"/>
            <p:cNvSpPr txBox="true"/>
            <p:nvPr/>
          </p:nvSpPr>
          <p:spPr>
            <a:xfrm rot="0">
              <a:off x="273930" y="-314325"/>
              <a:ext cx="2873792" cy="36626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114"/>
                </a:lnSpc>
              </a:pPr>
              <a:r>
                <a:rPr lang="en-US" sz="1651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g</a:t>
              </a:r>
            </a:p>
          </p:txBody>
        </p:sp>
        <p:grpSp>
          <p:nvGrpSpPr>
            <p:cNvPr name="Group 29" id="29"/>
            <p:cNvGrpSpPr/>
            <p:nvPr/>
          </p:nvGrpSpPr>
          <p:grpSpPr>
            <a:xfrm rot="0">
              <a:off x="3421652" y="264048"/>
              <a:ext cx="3421652" cy="3421652"/>
              <a:chOff x="0" y="0"/>
              <a:chExt cx="812800" cy="812800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53027" y="0"/>
                    </a:moveTo>
                    <a:lnTo>
                      <a:pt x="659773" y="0"/>
                    </a:lnTo>
                    <a:cubicBezTo>
                      <a:pt x="744287" y="0"/>
                      <a:pt x="812800" y="68513"/>
                      <a:pt x="812800" y="153027"/>
                    </a:cubicBezTo>
                    <a:lnTo>
                      <a:pt x="812800" y="659773"/>
                    </a:lnTo>
                    <a:cubicBezTo>
                      <a:pt x="812800" y="744287"/>
                      <a:pt x="744287" y="812800"/>
                      <a:pt x="659773" y="812800"/>
                    </a:cubicBezTo>
                    <a:lnTo>
                      <a:pt x="153027" y="812800"/>
                    </a:lnTo>
                    <a:cubicBezTo>
                      <a:pt x="68513" y="812800"/>
                      <a:pt x="0" y="744287"/>
                      <a:pt x="0" y="659773"/>
                    </a:cubicBezTo>
                    <a:lnTo>
                      <a:pt x="0" y="153027"/>
                    </a:lnTo>
                    <a:cubicBezTo>
                      <a:pt x="0" y="68513"/>
                      <a:pt x="68513" y="0"/>
                      <a:pt x="153027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32" id="32"/>
            <p:cNvGrpSpPr/>
            <p:nvPr/>
          </p:nvGrpSpPr>
          <p:grpSpPr>
            <a:xfrm rot="0">
              <a:off x="3457377" y="294759"/>
              <a:ext cx="3355073" cy="3355358"/>
              <a:chOff x="0" y="0"/>
              <a:chExt cx="796984" cy="797052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56064" y="0"/>
                    </a:moveTo>
                    <a:lnTo>
                      <a:pt x="640921" y="0"/>
                    </a:lnTo>
                    <a:cubicBezTo>
                      <a:pt x="682311" y="0"/>
                      <a:pt x="722007" y="16442"/>
                      <a:pt x="751274" y="45710"/>
                    </a:cubicBezTo>
                    <a:cubicBezTo>
                      <a:pt x="780542" y="74978"/>
                      <a:pt x="796984" y="114673"/>
                      <a:pt x="796984" y="156064"/>
                    </a:cubicBezTo>
                    <a:lnTo>
                      <a:pt x="796984" y="640988"/>
                    </a:lnTo>
                    <a:cubicBezTo>
                      <a:pt x="796984" y="727180"/>
                      <a:pt x="727112" y="797052"/>
                      <a:pt x="640921" y="797052"/>
                    </a:cubicBezTo>
                    <a:lnTo>
                      <a:pt x="156064" y="797052"/>
                    </a:lnTo>
                    <a:cubicBezTo>
                      <a:pt x="114673" y="797052"/>
                      <a:pt x="74978" y="780610"/>
                      <a:pt x="45710" y="751342"/>
                    </a:cubicBezTo>
                    <a:cubicBezTo>
                      <a:pt x="16442" y="722074"/>
                      <a:pt x="0" y="682379"/>
                      <a:pt x="0" y="640988"/>
                    </a:cubicBezTo>
                    <a:lnTo>
                      <a:pt x="0" y="156064"/>
                    </a:lnTo>
                    <a:cubicBezTo>
                      <a:pt x="0" y="114673"/>
                      <a:pt x="16442" y="74978"/>
                      <a:pt x="45710" y="45710"/>
                    </a:cubicBezTo>
                    <a:cubicBezTo>
                      <a:pt x="74978" y="16442"/>
                      <a:pt x="114673" y="0"/>
                      <a:pt x="15606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35" id="35"/>
            <p:cNvSpPr txBox="true"/>
            <p:nvPr/>
          </p:nvSpPr>
          <p:spPr>
            <a:xfrm rot="0">
              <a:off x="4234121" y="-176103"/>
              <a:ext cx="1796714" cy="36902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283"/>
                </a:lnSpc>
              </a:pPr>
              <a:r>
                <a:rPr lang="en-US" sz="1663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o</a:t>
              </a:r>
            </a:p>
          </p:txBody>
        </p:sp>
      </p:grpSp>
      <p:sp>
        <p:nvSpPr>
          <p:cNvPr name="Freeform 36" id="36"/>
          <p:cNvSpPr/>
          <p:nvPr/>
        </p:nvSpPr>
        <p:spPr>
          <a:xfrm flipH="false" flipV="false" rot="0">
            <a:off x="67549" y="9103359"/>
            <a:ext cx="1044891" cy="1044891"/>
          </a:xfrm>
          <a:custGeom>
            <a:avLst/>
            <a:gdLst/>
            <a:ahLst/>
            <a:cxnLst/>
            <a:rect r="r" b="b" t="t" l="l"/>
            <a:pathLst>
              <a:path h="1044891" w="1044891">
                <a:moveTo>
                  <a:pt x="0" y="0"/>
                </a:moveTo>
                <a:lnTo>
                  <a:pt x="1044891" y="0"/>
                </a:lnTo>
                <a:lnTo>
                  <a:pt x="1044891" y="1044891"/>
                </a:lnTo>
                <a:lnTo>
                  <a:pt x="0" y="10448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9182669" cy="46560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9159808" cy="4628061"/>
            </a:xfrm>
            <a:custGeom>
              <a:avLst/>
              <a:gdLst/>
              <a:ahLst/>
              <a:cxnLst/>
              <a:rect r="r" b="b" t="t" l="l"/>
              <a:pathLst>
                <a:path h="4628061" w="9159808">
                  <a:moveTo>
                    <a:pt x="9159808" y="4628061"/>
                  </a:moveTo>
                  <a:lnTo>
                    <a:pt x="0" y="4620441"/>
                  </a:lnTo>
                  <a:lnTo>
                    <a:pt x="0" y="1618359"/>
                  </a:lnTo>
                  <a:lnTo>
                    <a:pt x="17780" y="19050"/>
                  </a:lnTo>
                  <a:lnTo>
                    <a:pt x="4565850" y="0"/>
                  </a:lnTo>
                  <a:lnTo>
                    <a:pt x="9140758" y="5080"/>
                  </a:ln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9184153" cy="4654025"/>
            </a:xfrm>
            <a:custGeom>
              <a:avLst/>
              <a:gdLst/>
              <a:ahLst/>
              <a:cxnLst/>
              <a:rect r="r" b="b" t="t" l="l"/>
              <a:pathLst>
                <a:path h="4654025" w="9184153">
                  <a:moveTo>
                    <a:pt x="9151133" y="21590"/>
                  </a:moveTo>
                  <a:cubicBezTo>
                    <a:pt x="9152404" y="34290"/>
                    <a:pt x="9152404" y="44450"/>
                    <a:pt x="9153673" y="54610"/>
                  </a:cubicBezTo>
                  <a:cubicBezTo>
                    <a:pt x="9156213" y="134414"/>
                    <a:pt x="9157483" y="235894"/>
                    <a:pt x="9160023" y="333749"/>
                  </a:cubicBezTo>
                  <a:cubicBezTo>
                    <a:pt x="9160023" y="475097"/>
                    <a:pt x="9172723" y="3262175"/>
                    <a:pt x="9179073" y="3403522"/>
                  </a:cubicBezTo>
                  <a:cubicBezTo>
                    <a:pt x="9185423" y="3617356"/>
                    <a:pt x="9181613" y="3834813"/>
                    <a:pt x="9181613" y="4048646"/>
                  </a:cubicBezTo>
                  <a:cubicBezTo>
                    <a:pt x="9181613" y="4237109"/>
                    <a:pt x="9182883" y="4411075"/>
                    <a:pt x="9184154" y="4593771"/>
                  </a:cubicBezTo>
                  <a:cubicBezTo>
                    <a:pt x="9184154" y="4615361"/>
                    <a:pt x="9184154" y="4629331"/>
                    <a:pt x="9184154" y="4653461"/>
                  </a:cubicBezTo>
                  <a:cubicBezTo>
                    <a:pt x="9161294" y="4653461"/>
                    <a:pt x="9140973" y="4654731"/>
                    <a:pt x="9096410" y="4653461"/>
                  </a:cubicBezTo>
                  <a:cubicBezTo>
                    <a:pt x="8628556" y="4648381"/>
                    <a:pt x="8153505" y="4654731"/>
                    <a:pt x="7685651" y="4649651"/>
                  </a:cubicBezTo>
                  <a:cubicBezTo>
                    <a:pt x="7404939" y="4645841"/>
                    <a:pt x="7131425" y="4648381"/>
                    <a:pt x="6850712" y="4645841"/>
                  </a:cubicBezTo>
                  <a:cubicBezTo>
                    <a:pt x="6721153" y="4644571"/>
                    <a:pt x="6591594" y="4643301"/>
                    <a:pt x="6462034" y="4642031"/>
                  </a:cubicBezTo>
                  <a:cubicBezTo>
                    <a:pt x="6382859" y="4642031"/>
                    <a:pt x="6310882" y="4643301"/>
                    <a:pt x="6231706" y="4643301"/>
                  </a:cubicBezTo>
                  <a:cubicBezTo>
                    <a:pt x="6030169" y="4642031"/>
                    <a:pt x="5475942" y="4643301"/>
                    <a:pt x="5274406" y="4642031"/>
                  </a:cubicBezTo>
                  <a:cubicBezTo>
                    <a:pt x="5130451" y="4640761"/>
                    <a:pt x="2251352" y="4649651"/>
                    <a:pt x="2107397" y="4648381"/>
                  </a:cubicBezTo>
                  <a:cubicBezTo>
                    <a:pt x="2071408" y="4648381"/>
                    <a:pt x="2028222" y="4649651"/>
                    <a:pt x="1992233" y="4649651"/>
                  </a:cubicBezTo>
                  <a:cubicBezTo>
                    <a:pt x="1905860" y="4649651"/>
                    <a:pt x="1826685" y="4650921"/>
                    <a:pt x="1740312" y="4650921"/>
                  </a:cubicBezTo>
                  <a:cubicBezTo>
                    <a:pt x="1524380" y="4650921"/>
                    <a:pt x="1315645" y="4649651"/>
                    <a:pt x="1099713" y="4648381"/>
                  </a:cubicBezTo>
                  <a:cubicBezTo>
                    <a:pt x="970153" y="4647111"/>
                    <a:pt x="840594" y="4645841"/>
                    <a:pt x="718232" y="4644571"/>
                  </a:cubicBezTo>
                  <a:cubicBezTo>
                    <a:pt x="487904" y="4643301"/>
                    <a:pt x="257576" y="4642031"/>
                    <a:pt x="44665" y="4642031"/>
                  </a:cubicBezTo>
                  <a:cubicBezTo>
                    <a:pt x="34505" y="4642031"/>
                    <a:pt x="25615" y="4642031"/>
                    <a:pt x="15455" y="4640761"/>
                  </a:cubicBezTo>
                  <a:cubicBezTo>
                    <a:pt x="6565" y="4639491"/>
                    <a:pt x="1485" y="4633141"/>
                    <a:pt x="4025" y="4624251"/>
                  </a:cubicBezTo>
                  <a:cubicBezTo>
                    <a:pt x="12915" y="4592289"/>
                    <a:pt x="9105" y="4501682"/>
                    <a:pt x="7835" y="4407450"/>
                  </a:cubicBezTo>
                  <a:cubicBezTo>
                    <a:pt x="6565" y="4215363"/>
                    <a:pt x="2755" y="4026900"/>
                    <a:pt x="4025" y="3834813"/>
                  </a:cubicBezTo>
                  <a:cubicBezTo>
                    <a:pt x="1485" y="3595610"/>
                    <a:pt x="-3595" y="634565"/>
                    <a:pt x="4025" y="391738"/>
                  </a:cubicBezTo>
                  <a:cubicBezTo>
                    <a:pt x="5295" y="344622"/>
                    <a:pt x="4025" y="293882"/>
                    <a:pt x="5295" y="246766"/>
                  </a:cubicBezTo>
                  <a:cubicBezTo>
                    <a:pt x="6565" y="170656"/>
                    <a:pt x="9105" y="87298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77633" y="30480"/>
                    <a:pt x="192797" y="29210"/>
                  </a:cubicBezTo>
                  <a:cubicBezTo>
                    <a:pt x="387136" y="25400"/>
                    <a:pt x="581475" y="22860"/>
                    <a:pt x="783012" y="20320"/>
                  </a:cubicBezTo>
                  <a:cubicBezTo>
                    <a:pt x="919769" y="17780"/>
                    <a:pt x="1056526" y="16510"/>
                    <a:pt x="1186086" y="13970"/>
                  </a:cubicBezTo>
                  <a:cubicBezTo>
                    <a:pt x="1315645" y="11430"/>
                    <a:pt x="1452402" y="8890"/>
                    <a:pt x="1581962" y="8890"/>
                  </a:cubicBezTo>
                  <a:cubicBezTo>
                    <a:pt x="1725917" y="7620"/>
                    <a:pt x="1869872" y="10160"/>
                    <a:pt x="2013827" y="8890"/>
                  </a:cubicBezTo>
                  <a:cubicBezTo>
                    <a:pt x="2193770" y="8890"/>
                    <a:pt x="5454350" y="6350"/>
                    <a:pt x="5634293" y="5080"/>
                  </a:cubicBezTo>
                  <a:cubicBezTo>
                    <a:pt x="5807039" y="3810"/>
                    <a:pt x="5979785" y="2540"/>
                    <a:pt x="6159729" y="2540"/>
                  </a:cubicBezTo>
                  <a:cubicBezTo>
                    <a:pt x="6454837" y="1270"/>
                    <a:pt x="6742747" y="0"/>
                    <a:pt x="7037854" y="0"/>
                  </a:cubicBezTo>
                  <a:cubicBezTo>
                    <a:pt x="7160216" y="0"/>
                    <a:pt x="7289775" y="2540"/>
                    <a:pt x="7412137" y="2540"/>
                  </a:cubicBezTo>
                  <a:cubicBezTo>
                    <a:pt x="7750431" y="3810"/>
                    <a:pt x="8095922" y="5080"/>
                    <a:pt x="8434217" y="7620"/>
                  </a:cubicBezTo>
                  <a:cubicBezTo>
                    <a:pt x="8614161" y="8890"/>
                    <a:pt x="8794105" y="12700"/>
                    <a:pt x="8974048" y="16510"/>
                  </a:cubicBezTo>
                  <a:cubicBezTo>
                    <a:pt x="9017234" y="16510"/>
                    <a:pt x="9060422" y="16510"/>
                    <a:pt x="9096410" y="16510"/>
                  </a:cubicBezTo>
                  <a:cubicBezTo>
                    <a:pt x="9132083" y="17780"/>
                    <a:pt x="9140973" y="20320"/>
                    <a:pt x="9151133" y="21590"/>
                  </a:cubicBezTo>
                  <a:close/>
                  <a:moveTo>
                    <a:pt x="9161294" y="4636951"/>
                  </a:moveTo>
                  <a:cubicBezTo>
                    <a:pt x="9162563" y="4620441"/>
                    <a:pt x="9163833" y="4607741"/>
                    <a:pt x="9163833" y="4595041"/>
                  </a:cubicBezTo>
                  <a:cubicBezTo>
                    <a:pt x="9162563" y="4392954"/>
                    <a:pt x="9161294" y="4200866"/>
                    <a:pt x="9161294" y="3994282"/>
                  </a:cubicBezTo>
                  <a:cubicBezTo>
                    <a:pt x="9161294" y="3900050"/>
                    <a:pt x="9163833" y="3805818"/>
                    <a:pt x="9162563" y="3711587"/>
                  </a:cubicBezTo>
                  <a:cubicBezTo>
                    <a:pt x="9162563" y="3624604"/>
                    <a:pt x="9161294" y="3533997"/>
                    <a:pt x="9160023" y="3447014"/>
                  </a:cubicBezTo>
                  <a:cubicBezTo>
                    <a:pt x="9154944" y="3312915"/>
                    <a:pt x="9143513" y="536710"/>
                    <a:pt x="9143513" y="402611"/>
                  </a:cubicBezTo>
                  <a:cubicBezTo>
                    <a:pt x="9140973" y="290258"/>
                    <a:pt x="9138433" y="174281"/>
                    <a:pt x="9135894" y="63500"/>
                  </a:cubicBezTo>
                  <a:cubicBezTo>
                    <a:pt x="9134623" y="44450"/>
                    <a:pt x="9133354" y="43180"/>
                    <a:pt x="9074817" y="41910"/>
                  </a:cubicBezTo>
                  <a:cubicBezTo>
                    <a:pt x="9053223" y="41910"/>
                    <a:pt x="9038828" y="41910"/>
                    <a:pt x="9017234" y="40640"/>
                  </a:cubicBezTo>
                  <a:cubicBezTo>
                    <a:pt x="8837291" y="36830"/>
                    <a:pt x="8650150" y="31750"/>
                    <a:pt x="8470206" y="30480"/>
                  </a:cubicBezTo>
                  <a:cubicBezTo>
                    <a:pt x="8031143" y="26670"/>
                    <a:pt x="7584883" y="25400"/>
                    <a:pt x="7145821" y="22860"/>
                  </a:cubicBezTo>
                  <a:cubicBezTo>
                    <a:pt x="7081041" y="22860"/>
                    <a:pt x="7009063" y="22860"/>
                    <a:pt x="6944283" y="22860"/>
                  </a:cubicBezTo>
                  <a:cubicBezTo>
                    <a:pt x="6836317" y="22860"/>
                    <a:pt x="6728351" y="22860"/>
                    <a:pt x="6627583" y="22860"/>
                  </a:cubicBezTo>
                  <a:cubicBezTo>
                    <a:pt x="6397255" y="22860"/>
                    <a:pt x="6166927" y="22860"/>
                    <a:pt x="5943797" y="24130"/>
                  </a:cubicBezTo>
                  <a:cubicBezTo>
                    <a:pt x="5749457" y="25400"/>
                    <a:pt x="2474482" y="29210"/>
                    <a:pt x="2280143" y="29210"/>
                  </a:cubicBezTo>
                  <a:cubicBezTo>
                    <a:pt x="1963442" y="29210"/>
                    <a:pt x="1646742" y="26670"/>
                    <a:pt x="1330041" y="33020"/>
                  </a:cubicBezTo>
                  <a:cubicBezTo>
                    <a:pt x="1164492" y="36830"/>
                    <a:pt x="1006142" y="36830"/>
                    <a:pt x="847792" y="38100"/>
                  </a:cubicBezTo>
                  <a:cubicBezTo>
                    <a:pt x="574277" y="41910"/>
                    <a:pt x="300763" y="45720"/>
                    <a:pt x="45935" y="50800"/>
                  </a:cubicBezTo>
                  <a:cubicBezTo>
                    <a:pt x="33235" y="50800"/>
                    <a:pt x="30695" y="53340"/>
                    <a:pt x="29425" y="76425"/>
                  </a:cubicBezTo>
                  <a:cubicBezTo>
                    <a:pt x="28155" y="141662"/>
                    <a:pt x="28155" y="206899"/>
                    <a:pt x="26885" y="272137"/>
                  </a:cubicBezTo>
                  <a:cubicBezTo>
                    <a:pt x="25615" y="380865"/>
                    <a:pt x="23075" y="485970"/>
                    <a:pt x="21805" y="594698"/>
                  </a:cubicBezTo>
                  <a:cubicBezTo>
                    <a:pt x="16725" y="710676"/>
                    <a:pt x="23075" y="3544870"/>
                    <a:pt x="25615" y="3660847"/>
                  </a:cubicBezTo>
                  <a:cubicBezTo>
                    <a:pt x="25615" y="3784073"/>
                    <a:pt x="25615" y="3910923"/>
                    <a:pt x="26885" y="4034149"/>
                  </a:cubicBezTo>
                  <a:cubicBezTo>
                    <a:pt x="26885" y="4124756"/>
                    <a:pt x="29425" y="4215363"/>
                    <a:pt x="29425" y="4305971"/>
                  </a:cubicBezTo>
                  <a:cubicBezTo>
                    <a:pt x="29425" y="4403826"/>
                    <a:pt x="29425" y="4501682"/>
                    <a:pt x="28155" y="4595041"/>
                  </a:cubicBezTo>
                  <a:cubicBezTo>
                    <a:pt x="28155" y="4598851"/>
                    <a:pt x="28155" y="4601391"/>
                    <a:pt x="28155" y="4605201"/>
                  </a:cubicBezTo>
                  <a:cubicBezTo>
                    <a:pt x="28155" y="4615361"/>
                    <a:pt x="31965" y="4619171"/>
                    <a:pt x="40855" y="4619171"/>
                  </a:cubicBezTo>
                  <a:cubicBezTo>
                    <a:pt x="92028" y="4619171"/>
                    <a:pt x="192797" y="4620441"/>
                    <a:pt x="286367" y="4620441"/>
                  </a:cubicBezTo>
                  <a:cubicBezTo>
                    <a:pt x="423124" y="4620441"/>
                    <a:pt x="567079" y="4617901"/>
                    <a:pt x="703837" y="4620441"/>
                  </a:cubicBezTo>
                  <a:cubicBezTo>
                    <a:pt x="926967" y="4624251"/>
                    <a:pt x="1150097" y="4626791"/>
                    <a:pt x="1373227" y="4625521"/>
                  </a:cubicBezTo>
                  <a:cubicBezTo>
                    <a:pt x="1517182" y="4624251"/>
                    <a:pt x="1653939" y="4626791"/>
                    <a:pt x="1797894" y="4626791"/>
                  </a:cubicBezTo>
                  <a:cubicBezTo>
                    <a:pt x="2006629" y="4626791"/>
                    <a:pt x="2215364" y="4625521"/>
                    <a:pt x="2424098" y="4626791"/>
                  </a:cubicBezTo>
                  <a:cubicBezTo>
                    <a:pt x="2733601" y="4628061"/>
                    <a:pt x="6130938" y="4617901"/>
                    <a:pt x="6447639" y="4620441"/>
                  </a:cubicBezTo>
                  <a:cubicBezTo>
                    <a:pt x="6584396" y="4621711"/>
                    <a:pt x="6721153" y="4622981"/>
                    <a:pt x="6850712" y="4622981"/>
                  </a:cubicBezTo>
                  <a:cubicBezTo>
                    <a:pt x="7088239" y="4625521"/>
                    <a:pt x="7318566" y="4621711"/>
                    <a:pt x="7556092" y="4625521"/>
                  </a:cubicBezTo>
                  <a:cubicBezTo>
                    <a:pt x="7750431" y="4628061"/>
                    <a:pt x="7944770" y="4628061"/>
                    <a:pt x="8139110" y="4630601"/>
                  </a:cubicBezTo>
                  <a:cubicBezTo>
                    <a:pt x="8427019" y="4634411"/>
                    <a:pt x="8714930" y="4636951"/>
                    <a:pt x="9002839" y="4638221"/>
                  </a:cubicBezTo>
                  <a:cubicBezTo>
                    <a:pt x="9110805" y="4638221"/>
                    <a:pt x="9140973" y="4636951"/>
                    <a:pt x="9161294" y="4636951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538799" y="3508197"/>
            <a:ext cx="5132477" cy="2764275"/>
            <a:chOff x="0" y="0"/>
            <a:chExt cx="6843303" cy="3685699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264048"/>
              <a:ext cx="3421652" cy="3421652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27941" y="0"/>
                    </a:moveTo>
                    <a:lnTo>
                      <a:pt x="684859" y="0"/>
                    </a:lnTo>
                    <a:cubicBezTo>
                      <a:pt x="718791" y="0"/>
                      <a:pt x="751333" y="13479"/>
                      <a:pt x="775327" y="37473"/>
                    </a:cubicBezTo>
                    <a:cubicBezTo>
                      <a:pt x="799321" y="61467"/>
                      <a:pt x="812800" y="94009"/>
                      <a:pt x="812800" y="127941"/>
                    </a:cubicBezTo>
                    <a:lnTo>
                      <a:pt x="812800" y="684859"/>
                    </a:lnTo>
                    <a:cubicBezTo>
                      <a:pt x="812800" y="718791"/>
                      <a:pt x="799321" y="751333"/>
                      <a:pt x="775327" y="775327"/>
                    </a:cubicBezTo>
                    <a:cubicBezTo>
                      <a:pt x="751333" y="799321"/>
                      <a:pt x="718791" y="812800"/>
                      <a:pt x="684859" y="812800"/>
                    </a:cubicBezTo>
                    <a:lnTo>
                      <a:pt x="127941" y="812800"/>
                    </a:lnTo>
                    <a:cubicBezTo>
                      <a:pt x="94009" y="812800"/>
                      <a:pt x="61467" y="799321"/>
                      <a:pt x="37473" y="775327"/>
                    </a:cubicBezTo>
                    <a:cubicBezTo>
                      <a:pt x="13479" y="751333"/>
                      <a:pt x="0" y="718791"/>
                      <a:pt x="0" y="684859"/>
                    </a:cubicBezTo>
                    <a:lnTo>
                      <a:pt x="0" y="127941"/>
                    </a:lnTo>
                    <a:cubicBezTo>
                      <a:pt x="0" y="94009"/>
                      <a:pt x="13479" y="61467"/>
                      <a:pt x="37473" y="37473"/>
                    </a:cubicBezTo>
                    <a:cubicBezTo>
                      <a:pt x="61467" y="13479"/>
                      <a:pt x="94009" y="0"/>
                      <a:pt x="127941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35725" y="294759"/>
              <a:ext cx="3355073" cy="3355358"/>
              <a:chOff x="0" y="0"/>
              <a:chExt cx="796984" cy="797052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30480" y="0"/>
                    </a:moveTo>
                    <a:lnTo>
                      <a:pt x="666505" y="0"/>
                    </a:lnTo>
                    <a:cubicBezTo>
                      <a:pt x="738567" y="0"/>
                      <a:pt x="796984" y="58418"/>
                      <a:pt x="796984" y="130480"/>
                    </a:cubicBezTo>
                    <a:lnTo>
                      <a:pt x="796984" y="666573"/>
                    </a:lnTo>
                    <a:cubicBezTo>
                      <a:pt x="796984" y="738634"/>
                      <a:pt x="738567" y="797052"/>
                      <a:pt x="666505" y="797052"/>
                    </a:cubicBezTo>
                    <a:lnTo>
                      <a:pt x="130480" y="797052"/>
                    </a:lnTo>
                    <a:cubicBezTo>
                      <a:pt x="58418" y="797052"/>
                      <a:pt x="0" y="738634"/>
                      <a:pt x="0" y="666573"/>
                    </a:cubicBezTo>
                    <a:lnTo>
                      <a:pt x="0" y="130480"/>
                    </a:lnTo>
                    <a:cubicBezTo>
                      <a:pt x="0" y="58418"/>
                      <a:pt x="58418" y="0"/>
                      <a:pt x="13048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273930" y="-314325"/>
              <a:ext cx="2873792" cy="36626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114"/>
                </a:lnSpc>
              </a:pPr>
              <a:r>
                <a:rPr lang="en-US" sz="1651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g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0">
              <a:off x="3421652" y="264048"/>
              <a:ext cx="3421652" cy="3421652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53027" y="0"/>
                    </a:moveTo>
                    <a:lnTo>
                      <a:pt x="659773" y="0"/>
                    </a:lnTo>
                    <a:cubicBezTo>
                      <a:pt x="744287" y="0"/>
                      <a:pt x="812800" y="68513"/>
                      <a:pt x="812800" y="153027"/>
                    </a:cubicBezTo>
                    <a:lnTo>
                      <a:pt x="812800" y="659773"/>
                    </a:lnTo>
                    <a:cubicBezTo>
                      <a:pt x="812800" y="744287"/>
                      <a:pt x="744287" y="812800"/>
                      <a:pt x="659773" y="812800"/>
                    </a:cubicBezTo>
                    <a:lnTo>
                      <a:pt x="153027" y="812800"/>
                    </a:lnTo>
                    <a:cubicBezTo>
                      <a:pt x="68513" y="812800"/>
                      <a:pt x="0" y="744287"/>
                      <a:pt x="0" y="659773"/>
                    </a:cubicBezTo>
                    <a:lnTo>
                      <a:pt x="0" y="153027"/>
                    </a:lnTo>
                    <a:cubicBezTo>
                      <a:pt x="0" y="68513"/>
                      <a:pt x="68513" y="0"/>
                      <a:pt x="153027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3457377" y="294759"/>
              <a:ext cx="3355073" cy="3355358"/>
              <a:chOff x="0" y="0"/>
              <a:chExt cx="796984" cy="797052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56064" y="0"/>
                    </a:moveTo>
                    <a:lnTo>
                      <a:pt x="640921" y="0"/>
                    </a:lnTo>
                    <a:cubicBezTo>
                      <a:pt x="682311" y="0"/>
                      <a:pt x="722007" y="16442"/>
                      <a:pt x="751274" y="45710"/>
                    </a:cubicBezTo>
                    <a:cubicBezTo>
                      <a:pt x="780542" y="74978"/>
                      <a:pt x="796984" y="114673"/>
                      <a:pt x="796984" y="156064"/>
                    </a:cubicBezTo>
                    <a:lnTo>
                      <a:pt x="796984" y="640988"/>
                    </a:lnTo>
                    <a:cubicBezTo>
                      <a:pt x="796984" y="727180"/>
                      <a:pt x="727112" y="797052"/>
                      <a:pt x="640921" y="797052"/>
                    </a:cubicBezTo>
                    <a:lnTo>
                      <a:pt x="156064" y="797052"/>
                    </a:lnTo>
                    <a:cubicBezTo>
                      <a:pt x="114673" y="797052"/>
                      <a:pt x="74978" y="780610"/>
                      <a:pt x="45710" y="751342"/>
                    </a:cubicBezTo>
                    <a:cubicBezTo>
                      <a:pt x="16442" y="722074"/>
                      <a:pt x="0" y="682379"/>
                      <a:pt x="0" y="640988"/>
                    </a:cubicBezTo>
                    <a:lnTo>
                      <a:pt x="0" y="156064"/>
                    </a:lnTo>
                    <a:cubicBezTo>
                      <a:pt x="0" y="114673"/>
                      <a:pt x="16442" y="74978"/>
                      <a:pt x="45710" y="45710"/>
                    </a:cubicBezTo>
                    <a:cubicBezTo>
                      <a:pt x="74978" y="16442"/>
                      <a:pt x="114673" y="0"/>
                      <a:pt x="15606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19" id="19"/>
            <p:cNvSpPr txBox="true"/>
            <p:nvPr/>
          </p:nvSpPr>
          <p:spPr>
            <a:xfrm rot="0">
              <a:off x="4234121" y="-176103"/>
              <a:ext cx="1796714" cy="36902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283"/>
                </a:lnSpc>
              </a:pPr>
              <a:r>
                <a:rPr lang="en-US" sz="1663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a</a:t>
              </a: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8396767" y="4143101"/>
            <a:ext cx="1494466" cy="1494466"/>
          </a:xfrm>
          <a:custGeom>
            <a:avLst/>
            <a:gdLst/>
            <a:ahLst/>
            <a:cxnLst/>
            <a:rect r="r" b="b" t="t" l="l"/>
            <a:pathLst>
              <a:path h="1494466" w="1494466">
                <a:moveTo>
                  <a:pt x="0" y="0"/>
                </a:moveTo>
                <a:lnTo>
                  <a:pt x="1494466" y="0"/>
                </a:lnTo>
                <a:lnTo>
                  <a:pt x="1494466" y="1494466"/>
                </a:lnTo>
                <a:lnTo>
                  <a:pt x="0" y="14944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589744" y="1386442"/>
            <a:ext cx="5700879" cy="59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-139">
                <a:solidFill>
                  <a:srgbClr val="393839"/>
                </a:solidFill>
                <a:latin typeface="Happy Font TH"/>
                <a:ea typeface="Happy Font TH"/>
                <a:cs typeface="Happy Font TH"/>
                <a:sym typeface="Happy Font TH"/>
              </a:rPr>
              <a:t>le g dur et g doux - /𝑔/ /ʒ/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10781875" y="3508197"/>
            <a:ext cx="5132477" cy="2764275"/>
            <a:chOff x="0" y="0"/>
            <a:chExt cx="6843303" cy="3685699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0" y="264048"/>
              <a:ext cx="3421652" cy="3421652"/>
              <a:chOff x="0" y="0"/>
              <a:chExt cx="812800" cy="8128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27941" y="0"/>
                    </a:moveTo>
                    <a:lnTo>
                      <a:pt x="684859" y="0"/>
                    </a:lnTo>
                    <a:cubicBezTo>
                      <a:pt x="718791" y="0"/>
                      <a:pt x="751333" y="13479"/>
                      <a:pt x="775327" y="37473"/>
                    </a:cubicBezTo>
                    <a:cubicBezTo>
                      <a:pt x="799321" y="61467"/>
                      <a:pt x="812800" y="94009"/>
                      <a:pt x="812800" y="127941"/>
                    </a:cubicBezTo>
                    <a:lnTo>
                      <a:pt x="812800" y="684859"/>
                    </a:lnTo>
                    <a:cubicBezTo>
                      <a:pt x="812800" y="718791"/>
                      <a:pt x="799321" y="751333"/>
                      <a:pt x="775327" y="775327"/>
                    </a:cubicBezTo>
                    <a:cubicBezTo>
                      <a:pt x="751333" y="799321"/>
                      <a:pt x="718791" y="812800"/>
                      <a:pt x="684859" y="812800"/>
                    </a:cubicBezTo>
                    <a:lnTo>
                      <a:pt x="127941" y="812800"/>
                    </a:lnTo>
                    <a:cubicBezTo>
                      <a:pt x="94009" y="812800"/>
                      <a:pt x="61467" y="799321"/>
                      <a:pt x="37473" y="775327"/>
                    </a:cubicBezTo>
                    <a:cubicBezTo>
                      <a:pt x="13479" y="751333"/>
                      <a:pt x="0" y="718791"/>
                      <a:pt x="0" y="684859"/>
                    </a:cubicBezTo>
                    <a:lnTo>
                      <a:pt x="0" y="127941"/>
                    </a:lnTo>
                    <a:cubicBezTo>
                      <a:pt x="0" y="94009"/>
                      <a:pt x="13479" y="61467"/>
                      <a:pt x="37473" y="37473"/>
                    </a:cubicBezTo>
                    <a:cubicBezTo>
                      <a:pt x="61467" y="13479"/>
                      <a:pt x="94009" y="0"/>
                      <a:pt x="127941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26" id="26"/>
            <p:cNvGrpSpPr/>
            <p:nvPr/>
          </p:nvGrpSpPr>
          <p:grpSpPr>
            <a:xfrm rot="0">
              <a:off x="35725" y="294759"/>
              <a:ext cx="3355073" cy="3355358"/>
              <a:chOff x="0" y="0"/>
              <a:chExt cx="796984" cy="797052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30480" y="0"/>
                    </a:moveTo>
                    <a:lnTo>
                      <a:pt x="666505" y="0"/>
                    </a:lnTo>
                    <a:cubicBezTo>
                      <a:pt x="738567" y="0"/>
                      <a:pt x="796984" y="58418"/>
                      <a:pt x="796984" y="130480"/>
                    </a:cubicBezTo>
                    <a:lnTo>
                      <a:pt x="796984" y="666573"/>
                    </a:lnTo>
                    <a:cubicBezTo>
                      <a:pt x="796984" y="738634"/>
                      <a:pt x="738567" y="797052"/>
                      <a:pt x="666505" y="797052"/>
                    </a:cubicBezTo>
                    <a:lnTo>
                      <a:pt x="130480" y="797052"/>
                    </a:lnTo>
                    <a:cubicBezTo>
                      <a:pt x="58418" y="797052"/>
                      <a:pt x="0" y="738634"/>
                      <a:pt x="0" y="666573"/>
                    </a:cubicBezTo>
                    <a:lnTo>
                      <a:pt x="0" y="130480"/>
                    </a:lnTo>
                    <a:cubicBezTo>
                      <a:pt x="0" y="58418"/>
                      <a:pt x="58418" y="0"/>
                      <a:pt x="13048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29" id="29"/>
            <p:cNvSpPr txBox="true"/>
            <p:nvPr/>
          </p:nvSpPr>
          <p:spPr>
            <a:xfrm rot="0">
              <a:off x="273930" y="-314325"/>
              <a:ext cx="2873792" cy="36626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114"/>
                </a:lnSpc>
              </a:pPr>
              <a:r>
                <a:rPr lang="en-US" sz="1651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g</a:t>
              </a:r>
            </a:p>
          </p:txBody>
        </p:sp>
        <p:grpSp>
          <p:nvGrpSpPr>
            <p:cNvPr name="Group 30" id="30"/>
            <p:cNvGrpSpPr/>
            <p:nvPr/>
          </p:nvGrpSpPr>
          <p:grpSpPr>
            <a:xfrm rot="0">
              <a:off x="3421652" y="264048"/>
              <a:ext cx="3421652" cy="3421652"/>
              <a:chOff x="0" y="0"/>
              <a:chExt cx="812800" cy="81280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53027" y="0"/>
                    </a:moveTo>
                    <a:lnTo>
                      <a:pt x="659773" y="0"/>
                    </a:lnTo>
                    <a:cubicBezTo>
                      <a:pt x="744287" y="0"/>
                      <a:pt x="812800" y="68513"/>
                      <a:pt x="812800" y="153027"/>
                    </a:cubicBezTo>
                    <a:lnTo>
                      <a:pt x="812800" y="659773"/>
                    </a:lnTo>
                    <a:cubicBezTo>
                      <a:pt x="812800" y="744287"/>
                      <a:pt x="744287" y="812800"/>
                      <a:pt x="659773" y="812800"/>
                    </a:cubicBezTo>
                    <a:lnTo>
                      <a:pt x="153027" y="812800"/>
                    </a:lnTo>
                    <a:cubicBezTo>
                      <a:pt x="68513" y="812800"/>
                      <a:pt x="0" y="744287"/>
                      <a:pt x="0" y="659773"/>
                    </a:cubicBezTo>
                    <a:lnTo>
                      <a:pt x="0" y="153027"/>
                    </a:lnTo>
                    <a:cubicBezTo>
                      <a:pt x="0" y="68513"/>
                      <a:pt x="68513" y="0"/>
                      <a:pt x="153027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33" id="33"/>
            <p:cNvGrpSpPr/>
            <p:nvPr/>
          </p:nvGrpSpPr>
          <p:grpSpPr>
            <a:xfrm rot="0">
              <a:off x="3457377" y="294759"/>
              <a:ext cx="3355073" cy="3355358"/>
              <a:chOff x="0" y="0"/>
              <a:chExt cx="796984" cy="797052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56064" y="0"/>
                    </a:moveTo>
                    <a:lnTo>
                      <a:pt x="640921" y="0"/>
                    </a:lnTo>
                    <a:cubicBezTo>
                      <a:pt x="682311" y="0"/>
                      <a:pt x="722007" y="16442"/>
                      <a:pt x="751274" y="45710"/>
                    </a:cubicBezTo>
                    <a:cubicBezTo>
                      <a:pt x="780542" y="74978"/>
                      <a:pt x="796984" y="114673"/>
                      <a:pt x="796984" y="156064"/>
                    </a:cubicBezTo>
                    <a:lnTo>
                      <a:pt x="796984" y="640988"/>
                    </a:lnTo>
                    <a:cubicBezTo>
                      <a:pt x="796984" y="727180"/>
                      <a:pt x="727112" y="797052"/>
                      <a:pt x="640921" y="797052"/>
                    </a:cubicBezTo>
                    <a:lnTo>
                      <a:pt x="156064" y="797052"/>
                    </a:lnTo>
                    <a:cubicBezTo>
                      <a:pt x="114673" y="797052"/>
                      <a:pt x="74978" y="780610"/>
                      <a:pt x="45710" y="751342"/>
                    </a:cubicBezTo>
                    <a:cubicBezTo>
                      <a:pt x="16442" y="722074"/>
                      <a:pt x="0" y="682379"/>
                      <a:pt x="0" y="640988"/>
                    </a:cubicBezTo>
                    <a:lnTo>
                      <a:pt x="0" y="156064"/>
                    </a:lnTo>
                    <a:cubicBezTo>
                      <a:pt x="0" y="114673"/>
                      <a:pt x="16442" y="74978"/>
                      <a:pt x="45710" y="45710"/>
                    </a:cubicBezTo>
                    <a:cubicBezTo>
                      <a:pt x="74978" y="16442"/>
                      <a:pt x="114673" y="0"/>
                      <a:pt x="15606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36" id="36"/>
            <p:cNvSpPr txBox="true"/>
            <p:nvPr/>
          </p:nvSpPr>
          <p:spPr>
            <a:xfrm rot="0">
              <a:off x="4234121" y="-176103"/>
              <a:ext cx="1796714" cy="36902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283"/>
                </a:lnSpc>
              </a:pPr>
              <a:r>
                <a:rPr lang="en-US" sz="1663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i</a:t>
              </a:r>
            </a:p>
          </p:txBody>
        </p:sp>
      </p:grpSp>
      <p:sp>
        <p:nvSpPr>
          <p:cNvPr name="Freeform 37" id="37"/>
          <p:cNvSpPr/>
          <p:nvPr/>
        </p:nvSpPr>
        <p:spPr>
          <a:xfrm flipH="false" flipV="false" rot="0">
            <a:off x="67549" y="9103359"/>
            <a:ext cx="1044891" cy="1044891"/>
          </a:xfrm>
          <a:custGeom>
            <a:avLst/>
            <a:gdLst/>
            <a:ahLst/>
            <a:cxnLst/>
            <a:rect r="r" b="b" t="t" l="l"/>
            <a:pathLst>
              <a:path h="1044891" w="1044891">
                <a:moveTo>
                  <a:pt x="0" y="0"/>
                </a:moveTo>
                <a:lnTo>
                  <a:pt x="1044891" y="0"/>
                </a:lnTo>
                <a:lnTo>
                  <a:pt x="1044891" y="1044891"/>
                </a:lnTo>
                <a:lnTo>
                  <a:pt x="0" y="10448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9182669" cy="46560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9159808" cy="4628061"/>
            </a:xfrm>
            <a:custGeom>
              <a:avLst/>
              <a:gdLst/>
              <a:ahLst/>
              <a:cxnLst/>
              <a:rect r="r" b="b" t="t" l="l"/>
              <a:pathLst>
                <a:path h="4628061" w="9159808">
                  <a:moveTo>
                    <a:pt x="9159808" y="4628061"/>
                  </a:moveTo>
                  <a:lnTo>
                    <a:pt x="0" y="4620441"/>
                  </a:lnTo>
                  <a:lnTo>
                    <a:pt x="0" y="1618359"/>
                  </a:lnTo>
                  <a:lnTo>
                    <a:pt x="17780" y="19050"/>
                  </a:lnTo>
                  <a:lnTo>
                    <a:pt x="4565850" y="0"/>
                  </a:lnTo>
                  <a:lnTo>
                    <a:pt x="9140758" y="5080"/>
                  </a:ln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9184153" cy="4654025"/>
            </a:xfrm>
            <a:custGeom>
              <a:avLst/>
              <a:gdLst/>
              <a:ahLst/>
              <a:cxnLst/>
              <a:rect r="r" b="b" t="t" l="l"/>
              <a:pathLst>
                <a:path h="4654025" w="9184153">
                  <a:moveTo>
                    <a:pt x="9151133" y="21590"/>
                  </a:moveTo>
                  <a:cubicBezTo>
                    <a:pt x="9152404" y="34290"/>
                    <a:pt x="9152404" y="44450"/>
                    <a:pt x="9153673" y="54610"/>
                  </a:cubicBezTo>
                  <a:cubicBezTo>
                    <a:pt x="9156213" y="134414"/>
                    <a:pt x="9157483" y="235894"/>
                    <a:pt x="9160023" y="333749"/>
                  </a:cubicBezTo>
                  <a:cubicBezTo>
                    <a:pt x="9160023" y="475097"/>
                    <a:pt x="9172723" y="3262175"/>
                    <a:pt x="9179073" y="3403522"/>
                  </a:cubicBezTo>
                  <a:cubicBezTo>
                    <a:pt x="9185423" y="3617356"/>
                    <a:pt x="9181613" y="3834813"/>
                    <a:pt x="9181613" y="4048646"/>
                  </a:cubicBezTo>
                  <a:cubicBezTo>
                    <a:pt x="9181613" y="4237109"/>
                    <a:pt x="9182883" y="4411075"/>
                    <a:pt x="9184154" y="4593771"/>
                  </a:cubicBezTo>
                  <a:cubicBezTo>
                    <a:pt x="9184154" y="4615361"/>
                    <a:pt x="9184154" y="4629331"/>
                    <a:pt x="9184154" y="4653461"/>
                  </a:cubicBezTo>
                  <a:cubicBezTo>
                    <a:pt x="9161294" y="4653461"/>
                    <a:pt x="9140973" y="4654731"/>
                    <a:pt x="9096410" y="4653461"/>
                  </a:cubicBezTo>
                  <a:cubicBezTo>
                    <a:pt x="8628556" y="4648381"/>
                    <a:pt x="8153505" y="4654731"/>
                    <a:pt x="7685651" y="4649651"/>
                  </a:cubicBezTo>
                  <a:cubicBezTo>
                    <a:pt x="7404939" y="4645841"/>
                    <a:pt x="7131425" y="4648381"/>
                    <a:pt x="6850712" y="4645841"/>
                  </a:cubicBezTo>
                  <a:cubicBezTo>
                    <a:pt x="6721153" y="4644571"/>
                    <a:pt x="6591594" y="4643301"/>
                    <a:pt x="6462034" y="4642031"/>
                  </a:cubicBezTo>
                  <a:cubicBezTo>
                    <a:pt x="6382859" y="4642031"/>
                    <a:pt x="6310882" y="4643301"/>
                    <a:pt x="6231706" y="4643301"/>
                  </a:cubicBezTo>
                  <a:cubicBezTo>
                    <a:pt x="6030169" y="4642031"/>
                    <a:pt x="5475942" y="4643301"/>
                    <a:pt x="5274406" y="4642031"/>
                  </a:cubicBezTo>
                  <a:cubicBezTo>
                    <a:pt x="5130451" y="4640761"/>
                    <a:pt x="2251352" y="4649651"/>
                    <a:pt x="2107397" y="4648381"/>
                  </a:cubicBezTo>
                  <a:cubicBezTo>
                    <a:pt x="2071408" y="4648381"/>
                    <a:pt x="2028222" y="4649651"/>
                    <a:pt x="1992233" y="4649651"/>
                  </a:cubicBezTo>
                  <a:cubicBezTo>
                    <a:pt x="1905860" y="4649651"/>
                    <a:pt x="1826685" y="4650921"/>
                    <a:pt x="1740312" y="4650921"/>
                  </a:cubicBezTo>
                  <a:cubicBezTo>
                    <a:pt x="1524380" y="4650921"/>
                    <a:pt x="1315645" y="4649651"/>
                    <a:pt x="1099713" y="4648381"/>
                  </a:cubicBezTo>
                  <a:cubicBezTo>
                    <a:pt x="970153" y="4647111"/>
                    <a:pt x="840594" y="4645841"/>
                    <a:pt x="718232" y="4644571"/>
                  </a:cubicBezTo>
                  <a:cubicBezTo>
                    <a:pt x="487904" y="4643301"/>
                    <a:pt x="257576" y="4642031"/>
                    <a:pt x="44665" y="4642031"/>
                  </a:cubicBezTo>
                  <a:cubicBezTo>
                    <a:pt x="34505" y="4642031"/>
                    <a:pt x="25615" y="4642031"/>
                    <a:pt x="15455" y="4640761"/>
                  </a:cubicBezTo>
                  <a:cubicBezTo>
                    <a:pt x="6565" y="4639491"/>
                    <a:pt x="1485" y="4633141"/>
                    <a:pt x="4025" y="4624251"/>
                  </a:cubicBezTo>
                  <a:cubicBezTo>
                    <a:pt x="12915" y="4592289"/>
                    <a:pt x="9105" y="4501682"/>
                    <a:pt x="7835" y="4407450"/>
                  </a:cubicBezTo>
                  <a:cubicBezTo>
                    <a:pt x="6565" y="4215363"/>
                    <a:pt x="2755" y="4026900"/>
                    <a:pt x="4025" y="3834813"/>
                  </a:cubicBezTo>
                  <a:cubicBezTo>
                    <a:pt x="1485" y="3595610"/>
                    <a:pt x="-3595" y="634565"/>
                    <a:pt x="4025" y="391738"/>
                  </a:cubicBezTo>
                  <a:cubicBezTo>
                    <a:pt x="5295" y="344622"/>
                    <a:pt x="4025" y="293882"/>
                    <a:pt x="5295" y="246766"/>
                  </a:cubicBezTo>
                  <a:cubicBezTo>
                    <a:pt x="6565" y="170656"/>
                    <a:pt x="9105" y="87298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77633" y="30480"/>
                    <a:pt x="192797" y="29210"/>
                  </a:cubicBezTo>
                  <a:cubicBezTo>
                    <a:pt x="387136" y="25400"/>
                    <a:pt x="581475" y="22860"/>
                    <a:pt x="783012" y="20320"/>
                  </a:cubicBezTo>
                  <a:cubicBezTo>
                    <a:pt x="919769" y="17780"/>
                    <a:pt x="1056526" y="16510"/>
                    <a:pt x="1186086" y="13970"/>
                  </a:cubicBezTo>
                  <a:cubicBezTo>
                    <a:pt x="1315645" y="11430"/>
                    <a:pt x="1452402" y="8890"/>
                    <a:pt x="1581962" y="8890"/>
                  </a:cubicBezTo>
                  <a:cubicBezTo>
                    <a:pt x="1725917" y="7620"/>
                    <a:pt x="1869872" y="10160"/>
                    <a:pt x="2013827" y="8890"/>
                  </a:cubicBezTo>
                  <a:cubicBezTo>
                    <a:pt x="2193770" y="8890"/>
                    <a:pt x="5454350" y="6350"/>
                    <a:pt x="5634293" y="5080"/>
                  </a:cubicBezTo>
                  <a:cubicBezTo>
                    <a:pt x="5807039" y="3810"/>
                    <a:pt x="5979785" y="2540"/>
                    <a:pt x="6159729" y="2540"/>
                  </a:cubicBezTo>
                  <a:cubicBezTo>
                    <a:pt x="6454837" y="1270"/>
                    <a:pt x="6742747" y="0"/>
                    <a:pt x="7037854" y="0"/>
                  </a:cubicBezTo>
                  <a:cubicBezTo>
                    <a:pt x="7160216" y="0"/>
                    <a:pt x="7289775" y="2540"/>
                    <a:pt x="7412137" y="2540"/>
                  </a:cubicBezTo>
                  <a:cubicBezTo>
                    <a:pt x="7750431" y="3810"/>
                    <a:pt x="8095922" y="5080"/>
                    <a:pt x="8434217" y="7620"/>
                  </a:cubicBezTo>
                  <a:cubicBezTo>
                    <a:pt x="8614161" y="8890"/>
                    <a:pt x="8794105" y="12700"/>
                    <a:pt x="8974048" y="16510"/>
                  </a:cubicBezTo>
                  <a:cubicBezTo>
                    <a:pt x="9017234" y="16510"/>
                    <a:pt x="9060422" y="16510"/>
                    <a:pt x="9096410" y="16510"/>
                  </a:cubicBezTo>
                  <a:cubicBezTo>
                    <a:pt x="9132083" y="17780"/>
                    <a:pt x="9140973" y="20320"/>
                    <a:pt x="9151133" y="21590"/>
                  </a:cubicBezTo>
                  <a:close/>
                  <a:moveTo>
                    <a:pt x="9161294" y="4636951"/>
                  </a:moveTo>
                  <a:cubicBezTo>
                    <a:pt x="9162563" y="4620441"/>
                    <a:pt x="9163833" y="4607741"/>
                    <a:pt x="9163833" y="4595041"/>
                  </a:cubicBezTo>
                  <a:cubicBezTo>
                    <a:pt x="9162563" y="4392954"/>
                    <a:pt x="9161294" y="4200866"/>
                    <a:pt x="9161294" y="3994282"/>
                  </a:cubicBezTo>
                  <a:cubicBezTo>
                    <a:pt x="9161294" y="3900050"/>
                    <a:pt x="9163833" y="3805818"/>
                    <a:pt x="9162563" y="3711587"/>
                  </a:cubicBezTo>
                  <a:cubicBezTo>
                    <a:pt x="9162563" y="3624604"/>
                    <a:pt x="9161294" y="3533997"/>
                    <a:pt x="9160023" y="3447014"/>
                  </a:cubicBezTo>
                  <a:cubicBezTo>
                    <a:pt x="9154944" y="3312915"/>
                    <a:pt x="9143513" y="536710"/>
                    <a:pt x="9143513" y="402611"/>
                  </a:cubicBezTo>
                  <a:cubicBezTo>
                    <a:pt x="9140973" y="290258"/>
                    <a:pt x="9138433" y="174281"/>
                    <a:pt x="9135894" y="63500"/>
                  </a:cubicBezTo>
                  <a:cubicBezTo>
                    <a:pt x="9134623" y="44450"/>
                    <a:pt x="9133354" y="43180"/>
                    <a:pt x="9074817" y="41910"/>
                  </a:cubicBezTo>
                  <a:cubicBezTo>
                    <a:pt x="9053223" y="41910"/>
                    <a:pt x="9038828" y="41910"/>
                    <a:pt x="9017234" y="40640"/>
                  </a:cubicBezTo>
                  <a:cubicBezTo>
                    <a:pt x="8837291" y="36830"/>
                    <a:pt x="8650150" y="31750"/>
                    <a:pt x="8470206" y="30480"/>
                  </a:cubicBezTo>
                  <a:cubicBezTo>
                    <a:pt x="8031143" y="26670"/>
                    <a:pt x="7584883" y="25400"/>
                    <a:pt x="7145821" y="22860"/>
                  </a:cubicBezTo>
                  <a:cubicBezTo>
                    <a:pt x="7081041" y="22860"/>
                    <a:pt x="7009063" y="22860"/>
                    <a:pt x="6944283" y="22860"/>
                  </a:cubicBezTo>
                  <a:cubicBezTo>
                    <a:pt x="6836317" y="22860"/>
                    <a:pt x="6728351" y="22860"/>
                    <a:pt x="6627583" y="22860"/>
                  </a:cubicBezTo>
                  <a:cubicBezTo>
                    <a:pt x="6397255" y="22860"/>
                    <a:pt x="6166927" y="22860"/>
                    <a:pt x="5943797" y="24130"/>
                  </a:cubicBezTo>
                  <a:cubicBezTo>
                    <a:pt x="5749457" y="25400"/>
                    <a:pt x="2474482" y="29210"/>
                    <a:pt x="2280143" y="29210"/>
                  </a:cubicBezTo>
                  <a:cubicBezTo>
                    <a:pt x="1963442" y="29210"/>
                    <a:pt x="1646742" y="26670"/>
                    <a:pt x="1330041" y="33020"/>
                  </a:cubicBezTo>
                  <a:cubicBezTo>
                    <a:pt x="1164492" y="36830"/>
                    <a:pt x="1006142" y="36830"/>
                    <a:pt x="847792" y="38100"/>
                  </a:cubicBezTo>
                  <a:cubicBezTo>
                    <a:pt x="574277" y="41910"/>
                    <a:pt x="300763" y="45720"/>
                    <a:pt x="45935" y="50800"/>
                  </a:cubicBezTo>
                  <a:cubicBezTo>
                    <a:pt x="33235" y="50800"/>
                    <a:pt x="30695" y="53340"/>
                    <a:pt x="29425" y="76425"/>
                  </a:cubicBezTo>
                  <a:cubicBezTo>
                    <a:pt x="28155" y="141662"/>
                    <a:pt x="28155" y="206899"/>
                    <a:pt x="26885" y="272137"/>
                  </a:cubicBezTo>
                  <a:cubicBezTo>
                    <a:pt x="25615" y="380865"/>
                    <a:pt x="23075" y="485970"/>
                    <a:pt x="21805" y="594698"/>
                  </a:cubicBezTo>
                  <a:cubicBezTo>
                    <a:pt x="16725" y="710676"/>
                    <a:pt x="23075" y="3544870"/>
                    <a:pt x="25615" y="3660847"/>
                  </a:cubicBezTo>
                  <a:cubicBezTo>
                    <a:pt x="25615" y="3784073"/>
                    <a:pt x="25615" y="3910923"/>
                    <a:pt x="26885" y="4034149"/>
                  </a:cubicBezTo>
                  <a:cubicBezTo>
                    <a:pt x="26885" y="4124756"/>
                    <a:pt x="29425" y="4215363"/>
                    <a:pt x="29425" y="4305971"/>
                  </a:cubicBezTo>
                  <a:cubicBezTo>
                    <a:pt x="29425" y="4403826"/>
                    <a:pt x="29425" y="4501682"/>
                    <a:pt x="28155" y="4595041"/>
                  </a:cubicBezTo>
                  <a:cubicBezTo>
                    <a:pt x="28155" y="4598851"/>
                    <a:pt x="28155" y="4601391"/>
                    <a:pt x="28155" y="4605201"/>
                  </a:cubicBezTo>
                  <a:cubicBezTo>
                    <a:pt x="28155" y="4615361"/>
                    <a:pt x="31965" y="4619171"/>
                    <a:pt x="40855" y="4619171"/>
                  </a:cubicBezTo>
                  <a:cubicBezTo>
                    <a:pt x="92028" y="4619171"/>
                    <a:pt x="192797" y="4620441"/>
                    <a:pt x="286367" y="4620441"/>
                  </a:cubicBezTo>
                  <a:cubicBezTo>
                    <a:pt x="423124" y="4620441"/>
                    <a:pt x="567079" y="4617901"/>
                    <a:pt x="703837" y="4620441"/>
                  </a:cubicBezTo>
                  <a:cubicBezTo>
                    <a:pt x="926967" y="4624251"/>
                    <a:pt x="1150097" y="4626791"/>
                    <a:pt x="1373227" y="4625521"/>
                  </a:cubicBezTo>
                  <a:cubicBezTo>
                    <a:pt x="1517182" y="4624251"/>
                    <a:pt x="1653939" y="4626791"/>
                    <a:pt x="1797894" y="4626791"/>
                  </a:cubicBezTo>
                  <a:cubicBezTo>
                    <a:pt x="2006629" y="4626791"/>
                    <a:pt x="2215364" y="4625521"/>
                    <a:pt x="2424098" y="4626791"/>
                  </a:cubicBezTo>
                  <a:cubicBezTo>
                    <a:pt x="2733601" y="4628061"/>
                    <a:pt x="6130938" y="4617901"/>
                    <a:pt x="6447639" y="4620441"/>
                  </a:cubicBezTo>
                  <a:cubicBezTo>
                    <a:pt x="6584396" y="4621711"/>
                    <a:pt x="6721153" y="4622981"/>
                    <a:pt x="6850712" y="4622981"/>
                  </a:cubicBezTo>
                  <a:cubicBezTo>
                    <a:pt x="7088239" y="4625521"/>
                    <a:pt x="7318566" y="4621711"/>
                    <a:pt x="7556092" y="4625521"/>
                  </a:cubicBezTo>
                  <a:cubicBezTo>
                    <a:pt x="7750431" y="4628061"/>
                    <a:pt x="7944770" y="4628061"/>
                    <a:pt x="8139110" y="4630601"/>
                  </a:cubicBezTo>
                  <a:cubicBezTo>
                    <a:pt x="8427019" y="4634411"/>
                    <a:pt x="8714930" y="4636951"/>
                    <a:pt x="9002839" y="4638221"/>
                  </a:cubicBezTo>
                  <a:cubicBezTo>
                    <a:pt x="9110805" y="4638221"/>
                    <a:pt x="9140973" y="4636951"/>
                    <a:pt x="9161294" y="4636951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sp>
        <p:nvSpPr>
          <p:cNvPr name="AutoShape 5" id="5"/>
          <p:cNvSpPr/>
          <p:nvPr/>
        </p:nvSpPr>
        <p:spPr>
          <a:xfrm flipV="true">
            <a:off x="8557215" y="2953713"/>
            <a:ext cx="4022269" cy="263302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6" id="6"/>
          <p:cNvSpPr/>
          <p:nvPr/>
        </p:nvSpPr>
        <p:spPr>
          <a:xfrm>
            <a:off x="8557215" y="5586733"/>
            <a:ext cx="4022269" cy="1378362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7" id="7"/>
          <p:cNvSpPr/>
          <p:nvPr/>
        </p:nvSpPr>
        <p:spPr>
          <a:xfrm flipV="true">
            <a:off x="8557215" y="5193369"/>
            <a:ext cx="4022269" cy="393364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grpSp>
        <p:nvGrpSpPr>
          <p:cNvPr name="Group 8" id="8"/>
          <p:cNvGrpSpPr/>
          <p:nvPr/>
        </p:nvGrpSpPr>
        <p:grpSpPr>
          <a:xfrm rot="0">
            <a:off x="5714130" y="4252744"/>
            <a:ext cx="3086100" cy="3086100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A164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23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4371706" y="8823897"/>
            <a:ext cx="2377143" cy="2067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71"/>
              </a:lnSpc>
            </a:pPr>
            <a:r>
              <a:rPr lang="en-US" sz="1122" spc="-3">
                <a:solidFill>
                  <a:srgbClr val="CCCCCC"/>
                </a:solidFill>
                <a:latin typeface="Montserrat"/>
                <a:ea typeface="Montserrat"/>
                <a:cs typeface="Montserrat"/>
                <a:sym typeface="Montserrat"/>
              </a:rPr>
              <a:t>©2023 Les Éditions DécodeHabile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965247" y="3636728"/>
            <a:ext cx="2591967" cy="3452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796"/>
              </a:lnSpc>
            </a:pPr>
            <a:r>
              <a:rPr lang="en-US" sz="19854">
                <a:solidFill>
                  <a:srgbClr val="000000"/>
                </a:solidFill>
                <a:latin typeface="Arial 1"/>
                <a:ea typeface="Arial 1"/>
                <a:cs typeface="Arial 1"/>
                <a:sym typeface="Arial 1"/>
              </a:rPr>
              <a:t>g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3041087" y="3712786"/>
            <a:ext cx="765007" cy="1892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63"/>
              </a:lnSpc>
            </a:pPr>
            <a:r>
              <a:rPr lang="en-US" sz="10830">
                <a:solidFill>
                  <a:srgbClr val="000000"/>
                </a:solidFill>
                <a:latin typeface="Arial 1"/>
                <a:ea typeface="Arial 1"/>
                <a:cs typeface="Arial 1"/>
                <a:sym typeface="Arial 1"/>
              </a:rPr>
              <a:t>y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483672" y="1210529"/>
            <a:ext cx="5700879" cy="59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-139">
                <a:solidFill>
                  <a:srgbClr val="393839"/>
                </a:solidFill>
                <a:latin typeface="Happy Font TH"/>
                <a:ea typeface="Happy Font TH"/>
                <a:cs typeface="Happy Font TH"/>
                <a:sym typeface="Happy Font TH"/>
              </a:rPr>
              <a:t>le g doux - /ʒ/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041087" y="5894990"/>
            <a:ext cx="765007" cy="1892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63"/>
              </a:lnSpc>
            </a:pPr>
            <a:r>
              <a:rPr lang="en-US" sz="10830">
                <a:solidFill>
                  <a:srgbClr val="000000"/>
                </a:solidFill>
                <a:latin typeface="Arial 1"/>
                <a:ea typeface="Arial 1"/>
                <a:cs typeface="Arial 1"/>
                <a:sym typeface="Arial 1"/>
              </a:rPr>
              <a:t>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232507" y="1883607"/>
            <a:ext cx="382168" cy="1892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63"/>
              </a:lnSpc>
            </a:pPr>
            <a:r>
              <a:rPr lang="en-US" sz="10830">
                <a:solidFill>
                  <a:srgbClr val="000000"/>
                </a:solidFill>
                <a:latin typeface="Arial 1"/>
                <a:ea typeface="Arial 1"/>
                <a:cs typeface="Arial 1"/>
                <a:sym typeface="Arial 1"/>
              </a:rPr>
              <a:t>i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2533789" y="3993139"/>
            <a:ext cx="1837917" cy="3224417"/>
          </a:xfrm>
          <a:custGeom>
            <a:avLst/>
            <a:gdLst/>
            <a:ahLst/>
            <a:cxnLst/>
            <a:rect r="r" b="b" t="t" l="l"/>
            <a:pathLst>
              <a:path h="3224417" w="1837917">
                <a:moveTo>
                  <a:pt x="0" y="0"/>
                </a:moveTo>
                <a:lnTo>
                  <a:pt x="1837917" y="0"/>
                </a:lnTo>
                <a:lnTo>
                  <a:pt x="1837917" y="3224417"/>
                </a:lnTo>
                <a:lnTo>
                  <a:pt x="0" y="32244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67549" y="9103359"/>
            <a:ext cx="1044891" cy="1044891"/>
          </a:xfrm>
          <a:custGeom>
            <a:avLst/>
            <a:gdLst/>
            <a:ahLst/>
            <a:cxnLst/>
            <a:rect r="r" b="b" t="t" l="l"/>
            <a:pathLst>
              <a:path h="1044891" w="1044891">
                <a:moveTo>
                  <a:pt x="0" y="0"/>
                </a:moveTo>
                <a:lnTo>
                  <a:pt x="1044891" y="0"/>
                </a:lnTo>
                <a:lnTo>
                  <a:pt x="1044891" y="1044891"/>
                </a:lnTo>
                <a:lnTo>
                  <a:pt x="0" y="10448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9182669" cy="46560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9159808" cy="4628061"/>
            </a:xfrm>
            <a:custGeom>
              <a:avLst/>
              <a:gdLst/>
              <a:ahLst/>
              <a:cxnLst/>
              <a:rect r="r" b="b" t="t" l="l"/>
              <a:pathLst>
                <a:path h="4628061" w="9159808">
                  <a:moveTo>
                    <a:pt x="9159808" y="4628061"/>
                  </a:moveTo>
                  <a:lnTo>
                    <a:pt x="0" y="4620441"/>
                  </a:lnTo>
                  <a:lnTo>
                    <a:pt x="0" y="1618359"/>
                  </a:lnTo>
                  <a:lnTo>
                    <a:pt x="17780" y="19050"/>
                  </a:lnTo>
                  <a:lnTo>
                    <a:pt x="4565850" y="0"/>
                  </a:lnTo>
                  <a:lnTo>
                    <a:pt x="9140758" y="5080"/>
                  </a:ln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9184153" cy="4654025"/>
            </a:xfrm>
            <a:custGeom>
              <a:avLst/>
              <a:gdLst/>
              <a:ahLst/>
              <a:cxnLst/>
              <a:rect r="r" b="b" t="t" l="l"/>
              <a:pathLst>
                <a:path h="4654025" w="9184153">
                  <a:moveTo>
                    <a:pt x="9151133" y="21590"/>
                  </a:moveTo>
                  <a:cubicBezTo>
                    <a:pt x="9152404" y="34290"/>
                    <a:pt x="9152404" y="44450"/>
                    <a:pt x="9153673" y="54610"/>
                  </a:cubicBezTo>
                  <a:cubicBezTo>
                    <a:pt x="9156213" y="134414"/>
                    <a:pt x="9157483" y="235894"/>
                    <a:pt x="9160023" y="333749"/>
                  </a:cubicBezTo>
                  <a:cubicBezTo>
                    <a:pt x="9160023" y="475097"/>
                    <a:pt x="9172723" y="3262175"/>
                    <a:pt x="9179073" y="3403522"/>
                  </a:cubicBezTo>
                  <a:cubicBezTo>
                    <a:pt x="9185423" y="3617356"/>
                    <a:pt x="9181613" y="3834813"/>
                    <a:pt x="9181613" y="4048646"/>
                  </a:cubicBezTo>
                  <a:cubicBezTo>
                    <a:pt x="9181613" y="4237109"/>
                    <a:pt x="9182883" y="4411075"/>
                    <a:pt x="9184154" y="4593771"/>
                  </a:cubicBezTo>
                  <a:cubicBezTo>
                    <a:pt x="9184154" y="4615361"/>
                    <a:pt x="9184154" y="4629331"/>
                    <a:pt x="9184154" y="4653461"/>
                  </a:cubicBezTo>
                  <a:cubicBezTo>
                    <a:pt x="9161294" y="4653461"/>
                    <a:pt x="9140973" y="4654731"/>
                    <a:pt x="9096410" y="4653461"/>
                  </a:cubicBezTo>
                  <a:cubicBezTo>
                    <a:pt x="8628556" y="4648381"/>
                    <a:pt x="8153505" y="4654731"/>
                    <a:pt x="7685651" y="4649651"/>
                  </a:cubicBezTo>
                  <a:cubicBezTo>
                    <a:pt x="7404939" y="4645841"/>
                    <a:pt x="7131425" y="4648381"/>
                    <a:pt x="6850712" y="4645841"/>
                  </a:cubicBezTo>
                  <a:cubicBezTo>
                    <a:pt x="6721153" y="4644571"/>
                    <a:pt x="6591594" y="4643301"/>
                    <a:pt x="6462034" y="4642031"/>
                  </a:cubicBezTo>
                  <a:cubicBezTo>
                    <a:pt x="6382859" y="4642031"/>
                    <a:pt x="6310882" y="4643301"/>
                    <a:pt x="6231706" y="4643301"/>
                  </a:cubicBezTo>
                  <a:cubicBezTo>
                    <a:pt x="6030169" y="4642031"/>
                    <a:pt x="5475942" y="4643301"/>
                    <a:pt x="5274406" y="4642031"/>
                  </a:cubicBezTo>
                  <a:cubicBezTo>
                    <a:pt x="5130451" y="4640761"/>
                    <a:pt x="2251352" y="4649651"/>
                    <a:pt x="2107397" y="4648381"/>
                  </a:cubicBezTo>
                  <a:cubicBezTo>
                    <a:pt x="2071408" y="4648381"/>
                    <a:pt x="2028222" y="4649651"/>
                    <a:pt x="1992233" y="4649651"/>
                  </a:cubicBezTo>
                  <a:cubicBezTo>
                    <a:pt x="1905860" y="4649651"/>
                    <a:pt x="1826685" y="4650921"/>
                    <a:pt x="1740312" y="4650921"/>
                  </a:cubicBezTo>
                  <a:cubicBezTo>
                    <a:pt x="1524380" y="4650921"/>
                    <a:pt x="1315645" y="4649651"/>
                    <a:pt x="1099713" y="4648381"/>
                  </a:cubicBezTo>
                  <a:cubicBezTo>
                    <a:pt x="970153" y="4647111"/>
                    <a:pt x="840594" y="4645841"/>
                    <a:pt x="718232" y="4644571"/>
                  </a:cubicBezTo>
                  <a:cubicBezTo>
                    <a:pt x="487904" y="4643301"/>
                    <a:pt x="257576" y="4642031"/>
                    <a:pt x="44665" y="4642031"/>
                  </a:cubicBezTo>
                  <a:cubicBezTo>
                    <a:pt x="34505" y="4642031"/>
                    <a:pt x="25615" y="4642031"/>
                    <a:pt x="15455" y="4640761"/>
                  </a:cubicBezTo>
                  <a:cubicBezTo>
                    <a:pt x="6565" y="4639491"/>
                    <a:pt x="1485" y="4633141"/>
                    <a:pt x="4025" y="4624251"/>
                  </a:cubicBezTo>
                  <a:cubicBezTo>
                    <a:pt x="12915" y="4592289"/>
                    <a:pt x="9105" y="4501682"/>
                    <a:pt x="7835" y="4407450"/>
                  </a:cubicBezTo>
                  <a:cubicBezTo>
                    <a:pt x="6565" y="4215363"/>
                    <a:pt x="2755" y="4026900"/>
                    <a:pt x="4025" y="3834813"/>
                  </a:cubicBezTo>
                  <a:cubicBezTo>
                    <a:pt x="1485" y="3595610"/>
                    <a:pt x="-3595" y="634565"/>
                    <a:pt x="4025" y="391738"/>
                  </a:cubicBezTo>
                  <a:cubicBezTo>
                    <a:pt x="5295" y="344622"/>
                    <a:pt x="4025" y="293882"/>
                    <a:pt x="5295" y="246766"/>
                  </a:cubicBezTo>
                  <a:cubicBezTo>
                    <a:pt x="6565" y="170656"/>
                    <a:pt x="9105" y="87298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77633" y="30480"/>
                    <a:pt x="192797" y="29210"/>
                  </a:cubicBezTo>
                  <a:cubicBezTo>
                    <a:pt x="387136" y="25400"/>
                    <a:pt x="581475" y="22860"/>
                    <a:pt x="783012" y="20320"/>
                  </a:cubicBezTo>
                  <a:cubicBezTo>
                    <a:pt x="919769" y="17780"/>
                    <a:pt x="1056526" y="16510"/>
                    <a:pt x="1186086" y="13970"/>
                  </a:cubicBezTo>
                  <a:cubicBezTo>
                    <a:pt x="1315645" y="11430"/>
                    <a:pt x="1452402" y="8890"/>
                    <a:pt x="1581962" y="8890"/>
                  </a:cubicBezTo>
                  <a:cubicBezTo>
                    <a:pt x="1725917" y="7620"/>
                    <a:pt x="1869872" y="10160"/>
                    <a:pt x="2013827" y="8890"/>
                  </a:cubicBezTo>
                  <a:cubicBezTo>
                    <a:pt x="2193770" y="8890"/>
                    <a:pt x="5454350" y="6350"/>
                    <a:pt x="5634293" y="5080"/>
                  </a:cubicBezTo>
                  <a:cubicBezTo>
                    <a:pt x="5807039" y="3810"/>
                    <a:pt x="5979785" y="2540"/>
                    <a:pt x="6159729" y="2540"/>
                  </a:cubicBezTo>
                  <a:cubicBezTo>
                    <a:pt x="6454837" y="1270"/>
                    <a:pt x="6742747" y="0"/>
                    <a:pt x="7037854" y="0"/>
                  </a:cubicBezTo>
                  <a:cubicBezTo>
                    <a:pt x="7160216" y="0"/>
                    <a:pt x="7289775" y="2540"/>
                    <a:pt x="7412137" y="2540"/>
                  </a:cubicBezTo>
                  <a:cubicBezTo>
                    <a:pt x="7750431" y="3810"/>
                    <a:pt x="8095922" y="5080"/>
                    <a:pt x="8434217" y="7620"/>
                  </a:cubicBezTo>
                  <a:cubicBezTo>
                    <a:pt x="8614161" y="8890"/>
                    <a:pt x="8794105" y="12700"/>
                    <a:pt x="8974048" y="16510"/>
                  </a:cubicBezTo>
                  <a:cubicBezTo>
                    <a:pt x="9017234" y="16510"/>
                    <a:pt x="9060422" y="16510"/>
                    <a:pt x="9096410" y="16510"/>
                  </a:cubicBezTo>
                  <a:cubicBezTo>
                    <a:pt x="9132083" y="17780"/>
                    <a:pt x="9140973" y="20320"/>
                    <a:pt x="9151133" y="21590"/>
                  </a:cubicBezTo>
                  <a:close/>
                  <a:moveTo>
                    <a:pt x="9161294" y="4636951"/>
                  </a:moveTo>
                  <a:cubicBezTo>
                    <a:pt x="9162563" y="4620441"/>
                    <a:pt x="9163833" y="4607741"/>
                    <a:pt x="9163833" y="4595041"/>
                  </a:cubicBezTo>
                  <a:cubicBezTo>
                    <a:pt x="9162563" y="4392954"/>
                    <a:pt x="9161294" y="4200866"/>
                    <a:pt x="9161294" y="3994282"/>
                  </a:cubicBezTo>
                  <a:cubicBezTo>
                    <a:pt x="9161294" y="3900050"/>
                    <a:pt x="9163833" y="3805818"/>
                    <a:pt x="9162563" y="3711587"/>
                  </a:cubicBezTo>
                  <a:cubicBezTo>
                    <a:pt x="9162563" y="3624604"/>
                    <a:pt x="9161294" y="3533997"/>
                    <a:pt x="9160023" y="3447014"/>
                  </a:cubicBezTo>
                  <a:cubicBezTo>
                    <a:pt x="9154944" y="3312915"/>
                    <a:pt x="9143513" y="536710"/>
                    <a:pt x="9143513" y="402611"/>
                  </a:cubicBezTo>
                  <a:cubicBezTo>
                    <a:pt x="9140973" y="290258"/>
                    <a:pt x="9138433" y="174281"/>
                    <a:pt x="9135894" y="63500"/>
                  </a:cubicBezTo>
                  <a:cubicBezTo>
                    <a:pt x="9134623" y="44450"/>
                    <a:pt x="9133354" y="43180"/>
                    <a:pt x="9074817" y="41910"/>
                  </a:cubicBezTo>
                  <a:cubicBezTo>
                    <a:pt x="9053223" y="41910"/>
                    <a:pt x="9038828" y="41910"/>
                    <a:pt x="9017234" y="40640"/>
                  </a:cubicBezTo>
                  <a:cubicBezTo>
                    <a:pt x="8837291" y="36830"/>
                    <a:pt x="8650150" y="31750"/>
                    <a:pt x="8470206" y="30480"/>
                  </a:cubicBezTo>
                  <a:cubicBezTo>
                    <a:pt x="8031143" y="26670"/>
                    <a:pt x="7584883" y="25400"/>
                    <a:pt x="7145821" y="22860"/>
                  </a:cubicBezTo>
                  <a:cubicBezTo>
                    <a:pt x="7081041" y="22860"/>
                    <a:pt x="7009063" y="22860"/>
                    <a:pt x="6944283" y="22860"/>
                  </a:cubicBezTo>
                  <a:cubicBezTo>
                    <a:pt x="6836317" y="22860"/>
                    <a:pt x="6728351" y="22860"/>
                    <a:pt x="6627583" y="22860"/>
                  </a:cubicBezTo>
                  <a:cubicBezTo>
                    <a:pt x="6397255" y="22860"/>
                    <a:pt x="6166927" y="22860"/>
                    <a:pt x="5943797" y="24130"/>
                  </a:cubicBezTo>
                  <a:cubicBezTo>
                    <a:pt x="5749457" y="25400"/>
                    <a:pt x="2474482" y="29210"/>
                    <a:pt x="2280143" y="29210"/>
                  </a:cubicBezTo>
                  <a:cubicBezTo>
                    <a:pt x="1963442" y="29210"/>
                    <a:pt x="1646742" y="26670"/>
                    <a:pt x="1330041" y="33020"/>
                  </a:cubicBezTo>
                  <a:cubicBezTo>
                    <a:pt x="1164492" y="36830"/>
                    <a:pt x="1006142" y="36830"/>
                    <a:pt x="847792" y="38100"/>
                  </a:cubicBezTo>
                  <a:cubicBezTo>
                    <a:pt x="574277" y="41910"/>
                    <a:pt x="300763" y="45720"/>
                    <a:pt x="45935" y="50800"/>
                  </a:cubicBezTo>
                  <a:cubicBezTo>
                    <a:pt x="33235" y="50800"/>
                    <a:pt x="30695" y="53340"/>
                    <a:pt x="29425" y="76425"/>
                  </a:cubicBezTo>
                  <a:cubicBezTo>
                    <a:pt x="28155" y="141662"/>
                    <a:pt x="28155" y="206899"/>
                    <a:pt x="26885" y="272137"/>
                  </a:cubicBezTo>
                  <a:cubicBezTo>
                    <a:pt x="25615" y="380865"/>
                    <a:pt x="23075" y="485970"/>
                    <a:pt x="21805" y="594698"/>
                  </a:cubicBezTo>
                  <a:cubicBezTo>
                    <a:pt x="16725" y="710676"/>
                    <a:pt x="23075" y="3544870"/>
                    <a:pt x="25615" y="3660847"/>
                  </a:cubicBezTo>
                  <a:cubicBezTo>
                    <a:pt x="25615" y="3784073"/>
                    <a:pt x="25615" y="3910923"/>
                    <a:pt x="26885" y="4034149"/>
                  </a:cubicBezTo>
                  <a:cubicBezTo>
                    <a:pt x="26885" y="4124756"/>
                    <a:pt x="29425" y="4215363"/>
                    <a:pt x="29425" y="4305971"/>
                  </a:cubicBezTo>
                  <a:cubicBezTo>
                    <a:pt x="29425" y="4403826"/>
                    <a:pt x="29425" y="4501682"/>
                    <a:pt x="28155" y="4595041"/>
                  </a:cubicBezTo>
                  <a:cubicBezTo>
                    <a:pt x="28155" y="4598851"/>
                    <a:pt x="28155" y="4601391"/>
                    <a:pt x="28155" y="4605201"/>
                  </a:cubicBezTo>
                  <a:cubicBezTo>
                    <a:pt x="28155" y="4615361"/>
                    <a:pt x="31965" y="4619171"/>
                    <a:pt x="40855" y="4619171"/>
                  </a:cubicBezTo>
                  <a:cubicBezTo>
                    <a:pt x="92028" y="4619171"/>
                    <a:pt x="192797" y="4620441"/>
                    <a:pt x="286367" y="4620441"/>
                  </a:cubicBezTo>
                  <a:cubicBezTo>
                    <a:pt x="423124" y="4620441"/>
                    <a:pt x="567079" y="4617901"/>
                    <a:pt x="703837" y="4620441"/>
                  </a:cubicBezTo>
                  <a:cubicBezTo>
                    <a:pt x="926967" y="4624251"/>
                    <a:pt x="1150097" y="4626791"/>
                    <a:pt x="1373227" y="4625521"/>
                  </a:cubicBezTo>
                  <a:cubicBezTo>
                    <a:pt x="1517182" y="4624251"/>
                    <a:pt x="1653939" y="4626791"/>
                    <a:pt x="1797894" y="4626791"/>
                  </a:cubicBezTo>
                  <a:cubicBezTo>
                    <a:pt x="2006629" y="4626791"/>
                    <a:pt x="2215364" y="4625521"/>
                    <a:pt x="2424098" y="4626791"/>
                  </a:cubicBezTo>
                  <a:cubicBezTo>
                    <a:pt x="2733601" y="4628061"/>
                    <a:pt x="6130938" y="4617901"/>
                    <a:pt x="6447639" y="4620441"/>
                  </a:cubicBezTo>
                  <a:cubicBezTo>
                    <a:pt x="6584396" y="4621711"/>
                    <a:pt x="6721153" y="4622981"/>
                    <a:pt x="6850712" y="4622981"/>
                  </a:cubicBezTo>
                  <a:cubicBezTo>
                    <a:pt x="7088239" y="4625521"/>
                    <a:pt x="7318566" y="4621711"/>
                    <a:pt x="7556092" y="4625521"/>
                  </a:cubicBezTo>
                  <a:cubicBezTo>
                    <a:pt x="7750431" y="4628061"/>
                    <a:pt x="7944770" y="4628061"/>
                    <a:pt x="8139110" y="4630601"/>
                  </a:cubicBezTo>
                  <a:cubicBezTo>
                    <a:pt x="8427019" y="4634411"/>
                    <a:pt x="8714930" y="4636951"/>
                    <a:pt x="9002839" y="4638221"/>
                  </a:cubicBezTo>
                  <a:cubicBezTo>
                    <a:pt x="9110805" y="4638221"/>
                    <a:pt x="9140973" y="4636951"/>
                    <a:pt x="9161294" y="4636951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3569740" y="3560030"/>
            <a:ext cx="5132477" cy="2764275"/>
            <a:chOff x="0" y="0"/>
            <a:chExt cx="6843303" cy="3685699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264048"/>
              <a:ext cx="3421652" cy="3421652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27941" y="0"/>
                    </a:moveTo>
                    <a:lnTo>
                      <a:pt x="684859" y="0"/>
                    </a:lnTo>
                    <a:cubicBezTo>
                      <a:pt x="718791" y="0"/>
                      <a:pt x="751333" y="13479"/>
                      <a:pt x="775327" y="37473"/>
                    </a:cubicBezTo>
                    <a:cubicBezTo>
                      <a:pt x="799321" y="61467"/>
                      <a:pt x="812800" y="94009"/>
                      <a:pt x="812800" y="127941"/>
                    </a:cubicBezTo>
                    <a:lnTo>
                      <a:pt x="812800" y="684859"/>
                    </a:lnTo>
                    <a:cubicBezTo>
                      <a:pt x="812800" y="718791"/>
                      <a:pt x="799321" y="751333"/>
                      <a:pt x="775327" y="775327"/>
                    </a:cubicBezTo>
                    <a:cubicBezTo>
                      <a:pt x="751333" y="799321"/>
                      <a:pt x="718791" y="812800"/>
                      <a:pt x="684859" y="812800"/>
                    </a:cubicBezTo>
                    <a:lnTo>
                      <a:pt x="127941" y="812800"/>
                    </a:lnTo>
                    <a:cubicBezTo>
                      <a:pt x="94009" y="812800"/>
                      <a:pt x="61467" y="799321"/>
                      <a:pt x="37473" y="775327"/>
                    </a:cubicBezTo>
                    <a:cubicBezTo>
                      <a:pt x="13479" y="751333"/>
                      <a:pt x="0" y="718791"/>
                      <a:pt x="0" y="684859"/>
                    </a:cubicBezTo>
                    <a:lnTo>
                      <a:pt x="0" y="127941"/>
                    </a:lnTo>
                    <a:cubicBezTo>
                      <a:pt x="0" y="94009"/>
                      <a:pt x="13479" y="61467"/>
                      <a:pt x="37473" y="37473"/>
                    </a:cubicBezTo>
                    <a:cubicBezTo>
                      <a:pt x="61467" y="13479"/>
                      <a:pt x="94009" y="0"/>
                      <a:pt x="127941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35725" y="294759"/>
              <a:ext cx="3355073" cy="3355358"/>
              <a:chOff x="0" y="0"/>
              <a:chExt cx="796984" cy="797052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30480" y="0"/>
                    </a:moveTo>
                    <a:lnTo>
                      <a:pt x="666505" y="0"/>
                    </a:lnTo>
                    <a:cubicBezTo>
                      <a:pt x="738567" y="0"/>
                      <a:pt x="796984" y="58418"/>
                      <a:pt x="796984" y="130480"/>
                    </a:cubicBezTo>
                    <a:lnTo>
                      <a:pt x="796984" y="666573"/>
                    </a:lnTo>
                    <a:cubicBezTo>
                      <a:pt x="796984" y="738634"/>
                      <a:pt x="738567" y="797052"/>
                      <a:pt x="666505" y="797052"/>
                    </a:cubicBezTo>
                    <a:lnTo>
                      <a:pt x="130480" y="797052"/>
                    </a:lnTo>
                    <a:cubicBezTo>
                      <a:pt x="58418" y="797052"/>
                      <a:pt x="0" y="738634"/>
                      <a:pt x="0" y="666573"/>
                    </a:cubicBezTo>
                    <a:lnTo>
                      <a:pt x="0" y="130480"/>
                    </a:lnTo>
                    <a:cubicBezTo>
                      <a:pt x="0" y="58418"/>
                      <a:pt x="58418" y="0"/>
                      <a:pt x="13048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273930" y="-314325"/>
              <a:ext cx="2873792" cy="36626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114"/>
                </a:lnSpc>
              </a:pPr>
              <a:r>
                <a:rPr lang="en-US" sz="1651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g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0">
              <a:off x="3421652" y="264048"/>
              <a:ext cx="3421652" cy="3421652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53027" y="0"/>
                    </a:moveTo>
                    <a:lnTo>
                      <a:pt x="659773" y="0"/>
                    </a:lnTo>
                    <a:cubicBezTo>
                      <a:pt x="744287" y="0"/>
                      <a:pt x="812800" y="68513"/>
                      <a:pt x="812800" y="153027"/>
                    </a:cubicBezTo>
                    <a:lnTo>
                      <a:pt x="812800" y="659773"/>
                    </a:lnTo>
                    <a:cubicBezTo>
                      <a:pt x="812800" y="744287"/>
                      <a:pt x="744287" y="812800"/>
                      <a:pt x="659773" y="812800"/>
                    </a:cubicBezTo>
                    <a:lnTo>
                      <a:pt x="153027" y="812800"/>
                    </a:lnTo>
                    <a:cubicBezTo>
                      <a:pt x="68513" y="812800"/>
                      <a:pt x="0" y="744287"/>
                      <a:pt x="0" y="659773"/>
                    </a:cubicBezTo>
                    <a:lnTo>
                      <a:pt x="0" y="153027"/>
                    </a:lnTo>
                    <a:cubicBezTo>
                      <a:pt x="0" y="68513"/>
                      <a:pt x="68513" y="0"/>
                      <a:pt x="153027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3457377" y="294759"/>
              <a:ext cx="3355073" cy="3355358"/>
              <a:chOff x="0" y="0"/>
              <a:chExt cx="796984" cy="797052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56064" y="0"/>
                    </a:moveTo>
                    <a:lnTo>
                      <a:pt x="640921" y="0"/>
                    </a:lnTo>
                    <a:cubicBezTo>
                      <a:pt x="682311" y="0"/>
                      <a:pt x="722007" y="16442"/>
                      <a:pt x="751274" y="45710"/>
                    </a:cubicBezTo>
                    <a:cubicBezTo>
                      <a:pt x="780542" y="74978"/>
                      <a:pt x="796984" y="114673"/>
                      <a:pt x="796984" y="156064"/>
                    </a:cubicBezTo>
                    <a:lnTo>
                      <a:pt x="796984" y="640988"/>
                    </a:lnTo>
                    <a:cubicBezTo>
                      <a:pt x="796984" y="727180"/>
                      <a:pt x="727112" y="797052"/>
                      <a:pt x="640921" y="797052"/>
                    </a:cubicBezTo>
                    <a:lnTo>
                      <a:pt x="156064" y="797052"/>
                    </a:lnTo>
                    <a:cubicBezTo>
                      <a:pt x="114673" y="797052"/>
                      <a:pt x="74978" y="780610"/>
                      <a:pt x="45710" y="751342"/>
                    </a:cubicBezTo>
                    <a:cubicBezTo>
                      <a:pt x="16442" y="722074"/>
                      <a:pt x="0" y="682379"/>
                      <a:pt x="0" y="640988"/>
                    </a:cubicBezTo>
                    <a:lnTo>
                      <a:pt x="0" y="156064"/>
                    </a:lnTo>
                    <a:cubicBezTo>
                      <a:pt x="0" y="114673"/>
                      <a:pt x="16442" y="74978"/>
                      <a:pt x="45710" y="45710"/>
                    </a:cubicBezTo>
                    <a:cubicBezTo>
                      <a:pt x="74978" y="16442"/>
                      <a:pt x="114673" y="0"/>
                      <a:pt x="15606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19" id="19"/>
            <p:cNvSpPr txBox="true"/>
            <p:nvPr/>
          </p:nvSpPr>
          <p:spPr>
            <a:xfrm rot="0">
              <a:off x="4234121" y="-176103"/>
              <a:ext cx="1796714" cy="36902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283"/>
                </a:lnSpc>
              </a:pPr>
              <a:r>
                <a:rPr lang="en-US" sz="1663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a</a:t>
              </a: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13189581" y="8675031"/>
            <a:ext cx="158533" cy="19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71"/>
              </a:lnSpc>
            </a:pPr>
            <a:r>
              <a:rPr lang="en-US" sz="1122" spc="-3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14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589744" y="1386442"/>
            <a:ext cx="5700879" cy="59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-139">
                <a:solidFill>
                  <a:srgbClr val="393839"/>
                </a:solidFill>
                <a:latin typeface="Happy Font TH"/>
                <a:ea typeface="Happy Font TH"/>
                <a:cs typeface="Happy Font TH"/>
                <a:sym typeface="Happy Font TH"/>
              </a:rPr>
              <a:t>le g dur et g doux - /𝑔/ /ʒ/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8702217" y="3560030"/>
            <a:ext cx="5132477" cy="2764275"/>
            <a:chOff x="0" y="0"/>
            <a:chExt cx="6843303" cy="3685699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0" y="264048"/>
              <a:ext cx="3421652" cy="3421652"/>
              <a:chOff x="0" y="0"/>
              <a:chExt cx="812800" cy="8128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27941" y="0"/>
                    </a:moveTo>
                    <a:lnTo>
                      <a:pt x="684859" y="0"/>
                    </a:lnTo>
                    <a:cubicBezTo>
                      <a:pt x="718791" y="0"/>
                      <a:pt x="751333" y="13479"/>
                      <a:pt x="775327" y="37473"/>
                    </a:cubicBezTo>
                    <a:cubicBezTo>
                      <a:pt x="799321" y="61467"/>
                      <a:pt x="812800" y="94009"/>
                      <a:pt x="812800" y="127941"/>
                    </a:cubicBezTo>
                    <a:lnTo>
                      <a:pt x="812800" y="684859"/>
                    </a:lnTo>
                    <a:cubicBezTo>
                      <a:pt x="812800" y="718791"/>
                      <a:pt x="799321" y="751333"/>
                      <a:pt x="775327" y="775327"/>
                    </a:cubicBezTo>
                    <a:cubicBezTo>
                      <a:pt x="751333" y="799321"/>
                      <a:pt x="718791" y="812800"/>
                      <a:pt x="684859" y="812800"/>
                    </a:cubicBezTo>
                    <a:lnTo>
                      <a:pt x="127941" y="812800"/>
                    </a:lnTo>
                    <a:cubicBezTo>
                      <a:pt x="94009" y="812800"/>
                      <a:pt x="61467" y="799321"/>
                      <a:pt x="37473" y="775327"/>
                    </a:cubicBezTo>
                    <a:cubicBezTo>
                      <a:pt x="13479" y="751333"/>
                      <a:pt x="0" y="718791"/>
                      <a:pt x="0" y="684859"/>
                    </a:cubicBezTo>
                    <a:lnTo>
                      <a:pt x="0" y="127941"/>
                    </a:lnTo>
                    <a:cubicBezTo>
                      <a:pt x="0" y="94009"/>
                      <a:pt x="13479" y="61467"/>
                      <a:pt x="37473" y="37473"/>
                    </a:cubicBezTo>
                    <a:cubicBezTo>
                      <a:pt x="61467" y="13479"/>
                      <a:pt x="94009" y="0"/>
                      <a:pt x="127941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26" id="26"/>
            <p:cNvGrpSpPr/>
            <p:nvPr/>
          </p:nvGrpSpPr>
          <p:grpSpPr>
            <a:xfrm rot="0">
              <a:off x="35725" y="294759"/>
              <a:ext cx="3355073" cy="3355358"/>
              <a:chOff x="0" y="0"/>
              <a:chExt cx="796984" cy="797052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30480" y="0"/>
                    </a:moveTo>
                    <a:lnTo>
                      <a:pt x="666505" y="0"/>
                    </a:lnTo>
                    <a:cubicBezTo>
                      <a:pt x="738567" y="0"/>
                      <a:pt x="796984" y="58418"/>
                      <a:pt x="796984" y="130480"/>
                    </a:cubicBezTo>
                    <a:lnTo>
                      <a:pt x="796984" y="666573"/>
                    </a:lnTo>
                    <a:cubicBezTo>
                      <a:pt x="796984" y="738634"/>
                      <a:pt x="738567" y="797052"/>
                      <a:pt x="666505" y="797052"/>
                    </a:cubicBezTo>
                    <a:lnTo>
                      <a:pt x="130480" y="797052"/>
                    </a:lnTo>
                    <a:cubicBezTo>
                      <a:pt x="58418" y="797052"/>
                      <a:pt x="0" y="738634"/>
                      <a:pt x="0" y="666573"/>
                    </a:cubicBezTo>
                    <a:lnTo>
                      <a:pt x="0" y="130480"/>
                    </a:lnTo>
                    <a:cubicBezTo>
                      <a:pt x="0" y="58418"/>
                      <a:pt x="58418" y="0"/>
                      <a:pt x="13048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29" id="29"/>
            <p:cNvSpPr txBox="true"/>
            <p:nvPr/>
          </p:nvSpPr>
          <p:spPr>
            <a:xfrm rot="0">
              <a:off x="273930" y="-314325"/>
              <a:ext cx="2873792" cy="36626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114"/>
                </a:lnSpc>
              </a:pPr>
              <a:r>
                <a:rPr lang="en-US" sz="1651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g</a:t>
              </a:r>
            </a:p>
          </p:txBody>
        </p:sp>
        <p:grpSp>
          <p:nvGrpSpPr>
            <p:cNvPr name="Group 30" id="30"/>
            <p:cNvGrpSpPr/>
            <p:nvPr/>
          </p:nvGrpSpPr>
          <p:grpSpPr>
            <a:xfrm rot="0">
              <a:off x="3421652" y="264048"/>
              <a:ext cx="3421652" cy="3421652"/>
              <a:chOff x="0" y="0"/>
              <a:chExt cx="812800" cy="81280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53027" y="0"/>
                    </a:moveTo>
                    <a:lnTo>
                      <a:pt x="659773" y="0"/>
                    </a:lnTo>
                    <a:cubicBezTo>
                      <a:pt x="744287" y="0"/>
                      <a:pt x="812800" y="68513"/>
                      <a:pt x="812800" y="153027"/>
                    </a:cubicBezTo>
                    <a:lnTo>
                      <a:pt x="812800" y="659773"/>
                    </a:lnTo>
                    <a:cubicBezTo>
                      <a:pt x="812800" y="744287"/>
                      <a:pt x="744287" y="812800"/>
                      <a:pt x="659773" y="812800"/>
                    </a:cubicBezTo>
                    <a:lnTo>
                      <a:pt x="153027" y="812800"/>
                    </a:lnTo>
                    <a:cubicBezTo>
                      <a:pt x="68513" y="812800"/>
                      <a:pt x="0" y="744287"/>
                      <a:pt x="0" y="659773"/>
                    </a:cubicBezTo>
                    <a:lnTo>
                      <a:pt x="0" y="153027"/>
                    </a:lnTo>
                    <a:cubicBezTo>
                      <a:pt x="0" y="68513"/>
                      <a:pt x="68513" y="0"/>
                      <a:pt x="153027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33" id="33"/>
            <p:cNvGrpSpPr/>
            <p:nvPr/>
          </p:nvGrpSpPr>
          <p:grpSpPr>
            <a:xfrm rot="0">
              <a:off x="3457377" y="294759"/>
              <a:ext cx="3355073" cy="3355358"/>
              <a:chOff x="0" y="0"/>
              <a:chExt cx="796984" cy="797052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56064" y="0"/>
                    </a:moveTo>
                    <a:lnTo>
                      <a:pt x="640921" y="0"/>
                    </a:lnTo>
                    <a:cubicBezTo>
                      <a:pt x="682311" y="0"/>
                      <a:pt x="722007" y="16442"/>
                      <a:pt x="751274" y="45710"/>
                    </a:cubicBezTo>
                    <a:cubicBezTo>
                      <a:pt x="780542" y="74978"/>
                      <a:pt x="796984" y="114673"/>
                      <a:pt x="796984" y="156064"/>
                    </a:cubicBezTo>
                    <a:lnTo>
                      <a:pt x="796984" y="640988"/>
                    </a:lnTo>
                    <a:cubicBezTo>
                      <a:pt x="796984" y="727180"/>
                      <a:pt x="727112" y="797052"/>
                      <a:pt x="640921" y="797052"/>
                    </a:cubicBezTo>
                    <a:lnTo>
                      <a:pt x="156064" y="797052"/>
                    </a:lnTo>
                    <a:cubicBezTo>
                      <a:pt x="114673" y="797052"/>
                      <a:pt x="74978" y="780610"/>
                      <a:pt x="45710" y="751342"/>
                    </a:cubicBezTo>
                    <a:cubicBezTo>
                      <a:pt x="16442" y="722074"/>
                      <a:pt x="0" y="682379"/>
                      <a:pt x="0" y="640988"/>
                    </a:cubicBezTo>
                    <a:lnTo>
                      <a:pt x="0" y="156064"/>
                    </a:lnTo>
                    <a:cubicBezTo>
                      <a:pt x="0" y="114673"/>
                      <a:pt x="16442" y="74978"/>
                      <a:pt x="45710" y="45710"/>
                    </a:cubicBezTo>
                    <a:cubicBezTo>
                      <a:pt x="74978" y="16442"/>
                      <a:pt x="114673" y="0"/>
                      <a:pt x="15606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36" id="36"/>
            <p:cNvSpPr txBox="true"/>
            <p:nvPr/>
          </p:nvSpPr>
          <p:spPr>
            <a:xfrm rot="0">
              <a:off x="4234121" y="-176103"/>
              <a:ext cx="1796714" cy="36902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283"/>
                </a:lnSpc>
              </a:pPr>
              <a:r>
                <a:rPr lang="en-US" sz="1663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i</a:t>
              </a:r>
            </a:p>
          </p:txBody>
        </p:sp>
      </p:grpSp>
      <p:sp>
        <p:nvSpPr>
          <p:cNvPr name="Freeform 37" id="37"/>
          <p:cNvSpPr/>
          <p:nvPr/>
        </p:nvSpPr>
        <p:spPr>
          <a:xfrm flipH="false" flipV="false" rot="0">
            <a:off x="67549" y="9103359"/>
            <a:ext cx="1044891" cy="1044891"/>
          </a:xfrm>
          <a:custGeom>
            <a:avLst/>
            <a:gdLst/>
            <a:ahLst/>
            <a:cxnLst/>
            <a:rect r="r" b="b" t="t" l="l"/>
            <a:pathLst>
              <a:path h="1044891" w="1044891">
                <a:moveTo>
                  <a:pt x="0" y="0"/>
                </a:moveTo>
                <a:lnTo>
                  <a:pt x="1044891" y="0"/>
                </a:lnTo>
                <a:lnTo>
                  <a:pt x="1044891" y="1044891"/>
                </a:lnTo>
                <a:lnTo>
                  <a:pt x="0" y="10448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9182669" cy="46560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9159808" cy="4628061"/>
            </a:xfrm>
            <a:custGeom>
              <a:avLst/>
              <a:gdLst/>
              <a:ahLst/>
              <a:cxnLst/>
              <a:rect r="r" b="b" t="t" l="l"/>
              <a:pathLst>
                <a:path h="4628061" w="9159808">
                  <a:moveTo>
                    <a:pt x="9159808" y="4628061"/>
                  </a:moveTo>
                  <a:lnTo>
                    <a:pt x="0" y="4620441"/>
                  </a:lnTo>
                  <a:lnTo>
                    <a:pt x="0" y="1618359"/>
                  </a:lnTo>
                  <a:lnTo>
                    <a:pt x="17780" y="19050"/>
                  </a:lnTo>
                  <a:lnTo>
                    <a:pt x="4565850" y="0"/>
                  </a:lnTo>
                  <a:lnTo>
                    <a:pt x="9140758" y="5080"/>
                  </a:ln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9184153" cy="4654025"/>
            </a:xfrm>
            <a:custGeom>
              <a:avLst/>
              <a:gdLst/>
              <a:ahLst/>
              <a:cxnLst/>
              <a:rect r="r" b="b" t="t" l="l"/>
              <a:pathLst>
                <a:path h="4654025" w="9184153">
                  <a:moveTo>
                    <a:pt x="9151133" y="21590"/>
                  </a:moveTo>
                  <a:cubicBezTo>
                    <a:pt x="9152404" y="34290"/>
                    <a:pt x="9152404" y="44450"/>
                    <a:pt x="9153673" y="54610"/>
                  </a:cubicBezTo>
                  <a:cubicBezTo>
                    <a:pt x="9156213" y="134414"/>
                    <a:pt x="9157483" y="235894"/>
                    <a:pt x="9160023" y="333749"/>
                  </a:cubicBezTo>
                  <a:cubicBezTo>
                    <a:pt x="9160023" y="475097"/>
                    <a:pt x="9172723" y="3262175"/>
                    <a:pt x="9179073" y="3403522"/>
                  </a:cubicBezTo>
                  <a:cubicBezTo>
                    <a:pt x="9185423" y="3617356"/>
                    <a:pt x="9181613" y="3834813"/>
                    <a:pt x="9181613" y="4048646"/>
                  </a:cubicBezTo>
                  <a:cubicBezTo>
                    <a:pt x="9181613" y="4237109"/>
                    <a:pt x="9182883" y="4411075"/>
                    <a:pt x="9184154" y="4593771"/>
                  </a:cubicBezTo>
                  <a:cubicBezTo>
                    <a:pt x="9184154" y="4615361"/>
                    <a:pt x="9184154" y="4629331"/>
                    <a:pt x="9184154" y="4653461"/>
                  </a:cubicBezTo>
                  <a:cubicBezTo>
                    <a:pt x="9161294" y="4653461"/>
                    <a:pt x="9140973" y="4654731"/>
                    <a:pt x="9096410" y="4653461"/>
                  </a:cubicBezTo>
                  <a:cubicBezTo>
                    <a:pt x="8628556" y="4648381"/>
                    <a:pt x="8153505" y="4654731"/>
                    <a:pt x="7685651" y="4649651"/>
                  </a:cubicBezTo>
                  <a:cubicBezTo>
                    <a:pt x="7404939" y="4645841"/>
                    <a:pt x="7131425" y="4648381"/>
                    <a:pt x="6850712" y="4645841"/>
                  </a:cubicBezTo>
                  <a:cubicBezTo>
                    <a:pt x="6721153" y="4644571"/>
                    <a:pt x="6591594" y="4643301"/>
                    <a:pt x="6462034" y="4642031"/>
                  </a:cubicBezTo>
                  <a:cubicBezTo>
                    <a:pt x="6382859" y="4642031"/>
                    <a:pt x="6310882" y="4643301"/>
                    <a:pt x="6231706" y="4643301"/>
                  </a:cubicBezTo>
                  <a:cubicBezTo>
                    <a:pt x="6030169" y="4642031"/>
                    <a:pt x="5475942" y="4643301"/>
                    <a:pt x="5274406" y="4642031"/>
                  </a:cubicBezTo>
                  <a:cubicBezTo>
                    <a:pt x="5130451" y="4640761"/>
                    <a:pt x="2251352" y="4649651"/>
                    <a:pt x="2107397" y="4648381"/>
                  </a:cubicBezTo>
                  <a:cubicBezTo>
                    <a:pt x="2071408" y="4648381"/>
                    <a:pt x="2028222" y="4649651"/>
                    <a:pt x="1992233" y="4649651"/>
                  </a:cubicBezTo>
                  <a:cubicBezTo>
                    <a:pt x="1905860" y="4649651"/>
                    <a:pt x="1826685" y="4650921"/>
                    <a:pt x="1740312" y="4650921"/>
                  </a:cubicBezTo>
                  <a:cubicBezTo>
                    <a:pt x="1524380" y="4650921"/>
                    <a:pt x="1315645" y="4649651"/>
                    <a:pt x="1099713" y="4648381"/>
                  </a:cubicBezTo>
                  <a:cubicBezTo>
                    <a:pt x="970153" y="4647111"/>
                    <a:pt x="840594" y="4645841"/>
                    <a:pt x="718232" y="4644571"/>
                  </a:cubicBezTo>
                  <a:cubicBezTo>
                    <a:pt x="487904" y="4643301"/>
                    <a:pt x="257576" y="4642031"/>
                    <a:pt x="44665" y="4642031"/>
                  </a:cubicBezTo>
                  <a:cubicBezTo>
                    <a:pt x="34505" y="4642031"/>
                    <a:pt x="25615" y="4642031"/>
                    <a:pt x="15455" y="4640761"/>
                  </a:cubicBezTo>
                  <a:cubicBezTo>
                    <a:pt x="6565" y="4639491"/>
                    <a:pt x="1485" y="4633141"/>
                    <a:pt x="4025" y="4624251"/>
                  </a:cubicBezTo>
                  <a:cubicBezTo>
                    <a:pt x="12915" y="4592289"/>
                    <a:pt x="9105" y="4501682"/>
                    <a:pt x="7835" y="4407450"/>
                  </a:cubicBezTo>
                  <a:cubicBezTo>
                    <a:pt x="6565" y="4215363"/>
                    <a:pt x="2755" y="4026900"/>
                    <a:pt x="4025" y="3834813"/>
                  </a:cubicBezTo>
                  <a:cubicBezTo>
                    <a:pt x="1485" y="3595610"/>
                    <a:pt x="-3595" y="634565"/>
                    <a:pt x="4025" y="391738"/>
                  </a:cubicBezTo>
                  <a:cubicBezTo>
                    <a:pt x="5295" y="344622"/>
                    <a:pt x="4025" y="293882"/>
                    <a:pt x="5295" y="246766"/>
                  </a:cubicBezTo>
                  <a:cubicBezTo>
                    <a:pt x="6565" y="170656"/>
                    <a:pt x="9105" y="87298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77633" y="30480"/>
                    <a:pt x="192797" y="29210"/>
                  </a:cubicBezTo>
                  <a:cubicBezTo>
                    <a:pt x="387136" y="25400"/>
                    <a:pt x="581475" y="22860"/>
                    <a:pt x="783012" y="20320"/>
                  </a:cubicBezTo>
                  <a:cubicBezTo>
                    <a:pt x="919769" y="17780"/>
                    <a:pt x="1056526" y="16510"/>
                    <a:pt x="1186086" y="13970"/>
                  </a:cubicBezTo>
                  <a:cubicBezTo>
                    <a:pt x="1315645" y="11430"/>
                    <a:pt x="1452402" y="8890"/>
                    <a:pt x="1581962" y="8890"/>
                  </a:cubicBezTo>
                  <a:cubicBezTo>
                    <a:pt x="1725917" y="7620"/>
                    <a:pt x="1869872" y="10160"/>
                    <a:pt x="2013827" y="8890"/>
                  </a:cubicBezTo>
                  <a:cubicBezTo>
                    <a:pt x="2193770" y="8890"/>
                    <a:pt x="5454350" y="6350"/>
                    <a:pt x="5634293" y="5080"/>
                  </a:cubicBezTo>
                  <a:cubicBezTo>
                    <a:pt x="5807039" y="3810"/>
                    <a:pt x="5979785" y="2540"/>
                    <a:pt x="6159729" y="2540"/>
                  </a:cubicBezTo>
                  <a:cubicBezTo>
                    <a:pt x="6454837" y="1270"/>
                    <a:pt x="6742747" y="0"/>
                    <a:pt x="7037854" y="0"/>
                  </a:cubicBezTo>
                  <a:cubicBezTo>
                    <a:pt x="7160216" y="0"/>
                    <a:pt x="7289775" y="2540"/>
                    <a:pt x="7412137" y="2540"/>
                  </a:cubicBezTo>
                  <a:cubicBezTo>
                    <a:pt x="7750431" y="3810"/>
                    <a:pt x="8095922" y="5080"/>
                    <a:pt x="8434217" y="7620"/>
                  </a:cubicBezTo>
                  <a:cubicBezTo>
                    <a:pt x="8614161" y="8890"/>
                    <a:pt x="8794105" y="12700"/>
                    <a:pt x="8974048" y="16510"/>
                  </a:cubicBezTo>
                  <a:cubicBezTo>
                    <a:pt x="9017234" y="16510"/>
                    <a:pt x="9060422" y="16510"/>
                    <a:pt x="9096410" y="16510"/>
                  </a:cubicBezTo>
                  <a:cubicBezTo>
                    <a:pt x="9132083" y="17780"/>
                    <a:pt x="9140973" y="20320"/>
                    <a:pt x="9151133" y="21590"/>
                  </a:cubicBezTo>
                  <a:close/>
                  <a:moveTo>
                    <a:pt x="9161294" y="4636951"/>
                  </a:moveTo>
                  <a:cubicBezTo>
                    <a:pt x="9162563" y="4620441"/>
                    <a:pt x="9163833" y="4607741"/>
                    <a:pt x="9163833" y="4595041"/>
                  </a:cubicBezTo>
                  <a:cubicBezTo>
                    <a:pt x="9162563" y="4392954"/>
                    <a:pt x="9161294" y="4200866"/>
                    <a:pt x="9161294" y="3994282"/>
                  </a:cubicBezTo>
                  <a:cubicBezTo>
                    <a:pt x="9161294" y="3900050"/>
                    <a:pt x="9163833" y="3805818"/>
                    <a:pt x="9162563" y="3711587"/>
                  </a:cubicBezTo>
                  <a:cubicBezTo>
                    <a:pt x="9162563" y="3624604"/>
                    <a:pt x="9161294" y="3533997"/>
                    <a:pt x="9160023" y="3447014"/>
                  </a:cubicBezTo>
                  <a:cubicBezTo>
                    <a:pt x="9154944" y="3312915"/>
                    <a:pt x="9143513" y="536710"/>
                    <a:pt x="9143513" y="402611"/>
                  </a:cubicBezTo>
                  <a:cubicBezTo>
                    <a:pt x="9140973" y="290258"/>
                    <a:pt x="9138433" y="174281"/>
                    <a:pt x="9135894" y="63500"/>
                  </a:cubicBezTo>
                  <a:cubicBezTo>
                    <a:pt x="9134623" y="44450"/>
                    <a:pt x="9133354" y="43180"/>
                    <a:pt x="9074817" y="41910"/>
                  </a:cubicBezTo>
                  <a:cubicBezTo>
                    <a:pt x="9053223" y="41910"/>
                    <a:pt x="9038828" y="41910"/>
                    <a:pt x="9017234" y="40640"/>
                  </a:cubicBezTo>
                  <a:cubicBezTo>
                    <a:pt x="8837291" y="36830"/>
                    <a:pt x="8650150" y="31750"/>
                    <a:pt x="8470206" y="30480"/>
                  </a:cubicBezTo>
                  <a:cubicBezTo>
                    <a:pt x="8031143" y="26670"/>
                    <a:pt x="7584883" y="25400"/>
                    <a:pt x="7145821" y="22860"/>
                  </a:cubicBezTo>
                  <a:cubicBezTo>
                    <a:pt x="7081041" y="22860"/>
                    <a:pt x="7009063" y="22860"/>
                    <a:pt x="6944283" y="22860"/>
                  </a:cubicBezTo>
                  <a:cubicBezTo>
                    <a:pt x="6836317" y="22860"/>
                    <a:pt x="6728351" y="22860"/>
                    <a:pt x="6627583" y="22860"/>
                  </a:cubicBezTo>
                  <a:cubicBezTo>
                    <a:pt x="6397255" y="22860"/>
                    <a:pt x="6166927" y="22860"/>
                    <a:pt x="5943797" y="24130"/>
                  </a:cubicBezTo>
                  <a:cubicBezTo>
                    <a:pt x="5749457" y="25400"/>
                    <a:pt x="2474482" y="29210"/>
                    <a:pt x="2280143" y="29210"/>
                  </a:cubicBezTo>
                  <a:cubicBezTo>
                    <a:pt x="1963442" y="29210"/>
                    <a:pt x="1646742" y="26670"/>
                    <a:pt x="1330041" y="33020"/>
                  </a:cubicBezTo>
                  <a:cubicBezTo>
                    <a:pt x="1164492" y="36830"/>
                    <a:pt x="1006142" y="36830"/>
                    <a:pt x="847792" y="38100"/>
                  </a:cubicBezTo>
                  <a:cubicBezTo>
                    <a:pt x="574277" y="41910"/>
                    <a:pt x="300763" y="45720"/>
                    <a:pt x="45935" y="50800"/>
                  </a:cubicBezTo>
                  <a:cubicBezTo>
                    <a:pt x="33235" y="50800"/>
                    <a:pt x="30695" y="53340"/>
                    <a:pt x="29425" y="76425"/>
                  </a:cubicBezTo>
                  <a:cubicBezTo>
                    <a:pt x="28155" y="141662"/>
                    <a:pt x="28155" y="206899"/>
                    <a:pt x="26885" y="272137"/>
                  </a:cubicBezTo>
                  <a:cubicBezTo>
                    <a:pt x="25615" y="380865"/>
                    <a:pt x="23075" y="485970"/>
                    <a:pt x="21805" y="594698"/>
                  </a:cubicBezTo>
                  <a:cubicBezTo>
                    <a:pt x="16725" y="710676"/>
                    <a:pt x="23075" y="3544870"/>
                    <a:pt x="25615" y="3660847"/>
                  </a:cubicBezTo>
                  <a:cubicBezTo>
                    <a:pt x="25615" y="3784073"/>
                    <a:pt x="25615" y="3910923"/>
                    <a:pt x="26885" y="4034149"/>
                  </a:cubicBezTo>
                  <a:cubicBezTo>
                    <a:pt x="26885" y="4124756"/>
                    <a:pt x="29425" y="4215363"/>
                    <a:pt x="29425" y="4305971"/>
                  </a:cubicBezTo>
                  <a:cubicBezTo>
                    <a:pt x="29425" y="4403826"/>
                    <a:pt x="29425" y="4501682"/>
                    <a:pt x="28155" y="4595041"/>
                  </a:cubicBezTo>
                  <a:cubicBezTo>
                    <a:pt x="28155" y="4598851"/>
                    <a:pt x="28155" y="4601391"/>
                    <a:pt x="28155" y="4605201"/>
                  </a:cubicBezTo>
                  <a:cubicBezTo>
                    <a:pt x="28155" y="4615361"/>
                    <a:pt x="31965" y="4619171"/>
                    <a:pt x="40855" y="4619171"/>
                  </a:cubicBezTo>
                  <a:cubicBezTo>
                    <a:pt x="92028" y="4619171"/>
                    <a:pt x="192797" y="4620441"/>
                    <a:pt x="286367" y="4620441"/>
                  </a:cubicBezTo>
                  <a:cubicBezTo>
                    <a:pt x="423124" y="4620441"/>
                    <a:pt x="567079" y="4617901"/>
                    <a:pt x="703837" y="4620441"/>
                  </a:cubicBezTo>
                  <a:cubicBezTo>
                    <a:pt x="926967" y="4624251"/>
                    <a:pt x="1150097" y="4626791"/>
                    <a:pt x="1373227" y="4625521"/>
                  </a:cubicBezTo>
                  <a:cubicBezTo>
                    <a:pt x="1517182" y="4624251"/>
                    <a:pt x="1653939" y="4626791"/>
                    <a:pt x="1797894" y="4626791"/>
                  </a:cubicBezTo>
                  <a:cubicBezTo>
                    <a:pt x="2006629" y="4626791"/>
                    <a:pt x="2215364" y="4625521"/>
                    <a:pt x="2424098" y="4626791"/>
                  </a:cubicBezTo>
                  <a:cubicBezTo>
                    <a:pt x="2733601" y="4628061"/>
                    <a:pt x="6130938" y="4617901"/>
                    <a:pt x="6447639" y="4620441"/>
                  </a:cubicBezTo>
                  <a:cubicBezTo>
                    <a:pt x="6584396" y="4621711"/>
                    <a:pt x="6721153" y="4622981"/>
                    <a:pt x="6850712" y="4622981"/>
                  </a:cubicBezTo>
                  <a:cubicBezTo>
                    <a:pt x="7088239" y="4625521"/>
                    <a:pt x="7318566" y="4621711"/>
                    <a:pt x="7556092" y="4625521"/>
                  </a:cubicBezTo>
                  <a:cubicBezTo>
                    <a:pt x="7750431" y="4628061"/>
                    <a:pt x="7944770" y="4628061"/>
                    <a:pt x="8139110" y="4630601"/>
                  </a:cubicBezTo>
                  <a:cubicBezTo>
                    <a:pt x="8427019" y="4634411"/>
                    <a:pt x="8714930" y="4636951"/>
                    <a:pt x="9002839" y="4638221"/>
                  </a:cubicBezTo>
                  <a:cubicBezTo>
                    <a:pt x="9110805" y="4638221"/>
                    <a:pt x="9140973" y="4636951"/>
                    <a:pt x="9161294" y="4636951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538799" y="3508197"/>
            <a:ext cx="5132477" cy="2764275"/>
            <a:chOff x="0" y="0"/>
            <a:chExt cx="6843303" cy="3685699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264048"/>
              <a:ext cx="3421652" cy="3421652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27941" y="0"/>
                    </a:moveTo>
                    <a:lnTo>
                      <a:pt x="684859" y="0"/>
                    </a:lnTo>
                    <a:cubicBezTo>
                      <a:pt x="718791" y="0"/>
                      <a:pt x="751333" y="13479"/>
                      <a:pt x="775327" y="37473"/>
                    </a:cubicBezTo>
                    <a:cubicBezTo>
                      <a:pt x="799321" y="61467"/>
                      <a:pt x="812800" y="94009"/>
                      <a:pt x="812800" y="127941"/>
                    </a:cubicBezTo>
                    <a:lnTo>
                      <a:pt x="812800" y="684859"/>
                    </a:lnTo>
                    <a:cubicBezTo>
                      <a:pt x="812800" y="718791"/>
                      <a:pt x="799321" y="751333"/>
                      <a:pt x="775327" y="775327"/>
                    </a:cubicBezTo>
                    <a:cubicBezTo>
                      <a:pt x="751333" y="799321"/>
                      <a:pt x="718791" y="812800"/>
                      <a:pt x="684859" y="812800"/>
                    </a:cubicBezTo>
                    <a:lnTo>
                      <a:pt x="127941" y="812800"/>
                    </a:lnTo>
                    <a:cubicBezTo>
                      <a:pt x="94009" y="812800"/>
                      <a:pt x="61467" y="799321"/>
                      <a:pt x="37473" y="775327"/>
                    </a:cubicBezTo>
                    <a:cubicBezTo>
                      <a:pt x="13479" y="751333"/>
                      <a:pt x="0" y="718791"/>
                      <a:pt x="0" y="684859"/>
                    </a:cubicBezTo>
                    <a:lnTo>
                      <a:pt x="0" y="127941"/>
                    </a:lnTo>
                    <a:cubicBezTo>
                      <a:pt x="0" y="94009"/>
                      <a:pt x="13479" y="61467"/>
                      <a:pt x="37473" y="37473"/>
                    </a:cubicBezTo>
                    <a:cubicBezTo>
                      <a:pt x="61467" y="13479"/>
                      <a:pt x="94009" y="0"/>
                      <a:pt x="127941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35725" y="294759"/>
              <a:ext cx="3355073" cy="3355358"/>
              <a:chOff x="0" y="0"/>
              <a:chExt cx="796984" cy="797052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30480" y="0"/>
                    </a:moveTo>
                    <a:lnTo>
                      <a:pt x="666505" y="0"/>
                    </a:lnTo>
                    <a:cubicBezTo>
                      <a:pt x="738567" y="0"/>
                      <a:pt x="796984" y="58418"/>
                      <a:pt x="796984" y="130480"/>
                    </a:cubicBezTo>
                    <a:lnTo>
                      <a:pt x="796984" y="666573"/>
                    </a:lnTo>
                    <a:cubicBezTo>
                      <a:pt x="796984" y="738634"/>
                      <a:pt x="738567" y="797052"/>
                      <a:pt x="666505" y="797052"/>
                    </a:cubicBezTo>
                    <a:lnTo>
                      <a:pt x="130480" y="797052"/>
                    </a:lnTo>
                    <a:cubicBezTo>
                      <a:pt x="58418" y="797052"/>
                      <a:pt x="0" y="738634"/>
                      <a:pt x="0" y="666573"/>
                    </a:cubicBezTo>
                    <a:lnTo>
                      <a:pt x="0" y="130480"/>
                    </a:lnTo>
                    <a:cubicBezTo>
                      <a:pt x="0" y="58418"/>
                      <a:pt x="58418" y="0"/>
                      <a:pt x="13048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273930" y="-314325"/>
              <a:ext cx="2873792" cy="36626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114"/>
                </a:lnSpc>
              </a:pPr>
              <a:r>
                <a:rPr lang="en-US" sz="1651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g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0">
              <a:off x="3421652" y="264048"/>
              <a:ext cx="3421652" cy="3421652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53027" y="0"/>
                    </a:moveTo>
                    <a:lnTo>
                      <a:pt x="659773" y="0"/>
                    </a:lnTo>
                    <a:cubicBezTo>
                      <a:pt x="744287" y="0"/>
                      <a:pt x="812800" y="68513"/>
                      <a:pt x="812800" y="153027"/>
                    </a:cubicBezTo>
                    <a:lnTo>
                      <a:pt x="812800" y="659773"/>
                    </a:lnTo>
                    <a:cubicBezTo>
                      <a:pt x="812800" y="744287"/>
                      <a:pt x="744287" y="812800"/>
                      <a:pt x="659773" y="812800"/>
                    </a:cubicBezTo>
                    <a:lnTo>
                      <a:pt x="153027" y="812800"/>
                    </a:lnTo>
                    <a:cubicBezTo>
                      <a:pt x="68513" y="812800"/>
                      <a:pt x="0" y="744287"/>
                      <a:pt x="0" y="659773"/>
                    </a:cubicBezTo>
                    <a:lnTo>
                      <a:pt x="0" y="153027"/>
                    </a:lnTo>
                    <a:cubicBezTo>
                      <a:pt x="0" y="68513"/>
                      <a:pt x="68513" y="0"/>
                      <a:pt x="153027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3457377" y="294759"/>
              <a:ext cx="3355073" cy="3355358"/>
              <a:chOff x="0" y="0"/>
              <a:chExt cx="796984" cy="797052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56064" y="0"/>
                    </a:moveTo>
                    <a:lnTo>
                      <a:pt x="640921" y="0"/>
                    </a:lnTo>
                    <a:cubicBezTo>
                      <a:pt x="682311" y="0"/>
                      <a:pt x="722007" y="16442"/>
                      <a:pt x="751274" y="45710"/>
                    </a:cubicBezTo>
                    <a:cubicBezTo>
                      <a:pt x="780542" y="74978"/>
                      <a:pt x="796984" y="114673"/>
                      <a:pt x="796984" y="156064"/>
                    </a:cubicBezTo>
                    <a:lnTo>
                      <a:pt x="796984" y="640988"/>
                    </a:lnTo>
                    <a:cubicBezTo>
                      <a:pt x="796984" y="727180"/>
                      <a:pt x="727112" y="797052"/>
                      <a:pt x="640921" y="797052"/>
                    </a:cubicBezTo>
                    <a:lnTo>
                      <a:pt x="156064" y="797052"/>
                    </a:lnTo>
                    <a:cubicBezTo>
                      <a:pt x="114673" y="797052"/>
                      <a:pt x="74978" y="780610"/>
                      <a:pt x="45710" y="751342"/>
                    </a:cubicBezTo>
                    <a:cubicBezTo>
                      <a:pt x="16442" y="722074"/>
                      <a:pt x="0" y="682379"/>
                      <a:pt x="0" y="640988"/>
                    </a:cubicBezTo>
                    <a:lnTo>
                      <a:pt x="0" y="156064"/>
                    </a:lnTo>
                    <a:cubicBezTo>
                      <a:pt x="0" y="114673"/>
                      <a:pt x="16442" y="74978"/>
                      <a:pt x="45710" y="45710"/>
                    </a:cubicBezTo>
                    <a:cubicBezTo>
                      <a:pt x="74978" y="16442"/>
                      <a:pt x="114673" y="0"/>
                      <a:pt x="15606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19" id="19"/>
            <p:cNvSpPr txBox="true"/>
            <p:nvPr/>
          </p:nvSpPr>
          <p:spPr>
            <a:xfrm rot="0">
              <a:off x="4234121" y="-176103"/>
              <a:ext cx="1796714" cy="36902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283"/>
                </a:lnSpc>
              </a:pPr>
              <a:r>
                <a:rPr lang="en-US" sz="1663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è</a:t>
              </a: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8396767" y="4143101"/>
            <a:ext cx="1494466" cy="1494466"/>
          </a:xfrm>
          <a:custGeom>
            <a:avLst/>
            <a:gdLst/>
            <a:ahLst/>
            <a:cxnLst/>
            <a:rect r="r" b="b" t="t" l="l"/>
            <a:pathLst>
              <a:path h="1494466" w="1494466">
                <a:moveTo>
                  <a:pt x="0" y="0"/>
                </a:moveTo>
                <a:lnTo>
                  <a:pt x="1494466" y="0"/>
                </a:lnTo>
                <a:lnTo>
                  <a:pt x="1494466" y="1494466"/>
                </a:lnTo>
                <a:lnTo>
                  <a:pt x="0" y="14944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589744" y="1386442"/>
            <a:ext cx="5700879" cy="59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-139">
                <a:solidFill>
                  <a:srgbClr val="393839"/>
                </a:solidFill>
                <a:latin typeface="Happy Font TH"/>
                <a:ea typeface="Happy Font TH"/>
                <a:cs typeface="Happy Font TH"/>
                <a:sym typeface="Happy Font TH"/>
              </a:rPr>
              <a:t>le g dur et g doux - /𝑔/ /ʒ/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10781875" y="3508197"/>
            <a:ext cx="5132477" cy="2764275"/>
            <a:chOff x="0" y="0"/>
            <a:chExt cx="6843303" cy="3685699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0" y="264048"/>
              <a:ext cx="3421652" cy="3421652"/>
              <a:chOff x="0" y="0"/>
              <a:chExt cx="812800" cy="8128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27941" y="0"/>
                    </a:moveTo>
                    <a:lnTo>
                      <a:pt x="684859" y="0"/>
                    </a:lnTo>
                    <a:cubicBezTo>
                      <a:pt x="718791" y="0"/>
                      <a:pt x="751333" y="13479"/>
                      <a:pt x="775327" y="37473"/>
                    </a:cubicBezTo>
                    <a:cubicBezTo>
                      <a:pt x="799321" y="61467"/>
                      <a:pt x="812800" y="94009"/>
                      <a:pt x="812800" y="127941"/>
                    </a:cubicBezTo>
                    <a:lnTo>
                      <a:pt x="812800" y="684859"/>
                    </a:lnTo>
                    <a:cubicBezTo>
                      <a:pt x="812800" y="718791"/>
                      <a:pt x="799321" y="751333"/>
                      <a:pt x="775327" y="775327"/>
                    </a:cubicBezTo>
                    <a:cubicBezTo>
                      <a:pt x="751333" y="799321"/>
                      <a:pt x="718791" y="812800"/>
                      <a:pt x="684859" y="812800"/>
                    </a:cubicBezTo>
                    <a:lnTo>
                      <a:pt x="127941" y="812800"/>
                    </a:lnTo>
                    <a:cubicBezTo>
                      <a:pt x="94009" y="812800"/>
                      <a:pt x="61467" y="799321"/>
                      <a:pt x="37473" y="775327"/>
                    </a:cubicBezTo>
                    <a:cubicBezTo>
                      <a:pt x="13479" y="751333"/>
                      <a:pt x="0" y="718791"/>
                      <a:pt x="0" y="684859"/>
                    </a:cubicBezTo>
                    <a:lnTo>
                      <a:pt x="0" y="127941"/>
                    </a:lnTo>
                    <a:cubicBezTo>
                      <a:pt x="0" y="94009"/>
                      <a:pt x="13479" y="61467"/>
                      <a:pt x="37473" y="37473"/>
                    </a:cubicBezTo>
                    <a:cubicBezTo>
                      <a:pt x="61467" y="13479"/>
                      <a:pt x="94009" y="0"/>
                      <a:pt x="127941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26" id="26"/>
            <p:cNvGrpSpPr/>
            <p:nvPr/>
          </p:nvGrpSpPr>
          <p:grpSpPr>
            <a:xfrm rot="0">
              <a:off x="35725" y="294759"/>
              <a:ext cx="3355073" cy="3355358"/>
              <a:chOff x="0" y="0"/>
              <a:chExt cx="796984" cy="797052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30480" y="0"/>
                    </a:moveTo>
                    <a:lnTo>
                      <a:pt x="666505" y="0"/>
                    </a:lnTo>
                    <a:cubicBezTo>
                      <a:pt x="738567" y="0"/>
                      <a:pt x="796984" y="58418"/>
                      <a:pt x="796984" y="130480"/>
                    </a:cubicBezTo>
                    <a:lnTo>
                      <a:pt x="796984" y="666573"/>
                    </a:lnTo>
                    <a:cubicBezTo>
                      <a:pt x="796984" y="738634"/>
                      <a:pt x="738567" y="797052"/>
                      <a:pt x="666505" y="797052"/>
                    </a:cubicBezTo>
                    <a:lnTo>
                      <a:pt x="130480" y="797052"/>
                    </a:lnTo>
                    <a:cubicBezTo>
                      <a:pt x="58418" y="797052"/>
                      <a:pt x="0" y="738634"/>
                      <a:pt x="0" y="666573"/>
                    </a:cubicBezTo>
                    <a:lnTo>
                      <a:pt x="0" y="130480"/>
                    </a:lnTo>
                    <a:cubicBezTo>
                      <a:pt x="0" y="58418"/>
                      <a:pt x="58418" y="0"/>
                      <a:pt x="13048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29" id="29"/>
            <p:cNvSpPr txBox="true"/>
            <p:nvPr/>
          </p:nvSpPr>
          <p:spPr>
            <a:xfrm rot="0">
              <a:off x="273930" y="-314325"/>
              <a:ext cx="2873792" cy="36626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114"/>
                </a:lnSpc>
              </a:pPr>
              <a:r>
                <a:rPr lang="en-US" sz="1651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g</a:t>
              </a:r>
            </a:p>
          </p:txBody>
        </p:sp>
        <p:grpSp>
          <p:nvGrpSpPr>
            <p:cNvPr name="Group 30" id="30"/>
            <p:cNvGrpSpPr/>
            <p:nvPr/>
          </p:nvGrpSpPr>
          <p:grpSpPr>
            <a:xfrm rot="0">
              <a:off x="3421652" y="264048"/>
              <a:ext cx="3421652" cy="3421652"/>
              <a:chOff x="0" y="0"/>
              <a:chExt cx="812800" cy="81280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53027" y="0"/>
                    </a:moveTo>
                    <a:lnTo>
                      <a:pt x="659773" y="0"/>
                    </a:lnTo>
                    <a:cubicBezTo>
                      <a:pt x="744287" y="0"/>
                      <a:pt x="812800" y="68513"/>
                      <a:pt x="812800" y="153027"/>
                    </a:cubicBezTo>
                    <a:lnTo>
                      <a:pt x="812800" y="659773"/>
                    </a:lnTo>
                    <a:cubicBezTo>
                      <a:pt x="812800" y="744287"/>
                      <a:pt x="744287" y="812800"/>
                      <a:pt x="659773" y="812800"/>
                    </a:cubicBezTo>
                    <a:lnTo>
                      <a:pt x="153027" y="812800"/>
                    </a:lnTo>
                    <a:cubicBezTo>
                      <a:pt x="68513" y="812800"/>
                      <a:pt x="0" y="744287"/>
                      <a:pt x="0" y="659773"/>
                    </a:cubicBezTo>
                    <a:lnTo>
                      <a:pt x="0" y="153027"/>
                    </a:lnTo>
                    <a:cubicBezTo>
                      <a:pt x="0" y="68513"/>
                      <a:pt x="68513" y="0"/>
                      <a:pt x="153027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33" id="33"/>
            <p:cNvGrpSpPr/>
            <p:nvPr/>
          </p:nvGrpSpPr>
          <p:grpSpPr>
            <a:xfrm rot="0">
              <a:off x="3457377" y="294759"/>
              <a:ext cx="3355073" cy="3355358"/>
              <a:chOff x="0" y="0"/>
              <a:chExt cx="796984" cy="797052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56064" y="0"/>
                    </a:moveTo>
                    <a:lnTo>
                      <a:pt x="640921" y="0"/>
                    </a:lnTo>
                    <a:cubicBezTo>
                      <a:pt x="682311" y="0"/>
                      <a:pt x="722007" y="16442"/>
                      <a:pt x="751274" y="45710"/>
                    </a:cubicBezTo>
                    <a:cubicBezTo>
                      <a:pt x="780542" y="74978"/>
                      <a:pt x="796984" y="114673"/>
                      <a:pt x="796984" y="156064"/>
                    </a:cubicBezTo>
                    <a:lnTo>
                      <a:pt x="796984" y="640988"/>
                    </a:lnTo>
                    <a:cubicBezTo>
                      <a:pt x="796984" y="727180"/>
                      <a:pt x="727112" y="797052"/>
                      <a:pt x="640921" y="797052"/>
                    </a:cubicBezTo>
                    <a:lnTo>
                      <a:pt x="156064" y="797052"/>
                    </a:lnTo>
                    <a:cubicBezTo>
                      <a:pt x="114673" y="797052"/>
                      <a:pt x="74978" y="780610"/>
                      <a:pt x="45710" y="751342"/>
                    </a:cubicBezTo>
                    <a:cubicBezTo>
                      <a:pt x="16442" y="722074"/>
                      <a:pt x="0" y="682379"/>
                      <a:pt x="0" y="640988"/>
                    </a:cubicBezTo>
                    <a:lnTo>
                      <a:pt x="0" y="156064"/>
                    </a:lnTo>
                    <a:cubicBezTo>
                      <a:pt x="0" y="114673"/>
                      <a:pt x="16442" y="74978"/>
                      <a:pt x="45710" y="45710"/>
                    </a:cubicBezTo>
                    <a:cubicBezTo>
                      <a:pt x="74978" y="16442"/>
                      <a:pt x="114673" y="0"/>
                      <a:pt x="15606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36" id="36"/>
            <p:cNvSpPr txBox="true"/>
            <p:nvPr/>
          </p:nvSpPr>
          <p:spPr>
            <a:xfrm rot="0">
              <a:off x="4234121" y="-176103"/>
              <a:ext cx="1796714" cy="36902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283"/>
                </a:lnSpc>
              </a:pPr>
              <a:r>
                <a:rPr lang="en-US" sz="1663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u</a:t>
              </a:r>
            </a:p>
          </p:txBody>
        </p:sp>
      </p:grpSp>
      <p:sp>
        <p:nvSpPr>
          <p:cNvPr name="Freeform 37" id="37"/>
          <p:cNvSpPr/>
          <p:nvPr/>
        </p:nvSpPr>
        <p:spPr>
          <a:xfrm flipH="false" flipV="false" rot="0">
            <a:off x="67549" y="9103359"/>
            <a:ext cx="1044891" cy="1044891"/>
          </a:xfrm>
          <a:custGeom>
            <a:avLst/>
            <a:gdLst/>
            <a:ahLst/>
            <a:cxnLst/>
            <a:rect r="r" b="b" t="t" l="l"/>
            <a:pathLst>
              <a:path h="1044891" w="1044891">
                <a:moveTo>
                  <a:pt x="0" y="0"/>
                </a:moveTo>
                <a:lnTo>
                  <a:pt x="1044891" y="0"/>
                </a:lnTo>
                <a:lnTo>
                  <a:pt x="1044891" y="1044891"/>
                </a:lnTo>
                <a:lnTo>
                  <a:pt x="0" y="10448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9182669" cy="46560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9159808" cy="4628061"/>
            </a:xfrm>
            <a:custGeom>
              <a:avLst/>
              <a:gdLst/>
              <a:ahLst/>
              <a:cxnLst/>
              <a:rect r="r" b="b" t="t" l="l"/>
              <a:pathLst>
                <a:path h="4628061" w="9159808">
                  <a:moveTo>
                    <a:pt x="9159808" y="4628061"/>
                  </a:moveTo>
                  <a:lnTo>
                    <a:pt x="0" y="4620441"/>
                  </a:lnTo>
                  <a:lnTo>
                    <a:pt x="0" y="1618359"/>
                  </a:lnTo>
                  <a:lnTo>
                    <a:pt x="17780" y="19050"/>
                  </a:lnTo>
                  <a:lnTo>
                    <a:pt x="4565850" y="0"/>
                  </a:lnTo>
                  <a:lnTo>
                    <a:pt x="9140758" y="5080"/>
                  </a:ln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9184153" cy="4654025"/>
            </a:xfrm>
            <a:custGeom>
              <a:avLst/>
              <a:gdLst/>
              <a:ahLst/>
              <a:cxnLst/>
              <a:rect r="r" b="b" t="t" l="l"/>
              <a:pathLst>
                <a:path h="4654025" w="9184153">
                  <a:moveTo>
                    <a:pt x="9151133" y="21590"/>
                  </a:moveTo>
                  <a:cubicBezTo>
                    <a:pt x="9152404" y="34290"/>
                    <a:pt x="9152404" y="44450"/>
                    <a:pt x="9153673" y="54610"/>
                  </a:cubicBezTo>
                  <a:cubicBezTo>
                    <a:pt x="9156213" y="134414"/>
                    <a:pt x="9157483" y="235894"/>
                    <a:pt x="9160023" y="333749"/>
                  </a:cubicBezTo>
                  <a:cubicBezTo>
                    <a:pt x="9160023" y="475097"/>
                    <a:pt x="9172723" y="3262175"/>
                    <a:pt x="9179073" y="3403522"/>
                  </a:cubicBezTo>
                  <a:cubicBezTo>
                    <a:pt x="9185423" y="3617356"/>
                    <a:pt x="9181613" y="3834813"/>
                    <a:pt x="9181613" y="4048646"/>
                  </a:cubicBezTo>
                  <a:cubicBezTo>
                    <a:pt x="9181613" y="4237109"/>
                    <a:pt x="9182883" y="4411075"/>
                    <a:pt x="9184154" y="4593771"/>
                  </a:cubicBezTo>
                  <a:cubicBezTo>
                    <a:pt x="9184154" y="4615361"/>
                    <a:pt x="9184154" y="4629331"/>
                    <a:pt x="9184154" y="4653461"/>
                  </a:cubicBezTo>
                  <a:cubicBezTo>
                    <a:pt x="9161294" y="4653461"/>
                    <a:pt x="9140973" y="4654731"/>
                    <a:pt x="9096410" y="4653461"/>
                  </a:cubicBezTo>
                  <a:cubicBezTo>
                    <a:pt x="8628556" y="4648381"/>
                    <a:pt x="8153505" y="4654731"/>
                    <a:pt x="7685651" y="4649651"/>
                  </a:cubicBezTo>
                  <a:cubicBezTo>
                    <a:pt x="7404939" y="4645841"/>
                    <a:pt x="7131425" y="4648381"/>
                    <a:pt x="6850712" y="4645841"/>
                  </a:cubicBezTo>
                  <a:cubicBezTo>
                    <a:pt x="6721153" y="4644571"/>
                    <a:pt x="6591594" y="4643301"/>
                    <a:pt x="6462034" y="4642031"/>
                  </a:cubicBezTo>
                  <a:cubicBezTo>
                    <a:pt x="6382859" y="4642031"/>
                    <a:pt x="6310882" y="4643301"/>
                    <a:pt x="6231706" y="4643301"/>
                  </a:cubicBezTo>
                  <a:cubicBezTo>
                    <a:pt x="6030169" y="4642031"/>
                    <a:pt x="5475942" y="4643301"/>
                    <a:pt x="5274406" y="4642031"/>
                  </a:cubicBezTo>
                  <a:cubicBezTo>
                    <a:pt x="5130451" y="4640761"/>
                    <a:pt x="2251352" y="4649651"/>
                    <a:pt x="2107397" y="4648381"/>
                  </a:cubicBezTo>
                  <a:cubicBezTo>
                    <a:pt x="2071408" y="4648381"/>
                    <a:pt x="2028222" y="4649651"/>
                    <a:pt x="1992233" y="4649651"/>
                  </a:cubicBezTo>
                  <a:cubicBezTo>
                    <a:pt x="1905860" y="4649651"/>
                    <a:pt x="1826685" y="4650921"/>
                    <a:pt x="1740312" y="4650921"/>
                  </a:cubicBezTo>
                  <a:cubicBezTo>
                    <a:pt x="1524380" y="4650921"/>
                    <a:pt x="1315645" y="4649651"/>
                    <a:pt x="1099713" y="4648381"/>
                  </a:cubicBezTo>
                  <a:cubicBezTo>
                    <a:pt x="970153" y="4647111"/>
                    <a:pt x="840594" y="4645841"/>
                    <a:pt x="718232" y="4644571"/>
                  </a:cubicBezTo>
                  <a:cubicBezTo>
                    <a:pt x="487904" y="4643301"/>
                    <a:pt x="257576" y="4642031"/>
                    <a:pt x="44665" y="4642031"/>
                  </a:cubicBezTo>
                  <a:cubicBezTo>
                    <a:pt x="34505" y="4642031"/>
                    <a:pt x="25615" y="4642031"/>
                    <a:pt x="15455" y="4640761"/>
                  </a:cubicBezTo>
                  <a:cubicBezTo>
                    <a:pt x="6565" y="4639491"/>
                    <a:pt x="1485" y="4633141"/>
                    <a:pt x="4025" y="4624251"/>
                  </a:cubicBezTo>
                  <a:cubicBezTo>
                    <a:pt x="12915" y="4592289"/>
                    <a:pt x="9105" y="4501682"/>
                    <a:pt x="7835" y="4407450"/>
                  </a:cubicBezTo>
                  <a:cubicBezTo>
                    <a:pt x="6565" y="4215363"/>
                    <a:pt x="2755" y="4026900"/>
                    <a:pt x="4025" y="3834813"/>
                  </a:cubicBezTo>
                  <a:cubicBezTo>
                    <a:pt x="1485" y="3595610"/>
                    <a:pt x="-3595" y="634565"/>
                    <a:pt x="4025" y="391738"/>
                  </a:cubicBezTo>
                  <a:cubicBezTo>
                    <a:pt x="5295" y="344622"/>
                    <a:pt x="4025" y="293882"/>
                    <a:pt x="5295" y="246766"/>
                  </a:cubicBezTo>
                  <a:cubicBezTo>
                    <a:pt x="6565" y="170656"/>
                    <a:pt x="9105" y="87298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77633" y="30480"/>
                    <a:pt x="192797" y="29210"/>
                  </a:cubicBezTo>
                  <a:cubicBezTo>
                    <a:pt x="387136" y="25400"/>
                    <a:pt x="581475" y="22860"/>
                    <a:pt x="783012" y="20320"/>
                  </a:cubicBezTo>
                  <a:cubicBezTo>
                    <a:pt x="919769" y="17780"/>
                    <a:pt x="1056526" y="16510"/>
                    <a:pt x="1186086" y="13970"/>
                  </a:cubicBezTo>
                  <a:cubicBezTo>
                    <a:pt x="1315645" y="11430"/>
                    <a:pt x="1452402" y="8890"/>
                    <a:pt x="1581962" y="8890"/>
                  </a:cubicBezTo>
                  <a:cubicBezTo>
                    <a:pt x="1725917" y="7620"/>
                    <a:pt x="1869872" y="10160"/>
                    <a:pt x="2013827" y="8890"/>
                  </a:cubicBezTo>
                  <a:cubicBezTo>
                    <a:pt x="2193770" y="8890"/>
                    <a:pt x="5454350" y="6350"/>
                    <a:pt x="5634293" y="5080"/>
                  </a:cubicBezTo>
                  <a:cubicBezTo>
                    <a:pt x="5807039" y="3810"/>
                    <a:pt x="5979785" y="2540"/>
                    <a:pt x="6159729" y="2540"/>
                  </a:cubicBezTo>
                  <a:cubicBezTo>
                    <a:pt x="6454837" y="1270"/>
                    <a:pt x="6742747" y="0"/>
                    <a:pt x="7037854" y="0"/>
                  </a:cubicBezTo>
                  <a:cubicBezTo>
                    <a:pt x="7160216" y="0"/>
                    <a:pt x="7289775" y="2540"/>
                    <a:pt x="7412137" y="2540"/>
                  </a:cubicBezTo>
                  <a:cubicBezTo>
                    <a:pt x="7750431" y="3810"/>
                    <a:pt x="8095922" y="5080"/>
                    <a:pt x="8434217" y="7620"/>
                  </a:cubicBezTo>
                  <a:cubicBezTo>
                    <a:pt x="8614161" y="8890"/>
                    <a:pt x="8794105" y="12700"/>
                    <a:pt x="8974048" y="16510"/>
                  </a:cubicBezTo>
                  <a:cubicBezTo>
                    <a:pt x="9017234" y="16510"/>
                    <a:pt x="9060422" y="16510"/>
                    <a:pt x="9096410" y="16510"/>
                  </a:cubicBezTo>
                  <a:cubicBezTo>
                    <a:pt x="9132083" y="17780"/>
                    <a:pt x="9140973" y="20320"/>
                    <a:pt x="9151133" y="21590"/>
                  </a:cubicBezTo>
                  <a:close/>
                  <a:moveTo>
                    <a:pt x="9161294" y="4636951"/>
                  </a:moveTo>
                  <a:cubicBezTo>
                    <a:pt x="9162563" y="4620441"/>
                    <a:pt x="9163833" y="4607741"/>
                    <a:pt x="9163833" y="4595041"/>
                  </a:cubicBezTo>
                  <a:cubicBezTo>
                    <a:pt x="9162563" y="4392954"/>
                    <a:pt x="9161294" y="4200866"/>
                    <a:pt x="9161294" y="3994282"/>
                  </a:cubicBezTo>
                  <a:cubicBezTo>
                    <a:pt x="9161294" y="3900050"/>
                    <a:pt x="9163833" y="3805818"/>
                    <a:pt x="9162563" y="3711587"/>
                  </a:cubicBezTo>
                  <a:cubicBezTo>
                    <a:pt x="9162563" y="3624604"/>
                    <a:pt x="9161294" y="3533997"/>
                    <a:pt x="9160023" y="3447014"/>
                  </a:cubicBezTo>
                  <a:cubicBezTo>
                    <a:pt x="9154944" y="3312915"/>
                    <a:pt x="9143513" y="536710"/>
                    <a:pt x="9143513" y="402611"/>
                  </a:cubicBezTo>
                  <a:cubicBezTo>
                    <a:pt x="9140973" y="290258"/>
                    <a:pt x="9138433" y="174281"/>
                    <a:pt x="9135894" y="63500"/>
                  </a:cubicBezTo>
                  <a:cubicBezTo>
                    <a:pt x="9134623" y="44450"/>
                    <a:pt x="9133354" y="43180"/>
                    <a:pt x="9074817" y="41910"/>
                  </a:cubicBezTo>
                  <a:cubicBezTo>
                    <a:pt x="9053223" y="41910"/>
                    <a:pt x="9038828" y="41910"/>
                    <a:pt x="9017234" y="40640"/>
                  </a:cubicBezTo>
                  <a:cubicBezTo>
                    <a:pt x="8837291" y="36830"/>
                    <a:pt x="8650150" y="31750"/>
                    <a:pt x="8470206" y="30480"/>
                  </a:cubicBezTo>
                  <a:cubicBezTo>
                    <a:pt x="8031143" y="26670"/>
                    <a:pt x="7584883" y="25400"/>
                    <a:pt x="7145821" y="22860"/>
                  </a:cubicBezTo>
                  <a:cubicBezTo>
                    <a:pt x="7081041" y="22860"/>
                    <a:pt x="7009063" y="22860"/>
                    <a:pt x="6944283" y="22860"/>
                  </a:cubicBezTo>
                  <a:cubicBezTo>
                    <a:pt x="6836317" y="22860"/>
                    <a:pt x="6728351" y="22860"/>
                    <a:pt x="6627583" y="22860"/>
                  </a:cubicBezTo>
                  <a:cubicBezTo>
                    <a:pt x="6397255" y="22860"/>
                    <a:pt x="6166927" y="22860"/>
                    <a:pt x="5943797" y="24130"/>
                  </a:cubicBezTo>
                  <a:cubicBezTo>
                    <a:pt x="5749457" y="25400"/>
                    <a:pt x="2474482" y="29210"/>
                    <a:pt x="2280143" y="29210"/>
                  </a:cubicBezTo>
                  <a:cubicBezTo>
                    <a:pt x="1963442" y="29210"/>
                    <a:pt x="1646742" y="26670"/>
                    <a:pt x="1330041" y="33020"/>
                  </a:cubicBezTo>
                  <a:cubicBezTo>
                    <a:pt x="1164492" y="36830"/>
                    <a:pt x="1006142" y="36830"/>
                    <a:pt x="847792" y="38100"/>
                  </a:cubicBezTo>
                  <a:cubicBezTo>
                    <a:pt x="574277" y="41910"/>
                    <a:pt x="300763" y="45720"/>
                    <a:pt x="45935" y="50800"/>
                  </a:cubicBezTo>
                  <a:cubicBezTo>
                    <a:pt x="33235" y="50800"/>
                    <a:pt x="30695" y="53340"/>
                    <a:pt x="29425" y="76425"/>
                  </a:cubicBezTo>
                  <a:cubicBezTo>
                    <a:pt x="28155" y="141662"/>
                    <a:pt x="28155" y="206899"/>
                    <a:pt x="26885" y="272137"/>
                  </a:cubicBezTo>
                  <a:cubicBezTo>
                    <a:pt x="25615" y="380865"/>
                    <a:pt x="23075" y="485970"/>
                    <a:pt x="21805" y="594698"/>
                  </a:cubicBezTo>
                  <a:cubicBezTo>
                    <a:pt x="16725" y="710676"/>
                    <a:pt x="23075" y="3544870"/>
                    <a:pt x="25615" y="3660847"/>
                  </a:cubicBezTo>
                  <a:cubicBezTo>
                    <a:pt x="25615" y="3784073"/>
                    <a:pt x="25615" y="3910923"/>
                    <a:pt x="26885" y="4034149"/>
                  </a:cubicBezTo>
                  <a:cubicBezTo>
                    <a:pt x="26885" y="4124756"/>
                    <a:pt x="29425" y="4215363"/>
                    <a:pt x="29425" y="4305971"/>
                  </a:cubicBezTo>
                  <a:cubicBezTo>
                    <a:pt x="29425" y="4403826"/>
                    <a:pt x="29425" y="4501682"/>
                    <a:pt x="28155" y="4595041"/>
                  </a:cubicBezTo>
                  <a:cubicBezTo>
                    <a:pt x="28155" y="4598851"/>
                    <a:pt x="28155" y="4601391"/>
                    <a:pt x="28155" y="4605201"/>
                  </a:cubicBezTo>
                  <a:cubicBezTo>
                    <a:pt x="28155" y="4615361"/>
                    <a:pt x="31965" y="4619171"/>
                    <a:pt x="40855" y="4619171"/>
                  </a:cubicBezTo>
                  <a:cubicBezTo>
                    <a:pt x="92028" y="4619171"/>
                    <a:pt x="192797" y="4620441"/>
                    <a:pt x="286367" y="4620441"/>
                  </a:cubicBezTo>
                  <a:cubicBezTo>
                    <a:pt x="423124" y="4620441"/>
                    <a:pt x="567079" y="4617901"/>
                    <a:pt x="703837" y="4620441"/>
                  </a:cubicBezTo>
                  <a:cubicBezTo>
                    <a:pt x="926967" y="4624251"/>
                    <a:pt x="1150097" y="4626791"/>
                    <a:pt x="1373227" y="4625521"/>
                  </a:cubicBezTo>
                  <a:cubicBezTo>
                    <a:pt x="1517182" y="4624251"/>
                    <a:pt x="1653939" y="4626791"/>
                    <a:pt x="1797894" y="4626791"/>
                  </a:cubicBezTo>
                  <a:cubicBezTo>
                    <a:pt x="2006629" y="4626791"/>
                    <a:pt x="2215364" y="4625521"/>
                    <a:pt x="2424098" y="4626791"/>
                  </a:cubicBezTo>
                  <a:cubicBezTo>
                    <a:pt x="2733601" y="4628061"/>
                    <a:pt x="6130938" y="4617901"/>
                    <a:pt x="6447639" y="4620441"/>
                  </a:cubicBezTo>
                  <a:cubicBezTo>
                    <a:pt x="6584396" y="4621711"/>
                    <a:pt x="6721153" y="4622981"/>
                    <a:pt x="6850712" y="4622981"/>
                  </a:cubicBezTo>
                  <a:cubicBezTo>
                    <a:pt x="7088239" y="4625521"/>
                    <a:pt x="7318566" y="4621711"/>
                    <a:pt x="7556092" y="4625521"/>
                  </a:cubicBezTo>
                  <a:cubicBezTo>
                    <a:pt x="7750431" y="4628061"/>
                    <a:pt x="7944770" y="4628061"/>
                    <a:pt x="8139110" y="4630601"/>
                  </a:cubicBezTo>
                  <a:cubicBezTo>
                    <a:pt x="8427019" y="4634411"/>
                    <a:pt x="8714930" y="4636951"/>
                    <a:pt x="9002839" y="4638221"/>
                  </a:cubicBezTo>
                  <a:cubicBezTo>
                    <a:pt x="9110805" y="4638221"/>
                    <a:pt x="9140973" y="4636951"/>
                    <a:pt x="9161294" y="4636951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3569740" y="3560030"/>
            <a:ext cx="5132477" cy="2764275"/>
            <a:chOff x="0" y="0"/>
            <a:chExt cx="6843303" cy="3685699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264048"/>
              <a:ext cx="3421652" cy="3421652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27941" y="0"/>
                    </a:moveTo>
                    <a:lnTo>
                      <a:pt x="684859" y="0"/>
                    </a:lnTo>
                    <a:cubicBezTo>
                      <a:pt x="718791" y="0"/>
                      <a:pt x="751333" y="13479"/>
                      <a:pt x="775327" y="37473"/>
                    </a:cubicBezTo>
                    <a:cubicBezTo>
                      <a:pt x="799321" y="61467"/>
                      <a:pt x="812800" y="94009"/>
                      <a:pt x="812800" y="127941"/>
                    </a:cubicBezTo>
                    <a:lnTo>
                      <a:pt x="812800" y="684859"/>
                    </a:lnTo>
                    <a:cubicBezTo>
                      <a:pt x="812800" y="718791"/>
                      <a:pt x="799321" y="751333"/>
                      <a:pt x="775327" y="775327"/>
                    </a:cubicBezTo>
                    <a:cubicBezTo>
                      <a:pt x="751333" y="799321"/>
                      <a:pt x="718791" y="812800"/>
                      <a:pt x="684859" y="812800"/>
                    </a:cubicBezTo>
                    <a:lnTo>
                      <a:pt x="127941" y="812800"/>
                    </a:lnTo>
                    <a:cubicBezTo>
                      <a:pt x="94009" y="812800"/>
                      <a:pt x="61467" y="799321"/>
                      <a:pt x="37473" y="775327"/>
                    </a:cubicBezTo>
                    <a:cubicBezTo>
                      <a:pt x="13479" y="751333"/>
                      <a:pt x="0" y="718791"/>
                      <a:pt x="0" y="684859"/>
                    </a:cubicBezTo>
                    <a:lnTo>
                      <a:pt x="0" y="127941"/>
                    </a:lnTo>
                    <a:cubicBezTo>
                      <a:pt x="0" y="94009"/>
                      <a:pt x="13479" y="61467"/>
                      <a:pt x="37473" y="37473"/>
                    </a:cubicBezTo>
                    <a:cubicBezTo>
                      <a:pt x="61467" y="13479"/>
                      <a:pt x="94009" y="0"/>
                      <a:pt x="127941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35725" y="294759"/>
              <a:ext cx="3355073" cy="3355358"/>
              <a:chOff x="0" y="0"/>
              <a:chExt cx="796984" cy="797052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30480" y="0"/>
                    </a:moveTo>
                    <a:lnTo>
                      <a:pt x="666505" y="0"/>
                    </a:lnTo>
                    <a:cubicBezTo>
                      <a:pt x="738567" y="0"/>
                      <a:pt x="796984" y="58418"/>
                      <a:pt x="796984" y="130480"/>
                    </a:cubicBezTo>
                    <a:lnTo>
                      <a:pt x="796984" y="666573"/>
                    </a:lnTo>
                    <a:cubicBezTo>
                      <a:pt x="796984" y="738634"/>
                      <a:pt x="738567" y="797052"/>
                      <a:pt x="666505" y="797052"/>
                    </a:cubicBezTo>
                    <a:lnTo>
                      <a:pt x="130480" y="797052"/>
                    </a:lnTo>
                    <a:cubicBezTo>
                      <a:pt x="58418" y="797052"/>
                      <a:pt x="0" y="738634"/>
                      <a:pt x="0" y="666573"/>
                    </a:cubicBezTo>
                    <a:lnTo>
                      <a:pt x="0" y="130480"/>
                    </a:lnTo>
                    <a:cubicBezTo>
                      <a:pt x="0" y="58418"/>
                      <a:pt x="58418" y="0"/>
                      <a:pt x="13048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273930" y="-314325"/>
              <a:ext cx="2873792" cy="36626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114"/>
                </a:lnSpc>
              </a:pPr>
              <a:r>
                <a:rPr lang="en-US" sz="1651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g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0">
              <a:off x="3421652" y="264048"/>
              <a:ext cx="3421652" cy="3421652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53027" y="0"/>
                    </a:moveTo>
                    <a:lnTo>
                      <a:pt x="659773" y="0"/>
                    </a:lnTo>
                    <a:cubicBezTo>
                      <a:pt x="744287" y="0"/>
                      <a:pt x="812800" y="68513"/>
                      <a:pt x="812800" y="153027"/>
                    </a:cubicBezTo>
                    <a:lnTo>
                      <a:pt x="812800" y="659773"/>
                    </a:lnTo>
                    <a:cubicBezTo>
                      <a:pt x="812800" y="744287"/>
                      <a:pt x="744287" y="812800"/>
                      <a:pt x="659773" y="812800"/>
                    </a:cubicBezTo>
                    <a:lnTo>
                      <a:pt x="153027" y="812800"/>
                    </a:lnTo>
                    <a:cubicBezTo>
                      <a:pt x="68513" y="812800"/>
                      <a:pt x="0" y="744287"/>
                      <a:pt x="0" y="659773"/>
                    </a:cubicBezTo>
                    <a:lnTo>
                      <a:pt x="0" y="153027"/>
                    </a:lnTo>
                    <a:cubicBezTo>
                      <a:pt x="0" y="68513"/>
                      <a:pt x="68513" y="0"/>
                      <a:pt x="153027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3457377" y="294759"/>
              <a:ext cx="3355073" cy="3355358"/>
              <a:chOff x="0" y="0"/>
              <a:chExt cx="796984" cy="797052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56064" y="0"/>
                    </a:moveTo>
                    <a:lnTo>
                      <a:pt x="640921" y="0"/>
                    </a:lnTo>
                    <a:cubicBezTo>
                      <a:pt x="682311" y="0"/>
                      <a:pt x="722007" y="16442"/>
                      <a:pt x="751274" y="45710"/>
                    </a:cubicBezTo>
                    <a:cubicBezTo>
                      <a:pt x="780542" y="74978"/>
                      <a:pt x="796984" y="114673"/>
                      <a:pt x="796984" y="156064"/>
                    </a:cubicBezTo>
                    <a:lnTo>
                      <a:pt x="796984" y="640988"/>
                    </a:lnTo>
                    <a:cubicBezTo>
                      <a:pt x="796984" y="727180"/>
                      <a:pt x="727112" y="797052"/>
                      <a:pt x="640921" y="797052"/>
                    </a:cubicBezTo>
                    <a:lnTo>
                      <a:pt x="156064" y="797052"/>
                    </a:lnTo>
                    <a:cubicBezTo>
                      <a:pt x="114673" y="797052"/>
                      <a:pt x="74978" y="780610"/>
                      <a:pt x="45710" y="751342"/>
                    </a:cubicBezTo>
                    <a:cubicBezTo>
                      <a:pt x="16442" y="722074"/>
                      <a:pt x="0" y="682379"/>
                      <a:pt x="0" y="640988"/>
                    </a:cubicBezTo>
                    <a:lnTo>
                      <a:pt x="0" y="156064"/>
                    </a:lnTo>
                    <a:cubicBezTo>
                      <a:pt x="0" y="114673"/>
                      <a:pt x="16442" y="74978"/>
                      <a:pt x="45710" y="45710"/>
                    </a:cubicBezTo>
                    <a:cubicBezTo>
                      <a:pt x="74978" y="16442"/>
                      <a:pt x="114673" y="0"/>
                      <a:pt x="15606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19" id="19"/>
            <p:cNvSpPr txBox="true"/>
            <p:nvPr/>
          </p:nvSpPr>
          <p:spPr>
            <a:xfrm rot="0">
              <a:off x="4234121" y="-176103"/>
              <a:ext cx="1796714" cy="36902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283"/>
                </a:lnSpc>
              </a:pPr>
              <a:r>
                <a:rPr lang="en-US" sz="1663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è</a:t>
              </a: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1589744" y="1386442"/>
            <a:ext cx="5700879" cy="59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-139">
                <a:solidFill>
                  <a:srgbClr val="393839"/>
                </a:solidFill>
                <a:latin typeface="Happy Font TH"/>
                <a:ea typeface="Happy Font TH"/>
                <a:cs typeface="Happy Font TH"/>
                <a:sym typeface="Happy Font TH"/>
              </a:rPr>
              <a:t>le g dur et g doux - /𝑔/ /ʒ/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8702217" y="3560030"/>
            <a:ext cx="5132477" cy="2764275"/>
            <a:chOff x="0" y="0"/>
            <a:chExt cx="6843303" cy="3685699"/>
          </a:xfrm>
        </p:grpSpPr>
        <p:grpSp>
          <p:nvGrpSpPr>
            <p:cNvPr name="Group 22" id="22"/>
            <p:cNvGrpSpPr/>
            <p:nvPr/>
          </p:nvGrpSpPr>
          <p:grpSpPr>
            <a:xfrm rot="0">
              <a:off x="0" y="264048"/>
              <a:ext cx="3421652" cy="3421652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27941" y="0"/>
                    </a:moveTo>
                    <a:lnTo>
                      <a:pt x="684859" y="0"/>
                    </a:lnTo>
                    <a:cubicBezTo>
                      <a:pt x="718791" y="0"/>
                      <a:pt x="751333" y="13479"/>
                      <a:pt x="775327" y="37473"/>
                    </a:cubicBezTo>
                    <a:cubicBezTo>
                      <a:pt x="799321" y="61467"/>
                      <a:pt x="812800" y="94009"/>
                      <a:pt x="812800" y="127941"/>
                    </a:cubicBezTo>
                    <a:lnTo>
                      <a:pt x="812800" y="684859"/>
                    </a:lnTo>
                    <a:cubicBezTo>
                      <a:pt x="812800" y="718791"/>
                      <a:pt x="799321" y="751333"/>
                      <a:pt x="775327" y="775327"/>
                    </a:cubicBezTo>
                    <a:cubicBezTo>
                      <a:pt x="751333" y="799321"/>
                      <a:pt x="718791" y="812800"/>
                      <a:pt x="684859" y="812800"/>
                    </a:cubicBezTo>
                    <a:lnTo>
                      <a:pt x="127941" y="812800"/>
                    </a:lnTo>
                    <a:cubicBezTo>
                      <a:pt x="94009" y="812800"/>
                      <a:pt x="61467" y="799321"/>
                      <a:pt x="37473" y="775327"/>
                    </a:cubicBezTo>
                    <a:cubicBezTo>
                      <a:pt x="13479" y="751333"/>
                      <a:pt x="0" y="718791"/>
                      <a:pt x="0" y="684859"/>
                    </a:cubicBezTo>
                    <a:lnTo>
                      <a:pt x="0" y="127941"/>
                    </a:lnTo>
                    <a:cubicBezTo>
                      <a:pt x="0" y="94009"/>
                      <a:pt x="13479" y="61467"/>
                      <a:pt x="37473" y="37473"/>
                    </a:cubicBezTo>
                    <a:cubicBezTo>
                      <a:pt x="61467" y="13479"/>
                      <a:pt x="94009" y="0"/>
                      <a:pt x="127941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35725" y="294759"/>
              <a:ext cx="3355073" cy="3355358"/>
              <a:chOff x="0" y="0"/>
              <a:chExt cx="796984" cy="797052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30480" y="0"/>
                    </a:moveTo>
                    <a:lnTo>
                      <a:pt x="666505" y="0"/>
                    </a:lnTo>
                    <a:cubicBezTo>
                      <a:pt x="738567" y="0"/>
                      <a:pt x="796984" y="58418"/>
                      <a:pt x="796984" y="130480"/>
                    </a:cubicBezTo>
                    <a:lnTo>
                      <a:pt x="796984" y="666573"/>
                    </a:lnTo>
                    <a:cubicBezTo>
                      <a:pt x="796984" y="738634"/>
                      <a:pt x="738567" y="797052"/>
                      <a:pt x="666505" y="797052"/>
                    </a:cubicBezTo>
                    <a:lnTo>
                      <a:pt x="130480" y="797052"/>
                    </a:lnTo>
                    <a:cubicBezTo>
                      <a:pt x="58418" y="797052"/>
                      <a:pt x="0" y="738634"/>
                      <a:pt x="0" y="666573"/>
                    </a:cubicBezTo>
                    <a:lnTo>
                      <a:pt x="0" y="130480"/>
                    </a:lnTo>
                    <a:cubicBezTo>
                      <a:pt x="0" y="58418"/>
                      <a:pt x="58418" y="0"/>
                      <a:pt x="13048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28" id="28"/>
            <p:cNvSpPr txBox="true"/>
            <p:nvPr/>
          </p:nvSpPr>
          <p:spPr>
            <a:xfrm rot="0">
              <a:off x="273930" y="-314325"/>
              <a:ext cx="2873792" cy="36626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114"/>
                </a:lnSpc>
              </a:pPr>
              <a:r>
                <a:rPr lang="en-US" sz="1651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g</a:t>
              </a:r>
            </a:p>
          </p:txBody>
        </p:sp>
        <p:grpSp>
          <p:nvGrpSpPr>
            <p:cNvPr name="Group 29" id="29"/>
            <p:cNvGrpSpPr/>
            <p:nvPr/>
          </p:nvGrpSpPr>
          <p:grpSpPr>
            <a:xfrm rot="0">
              <a:off x="3421652" y="264048"/>
              <a:ext cx="3421652" cy="3421652"/>
              <a:chOff x="0" y="0"/>
              <a:chExt cx="812800" cy="812800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53027" y="0"/>
                    </a:moveTo>
                    <a:lnTo>
                      <a:pt x="659773" y="0"/>
                    </a:lnTo>
                    <a:cubicBezTo>
                      <a:pt x="744287" y="0"/>
                      <a:pt x="812800" y="68513"/>
                      <a:pt x="812800" y="153027"/>
                    </a:cubicBezTo>
                    <a:lnTo>
                      <a:pt x="812800" y="659773"/>
                    </a:lnTo>
                    <a:cubicBezTo>
                      <a:pt x="812800" y="744287"/>
                      <a:pt x="744287" y="812800"/>
                      <a:pt x="659773" y="812800"/>
                    </a:cubicBezTo>
                    <a:lnTo>
                      <a:pt x="153027" y="812800"/>
                    </a:lnTo>
                    <a:cubicBezTo>
                      <a:pt x="68513" y="812800"/>
                      <a:pt x="0" y="744287"/>
                      <a:pt x="0" y="659773"/>
                    </a:cubicBezTo>
                    <a:lnTo>
                      <a:pt x="0" y="153027"/>
                    </a:lnTo>
                    <a:cubicBezTo>
                      <a:pt x="0" y="68513"/>
                      <a:pt x="68513" y="0"/>
                      <a:pt x="153027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32" id="32"/>
            <p:cNvGrpSpPr/>
            <p:nvPr/>
          </p:nvGrpSpPr>
          <p:grpSpPr>
            <a:xfrm rot="0">
              <a:off x="3457377" y="294759"/>
              <a:ext cx="3355073" cy="3355358"/>
              <a:chOff x="0" y="0"/>
              <a:chExt cx="796984" cy="797052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56064" y="0"/>
                    </a:moveTo>
                    <a:lnTo>
                      <a:pt x="640921" y="0"/>
                    </a:lnTo>
                    <a:cubicBezTo>
                      <a:pt x="682311" y="0"/>
                      <a:pt x="722007" y="16442"/>
                      <a:pt x="751274" y="45710"/>
                    </a:cubicBezTo>
                    <a:cubicBezTo>
                      <a:pt x="780542" y="74978"/>
                      <a:pt x="796984" y="114673"/>
                      <a:pt x="796984" y="156064"/>
                    </a:cubicBezTo>
                    <a:lnTo>
                      <a:pt x="796984" y="640988"/>
                    </a:lnTo>
                    <a:cubicBezTo>
                      <a:pt x="796984" y="727180"/>
                      <a:pt x="727112" y="797052"/>
                      <a:pt x="640921" y="797052"/>
                    </a:cubicBezTo>
                    <a:lnTo>
                      <a:pt x="156064" y="797052"/>
                    </a:lnTo>
                    <a:cubicBezTo>
                      <a:pt x="114673" y="797052"/>
                      <a:pt x="74978" y="780610"/>
                      <a:pt x="45710" y="751342"/>
                    </a:cubicBezTo>
                    <a:cubicBezTo>
                      <a:pt x="16442" y="722074"/>
                      <a:pt x="0" y="682379"/>
                      <a:pt x="0" y="640988"/>
                    </a:cubicBezTo>
                    <a:lnTo>
                      <a:pt x="0" y="156064"/>
                    </a:lnTo>
                    <a:cubicBezTo>
                      <a:pt x="0" y="114673"/>
                      <a:pt x="16442" y="74978"/>
                      <a:pt x="45710" y="45710"/>
                    </a:cubicBezTo>
                    <a:cubicBezTo>
                      <a:pt x="74978" y="16442"/>
                      <a:pt x="114673" y="0"/>
                      <a:pt x="15606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35" id="35"/>
            <p:cNvSpPr txBox="true"/>
            <p:nvPr/>
          </p:nvSpPr>
          <p:spPr>
            <a:xfrm rot="0">
              <a:off x="4234121" y="-176103"/>
              <a:ext cx="1796714" cy="36902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283"/>
                </a:lnSpc>
              </a:pPr>
              <a:r>
                <a:rPr lang="en-US" sz="1663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u</a:t>
              </a:r>
            </a:p>
          </p:txBody>
        </p:sp>
      </p:grpSp>
      <p:sp>
        <p:nvSpPr>
          <p:cNvPr name="Freeform 36" id="36"/>
          <p:cNvSpPr/>
          <p:nvPr/>
        </p:nvSpPr>
        <p:spPr>
          <a:xfrm flipH="false" flipV="false" rot="0">
            <a:off x="67549" y="9103359"/>
            <a:ext cx="1044891" cy="1044891"/>
          </a:xfrm>
          <a:custGeom>
            <a:avLst/>
            <a:gdLst/>
            <a:ahLst/>
            <a:cxnLst/>
            <a:rect r="r" b="b" t="t" l="l"/>
            <a:pathLst>
              <a:path h="1044891" w="1044891">
                <a:moveTo>
                  <a:pt x="0" y="0"/>
                </a:moveTo>
                <a:lnTo>
                  <a:pt x="1044891" y="0"/>
                </a:lnTo>
                <a:lnTo>
                  <a:pt x="1044891" y="1044891"/>
                </a:lnTo>
                <a:lnTo>
                  <a:pt x="0" y="10448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9182669" cy="46560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9159808" cy="4628061"/>
            </a:xfrm>
            <a:custGeom>
              <a:avLst/>
              <a:gdLst/>
              <a:ahLst/>
              <a:cxnLst/>
              <a:rect r="r" b="b" t="t" l="l"/>
              <a:pathLst>
                <a:path h="4628061" w="9159808">
                  <a:moveTo>
                    <a:pt x="9159808" y="4628061"/>
                  </a:moveTo>
                  <a:lnTo>
                    <a:pt x="0" y="4620441"/>
                  </a:lnTo>
                  <a:lnTo>
                    <a:pt x="0" y="1618359"/>
                  </a:lnTo>
                  <a:lnTo>
                    <a:pt x="17780" y="19050"/>
                  </a:lnTo>
                  <a:lnTo>
                    <a:pt x="4565850" y="0"/>
                  </a:lnTo>
                  <a:lnTo>
                    <a:pt x="9140758" y="5080"/>
                  </a:ln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9184153" cy="4654025"/>
            </a:xfrm>
            <a:custGeom>
              <a:avLst/>
              <a:gdLst/>
              <a:ahLst/>
              <a:cxnLst/>
              <a:rect r="r" b="b" t="t" l="l"/>
              <a:pathLst>
                <a:path h="4654025" w="9184153">
                  <a:moveTo>
                    <a:pt x="9151133" y="21590"/>
                  </a:moveTo>
                  <a:cubicBezTo>
                    <a:pt x="9152404" y="34290"/>
                    <a:pt x="9152404" y="44450"/>
                    <a:pt x="9153673" y="54610"/>
                  </a:cubicBezTo>
                  <a:cubicBezTo>
                    <a:pt x="9156213" y="134414"/>
                    <a:pt x="9157483" y="235894"/>
                    <a:pt x="9160023" y="333749"/>
                  </a:cubicBezTo>
                  <a:cubicBezTo>
                    <a:pt x="9160023" y="475097"/>
                    <a:pt x="9172723" y="3262175"/>
                    <a:pt x="9179073" y="3403522"/>
                  </a:cubicBezTo>
                  <a:cubicBezTo>
                    <a:pt x="9185423" y="3617356"/>
                    <a:pt x="9181613" y="3834813"/>
                    <a:pt x="9181613" y="4048646"/>
                  </a:cubicBezTo>
                  <a:cubicBezTo>
                    <a:pt x="9181613" y="4237109"/>
                    <a:pt x="9182883" y="4411075"/>
                    <a:pt x="9184154" y="4593771"/>
                  </a:cubicBezTo>
                  <a:cubicBezTo>
                    <a:pt x="9184154" y="4615361"/>
                    <a:pt x="9184154" y="4629331"/>
                    <a:pt x="9184154" y="4653461"/>
                  </a:cubicBezTo>
                  <a:cubicBezTo>
                    <a:pt x="9161294" y="4653461"/>
                    <a:pt x="9140973" y="4654731"/>
                    <a:pt x="9096410" y="4653461"/>
                  </a:cubicBezTo>
                  <a:cubicBezTo>
                    <a:pt x="8628556" y="4648381"/>
                    <a:pt x="8153505" y="4654731"/>
                    <a:pt x="7685651" y="4649651"/>
                  </a:cubicBezTo>
                  <a:cubicBezTo>
                    <a:pt x="7404939" y="4645841"/>
                    <a:pt x="7131425" y="4648381"/>
                    <a:pt x="6850712" y="4645841"/>
                  </a:cubicBezTo>
                  <a:cubicBezTo>
                    <a:pt x="6721153" y="4644571"/>
                    <a:pt x="6591594" y="4643301"/>
                    <a:pt x="6462034" y="4642031"/>
                  </a:cubicBezTo>
                  <a:cubicBezTo>
                    <a:pt x="6382859" y="4642031"/>
                    <a:pt x="6310882" y="4643301"/>
                    <a:pt x="6231706" y="4643301"/>
                  </a:cubicBezTo>
                  <a:cubicBezTo>
                    <a:pt x="6030169" y="4642031"/>
                    <a:pt x="5475942" y="4643301"/>
                    <a:pt x="5274406" y="4642031"/>
                  </a:cubicBezTo>
                  <a:cubicBezTo>
                    <a:pt x="5130451" y="4640761"/>
                    <a:pt x="2251352" y="4649651"/>
                    <a:pt x="2107397" y="4648381"/>
                  </a:cubicBezTo>
                  <a:cubicBezTo>
                    <a:pt x="2071408" y="4648381"/>
                    <a:pt x="2028222" y="4649651"/>
                    <a:pt x="1992233" y="4649651"/>
                  </a:cubicBezTo>
                  <a:cubicBezTo>
                    <a:pt x="1905860" y="4649651"/>
                    <a:pt x="1826685" y="4650921"/>
                    <a:pt x="1740312" y="4650921"/>
                  </a:cubicBezTo>
                  <a:cubicBezTo>
                    <a:pt x="1524380" y="4650921"/>
                    <a:pt x="1315645" y="4649651"/>
                    <a:pt x="1099713" y="4648381"/>
                  </a:cubicBezTo>
                  <a:cubicBezTo>
                    <a:pt x="970153" y="4647111"/>
                    <a:pt x="840594" y="4645841"/>
                    <a:pt x="718232" y="4644571"/>
                  </a:cubicBezTo>
                  <a:cubicBezTo>
                    <a:pt x="487904" y="4643301"/>
                    <a:pt x="257576" y="4642031"/>
                    <a:pt x="44665" y="4642031"/>
                  </a:cubicBezTo>
                  <a:cubicBezTo>
                    <a:pt x="34505" y="4642031"/>
                    <a:pt x="25615" y="4642031"/>
                    <a:pt x="15455" y="4640761"/>
                  </a:cubicBezTo>
                  <a:cubicBezTo>
                    <a:pt x="6565" y="4639491"/>
                    <a:pt x="1485" y="4633141"/>
                    <a:pt x="4025" y="4624251"/>
                  </a:cubicBezTo>
                  <a:cubicBezTo>
                    <a:pt x="12915" y="4592289"/>
                    <a:pt x="9105" y="4501682"/>
                    <a:pt x="7835" y="4407450"/>
                  </a:cubicBezTo>
                  <a:cubicBezTo>
                    <a:pt x="6565" y="4215363"/>
                    <a:pt x="2755" y="4026900"/>
                    <a:pt x="4025" y="3834813"/>
                  </a:cubicBezTo>
                  <a:cubicBezTo>
                    <a:pt x="1485" y="3595610"/>
                    <a:pt x="-3595" y="634565"/>
                    <a:pt x="4025" y="391738"/>
                  </a:cubicBezTo>
                  <a:cubicBezTo>
                    <a:pt x="5295" y="344622"/>
                    <a:pt x="4025" y="293882"/>
                    <a:pt x="5295" y="246766"/>
                  </a:cubicBezTo>
                  <a:cubicBezTo>
                    <a:pt x="6565" y="170656"/>
                    <a:pt x="9105" y="87298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77633" y="30480"/>
                    <a:pt x="192797" y="29210"/>
                  </a:cubicBezTo>
                  <a:cubicBezTo>
                    <a:pt x="387136" y="25400"/>
                    <a:pt x="581475" y="22860"/>
                    <a:pt x="783012" y="20320"/>
                  </a:cubicBezTo>
                  <a:cubicBezTo>
                    <a:pt x="919769" y="17780"/>
                    <a:pt x="1056526" y="16510"/>
                    <a:pt x="1186086" y="13970"/>
                  </a:cubicBezTo>
                  <a:cubicBezTo>
                    <a:pt x="1315645" y="11430"/>
                    <a:pt x="1452402" y="8890"/>
                    <a:pt x="1581962" y="8890"/>
                  </a:cubicBezTo>
                  <a:cubicBezTo>
                    <a:pt x="1725917" y="7620"/>
                    <a:pt x="1869872" y="10160"/>
                    <a:pt x="2013827" y="8890"/>
                  </a:cubicBezTo>
                  <a:cubicBezTo>
                    <a:pt x="2193770" y="8890"/>
                    <a:pt x="5454350" y="6350"/>
                    <a:pt x="5634293" y="5080"/>
                  </a:cubicBezTo>
                  <a:cubicBezTo>
                    <a:pt x="5807039" y="3810"/>
                    <a:pt x="5979785" y="2540"/>
                    <a:pt x="6159729" y="2540"/>
                  </a:cubicBezTo>
                  <a:cubicBezTo>
                    <a:pt x="6454837" y="1270"/>
                    <a:pt x="6742747" y="0"/>
                    <a:pt x="7037854" y="0"/>
                  </a:cubicBezTo>
                  <a:cubicBezTo>
                    <a:pt x="7160216" y="0"/>
                    <a:pt x="7289775" y="2540"/>
                    <a:pt x="7412137" y="2540"/>
                  </a:cubicBezTo>
                  <a:cubicBezTo>
                    <a:pt x="7750431" y="3810"/>
                    <a:pt x="8095922" y="5080"/>
                    <a:pt x="8434217" y="7620"/>
                  </a:cubicBezTo>
                  <a:cubicBezTo>
                    <a:pt x="8614161" y="8890"/>
                    <a:pt x="8794105" y="12700"/>
                    <a:pt x="8974048" y="16510"/>
                  </a:cubicBezTo>
                  <a:cubicBezTo>
                    <a:pt x="9017234" y="16510"/>
                    <a:pt x="9060422" y="16510"/>
                    <a:pt x="9096410" y="16510"/>
                  </a:cubicBezTo>
                  <a:cubicBezTo>
                    <a:pt x="9132083" y="17780"/>
                    <a:pt x="9140973" y="20320"/>
                    <a:pt x="9151133" y="21590"/>
                  </a:cubicBezTo>
                  <a:close/>
                  <a:moveTo>
                    <a:pt x="9161294" y="4636951"/>
                  </a:moveTo>
                  <a:cubicBezTo>
                    <a:pt x="9162563" y="4620441"/>
                    <a:pt x="9163833" y="4607741"/>
                    <a:pt x="9163833" y="4595041"/>
                  </a:cubicBezTo>
                  <a:cubicBezTo>
                    <a:pt x="9162563" y="4392954"/>
                    <a:pt x="9161294" y="4200866"/>
                    <a:pt x="9161294" y="3994282"/>
                  </a:cubicBezTo>
                  <a:cubicBezTo>
                    <a:pt x="9161294" y="3900050"/>
                    <a:pt x="9163833" y="3805818"/>
                    <a:pt x="9162563" y="3711587"/>
                  </a:cubicBezTo>
                  <a:cubicBezTo>
                    <a:pt x="9162563" y="3624604"/>
                    <a:pt x="9161294" y="3533997"/>
                    <a:pt x="9160023" y="3447014"/>
                  </a:cubicBezTo>
                  <a:cubicBezTo>
                    <a:pt x="9154944" y="3312915"/>
                    <a:pt x="9143513" y="536710"/>
                    <a:pt x="9143513" y="402611"/>
                  </a:cubicBezTo>
                  <a:cubicBezTo>
                    <a:pt x="9140973" y="290258"/>
                    <a:pt x="9138433" y="174281"/>
                    <a:pt x="9135894" y="63500"/>
                  </a:cubicBezTo>
                  <a:cubicBezTo>
                    <a:pt x="9134623" y="44450"/>
                    <a:pt x="9133354" y="43180"/>
                    <a:pt x="9074817" y="41910"/>
                  </a:cubicBezTo>
                  <a:cubicBezTo>
                    <a:pt x="9053223" y="41910"/>
                    <a:pt x="9038828" y="41910"/>
                    <a:pt x="9017234" y="40640"/>
                  </a:cubicBezTo>
                  <a:cubicBezTo>
                    <a:pt x="8837291" y="36830"/>
                    <a:pt x="8650150" y="31750"/>
                    <a:pt x="8470206" y="30480"/>
                  </a:cubicBezTo>
                  <a:cubicBezTo>
                    <a:pt x="8031143" y="26670"/>
                    <a:pt x="7584883" y="25400"/>
                    <a:pt x="7145821" y="22860"/>
                  </a:cubicBezTo>
                  <a:cubicBezTo>
                    <a:pt x="7081041" y="22860"/>
                    <a:pt x="7009063" y="22860"/>
                    <a:pt x="6944283" y="22860"/>
                  </a:cubicBezTo>
                  <a:cubicBezTo>
                    <a:pt x="6836317" y="22860"/>
                    <a:pt x="6728351" y="22860"/>
                    <a:pt x="6627583" y="22860"/>
                  </a:cubicBezTo>
                  <a:cubicBezTo>
                    <a:pt x="6397255" y="22860"/>
                    <a:pt x="6166927" y="22860"/>
                    <a:pt x="5943797" y="24130"/>
                  </a:cubicBezTo>
                  <a:cubicBezTo>
                    <a:pt x="5749457" y="25400"/>
                    <a:pt x="2474482" y="29210"/>
                    <a:pt x="2280143" y="29210"/>
                  </a:cubicBezTo>
                  <a:cubicBezTo>
                    <a:pt x="1963442" y="29210"/>
                    <a:pt x="1646742" y="26670"/>
                    <a:pt x="1330041" y="33020"/>
                  </a:cubicBezTo>
                  <a:cubicBezTo>
                    <a:pt x="1164492" y="36830"/>
                    <a:pt x="1006142" y="36830"/>
                    <a:pt x="847792" y="38100"/>
                  </a:cubicBezTo>
                  <a:cubicBezTo>
                    <a:pt x="574277" y="41910"/>
                    <a:pt x="300763" y="45720"/>
                    <a:pt x="45935" y="50800"/>
                  </a:cubicBezTo>
                  <a:cubicBezTo>
                    <a:pt x="33235" y="50800"/>
                    <a:pt x="30695" y="53340"/>
                    <a:pt x="29425" y="76425"/>
                  </a:cubicBezTo>
                  <a:cubicBezTo>
                    <a:pt x="28155" y="141662"/>
                    <a:pt x="28155" y="206899"/>
                    <a:pt x="26885" y="272137"/>
                  </a:cubicBezTo>
                  <a:cubicBezTo>
                    <a:pt x="25615" y="380865"/>
                    <a:pt x="23075" y="485970"/>
                    <a:pt x="21805" y="594698"/>
                  </a:cubicBezTo>
                  <a:cubicBezTo>
                    <a:pt x="16725" y="710676"/>
                    <a:pt x="23075" y="3544870"/>
                    <a:pt x="25615" y="3660847"/>
                  </a:cubicBezTo>
                  <a:cubicBezTo>
                    <a:pt x="25615" y="3784073"/>
                    <a:pt x="25615" y="3910923"/>
                    <a:pt x="26885" y="4034149"/>
                  </a:cubicBezTo>
                  <a:cubicBezTo>
                    <a:pt x="26885" y="4124756"/>
                    <a:pt x="29425" y="4215363"/>
                    <a:pt x="29425" y="4305971"/>
                  </a:cubicBezTo>
                  <a:cubicBezTo>
                    <a:pt x="29425" y="4403826"/>
                    <a:pt x="29425" y="4501682"/>
                    <a:pt x="28155" y="4595041"/>
                  </a:cubicBezTo>
                  <a:cubicBezTo>
                    <a:pt x="28155" y="4598851"/>
                    <a:pt x="28155" y="4601391"/>
                    <a:pt x="28155" y="4605201"/>
                  </a:cubicBezTo>
                  <a:cubicBezTo>
                    <a:pt x="28155" y="4615361"/>
                    <a:pt x="31965" y="4619171"/>
                    <a:pt x="40855" y="4619171"/>
                  </a:cubicBezTo>
                  <a:cubicBezTo>
                    <a:pt x="92028" y="4619171"/>
                    <a:pt x="192797" y="4620441"/>
                    <a:pt x="286367" y="4620441"/>
                  </a:cubicBezTo>
                  <a:cubicBezTo>
                    <a:pt x="423124" y="4620441"/>
                    <a:pt x="567079" y="4617901"/>
                    <a:pt x="703837" y="4620441"/>
                  </a:cubicBezTo>
                  <a:cubicBezTo>
                    <a:pt x="926967" y="4624251"/>
                    <a:pt x="1150097" y="4626791"/>
                    <a:pt x="1373227" y="4625521"/>
                  </a:cubicBezTo>
                  <a:cubicBezTo>
                    <a:pt x="1517182" y="4624251"/>
                    <a:pt x="1653939" y="4626791"/>
                    <a:pt x="1797894" y="4626791"/>
                  </a:cubicBezTo>
                  <a:cubicBezTo>
                    <a:pt x="2006629" y="4626791"/>
                    <a:pt x="2215364" y="4625521"/>
                    <a:pt x="2424098" y="4626791"/>
                  </a:cubicBezTo>
                  <a:cubicBezTo>
                    <a:pt x="2733601" y="4628061"/>
                    <a:pt x="6130938" y="4617901"/>
                    <a:pt x="6447639" y="4620441"/>
                  </a:cubicBezTo>
                  <a:cubicBezTo>
                    <a:pt x="6584396" y="4621711"/>
                    <a:pt x="6721153" y="4622981"/>
                    <a:pt x="6850712" y="4622981"/>
                  </a:cubicBezTo>
                  <a:cubicBezTo>
                    <a:pt x="7088239" y="4625521"/>
                    <a:pt x="7318566" y="4621711"/>
                    <a:pt x="7556092" y="4625521"/>
                  </a:cubicBezTo>
                  <a:cubicBezTo>
                    <a:pt x="7750431" y="4628061"/>
                    <a:pt x="7944770" y="4628061"/>
                    <a:pt x="8139110" y="4630601"/>
                  </a:cubicBezTo>
                  <a:cubicBezTo>
                    <a:pt x="8427019" y="4634411"/>
                    <a:pt x="8714930" y="4636951"/>
                    <a:pt x="9002839" y="4638221"/>
                  </a:cubicBezTo>
                  <a:cubicBezTo>
                    <a:pt x="9110805" y="4638221"/>
                    <a:pt x="9140973" y="4636951"/>
                    <a:pt x="9161294" y="4636951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216551" y="5463418"/>
            <a:ext cx="3086100" cy="3324253"/>
            <a:chOff x="0" y="0"/>
            <a:chExt cx="4114800" cy="4432338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317538"/>
              <a:ext cx="4114800" cy="4114800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27941" y="0"/>
                    </a:moveTo>
                    <a:lnTo>
                      <a:pt x="684859" y="0"/>
                    </a:lnTo>
                    <a:cubicBezTo>
                      <a:pt x="718791" y="0"/>
                      <a:pt x="751333" y="13479"/>
                      <a:pt x="775327" y="37473"/>
                    </a:cubicBezTo>
                    <a:cubicBezTo>
                      <a:pt x="799321" y="61467"/>
                      <a:pt x="812800" y="94009"/>
                      <a:pt x="812800" y="127941"/>
                    </a:cubicBezTo>
                    <a:lnTo>
                      <a:pt x="812800" y="684859"/>
                    </a:lnTo>
                    <a:cubicBezTo>
                      <a:pt x="812800" y="718791"/>
                      <a:pt x="799321" y="751333"/>
                      <a:pt x="775327" y="775327"/>
                    </a:cubicBezTo>
                    <a:cubicBezTo>
                      <a:pt x="751333" y="799321"/>
                      <a:pt x="718791" y="812800"/>
                      <a:pt x="684859" y="812800"/>
                    </a:cubicBezTo>
                    <a:lnTo>
                      <a:pt x="127941" y="812800"/>
                    </a:lnTo>
                    <a:cubicBezTo>
                      <a:pt x="94009" y="812800"/>
                      <a:pt x="61467" y="799321"/>
                      <a:pt x="37473" y="775327"/>
                    </a:cubicBezTo>
                    <a:cubicBezTo>
                      <a:pt x="13479" y="751333"/>
                      <a:pt x="0" y="718791"/>
                      <a:pt x="0" y="684859"/>
                    </a:cubicBezTo>
                    <a:lnTo>
                      <a:pt x="0" y="127941"/>
                    </a:lnTo>
                    <a:cubicBezTo>
                      <a:pt x="0" y="94009"/>
                      <a:pt x="13479" y="61467"/>
                      <a:pt x="37473" y="37473"/>
                    </a:cubicBezTo>
                    <a:cubicBezTo>
                      <a:pt x="61467" y="13479"/>
                      <a:pt x="94009" y="0"/>
                      <a:pt x="127941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42962" y="354471"/>
              <a:ext cx="4034734" cy="4035077"/>
              <a:chOff x="0" y="0"/>
              <a:chExt cx="796984" cy="797052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30480" y="0"/>
                    </a:moveTo>
                    <a:lnTo>
                      <a:pt x="666505" y="0"/>
                    </a:lnTo>
                    <a:cubicBezTo>
                      <a:pt x="738567" y="0"/>
                      <a:pt x="796984" y="58418"/>
                      <a:pt x="796984" y="130480"/>
                    </a:cubicBezTo>
                    <a:lnTo>
                      <a:pt x="796984" y="666573"/>
                    </a:lnTo>
                    <a:cubicBezTo>
                      <a:pt x="796984" y="738634"/>
                      <a:pt x="738567" y="797052"/>
                      <a:pt x="666505" y="797052"/>
                    </a:cubicBezTo>
                    <a:lnTo>
                      <a:pt x="130480" y="797052"/>
                    </a:lnTo>
                    <a:cubicBezTo>
                      <a:pt x="58418" y="797052"/>
                      <a:pt x="0" y="738634"/>
                      <a:pt x="0" y="666573"/>
                    </a:cubicBezTo>
                    <a:lnTo>
                      <a:pt x="0" y="130480"/>
                    </a:lnTo>
                    <a:cubicBezTo>
                      <a:pt x="0" y="58418"/>
                      <a:pt x="58418" y="0"/>
                      <a:pt x="13048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329422" y="-381000"/>
              <a:ext cx="3455956" cy="44075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796"/>
                </a:lnSpc>
              </a:pPr>
              <a:r>
                <a:rPr lang="en-US" sz="19854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g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5302651" y="5525751"/>
            <a:ext cx="3086100" cy="3199587"/>
            <a:chOff x="0" y="0"/>
            <a:chExt cx="4114800" cy="4266116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151316"/>
              <a:ext cx="4114800" cy="4114800"/>
              <a:chOff x="0" y="0"/>
              <a:chExt cx="812800" cy="8128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27941" y="0"/>
                    </a:moveTo>
                    <a:lnTo>
                      <a:pt x="684859" y="0"/>
                    </a:lnTo>
                    <a:cubicBezTo>
                      <a:pt x="718791" y="0"/>
                      <a:pt x="751333" y="13479"/>
                      <a:pt x="775327" y="37473"/>
                    </a:cubicBezTo>
                    <a:cubicBezTo>
                      <a:pt x="799321" y="61467"/>
                      <a:pt x="812800" y="94009"/>
                      <a:pt x="812800" y="127941"/>
                    </a:cubicBezTo>
                    <a:lnTo>
                      <a:pt x="812800" y="684859"/>
                    </a:lnTo>
                    <a:cubicBezTo>
                      <a:pt x="812800" y="718791"/>
                      <a:pt x="799321" y="751333"/>
                      <a:pt x="775327" y="775327"/>
                    </a:cubicBezTo>
                    <a:cubicBezTo>
                      <a:pt x="751333" y="799321"/>
                      <a:pt x="718791" y="812800"/>
                      <a:pt x="684859" y="812800"/>
                    </a:cubicBezTo>
                    <a:lnTo>
                      <a:pt x="127941" y="812800"/>
                    </a:lnTo>
                    <a:cubicBezTo>
                      <a:pt x="94009" y="812800"/>
                      <a:pt x="61467" y="799321"/>
                      <a:pt x="37473" y="775327"/>
                    </a:cubicBezTo>
                    <a:cubicBezTo>
                      <a:pt x="13479" y="751333"/>
                      <a:pt x="0" y="718791"/>
                      <a:pt x="0" y="684859"/>
                    </a:cubicBezTo>
                    <a:lnTo>
                      <a:pt x="0" y="127941"/>
                    </a:lnTo>
                    <a:cubicBezTo>
                      <a:pt x="0" y="94009"/>
                      <a:pt x="13479" y="61467"/>
                      <a:pt x="37473" y="37473"/>
                    </a:cubicBezTo>
                    <a:cubicBezTo>
                      <a:pt x="61467" y="13479"/>
                      <a:pt x="94009" y="0"/>
                      <a:pt x="127941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42962" y="188248"/>
              <a:ext cx="4034734" cy="4035077"/>
              <a:chOff x="0" y="0"/>
              <a:chExt cx="796984" cy="797052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30480" y="0"/>
                    </a:moveTo>
                    <a:lnTo>
                      <a:pt x="666505" y="0"/>
                    </a:lnTo>
                    <a:cubicBezTo>
                      <a:pt x="738567" y="0"/>
                      <a:pt x="796984" y="58418"/>
                      <a:pt x="796984" y="130480"/>
                    </a:cubicBezTo>
                    <a:lnTo>
                      <a:pt x="796984" y="666573"/>
                    </a:lnTo>
                    <a:cubicBezTo>
                      <a:pt x="796984" y="738634"/>
                      <a:pt x="738567" y="797052"/>
                      <a:pt x="666505" y="797052"/>
                    </a:cubicBezTo>
                    <a:lnTo>
                      <a:pt x="130480" y="797052"/>
                    </a:lnTo>
                    <a:cubicBezTo>
                      <a:pt x="58418" y="797052"/>
                      <a:pt x="0" y="738634"/>
                      <a:pt x="0" y="666573"/>
                    </a:cubicBezTo>
                    <a:lnTo>
                      <a:pt x="0" y="130480"/>
                    </a:lnTo>
                    <a:cubicBezTo>
                      <a:pt x="0" y="58418"/>
                      <a:pt x="58418" y="0"/>
                      <a:pt x="13048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20" id="20"/>
            <p:cNvSpPr txBox="true"/>
            <p:nvPr/>
          </p:nvSpPr>
          <p:spPr>
            <a:xfrm rot="0">
              <a:off x="977057" y="-371475"/>
              <a:ext cx="2160687" cy="44312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999"/>
                </a:lnSpc>
              </a:pPr>
              <a:r>
                <a:rPr lang="en-US" sz="19999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y</a:t>
              </a: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8770383" y="6751928"/>
            <a:ext cx="747233" cy="747233"/>
          </a:xfrm>
          <a:custGeom>
            <a:avLst/>
            <a:gdLst/>
            <a:ahLst/>
            <a:cxnLst/>
            <a:rect r="r" b="b" t="t" l="l"/>
            <a:pathLst>
              <a:path h="747233" w="747233">
                <a:moveTo>
                  <a:pt x="0" y="0"/>
                </a:moveTo>
                <a:lnTo>
                  <a:pt x="747234" y="0"/>
                </a:lnTo>
                <a:lnTo>
                  <a:pt x="747234" y="747233"/>
                </a:lnTo>
                <a:lnTo>
                  <a:pt x="0" y="7472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1589744" y="1386442"/>
            <a:ext cx="5700879" cy="59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-139">
                <a:solidFill>
                  <a:srgbClr val="393839"/>
                </a:solidFill>
                <a:latin typeface="Happy Font TH"/>
                <a:ea typeface="Happy Font TH"/>
                <a:cs typeface="Happy Font TH"/>
                <a:sym typeface="Happy Font TH"/>
              </a:rPr>
              <a:t>le g dur et g doux - /𝑔/ /ʒ/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599671" y="2000338"/>
            <a:ext cx="6579989" cy="2438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943"/>
              </a:lnSpc>
            </a:pPr>
            <a:r>
              <a:rPr lang="en-US" sz="14245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Activité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9898617" y="5401085"/>
            <a:ext cx="3086100" cy="3324253"/>
            <a:chOff x="0" y="0"/>
            <a:chExt cx="4114800" cy="4432338"/>
          </a:xfrm>
        </p:grpSpPr>
        <p:grpSp>
          <p:nvGrpSpPr>
            <p:cNvPr name="Group 25" id="25"/>
            <p:cNvGrpSpPr/>
            <p:nvPr/>
          </p:nvGrpSpPr>
          <p:grpSpPr>
            <a:xfrm rot="0">
              <a:off x="0" y="317538"/>
              <a:ext cx="4114800" cy="4114800"/>
              <a:chOff x="0" y="0"/>
              <a:chExt cx="812800" cy="81280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27941" y="0"/>
                    </a:moveTo>
                    <a:lnTo>
                      <a:pt x="684859" y="0"/>
                    </a:lnTo>
                    <a:cubicBezTo>
                      <a:pt x="718791" y="0"/>
                      <a:pt x="751333" y="13479"/>
                      <a:pt x="775327" y="37473"/>
                    </a:cubicBezTo>
                    <a:cubicBezTo>
                      <a:pt x="799321" y="61467"/>
                      <a:pt x="812800" y="94009"/>
                      <a:pt x="812800" y="127941"/>
                    </a:cubicBezTo>
                    <a:lnTo>
                      <a:pt x="812800" y="684859"/>
                    </a:lnTo>
                    <a:cubicBezTo>
                      <a:pt x="812800" y="718791"/>
                      <a:pt x="799321" y="751333"/>
                      <a:pt x="775327" y="775327"/>
                    </a:cubicBezTo>
                    <a:cubicBezTo>
                      <a:pt x="751333" y="799321"/>
                      <a:pt x="718791" y="812800"/>
                      <a:pt x="684859" y="812800"/>
                    </a:cubicBezTo>
                    <a:lnTo>
                      <a:pt x="127941" y="812800"/>
                    </a:lnTo>
                    <a:cubicBezTo>
                      <a:pt x="94009" y="812800"/>
                      <a:pt x="61467" y="799321"/>
                      <a:pt x="37473" y="775327"/>
                    </a:cubicBezTo>
                    <a:cubicBezTo>
                      <a:pt x="13479" y="751333"/>
                      <a:pt x="0" y="718791"/>
                      <a:pt x="0" y="684859"/>
                    </a:cubicBezTo>
                    <a:lnTo>
                      <a:pt x="0" y="127941"/>
                    </a:lnTo>
                    <a:cubicBezTo>
                      <a:pt x="0" y="94009"/>
                      <a:pt x="13479" y="61467"/>
                      <a:pt x="37473" y="37473"/>
                    </a:cubicBezTo>
                    <a:cubicBezTo>
                      <a:pt x="61467" y="13479"/>
                      <a:pt x="94009" y="0"/>
                      <a:pt x="127941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0">
              <a:off x="42962" y="354471"/>
              <a:ext cx="4034734" cy="4035077"/>
              <a:chOff x="0" y="0"/>
              <a:chExt cx="796984" cy="797052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30480" y="0"/>
                    </a:moveTo>
                    <a:lnTo>
                      <a:pt x="666505" y="0"/>
                    </a:lnTo>
                    <a:cubicBezTo>
                      <a:pt x="738567" y="0"/>
                      <a:pt x="796984" y="58418"/>
                      <a:pt x="796984" y="130480"/>
                    </a:cubicBezTo>
                    <a:lnTo>
                      <a:pt x="796984" y="666573"/>
                    </a:lnTo>
                    <a:cubicBezTo>
                      <a:pt x="796984" y="738634"/>
                      <a:pt x="738567" y="797052"/>
                      <a:pt x="666505" y="797052"/>
                    </a:cubicBezTo>
                    <a:lnTo>
                      <a:pt x="130480" y="797052"/>
                    </a:lnTo>
                    <a:cubicBezTo>
                      <a:pt x="58418" y="797052"/>
                      <a:pt x="0" y="738634"/>
                      <a:pt x="0" y="666573"/>
                    </a:cubicBezTo>
                    <a:lnTo>
                      <a:pt x="0" y="130480"/>
                    </a:lnTo>
                    <a:cubicBezTo>
                      <a:pt x="0" y="58418"/>
                      <a:pt x="58418" y="0"/>
                      <a:pt x="13048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31" id="31"/>
            <p:cNvSpPr txBox="true"/>
            <p:nvPr/>
          </p:nvSpPr>
          <p:spPr>
            <a:xfrm rot="0">
              <a:off x="329422" y="-381000"/>
              <a:ext cx="3455956" cy="44075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796"/>
                </a:lnSpc>
              </a:pPr>
              <a:r>
                <a:rPr lang="en-US" sz="19854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g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2984717" y="5463418"/>
            <a:ext cx="3086100" cy="3199587"/>
            <a:chOff x="0" y="0"/>
            <a:chExt cx="4114800" cy="4266116"/>
          </a:xfrm>
        </p:grpSpPr>
        <p:grpSp>
          <p:nvGrpSpPr>
            <p:cNvPr name="Group 33" id="33"/>
            <p:cNvGrpSpPr/>
            <p:nvPr/>
          </p:nvGrpSpPr>
          <p:grpSpPr>
            <a:xfrm rot="0">
              <a:off x="0" y="151316"/>
              <a:ext cx="4114800" cy="4114800"/>
              <a:chOff x="0" y="0"/>
              <a:chExt cx="812800" cy="812800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27941" y="0"/>
                    </a:moveTo>
                    <a:lnTo>
                      <a:pt x="684859" y="0"/>
                    </a:lnTo>
                    <a:cubicBezTo>
                      <a:pt x="718791" y="0"/>
                      <a:pt x="751333" y="13479"/>
                      <a:pt x="775327" y="37473"/>
                    </a:cubicBezTo>
                    <a:cubicBezTo>
                      <a:pt x="799321" y="61467"/>
                      <a:pt x="812800" y="94009"/>
                      <a:pt x="812800" y="127941"/>
                    </a:cubicBezTo>
                    <a:lnTo>
                      <a:pt x="812800" y="684859"/>
                    </a:lnTo>
                    <a:cubicBezTo>
                      <a:pt x="812800" y="718791"/>
                      <a:pt x="799321" y="751333"/>
                      <a:pt x="775327" y="775327"/>
                    </a:cubicBezTo>
                    <a:cubicBezTo>
                      <a:pt x="751333" y="799321"/>
                      <a:pt x="718791" y="812800"/>
                      <a:pt x="684859" y="812800"/>
                    </a:cubicBezTo>
                    <a:lnTo>
                      <a:pt x="127941" y="812800"/>
                    </a:lnTo>
                    <a:cubicBezTo>
                      <a:pt x="94009" y="812800"/>
                      <a:pt x="61467" y="799321"/>
                      <a:pt x="37473" y="775327"/>
                    </a:cubicBezTo>
                    <a:cubicBezTo>
                      <a:pt x="13479" y="751333"/>
                      <a:pt x="0" y="718791"/>
                      <a:pt x="0" y="684859"/>
                    </a:cubicBezTo>
                    <a:lnTo>
                      <a:pt x="0" y="127941"/>
                    </a:lnTo>
                    <a:cubicBezTo>
                      <a:pt x="0" y="94009"/>
                      <a:pt x="13479" y="61467"/>
                      <a:pt x="37473" y="37473"/>
                    </a:cubicBezTo>
                    <a:cubicBezTo>
                      <a:pt x="61467" y="13479"/>
                      <a:pt x="94009" y="0"/>
                      <a:pt x="127941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36" id="36"/>
            <p:cNvGrpSpPr/>
            <p:nvPr/>
          </p:nvGrpSpPr>
          <p:grpSpPr>
            <a:xfrm rot="0">
              <a:off x="42962" y="188248"/>
              <a:ext cx="4034734" cy="4035077"/>
              <a:chOff x="0" y="0"/>
              <a:chExt cx="796984" cy="797052"/>
            </a:xfrm>
          </p:grpSpPr>
          <p:sp>
            <p:nvSpPr>
              <p:cNvPr name="Freeform 37" id="37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30480" y="0"/>
                    </a:moveTo>
                    <a:lnTo>
                      <a:pt x="666505" y="0"/>
                    </a:lnTo>
                    <a:cubicBezTo>
                      <a:pt x="738567" y="0"/>
                      <a:pt x="796984" y="58418"/>
                      <a:pt x="796984" y="130480"/>
                    </a:cubicBezTo>
                    <a:lnTo>
                      <a:pt x="796984" y="666573"/>
                    </a:lnTo>
                    <a:cubicBezTo>
                      <a:pt x="796984" y="738634"/>
                      <a:pt x="738567" y="797052"/>
                      <a:pt x="666505" y="797052"/>
                    </a:cubicBezTo>
                    <a:lnTo>
                      <a:pt x="130480" y="797052"/>
                    </a:lnTo>
                    <a:cubicBezTo>
                      <a:pt x="58418" y="797052"/>
                      <a:pt x="0" y="738634"/>
                      <a:pt x="0" y="666573"/>
                    </a:cubicBezTo>
                    <a:lnTo>
                      <a:pt x="0" y="130480"/>
                    </a:lnTo>
                    <a:cubicBezTo>
                      <a:pt x="0" y="58418"/>
                      <a:pt x="58418" y="0"/>
                      <a:pt x="13048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8" id="38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39" id="39"/>
            <p:cNvSpPr txBox="true"/>
            <p:nvPr/>
          </p:nvSpPr>
          <p:spPr>
            <a:xfrm rot="0">
              <a:off x="977057" y="-371475"/>
              <a:ext cx="2160687" cy="44312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999"/>
                </a:lnSpc>
              </a:pPr>
              <a:r>
                <a:rPr lang="en-US" sz="19999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o</a:t>
              </a:r>
            </a:p>
          </p:txBody>
        </p:sp>
      </p:grpSp>
      <p:sp>
        <p:nvSpPr>
          <p:cNvPr name="Freeform 40" id="40"/>
          <p:cNvSpPr/>
          <p:nvPr/>
        </p:nvSpPr>
        <p:spPr>
          <a:xfrm flipH="false" flipV="false" rot="0">
            <a:off x="67549" y="9103359"/>
            <a:ext cx="1044891" cy="1044891"/>
          </a:xfrm>
          <a:custGeom>
            <a:avLst/>
            <a:gdLst/>
            <a:ahLst/>
            <a:cxnLst/>
            <a:rect r="r" b="b" t="t" l="l"/>
            <a:pathLst>
              <a:path h="1044891" w="1044891">
                <a:moveTo>
                  <a:pt x="0" y="0"/>
                </a:moveTo>
                <a:lnTo>
                  <a:pt x="1044891" y="0"/>
                </a:lnTo>
                <a:lnTo>
                  <a:pt x="1044891" y="1044891"/>
                </a:lnTo>
                <a:lnTo>
                  <a:pt x="0" y="10448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9182669" cy="46560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9159808" cy="4628061"/>
            </a:xfrm>
            <a:custGeom>
              <a:avLst/>
              <a:gdLst/>
              <a:ahLst/>
              <a:cxnLst/>
              <a:rect r="r" b="b" t="t" l="l"/>
              <a:pathLst>
                <a:path h="4628061" w="9159808">
                  <a:moveTo>
                    <a:pt x="9159808" y="4628061"/>
                  </a:moveTo>
                  <a:lnTo>
                    <a:pt x="0" y="4620441"/>
                  </a:lnTo>
                  <a:lnTo>
                    <a:pt x="0" y="1618359"/>
                  </a:lnTo>
                  <a:lnTo>
                    <a:pt x="17780" y="19050"/>
                  </a:lnTo>
                  <a:lnTo>
                    <a:pt x="4565850" y="0"/>
                  </a:lnTo>
                  <a:lnTo>
                    <a:pt x="9140758" y="5080"/>
                  </a:ln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9184153" cy="4654025"/>
            </a:xfrm>
            <a:custGeom>
              <a:avLst/>
              <a:gdLst/>
              <a:ahLst/>
              <a:cxnLst/>
              <a:rect r="r" b="b" t="t" l="l"/>
              <a:pathLst>
                <a:path h="4654025" w="9184153">
                  <a:moveTo>
                    <a:pt x="9151133" y="21590"/>
                  </a:moveTo>
                  <a:cubicBezTo>
                    <a:pt x="9152404" y="34290"/>
                    <a:pt x="9152404" y="44450"/>
                    <a:pt x="9153673" y="54610"/>
                  </a:cubicBezTo>
                  <a:cubicBezTo>
                    <a:pt x="9156213" y="134414"/>
                    <a:pt x="9157483" y="235894"/>
                    <a:pt x="9160023" y="333749"/>
                  </a:cubicBezTo>
                  <a:cubicBezTo>
                    <a:pt x="9160023" y="475097"/>
                    <a:pt x="9172723" y="3262175"/>
                    <a:pt x="9179073" y="3403522"/>
                  </a:cubicBezTo>
                  <a:cubicBezTo>
                    <a:pt x="9185423" y="3617356"/>
                    <a:pt x="9181613" y="3834813"/>
                    <a:pt x="9181613" y="4048646"/>
                  </a:cubicBezTo>
                  <a:cubicBezTo>
                    <a:pt x="9181613" y="4237109"/>
                    <a:pt x="9182883" y="4411075"/>
                    <a:pt x="9184154" y="4593771"/>
                  </a:cubicBezTo>
                  <a:cubicBezTo>
                    <a:pt x="9184154" y="4615361"/>
                    <a:pt x="9184154" y="4629331"/>
                    <a:pt x="9184154" y="4653461"/>
                  </a:cubicBezTo>
                  <a:cubicBezTo>
                    <a:pt x="9161294" y="4653461"/>
                    <a:pt x="9140973" y="4654731"/>
                    <a:pt x="9096410" y="4653461"/>
                  </a:cubicBezTo>
                  <a:cubicBezTo>
                    <a:pt x="8628556" y="4648381"/>
                    <a:pt x="8153505" y="4654731"/>
                    <a:pt x="7685651" y="4649651"/>
                  </a:cubicBezTo>
                  <a:cubicBezTo>
                    <a:pt x="7404939" y="4645841"/>
                    <a:pt x="7131425" y="4648381"/>
                    <a:pt x="6850712" y="4645841"/>
                  </a:cubicBezTo>
                  <a:cubicBezTo>
                    <a:pt x="6721153" y="4644571"/>
                    <a:pt x="6591594" y="4643301"/>
                    <a:pt x="6462034" y="4642031"/>
                  </a:cubicBezTo>
                  <a:cubicBezTo>
                    <a:pt x="6382859" y="4642031"/>
                    <a:pt x="6310882" y="4643301"/>
                    <a:pt x="6231706" y="4643301"/>
                  </a:cubicBezTo>
                  <a:cubicBezTo>
                    <a:pt x="6030169" y="4642031"/>
                    <a:pt x="5475942" y="4643301"/>
                    <a:pt x="5274406" y="4642031"/>
                  </a:cubicBezTo>
                  <a:cubicBezTo>
                    <a:pt x="5130451" y="4640761"/>
                    <a:pt x="2251352" y="4649651"/>
                    <a:pt x="2107397" y="4648381"/>
                  </a:cubicBezTo>
                  <a:cubicBezTo>
                    <a:pt x="2071408" y="4648381"/>
                    <a:pt x="2028222" y="4649651"/>
                    <a:pt x="1992233" y="4649651"/>
                  </a:cubicBezTo>
                  <a:cubicBezTo>
                    <a:pt x="1905860" y="4649651"/>
                    <a:pt x="1826685" y="4650921"/>
                    <a:pt x="1740312" y="4650921"/>
                  </a:cubicBezTo>
                  <a:cubicBezTo>
                    <a:pt x="1524380" y="4650921"/>
                    <a:pt x="1315645" y="4649651"/>
                    <a:pt x="1099713" y="4648381"/>
                  </a:cubicBezTo>
                  <a:cubicBezTo>
                    <a:pt x="970153" y="4647111"/>
                    <a:pt x="840594" y="4645841"/>
                    <a:pt x="718232" y="4644571"/>
                  </a:cubicBezTo>
                  <a:cubicBezTo>
                    <a:pt x="487904" y="4643301"/>
                    <a:pt x="257576" y="4642031"/>
                    <a:pt x="44665" y="4642031"/>
                  </a:cubicBezTo>
                  <a:cubicBezTo>
                    <a:pt x="34505" y="4642031"/>
                    <a:pt x="25615" y="4642031"/>
                    <a:pt x="15455" y="4640761"/>
                  </a:cubicBezTo>
                  <a:cubicBezTo>
                    <a:pt x="6565" y="4639491"/>
                    <a:pt x="1485" y="4633141"/>
                    <a:pt x="4025" y="4624251"/>
                  </a:cubicBezTo>
                  <a:cubicBezTo>
                    <a:pt x="12915" y="4592289"/>
                    <a:pt x="9105" y="4501682"/>
                    <a:pt x="7835" y="4407450"/>
                  </a:cubicBezTo>
                  <a:cubicBezTo>
                    <a:pt x="6565" y="4215363"/>
                    <a:pt x="2755" y="4026900"/>
                    <a:pt x="4025" y="3834813"/>
                  </a:cubicBezTo>
                  <a:cubicBezTo>
                    <a:pt x="1485" y="3595610"/>
                    <a:pt x="-3595" y="634565"/>
                    <a:pt x="4025" y="391738"/>
                  </a:cubicBezTo>
                  <a:cubicBezTo>
                    <a:pt x="5295" y="344622"/>
                    <a:pt x="4025" y="293882"/>
                    <a:pt x="5295" y="246766"/>
                  </a:cubicBezTo>
                  <a:cubicBezTo>
                    <a:pt x="6565" y="170656"/>
                    <a:pt x="9105" y="87298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77633" y="30480"/>
                    <a:pt x="192797" y="29210"/>
                  </a:cubicBezTo>
                  <a:cubicBezTo>
                    <a:pt x="387136" y="25400"/>
                    <a:pt x="581475" y="22860"/>
                    <a:pt x="783012" y="20320"/>
                  </a:cubicBezTo>
                  <a:cubicBezTo>
                    <a:pt x="919769" y="17780"/>
                    <a:pt x="1056526" y="16510"/>
                    <a:pt x="1186086" y="13970"/>
                  </a:cubicBezTo>
                  <a:cubicBezTo>
                    <a:pt x="1315645" y="11430"/>
                    <a:pt x="1452402" y="8890"/>
                    <a:pt x="1581962" y="8890"/>
                  </a:cubicBezTo>
                  <a:cubicBezTo>
                    <a:pt x="1725917" y="7620"/>
                    <a:pt x="1869872" y="10160"/>
                    <a:pt x="2013827" y="8890"/>
                  </a:cubicBezTo>
                  <a:cubicBezTo>
                    <a:pt x="2193770" y="8890"/>
                    <a:pt x="5454350" y="6350"/>
                    <a:pt x="5634293" y="5080"/>
                  </a:cubicBezTo>
                  <a:cubicBezTo>
                    <a:pt x="5807039" y="3810"/>
                    <a:pt x="5979785" y="2540"/>
                    <a:pt x="6159729" y="2540"/>
                  </a:cubicBezTo>
                  <a:cubicBezTo>
                    <a:pt x="6454837" y="1270"/>
                    <a:pt x="6742747" y="0"/>
                    <a:pt x="7037854" y="0"/>
                  </a:cubicBezTo>
                  <a:cubicBezTo>
                    <a:pt x="7160216" y="0"/>
                    <a:pt x="7289775" y="2540"/>
                    <a:pt x="7412137" y="2540"/>
                  </a:cubicBezTo>
                  <a:cubicBezTo>
                    <a:pt x="7750431" y="3810"/>
                    <a:pt x="8095922" y="5080"/>
                    <a:pt x="8434217" y="7620"/>
                  </a:cubicBezTo>
                  <a:cubicBezTo>
                    <a:pt x="8614161" y="8890"/>
                    <a:pt x="8794105" y="12700"/>
                    <a:pt x="8974048" y="16510"/>
                  </a:cubicBezTo>
                  <a:cubicBezTo>
                    <a:pt x="9017234" y="16510"/>
                    <a:pt x="9060422" y="16510"/>
                    <a:pt x="9096410" y="16510"/>
                  </a:cubicBezTo>
                  <a:cubicBezTo>
                    <a:pt x="9132083" y="17780"/>
                    <a:pt x="9140973" y="20320"/>
                    <a:pt x="9151133" y="21590"/>
                  </a:cubicBezTo>
                  <a:close/>
                  <a:moveTo>
                    <a:pt x="9161294" y="4636951"/>
                  </a:moveTo>
                  <a:cubicBezTo>
                    <a:pt x="9162563" y="4620441"/>
                    <a:pt x="9163833" y="4607741"/>
                    <a:pt x="9163833" y="4595041"/>
                  </a:cubicBezTo>
                  <a:cubicBezTo>
                    <a:pt x="9162563" y="4392954"/>
                    <a:pt x="9161294" y="4200866"/>
                    <a:pt x="9161294" y="3994282"/>
                  </a:cubicBezTo>
                  <a:cubicBezTo>
                    <a:pt x="9161294" y="3900050"/>
                    <a:pt x="9163833" y="3805818"/>
                    <a:pt x="9162563" y="3711587"/>
                  </a:cubicBezTo>
                  <a:cubicBezTo>
                    <a:pt x="9162563" y="3624604"/>
                    <a:pt x="9161294" y="3533997"/>
                    <a:pt x="9160023" y="3447014"/>
                  </a:cubicBezTo>
                  <a:cubicBezTo>
                    <a:pt x="9154944" y="3312915"/>
                    <a:pt x="9143513" y="536710"/>
                    <a:pt x="9143513" y="402611"/>
                  </a:cubicBezTo>
                  <a:cubicBezTo>
                    <a:pt x="9140973" y="290258"/>
                    <a:pt x="9138433" y="174281"/>
                    <a:pt x="9135894" y="63500"/>
                  </a:cubicBezTo>
                  <a:cubicBezTo>
                    <a:pt x="9134623" y="44450"/>
                    <a:pt x="9133354" y="43180"/>
                    <a:pt x="9074817" y="41910"/>
                  </a:cubicBezTo>
                  <a:cubicBezTo>
                    <a:pt x="9053223" y="41910"/>
                    <a:pt x="9038828" y="41910"/>
                    <a:pt x="9017234" y="40640"/>
                  </a:cubicBezTo>
                  <a:cubicBezTo>
                    <a:pt x="8837291" y="36830"/>
                    <a:pt x="8650150" y="31750"/>
                    <a:pt x="8470206" y="30480"/>
                  </a:cubicBezTo>
                  <a:cubicBezTo>
                    <a:pt x="8031143" y="26670"/>
                    <a:pt x="7584883" y="25400"/>
                    <a:pt x="7145821" y="22860"/>
                  </a:cubicBezTo>
                  <a:cubicBezTo>
                    <a:pt x="7081041" y="22860"/>
                    <a:pt x="7009063" y="22860"/>
                    <a:pt x="6944283" y="22860"/>
                  </a:cubicBezTo>
                  <a:cubicBezTo>
                    <a:pt x="6836317" y="22860"/>
                    <a:pt x="6728351" y="22860"/>
                    <a:pt x="6627583" y="22860"/>
                  </a:cubicBezTo>
                  <a:cubicBezTo>
                    <a:pt x="6397255" y="22860"/>
                    <a:pt x="6166927" y="22860"/>
                    <a:pt x="5943797" y="24130"/>
                  </a:cubicBezTo>
                  <a:cubicBezTo>
                    <a:pt x="5749457" y="25400"/>
                    <a:pt x="2474482" y="29210"/>
                    <a:pt x="2280143" y="29210"/>
                  </a:cubicBezTo>
                  <a:cubicBezTo>
                    <a:pt x="1963442" y="29210"/>
                    <a:pt x="1646742" y="26670"/>
                    <a:pt x="1330041" y="33020"/>
                  </a:cubicBezTo>
                  <a:cubicBezTo>
                    <a:pt x="1164492" y="36830"/>
                    <a:pt x="1006142" y="36830"/>
                    <a:pt x="847792" y="38100"/>
                  </a:cubicBezTo>
                  <a:cubicBezTo>
                    <a:pt x="574277" y="41910"/>
                    <a:pt x="300763" y="45720"/>
                    <a:pt x="45935" y="50800"/>
                  </a:cubicBezTo>
                  <a:cubicBezTo>
                    <a:pt x="33235" y="50800"/>
                    <a:pt x="30695" y="53340"/>
                    <a:pt x="29425" y="76425"/>
                  </a:cubicBezTo>
                  <a:cubicBezTo>
                    <a:pt x="28155" y="141662"/>
                    <a:pt x="28155" y="206899"/>
                    <a:pt x="26885" y="272137"/>
                  </a:cubicBezTo>
                  <a:cubicBezTo>
                    <a:pt x="25615" y="380865"/>
                    <a:pt x="23075" y="485970"/>
                    <a:pt x="21805" y="594698"/>
                  </a:cubicBezTo>
                  <a:cubicBezTo>
                    <a:pt x="16725" y="710676"/>
                    <a:pt x="23075" y="3544870"/>
                    <a:pt x="25615" y="3660847"/>
                  </a:cubicBezTo>
                  <a:cubicBezTo>
                    <a:pt x="25615" y="3784073"/>
                    <a:pt x="25615" y="3910923"/>
                    <a:pt x="26885" y="4034149"/>
                  </a:cubicBezTo>
                  <a:cubicBezTo>
                    <a:pt x="26885" y="4124756"/>
                    <a:pt x="29425" y="4215363"/>
                    <a:pt x="29425" y="4305971"/>
                  </a:cubicBezTo>
                  <a:cubicBezTo>
                    <a:pt x="29425" y="4403826"/>
                    <a:pt x="29425" y="4501682"/>
                    <a:pt x="28155" y="4595041"/>
                  </a:cubicBezTo>
                  <a:cubicBezTo>
                    <a:pt x="28155" y="4598851"/>
                    <a:pt x="28155" y="4601391"/>
                    <a:pt x="28155" y="4605201"/>
                  </a:cubicBezTo>
                  <a:cubicBezTo>
                    <a:pt x="28155" y="4615361"/>
                    <a:pt x="31965" y="4619171"/>
                    <a:pt x="40855" y="4619171"/>
                  </a:cubicBezTo>
                  <a:cubicBezTo>
                    <a:pt x="92028" y="4619171"/>
                    <a:pt x="192797" y="4620441"/>
                    <a:pt x="286367" y="4620441"/>
                  </a:cubicBezTo>
                  <a:cubicBezTo>
                    <a:pt x="423124" y="4620441"/>
                    <a:pt x="567079" y="4617901"/>
                    <a:pt x="703837" y="4620441"/>
                  </a:cubicBezTo>
                  <a:cubicBezTo>
                    <a:pt x="926967" y="4624251"/>
                    <a:pt x="1150097" y="4626791"/>
                    <a:pt x="1373227" y="4625521"/>
                  </a:cubicBezTo>
                  <a:cubicBezTo>
                    <a:pt x="1517182" y="4624251"/>
                    <a:pt x="1653939" y="4626791"/>
                    <a:pt x="1797894" y="4626791"/>
                  </a:cubicBezTo>
                  <a:cubicBezTo>
                    <a:pt x="2006629" y="4626791"/>
                    <a:pt x="2215364" y="4625521"/>
                    <a:pt x="2424098" y="4626791"/>
                  </a:cubicBezTo>
                  <a:cubicBezTo>
                    <a:pt x="2733601" y="4628061"/>
                    <a:pt x="6130938" y="4617901"/>
                    <a:pt x="6447639" y="4620441"/>
                  </a:cubicBezTo>
                  <a:cubicBezTo>
                    <a:pt x="6584396" y="4621711"/>
                    <a:pt x="6721153" y="4622981"/>
                    <a:pt x="6850712" y="4622981"/>
                  </a:cubicBezTo>
                  <a:cubicBezTo>
                    <a:pt x="7088239" y="4625521"/>
                    <a:pt x="7318566" y="4621711"/>
                    <a:pt x="7556092" y="4625521"/>
                  </a:cubicBezTo>
                  <a:cubicBezTo>
                    <a:pt x="7750431" y="4628061"/>
                    <a:pt x="7944770" y="4628061"/>
                    <a:pt x="8139110" y="4630601"/>
                  </a:cubicBezTo>
                  <a:cubicBezTo>
                    <a:pt x="8427019" y="4634411"/>
                    <a:pt x="8714930" y="4636951"/>
                    <a:pt x="9002839" y="4638221"/>
                  </a:cubicBezTo>
                  <a:cubicBezTo>
                    <a:pt x="9110805" y="4638221"/>
                    <a:pt x="9140973" y="4636951"/>
                    <a:pt x="9161294" y="4636951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538799" y="3706233"/>
            <a:ext cx="5132477" cy="2566239"/>
            <a:chOff x="0" y="0"/>
            <a:chExt cx="6843303" cy="3421652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3421652" cy="3421652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53859" y="0"/>
                    </a:moveTo>
                    <a:lnTo>
                      <a:pt x="658941" y="0"/>
                    </a:lnTo>
                    <a:cubicBezTo>
                      <a:pt x="743915" y="0"/>
                      <a:pt x="812800" y="68885"/>
                      <a:pt x="812800" y="153859"/>
                    </a:cubicBezTo>
                    <a:lnTo>
                      <a:pt x="812800" y="658941"/>
                    </a:lnTo>
                    <a:cubicBezTo>
                      <a:pt x="812800" y="743915"/>
                      <a:pt x="743915" y="812800"/>
                      <a:pt x="658941" y="812800"/>
                    </a:cubicBezTo>
                    <a:lnTo>
                      <a:pt x="153859" y="812800"/>
                    </a:lnTo>
                    <a:cubicBezTo>
                      <a:pt x="68885" y="812800"/>
                      <a:pt x="0" y="743915"/>
                      <a:pt x="0" y="658941"/>
                    </a:cubicBezTo>
                    <a:lnTo>
                      <a:pt x="0" y="153859"/>
                    </a:lnTo>
                    <a:cubicBezTo>
                      <a:pt x="0" y="68885"/>
                      <a:pt x="68885" y="0"/>
                      <a:pt x="153859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35725" y="30711"/>
              <a:ext cx="3355073" cy="3355358"/>
              <a:chOff x="0" y="0"/>
              <a:chExt cx="796984" cy="797052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56912" y="0"/>
                    </a:moveTo>
                    <a:lnTo>
                      <a:pt x="640073" y="0"/>
                    </a:lnTo>
                    <a:cubicBezTo>
                      <a:pt x="681688" y="0"/>
                      <a:pt x="721599" y="16532"/>
                      <a:pt x="751026" y="45958"/>
                    </a:cubicBezTo>
                    <a:cubicBezTo>
                      <a:pt x="780453" y="75385"/>
                      <a:pt x="796984" y="115296"/>
                      <a:pt x="796984" y="156912"/>
                    </a:cubicBezTo>
                    <a:lnTo>
                      <a:pt x="796984" y="640140"/>
                    </a:lnTo>
                    <a:cubicBezTo>
                      <a:pt x="796984" y="726800"/>
                      <a:pt x="726733" y="797052"/>
                      <a:pt x="640073" y="797052"/>
                    </a:cubicBezTo>
                    <a:lnTo>
                      <a:pt x="156912" y="797052"/>
                    </a:lnTo>
                    <a:cubicBezTo>
                      <a:pt x="115296" y="797052"/>
                      <a:pt x="75385" y="780520"/>
                      <a:pt x="45958" y="751094"/>
                    </a:cubicBezTo>
                    <a:cubicBezTo>
                      <a:pt x="16532" y="721667"/>
                      <a:pt x="0" y="681756"/>
                      <a:pt x="0" y="640140"/>
                    </a:cubicBezTo>
                    <a:lnTo>
                      <a:pt x="0" y="156912"/>
                    </a:lnTo>
                    <a:cubicBezTo>
                      <a:pt x="0" y="115296"/>
                      <a:pt x="16532" y="75385"/>
                      <a:pt x="45958" y="45958"/>
                    </a:cubicBezTo>
                    <a:cubicBezTo>
                      <a:pt x="75385" y="16532"/>
                      <a:pt x="115296" y="0"/>
                      <a:pt x="15691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3421652" y="0"/>
              <a:ext cx="3421652" cy="3421652"/>
              <a:chOff x="0" y="0"/>
              <a:chExt cx="812800" cy="8128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84027" y="0"/>
                    </a:moveTo>
                    <a:lnTo>
                      <a:pt x="628773" y="0"/>
                    </a:lnTo>
                    <a:cubicBezTo>
                      <a:pt x="730408" y="0"/>
                      <a:pt x="812800" y="82392"/>
                      <a:pt x="812800" y="184027"/>
                    </a:cubicBezTo>
                    <a:lnTo>
                      <a:pt x="812800" y="628773"/>
                    </a:lnTo>
                    <a:cubicBezTo>
                      <a:pt x="812800" y="730408"/>
                      <a:pt x="730408" y="812800"/>
                      <a:pt x="628773" y="812800"/>
                    </a:cubicBezTo>
                    <a:lnTo>
                      <a:pt x="184027" y="812800"/>
                    </a:lnTo>
                    <a:cubicBezTo>
                      <a:pt x="82392" y="812800"/>
                      <a:pt x="0" y="730408"/>
                      <a:pt x="0" y="628773"/>
                    </a:cubicBezTo>
                    <a:lnTo>
                      <a:pt x="0" y="184027"/>
                    </a:lnTo>
                    <a:cubicBezTo>
                      <a:pt x="0" y="82392"/>
                      <a:pt x="82392" y="0"/>
                      <a:pt x="184027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3457377" y="30711"/>
              <a:ext cx="3355073" cy="3355358"/>
              <a:chOff x="0" y="0"/>
              <a:chExt cx="796984" cy="797052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87679" y="0"/>
                    </a:moveTo>
                    <a:lnTo>
                      <a:pt x="609306" y="0"/>
                    </a:lnTo>
                    <a:cubicBezTo>
                      <a:pt x="659081" y="0"/>
                      <a:pt x="706818" y="19773"/>
                      <a:pt x="742015" y="54970"/>
                    </a:cubicBezTo>
                    <a:cubicBezTo>
                      <a:pt x="777211" y="90166"/>
                      <a:pt x="796984" y="137903"/>
                      <a:pt x="796984" y="187679"/>
                    </a:cubicBezTo>
                    <a:lnTo>
                      <a:pt x="796984" y="609373"/>
                    </a:lnTo>
                    <a:cubicBezTo>
                      <a:pt x="796984" y="713026"/>
                      <a:pt x="712958" y="797052"/>
                      <a:pt x="609306" y="797052"/>
                    </a:cubicBezTo>
                    <a:lnTo>
                      <a:pt x="187679" y="797052"/>
                    </a:lnTo>
                    <a:cubicBezTo>
                      <a:pt x="84027" y="797052"/>
                      <a:pt x="0" y="713026"/>
                      <a:pt x="0" y="609373"/>
                    </a:cubicBezTo>
                    <a:lnTo>
                      <a:pt x="0" y="187679"/>
                    </a:lnTo>
                    <a:cubicBezTo>
                      <a:pt x="0" y="84027"/>
                      <a:pt x="84027" y="0"/>
                      <a:pt x="18767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18" id="18"/>
            <p:cNvSpPr txBox="true"/>
            <p:nvPr/>
          </p:nvSpPr>
          <p:spPr>
            <a:xfrm rot="0">
              <a:off x="276366" y="-11759"/>
              <a:ext cx="2873792" cy="2987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900"/>
                </a:lnSpc>
              </a:pPr>
              <a:r>
                <a:rPr lang="en-US" sz="1350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g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3485143" y="-11759"/>
              <a:ext cx="3294669" cy="2987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900"/>
                </a:lnSpc>
              </a:pPr>
              <a:r>
                <a:rPr lang="en-US" sz="1350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ou</a:t>
              </a: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8396767" y="4143101"/>
            <a:ext cx="1494466" cy="1494466"/>
          </a:xfrm>
          <a:custGeom>
            <a:avLst/>
            <a:gdLst/>
            <a:ahLst/>
            <a:cxnLst/>
            <a:rect r="r" b="b" t="t" l="l"/>
            <a:pathLst>
              <a:path h="1494466" w="1494466">
                <a:moveTo>
                  <a:pt x="0" y="0"/>
                </a:moveTo>
                <a:lnTo>
                  <a:pt x="1494466" y="0"/>
                </a:lnTo>
                <a:lnTo>
                  <a:pt x="1494466" y="1494466"/>
                </a:lnTo>
                <a:lnTo>
                  <a:pt x="0" y="14944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589744" y="1386442"/>
            <a:ext cx="5700879" cy="59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-139">
                <a:solidFill>
                  <a:srgbClr val="393839"/>
                </a:solidFill>
                <a:latin typeface="Happy Font TH"/>
                <a:ea typeface="Happy Font TH"/>
                <a:cs typeface="Happy Font TH"/>
                <a:sym typeface="Happy Font TH"/>
              </a:rPr>
              <a:t>le g dur et g doux - /𝑔/ /ʒ/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10781875" y="3706233"/>
            <a:ext cx="5132477" cy="2566239"/>
            <a:chOff x="0" y="0"/>
            <a:chExt cx="6843303" cy="3421652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0" y="0"/>
              <a:ext cx="3421652" cy="3421652"/>
              <a:chOff x="0" y="0"/>
              <a:chExt cx="812800" cy="8128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53859" y="0"/>
                    </a:moveTo>
                    <a:lnTo>
                      <a:pt x="658941" y="0"/>
                    </a:lnTo>
                    <a:cubicBezTo>
                      <a:pt x="743915" y="0"/>
                      <a:pt x="812800" y="68885"/>
                      <a:pt x="812800" y="153859"/>
                    </a:cubicBezTo>
                    <a:lnTo>
                      <a:pt x="812800" y="658941"/>
                    </a:lnTo>
                    <a:cubicBezTo>
                      <a:pt x="812800" y="743915"/>
                      <a:pt x="743915" y="812800"/>
                      <a:pt x="658941" y="812800"/>
                    </a:cubicBezTo>
                    <a:lnTo>
                      <a:pt x="153859" y="812800"/>
                    </a:lnTo>
                    <a:cubicBezTo>
                      <a:pt x="68885" y="812800"/>
                      <a:pt x="0" y="743915"/>
                      <a:pt x="0" y="658941"/>
                    </a:cubicBezTo>
                    <a:lnTo>
                      <a:pt x="0" y="153859"/>
                    </a:lnTo>
                    <a:cubicBezTo>
                      <a:pt x="0" y="68885"/>
                      <a:pt x="68885" y="0"/>
                      <a:pt x="153859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26" id="26"/>
            <p:cNvGrpSpPr/>
            <p:nvPr/>
          </p:nvGrpSpPr>
          <p:grpSpPr>
            <a:xfrm rot="0">
              <a:off x="35725" y="30711"/>
              <a:ext cx="3355073" cy="3355358"/>
              <a:chOff x="0" y="0"/>
              <a:chExt cx="796984" cy="797052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56912" y="0"/>
                    </a:moveTo>
                    <a:lnTo>
                      <a:pt x="640073" y="0"/>
                    </a:lnTo>
                    <a:cubicBezTo>
                      <a:pt x="681688" y="0"/>
                      <a:pt x="721599" y="16532"/>
                      <a:pt x="751026" y="45958"/>
                    </a:cubicBezTo>
                    <a:cubicBezTo>
                      <a:pt x="780453" y="75385"/>
                      <a:pt x="796984" y="115296"/>
                      <a:pt x="796984" y="156912"/>
                    </a:cubicBezTo>
                    <a:lnTo>
                      <a:pt x="796984" y="640140"/>
                    </a:lnTo>
                    <a:cubicBezTo>
                      <a:pt x="796984" y="726800"/>
                      <a:pt x="726733" y="797052"/>
                      <a:pt x="640073" y="797052"/>
                    </a:cubicBezTo>
                    <a:lnTo>
                      <a:pt x="156912" y="797052"/>
                    </a:lnTo>
                    <a:cubicBezTo>
                      <a:pt x="115296" y="797052"/>
                      <a:pt x="75385" y="780520"/>
                      <a:pt x="45958" y="751094"/>
                    </a:cubicBezTo>
                    <a:cubicBezTo>
                      <a:pt x="16532" y="721667"/>
                      <a:pt x="0" y="681756"/>
                      <a:pt x="0" y="640140"/>
                    </a:cubicBezTo>
                    <a:lnTo>
                      <a:pt x="0" y="156912"/>
                    </a:lnTo>
                    <a:cubicBezTo>
                      <a:pt x="0" y="115296"/>
                      <a:pt x="16532" y="75385"/>
                      <a:pt x="45958" y="45958"/>
                    </a:cubicBezTo>
                    <a:cubicBezTo>
                      <a:pt x="75385" y="16532"/>
                      <a:pt x="115296" y="0"/>
                      <a:pt x="15691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29" id="29"/>
            <p:cNvGrpSpPr/>
            <p:nvPr/>
          </p:nvGrpSpPr>
          <p:grpSpPr>
            <a:xfrm rot="0">
              <a:off x="3421652" y="0"/>
              <a:ext cx="3421652" cy="3421652"/>
              <a:chOff x="0" y="0"/>
              <a:chExt cx="812800" cy="812800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84027" y="0"/>
                    </a:moveTo>
                    <a:lnTo>
                      <a:pt x="628773" y="0"/>
                    </a:lnTo>
                    <a:cubicBezTo>
                      <a:pt x="730408" y="0"/>
                      <a:pt x="812800" y="82392"/>
                      <a:pt x="812800" y="184027"/>
                    </a:cubicBezTo>
                    <a:lnTo>
                      <a:pt x="812800" y="628773"/>
                    </a:lnTo>
                    <a:cubicBezTo>
                      <a:pt x="812800" y="730408"/>
                      <a:pt x="730408" y="812800"/>
                      <a:pt x="628773" y="812800"/>
                    </a:cubicBezTo>
                    <a:lnTo>
                      <a:pt x="184027" y="812800"/>
                    </a:lnTo>
                    <a:cubicBezTo>
                      <a:pt x="82392" y="812800"/>
                      <a:pt x="0" y="730408"/>
                      <a:pt x="0" y="628773"/>
                    </a:cubicBezTo>
                    <a:lnTo>
                      <a:pt x="0" y="184027"/>
                    </a:lnTo>
                    <a:cubicBezTo>
                      <a:pt x="0" y="82392"/>
                      <a:pt x="82392" y="0"/>
                      <a:pt x="184027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32" id="32"/>
            <p:cNvGrpSpPr/>
            <p:nvPr/>
          </p:nvGrpSpPr>
          <p:grpSpPr>
            <a:xfrm rot="0">
              <a:off x="3457377" y="30711"/>
              <a:ext cx="3355073" cy="3355358"/>
              <a:chOff x="0" y="0"/>
              <a:chExt cx="796984" cy="797052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87679" y="0"/>
                    </a:moveTo>
                    <a:lnTo>
                      <a:pt x="609306" y="0"/>
                    </a:lnTo>
                    <a:cubicBezTo>
                      <a:pt x="659081" y="0"/>
                      <a:pt x="706818" y="19773"/>
                      <a:pt x="742015" y="54970"/>
                    </a:cubicBezTo>
                    <a:cubicBezTo>
                      <a:pt x="777211" y="90166"/>
                      <a:pt x="796984" y="137903"/>
                      <a:pt x="796984" y="187679"/>
                    </a:cubicBezTo>
                    <a:lnTo>
                      <a:pt x="796984" y="609373"/>
                    </a:lnTo>
                    <a:cubicBezTo>
                      <a:pt x="796984" y="713026"/>
                      <a:pt x="712958" y="797052"/>
                      <a:pt x="609306" y="797052"/>
                    </a:cubicBezTo>
                    <a:lnTo>
                      <a:pt x="187679" y="797052"/>
                    </a:lnTo>
                    <a:cubicBezTo>
                      <a:pt x="84027" y="797052"/>
                      <a:pt x="0" y="713026"/>
                      <a:pt x="0" y="609373"/>
                    </a:cubicBezTo>
                    <a:lnTo>
                      <a:pt x="0" y="187679"/>
                    </a:lnTo>
                    <a:cubicBezTo>
                      <a:pt x="0" y="84027"/>
                      <a:pt x="84027" y="0"/>
                      <a:pt x="18767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35" id="35"/>
            <p:cNvSpPr txBox="true"/>
            <p:nvPr/>
          </p:nvSpPr>
          <p:spPr>
            <a:xfrm rot="0">
              <a:off x="339857" y="-43623"/>
              <a:ext cx="2873792" cy="2987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900"/>
                </a:lnSpc>
              </a:pPr>
              <a:r>
                <a:rPr lang="en-US" sz="1350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g</a:t>
              </a:r>
            </a:p>
          </p:txBody>
        </p:sp>
        <p:sp>
          <p:nvSpPr>
            <p:cNvPr name="TextBox 36" id="36"/>
            <p:cNvSpPr txBox="true"/>
            <p:nvPr/>
          </p:nvSpPr>
          <p:spPr>
            <a:xfrm rot="0">
              <a:off x="3548635" y="-43623"/>
              <a:ext cx="3294669" cy="2987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900"/>
                </a:lnSpc>
              </a:pPr>
              <a:r>
                <a:rPr lang="en-US" sz="1350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ou</a:t>
              </a:r>
            </a:p>
          </p:txBody>
        </p:sp>
      </p:grpSp>
      <p:sp>
        <p:nvSpPr>
          <p:cNvPr name="Freeform 37" id="37"/>
          <p:cNvSpPr/>
          <p:nvPr/>
        </p:nvSpPr>
        <p:spPr>
          <a:xfrm flipH="false" flipV="false" rot="0">
            <a:off x="67549" y="9103359"/>
            <a:ext cx="1044891" cy="1044891"/>
          </a:xfrm>
          <a:custGeom>
            <a:avLst/>
            <a:gdLst/>
            <a:ahLst/>
            <a:cxnLst/>
            <a:rect r="r" b="b" t="t" l="l"/>
            <a:pathLst>
              <a:path h="1044891" w="1044891">
                <a:moveTo>
                  <a:pt x="0" y="0"/>
                </a:moveTo>
                <a:lnTo>
                  <a:pt x="1044891" y="0"/>
                </a:lnTo>
                <a:lnTo>
                  <a:pt x="1044891" y="1044891"/>
                </a:lnTo>
                <a:lnTo>
                  <a:pt x="0" y="10448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9182669" cy="46560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9159808" cy="4628061"/>
            </a:xfrm>
            <a:custGeom>
              <a:avLst/>
              <a:gdLst/>
              <a:ahLst/>
              <a:cxnLst/>
              <a:rect r="r" b="b" t="t" l="l"/>
              <a:pathLst>
                <a:path h="4628061" w="9159808">
                  <a:moveTo>
                    <a:pt x="9159808" y="4628061"/>
                  </a:moveTo>
                  <a:lnTo>
                    <a:pt x="0" y="4620441"/>
                  </a:lnTo>
                  <a:lnTo>
                    <a:pt x="0" y="1618359"/>
                  </a:lnTo>
                  <a:lnTo>
                    <a:pt x="17780" y="19050"/>
                  </a:lnTo>
                  <a:lnTo>
                    <a:pt x="4565850" y="0"/>
                  </a:lnTo>
                  <a:lnTo>
                    <a:pt x="9140758" y="5080"/>
                  </a:ln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9184153" cy="4654025"/>
            </a:xfrm>
            <a:custGeom>
              <a:avLst/>
              <a:gdLst/>
              <a:ahLst/>
              <a:cxnLst/>
              <a:rect r="r" b="b" t="t" l="l"/>
              <a:pathLst>
                <a:path h="4654025" w="9184153">
                  <a:moveTo>
                    <a:pt x="9151133" y="21590"/>
                  </a:moveTo>
                  <a:cubicBezTo>
                    <a:pt x="9152404" y="34290"/>
                    <a:pt x="9152404" y="44450"/>
                    <a:pt x="9153673" y="54610"/>
                  </a:cubicBezTo>
                  <a:cubicBezTo>
                    <a:pt x="9156213" y="134414"/>
                    <a:pt x="9157483" y="235894"/>
                    <a:pt x="9160023" y="333749"/>
                  </a:cubicBezTo>
                  <a:cubicBezTo>
                    <a:pt x="9160023" y="475097"/>
                    <a:pt x="9172723" y="3262175"/>
                    <a:pt x="9179073" y="3403522"/>
                  </a:cubicBezTo>
                  <a:cubicBezTo>
                    <a:pt x="9185423" y="3617356"/>
                    <a:pt x="9181613" y="3834813"/>
                    <a:pt x="9181613" y="4048646"/>
                  </a:cubicBezTo>
                  <a:cubicBezTo>
                    <a:pt x="9181613" y="4237109"/>
                    <a:pt x="9182883" y="4411075"/>
                    <a:pt x="9184154" y="4593771"/>
                  </a:cubicBezTo>
                  <a:cubicBezTo>
                    <a:pt x="9184154" y="4615361"/>
                    <a:pt x="9184154" y="4629331"/>
                    <a:pt x="9184154" y="4653461"/>
                  </a:cubicBezTo>
                  <a:cubicBezTo>
                    <a:pt x="9161294" y="4653461"/>
                    <a:pt x="9140973" y="4654731"/>
                    <a:pt x="9096410" y="4653461"/>
                  </a:cubicBezTo>
                  <a:cubicBezTo>
                    <a:pt x="8628556" y="4648381"/>
                    <a:pt x="8153505" y="4654731"/>
                    <a:pt x="7685651" y="4649651"/>
                  </a:cubicBezTo>
                  <a:cubicBezTo>
                    <a:pt x="7404939" y="4645841"/>
                    <a:pt x="7131425" y="4648381"/>
                    <a:pt x="6850712" y="4645841"/>
                  </a:cubicBezTo>
                  <a:cubicBezTo>
                    <a:pt x="6721153" y="4644571"/>
                    <a:pt x="6591594" y="4643301"/>
                    <a:pt x="6462034" y="4642031"/>
                  </a:cubicBezTo>
                  <a:cubicBezTo>
                    <a:pt x="6382859" y="4642031"/>
                    <a:pt x="6310882" y="4643301"/>
                    <a:pt x="6231706" y="4643301"/>
                  </a:cubicBezTo>
                  <a:cubicBezTo>
                    <a:pt x="6030169" y="4642031"/>
                    <a:pt x="5475942" y="4643301"/>
                    <a:pt x="5274406" y="4642031"/>
                  </a:cubicBezTo>
                  <a:cubicBezTo>
                    <a:pt x="5130451" y="4640761"/>
                    <a:pt x="2251352" y="4649651"/>
                    <a:pt x="2107397" y="4648381"/>
                  </a:cubicBezTo>
                  <a:cubicBezTo>
                    <a:pt x="2071408" y="4648381"/>
                    <a:pt x="2028222" y="4649651"/>
                    <a:pt x="1992233" y="4649651"/>
                  </a:cubicBezTo>
                  <a:cubicBezTo>
                    <a:pt x="1905860" y="4649651"/>
                    <a:pt x="1826685" y="4650921"/>
                    <a:pt x="1740312" y="4650921"/>
                  </a:cubicBezTo>
                  <a:cubicBezTo>
                    <a:pt x="1524380" y="4650921"/>
                    <a:pt x="1315645" y="4649651"/>
                    <a:pt x="1099713" y="4648381"/>
                  </a:cubicBezTo>
                  <a:cubicBezTo>
                    <a:pt x="970153" y="4647111"/>
                    <a:pt x="840594" y="4645841"/>
                    <a:pt x="718232" y="4644571"/>
                  </a:cubicBezTo>
                  <a:cubicBezTo>
                    <a:pt x="487904" y="4643301"/>
                    <a:pt x="257576" y="4642031"/>
                    <a:pt x="44665" y="4642031"/>
                  </a:cubicBezTo>
                  <a:cubicBezTo>
                    <a:pt x="34505" y="4642031"/>
                    <a:pt x="25615" y="4642031"/>
                    <a:pt x="15455" y="4640761"/>
                  </a:cubicBezTo>
                  <a:cubicBezTo>
                    <a:pt x="6565" y="4639491"/>
                    <a:pt x="1485" y="4633141"/>
                    <a:pt x="4025" y="4624251"/>
                  </a:cubicBezTo>
                  <a:cubicBezTo>
                    <a:pt x="12915" y="4592289"/>
                    <a:pt x="9105" y="4501682"/>
                    <a:pt x="7835" y="4407450"/>
                  </a:cubicBezTo>
                  <a:cubicBezTo>
                    <a:pt x="6565" y="4215363"/>
                    <a:pt x="2755" y="4026900"/>
                    <a:pt x="4025" y="3834813"/>
                  </a:cubicBezTo>
                  <a:cubicBezTo>
                    <a:pt x="1485" y="3595610"/>
                    <a:pt x="-3595" y="634565"/>
                    <a:pt x="4025" y="391738"/>
                  </a:cubicBezTo>
                  <a:cubicBezTo>
                    <a:pt x="5295" y="344622"/>
                    <a:pt x="4025" y="293882"/>
                    <a:pt x="5295" y="246766"/>
                  </a:cubicBezTo>
                  <a:cubicBezTo>
                    <a:pt x="6565" y="170656"/>
                    <a:pt x="9105" y="87298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77633" y="30480"/>
                    <a:pt x="192797" y="29210"/>
                  </a:cubicBezTo>
                  <a:cubicBezTo>
                    <a:pt x="387136" y="25400"/>
                    <a:pt x="581475" y="22860"/>
                    <a:pt x="783012" y="20320"/>
                  </a:cubicBezTo>
                  <a:cubicBezTo>
                    <a:pt x="919769" y="17780"/>
                    <a:pt x="1056526" y="16510"/>
                    <a:pt x="1186086" y="13970"/>
                  </a:cubicBezTo>
                  <a:cubicBezTo>
                    <a:pt x="1315645" y="11430"/>
                    <a:pt x="1452402" y="8890"/>
                    <a:pt x="1581962" y="8890"/>
                  </a:cubicBezTo>
                  <a:cubicBezTo>
                    <a:pt x="1725917" y="7620"/>
                    <a:pt x="1869872" y="10160"/>
                    <a:pt x="2013827" y="8890"/>
                  </a:cubicBezTo>
                  <a:cubicBezTo>
                    <a:pt x="2193770" y="8890"/>
                    <a:pt x="5454350" y="6350"/>
                    <a:pt x="5634293" y="5080"/>
                  </a:cubicBezTo>
                  <a:cubicBezTo>
                    <a:pt x="5807039" y="3810"/>
                    <a:pt x="5979785" y="2540"/>
                    <a:pt x="6159729" y="2540"/>
                  </a:cubicBezTo>
                  <a:cubicBezTo>
                    <a:pt x="6454837" y="1270"/>
                    <a:pt x="6742747" y="0"/>
                    <a:pt x="7037854" y="0"/>
                  </a:cubicBezTo>
                  <a:cubicBezTo>
                    <a:pt x="7160216" y="0"/>
                    <a:pt x="7289775" y="2540"/>
                    <a:pt x="7412137" y="2540"/>
                  </a:cubicBezTo>
                  <a:cubicBezTo>
                    <a:pt x="7750431" y="3810"/>
                    <a:pt x="8095922" y="5080"/>
                    <a:pt x="8434217" y="7620"/>
                  </a:cubicBezTo>
                  <a:cubicBezTo>
                    <a:pt x="8614161" y="8890"/>
                    <a:pt x="8794105" y="12700"/>
                    <a:pt x="8974048" y="16510"/>
                  </a:cubicBezTo>
                  <a:cubicBezTo>
                    <a:pt x="9017234" y="16510"/>
                    <a:pt x="9060422" y="16510"/>
                    <a:pt x="9096410" y="16510"/>
                  </a:cubicBezTo>
                  <a:cubicBezTo>
                    <a:pt x="9132083" y="17780"/>
                    <a:pt x="9140973" y="20320"/>
                    <a:pt x="9151133" y="21590"/>
                  </a:cubicBezTo>
                  <a:close/>
                  <a:moveTo>
                    <a:pt x="9161294" y="4636951"/>
                  </a:moveTo>
                  <a:cubicBezTo>
                    <a:pt x="9162563" y="4620441"/>
                    <a:pt x="9163833" y="4607741"/>
                    <a:pt x="9163833" y="4595041"/>
                  </a:cubicBezTo>
                  <a:cubicBezTo>
                    <a:pt x="9162563" y="4392954"/>
                    <a:pt x="9161294" y="4200866"/>
                    <a:pt x="9161294" y="3994282"/>
                  </a:cubicBezTo>
                  <a:cubicBezTo>
                    <a:pt x="9161294" y="3900050"/>
                    <a:pt x="9163833" y="3805818"/>
                    <a:pt x="9162563" y="3711587"/>
                  </a:cubicBezTo>
                  <a:cubicBezTo>
                    <a:pt x="9162563" y="3624604"/>
                    <a:pt x="9161294" y="3533997"/>
                    <a:pt x="9160023" y="3447014"/>
                  </a:cubicBezTo>
                  <a:cubicBezTo>
                    <a:pt x="9154944" y="3312915"/>
                    <a:pt x="9143513" y="536710"/>
                    <a:pt x="9143513" y="402611"/>
                  </a:cubicBezTo>
                  <a:cubicBezTo>
                    <a:pt x="9140973" y="290258"/>
                    <a:pt x="9138433" y="174281"/>
                    <a:pt x="9135894" y="63500"/>
                  </a:cubicBezTo>
                  <a:cubicBezTo>
                    <a:pt x="9134623" y="44450"/>
                    <a:pt x="9133354" y="43180"/>
                    <a:pt x="9074817" y="41910"/>
                  </a:cubicBezTo>
                  <a:cubicBezTo>
                    <a:pt x="9053223" y="41910"/>
                    <a:pt x="9038828" y="41910"/>
                    <a:pt x="9017234" y="40640"/>
                  </a:cubicBezTo>
                  <a:cubicBezTo>
                    <a:pt x="8837291" y="36830"/>
                    <a:pt x="8650150" y="31750"/>
                    <a:pt x="8470206" y="30480"/>
                  </a:cubicBezTo>
                  <a:cubicBezTo>
                    <a:pt x="8031143" y="26670"/>
                    <a:pt x="7584883" y="25400"/>
                    <a:pt x="7145821" y="22860"/>
                  </a:cubicBezTo>
                  <a:cubicBezTo>
                    <a:pt x="7081041" y="22860"/>
                    <a:pt x="7009063" y="22860"/>
                    <a:pt x="6944283" y="22860"/>
                  </a:cubicBezTo>
                  <a:cubicBezTo>
                    <a:pt x="6836317" y="22860"/>
                    <a:pt x="6728351" y="22860"/>
                    <a:pt x="6627583" y="22860"/>
                  </a:cubicBezTo>
                  <a:cubicBezTo>
                    <a:pt x="6397255" y="22860"/>
                    <a:pt x="6166927" y="22860"/>
                    <a:pt x="5943797" y="24130"/>
                  </a:cubicBezTo>
                  <a:cubicBezTo>
                    <a:pt x="5749457" y="25400"/>
                    <a:pt x="2474482" y="29210"/>
                    <a:pt x="2280143" y="29210"/>
                  </a:cubicBezTo>
                  <a:cubicBezTo>
                    <a:pt x="1963442" y="29210"/>
                    <a:pt x="1646742" y="26670"/>
                    <a:pt x="1330041" y="33020"/>
                  </a:cubicBezTo>
                  <a:cubicBezTo>
                    <a:pt x="1164492" y="36830"/>
                    <a:pt x="1006142" y="36830"/>
                    <a:pt x="847792" y="38100"/>
                  </a:cubicBezTo>
                  <a:cubicBezTo>
                    <a:pt x="574277" y="41910"/>
                    <a:pt x="300763" y="45720"/>
                    <a:pt x="45935" y="50800"/>
                  </a:cubicBezTo>
                  <a:cubicBezTo>
                    <a:pt x="33235" y="50800"/>
                    <a:pt x="30695" y="53340"/>
                    <a:pt x="29425" y="76425"/>
                  </a:cubicBezTo>
                  <a:cubicBezTo>
                    <a:pt x="28155" y="141662"/>
                    <a:pt x="28155" y="206899"/>
                    <a:pt x="26885" y="272137"/>
                  </a:cubicBezTo>
                  <a:cubicBezTo>
                    <a:pt x="25615" y="380865"/>
                    <a:pt x="23075" y="485970"/>
                    <a:pt x="21805" y="594698"/>
                  </a:cubicBezTo>
                  <a:cubicBezTo>
                    <a:pt x="16725" y="710676"/>
                    <a:pt x="23075" y="3544870"/>
                    <a:pt x="25615" y="3660847"/>
                  </a:cubicBezTo>
                  <a:cubicBezTo>
                    <a:pt x="25615" y="3784073"/>
                    <a:pt x="25615" y="3910923"/>
                    <a:pt x="26885" y="4034149"/>
                  </a:cubicBezTo>
                  <a:cubicBezTo>
                    <a:pt x="26885" y="4124756"/>
                    <a:pt x="29425" y="4215363"/>
                    <a:pt x="29425" y="4305971"/>
                  </a:cubicBezTo>
                  <a:cubicBezTo>
                    <a:pt x="29425" y="4403826"/>
                    <a:pt x="29425" y="4501682"/>
                    <a:pt x="28155" y="4595041"/>
                  </a:cubicBezTo>
                  <a:cubicBezTo>
                    <a:pt x="28155" y="4598851"/>
                    <a:pt x="28155" y="4601391"/>
                    <a:pt x="28155" y="4605201"/>
                  </a:cubicBezTo>
                  <a:cubicBezTo>
                    <a:pt x="28155" y="4615361"/>
                    <a:pt x="31965" y="4619171"/>
                    <a:pt x="40855" y="4619171"/>
                  </a:cubicBezTo>
                  <a:cubicBezTo>
                    <a:pt x="92028" y="4619171"/>
                    <a:pt x="192797" y="4620441"/>
                    <a:pt x="286367" y="4620441"/>
                  </a:cubicBezTo>
                  <a:cubicBezTo>
                    <a:pt x="423124" y="4620441"/>
                    <a:pt x="567079" y="4617901"/>
                    <a:pt x="703837" y="4620441"/>
                  </a:cubicBezTo>
                  <a:cubicBezTo>
                    <a:pt x="926967" y="4624251"/>
                    <a:pt x="1150097" y="4626791"/>
                    <a:pt x="1373227" y="4625521"/>
                  </a:cubicBezTo>
                  <a:cubicBezTo>
                    <a:pt x="1517182" y="4624251"/>
                    <a:pt x="1653939" y="4626791"/>
                    <a:pt x="1797894" y="4626791"/>
                  </a:cubicBezTo>
                  <a:cubicBezTo>
                    <a:pt x="2006629" y="4626791"/>
                    <a:pt x="2215364" y="4625521"/>
                    <a:pt x="2424098" y="4626791"/>
                  </a:cubicBezTo>
                  <a:cubicBezTo>
                    <a:pt x="2733601" y="4628061"/>
                    <a:pt x="6130938" y="4617901"/>
                    <a:pt x="6447639" y="4620441"/>
                  </a:cubicBezTo>
                  <a:cubicBezTo>
                    <a:pt x="6584396" y="4621711"/>
                    <a:pt x="6721153" y="4622981"/>
                    <a:pt x="6850712" y="4622981"/>
                  </a:cubicBezTo>
                  <a:cubicBezTo>
                    <a:pt x="7088239" y="4625521"/>
                    <a:pt x="7318566" y="4621711"/>
                    <a:pt x="7556092" y="4625521"/>
                  </a:cubicBezTo>
                  <a:cubicBezTo>
                    <a:pt x="7750431" y="4628061"/>
                    <a:pt x="7944770" y="4628061"/>
                    <a:pt x="8139110" y="4630601"/>
                  </a:cubicBezTo>
                  <a:cubicBezTo>
                    <a:pt x="8427019" y="4634411"/>
                    <a:pt x="8714930" y="4636951"/>
                    <a:pt x="9002839" y="4638221"/>
                  </a:cubicBezTo>
                  <a:cubicBezTo>
                    <a:pt x="9110805" y="4638221"/>
                    <a:pt x="9140973" y="4636951"/>
                    <a:pt x="9161294" y="4636951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589744" y="1386442"/>
            <a:ext cx="5700879" cy="59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-139">
                <a:solidFill>
                  <a:srgbClr val="393839"/>
                </a:solidFill>
                <a:latin typeface="Happy Font TH"/>
                <a:ea typeface="Happy Font TH"/>
                <a:cs typeface="Happy Font TH"/>
                <a:sym typeface="Happy Font TH"/>
              </a:rPr>
              <a:t>le g dur et g doux - /𝑔/ /ʒ/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4011523" y="3706233"/>
            <a:ext cx="5132477" cy="2566239"/>
            <a:chOff x="0" y="0"/>
            <a:chExt cx="6843303" cy="3421652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3421652" cy="3421652"/>
              <a:chOff x="0" y="0"/>
              <a:chExt cx="812800" cy="8128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53859" y="0"/>
                    </a:moveTo>
                    <a:lnTo>
                      <a:pt x="658941" y="0"/>
                    </a:lnTo>
                    <a:cubicBezTo>
                      <a:pt x="743915" y="0"/>
                      <a:pt x="812800" y="68885"/>
                      <a:pt x="812800" y="153859"/>
                    </a:cubicBezTo>
                    <a:lnTo>
                      <a:pt x="812800" y="658941"/>
                    </a:lnTo>
                    <a:cubicBezTo>
                      <a:pt x="812800" y="743915"/>
                      <a:pt x="743915" y="812800"/>
                      <a:pt x="658941" y="812800"/>
                    </a:cubicBezTo>
                    <a:lnTo>
                      <a:pt x="153859" y="812800"/>
                    </a:lnTo>
                    <a:cubicBezTo>
                      <a:pt x="68885" y="812800"/>
                      <a:pt x="0" y="743915"/>
                      <a:pt x="0" y="658941"/>
                    </a:cubicBezTo>
                    <a:lnTo>
                      <a:pt x="0" y="153859"/>
                    </a:lnTo>
                    <a:cubicBezTo>
                      <a:pt x="0" y="68885"/>
                      <a:pt x="68885" y="0"/>
                      <a:pt x="153859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35725" y="30711"/>
              <a:ext cx="3355073" cy="3355358"/>
              <a:chOff x="0" y="0"/>
              <a:chExt cx="796984" cy="797052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56912" y="0"/>
                    </a:moveTo>
                    <a:lnTo>
                      <a:pt x="640073" y="0"/>
                    </a:lnTo>
                    <a:cubicBezTo>
                      <a:pt x="681688" y="0"/>
                      <a:pt x="721599" y="16532"/>
                      <a:pt x="751026" y="45958"/>
                    </a:cubicBezTo>
                    <a:cubicBezTo>
                      <a:pt x="780453" y="75385"/>
                      <a:pt x="796984" y="115296"/>
                      <a:pt x="796984" y="156912"/>
                    </a:cubicBezTo>
                    <a:lnTo>
                      <a:pt x="796984" y="640140"/>
                    </a:lnTo>
                    <a:cubicBezTo>
                      <a:pt x="796984" y="726800"/>
                      <a:pt x="726733" y="797052"/>
                      <a:pt x="640073" y="797052"/>
                    </a:cubicBezTo>
                    <a:lnTo>
                      <a:pt x="156912" y="797052"/>
                    </a:lnTo>
                    <a:cubicBezTo>
                      <a:pt x="115296" y="797052"/>
                      <a:pt x="75385" y="780520"/>
                      <a:pt x="45958" y="751094"/>
                    </a:cubicBezTo>
                    <a:cubicBezTo>
                      <a:pt x="16532" y="721667"/>
                      <a:pt x="0" y="681756"/>
                      <a:pt x="0" y="640140"/>
                    </a:cubicBezTo>
                    <a:lnTo>
                      <a:pt x="0" y="156912"/>
                    </a:lnTo>
                    <a:cubicBezTo>
                      <a:pt x="0" y="115296"/>
                      <a:pt x="16532" y="75385"/>
                      <a:pt x="45958" y="45958"/>
                    </a:cubicBezTo>
                    <a:cubicBezTo>
                      <a:pt x="75385" y="16532"/>
                      <a:pt x="115296" y="0"/>
                      <a:pt x="15691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3421652" y="0"/>
              <a:ext cx="3421652" cy="3421652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84027" y="0"/>
                    </a:moveTo>
                    <a:lnTo>
                      <a:pt x="628773" y="0"/>
                    </a:lnTo>
                    <a:cubicBezTo>
                      <a:pt x="730408" y="0"/>
                      <a:pt x="812800" y="82392"/>
                      <a:pt x="812800" y="184027"/>
                    </a:cubicBezTo>
                    <a:lnTo>
                      <a:pt x="812800" y="628773"/>
                    </a:lnTo>
                    <a:cubicBezTo>
                      <a:pt x="812800" y="730408"/>
                      <a:pt x="730408" y="812800"/>
                      <a:pt x="628773" y="812800"/>
                    </a:cubicBezTo>
                    <a:lnTo>
                      <a:pt x="184027" y="812800"/>
                    </a:lnTo>
                    <a:cubicBezTo>
                      <a:pt x="82392" y="812800"/>
                      <a:pt x="0" y="730408"/>
                      <a:pt x="0" y="628773"/>
                    </a:cubicBezTo>
                    <a:lnTo>
                      <a:pt x="0" y="184027"/>
                    </a:lnTo>
                    <a:cubicBezTo>
                      <a:pt x="0" y="82392"/>
                      <a:pt x="82392" y="0"/>
                      <a:pt x="184027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3457377" y="30711"/>
              <a:ext cx="3355073" cy="3355358"/>
              <a:chOff x="0" y="0"/>
              <a:chExt cx="796984" cy="797052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87679" y="0"/>
                    </a:moveTo>
                    <a:lnTo>
                      <a:pt x="609306" y="0"/>
                    </a:lnTo>
                    <a:cubicBezTo>
                      <a:pt x="659081" y="0"/>
                      <a:pt x="706818" y="19773"/>
                      <a:pt x="742015" y="54970"/>
                    </a:cubicBezTo>
                    <a:cubicBezTo>
                      <a:pt x="777211" y="90166"/>
                      <a:pt x="796984" y="137903"/>
                      <a:pt x="796984" y="187679"/>
                    </a:cubicBezTo>
                    <a:lnTo>
                      <a:pt x="796984" y="609373"/>
                    </a:lnTo>
                    <a:cubicBezTo>
                      <a:pt x="796984" y="713026"/>
                      <a:pt x="712958" y="797052"/>
                      <a:pt x="609306" y="797052"/>
                    </a:cubicBezTo>
                    <a:lnTo>
                      <a:pt x="187679" y="797052"/>
                    </a:lnTo>
                    <a:cubicBezTo>
                      <a:pt x="84027" y="797052"/>
                      <a:pt x="0" y="713026"/>
                      <a:pt x="0" y="609373"/>
                    </a:cubicBezTo>
                    <a:lnTo>
                      <a:pt x="0" y="187679"/>
                    </a:lnTo>
                    <a:cubicBezTo>
                      <a:pt x="0" y="84027"/>
                      <a:pt x="84027" y="0"/>
                      <a:pt x="18767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19" id="19"/>
            <p:cNvSpPr txBox="true"/>
            <p:nvPr/>
          </p:nvSpPr>
          <p:spPr>
            <a:xfrm rot="0">
              <a:off x="276366" y="-11759"/>
              <a:ext cx="2873792" cy="2987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900"/>
                </a:lnSpc>
              </a:pPr>
              <a:r>
                <a:rPr lang="en-US" sz="1350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g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3485143" y="-11759"/>
              <a:ext cx="3294669" cy="2987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900"/>
                </a:lnSpc>
              </a:pPr>
              <a:r>
                <a:rPr lang="en-US" sz="1350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ou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9144000" y="3706233"/>
            <a:ext cx="5132477" cy="2566239"/>
            <a:chOff x="0" y="0"/>
            <a:chExt cx="6843303" cy="3421652"/>
          </a:xfrm>
        </p:grpSpPr>
        <p:grpSp>
          <p:nvGrpSpPr>
            <p:cNvPr name="Group 22" id="22"/>
            <p:cNvGrpSpPr/>
            <p:nvPr/>
          </p:nvGrpSpPr>
          <p:grpSpPr>
            <a:xfrm rot="0">
              <a:off x="0" y="0"/>
              <a:ext cx="3421652" cy="3421652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53859" y="0"/>
                    </a:moveTo>
                    <a:lnTo>
                      <a:pt x="658941" y="0"/>
                    </a:lnTo>
                    <a:cubicBezTo>
                      <a:pt x="743915" y="0"/>
                      <a:pt x="812800" y="68885"/>
                      <a:pt x="812800" y="153859"/>
                    </a:cubicBezTo>
                    <a:lnTo>
                      <a:pt x="812800" y="658941"/>
                    </a:lnTo>
                    <a:cubicBezTo>
                      <a:pt x="812800" y="743915"/>
                      <a:pt x="743915" y="812800"/>
                      <a:pt x="658941" y="812800"/>
                    </a:cubicBezTo>
                    <a:lnTo>
                      <a:pt x="153859" y="812800"/>
                    </a:lnTo>
                    <a:cubicBezTo>
                      <a:pt x="68885" y="812800"/>
                      <a:pt x="0" y="743915"/>
                      <a:pt x="0" y="658941"/>
                    </a:cubicBezTo>
                    <a:lnTo>
                      <a:pt x="0" y="153859"/>
                    </a:lnTo>
                    <a:cubicBezTo>
                      <a:pt x="0" y="68885"/>
                      <a:pt x="68885" y="0"/>
                      <a:pt x="153859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35725" y="30711"/>
              <a:ext cx="3355073" cy="3355358"/>
              <a:chOff x="0" y="0"/>
              <a:chExt cx="796984" cy="797052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56912" y="0"/>
                    </a:moveTo>
                    <a:lnTo>
                      <a:pt x="640073" y="0"/>
                    </a:lnTo>
                    <a:cubicBezTo>
                      <a:pt x="681688" y="0"/>
                      <a:pt x="721599" y="16532"/>
                      <a:pt x="751026" y="45958"/>
                    </a:cubicBezTo>
                    <a:cubicBezTo>
                      <a:pt x="780453" y="75385"/>
                      <a:pt x="796984" y="115296"/>
                      <a:pt x="796984" y="156912"/>
                    </a:cubicBezTo>
                    <a:lnTo>
                      <a:pt x="796984" y="640140"/>
                    </a:lnTo>
                    <a:cubicBezTo>
                      <a:pt x="796984" y="726800"/>
                      <a:pt x="726733" y="797052"/>
                      <a:pt x="640073" y="797052"/>
                    </a:cubicBezTo>
                    <a:lnTo>
                      <a:pt x="156912" y="797052"/>
                    </a:lnTo>
                    <a:cubicBezTo>
                      <a:pt x="115296" y="797052"/>
                      <a:pt x="75385" y="780520"/>
                      <a:pt x="45958" y="751094"/>
                    </a:cubicBezTo>
                    <a:cubicBezTo>
                      <a:pt x="16532" y="721667"/>
                      <a:pt x="0" y="681756"/>
                      <a:pt x="0" y="640140"/>
                    </a:cubicBezTo>
                    <a:lnTo>
                      <a:pt x="0" y="156912"/>
                    </a:lnTo>
                    <a:cubicBezTo>
                      <a:pt x="0" y="115296"/>
                      <a:pt x="16532" y="75385"/>
                      <a:pt x="45958" y="45958"/>
                    </a:cubicBezTo>
                    <a:cubicBezTo>
                      <a:pt x="75385" y="16532"/>
                      <a:pt x="115296" y="0"/>
                      <a:pt x="15691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0">
              <a:off x="3421652" y="0"/>
              <a:ext cx="3421652" cy="3421652"/>
              <a:chOff x="0" y="0"/>
              <a:chExt cx="812800" cy="8128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84027" y="0"/>
                    </a:moveTo>
                    <a:lnTo>
                      <a:pt x="628773" y="0"/>
                    </a:lnTo>
                    <a:cubicBezTo>
                      <a:pt x="730408" y="0"/>
                      <a:pt x="812800" y="82392"/>
                      <a:pt x="812800" y="184027"/>
                    </a:cubicBezTo>
                    <a:lnTo>
                      <a:pt x="812800" y="628773"/>
                    </a:lnTo>
                    <a:cubicBezTo>
                      <a:pt x="812800" y="730408"/>
                      <a:pt x="730408" y="812800"/>
                      <a:pt x="628773" y="812800"/>
                    </a:cubicBezTo>
                    <a:lnTo>
                      <a:pt x="184027" y="812800"/>
                    </a:lnTo>
                    <a:cubicBezTo>
                      <a:pt x="82392" y="812800"/>
                      <a:pt x="0" y="730408"/>
                      <a:pt x="0" y="628773"/>
                    </a:cubicBezTo>
                    <a:lnTo>
                      <a:pt x="0" y="184027"/>
                    </a:lnTo>
                    <a:cubicBezTo>
                      <a:pt x="0" y="82392"/>
                      <a:pt x="82392" y="0"/>
                      <a:pt x="184027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31" id="31"/>
            <p:cNvGrpSpPr/>
            <p:nvPr/>
          </p:nvGrpSpPr>
          <p:grpSpPr>
            <a:xfrm rot="0">
              <a:off x="3457377" y="30711"/>
              <a:ext cx="3355073" cy="3355358"/>
              <a:chOff x="0" y="0"/>
              <a:chExt cx="796984" cy="797052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87679" y="0"/>
                    </a:moveTo>
                    <a:lnTo>
                      <a:pt x="609306" y="0"/>
                    </a:lnTo>
                    <a:cubicBezTo>
                      <a:pt x="659081" y="0"/>
                      <a:pt x="706818" y="19773"/>
                      <a:pt x="742015" y="54970"/>
                    </a:cubicBezTo>
                    <a:cubicBezTo>
                      <a:pt x="777211" y="90166"/>
                      <a:pt x="796984" y="137903"/>
                      <a:pt x="796984" y="187679"/>
                    </a:cubicBezTo>
                    <a:lnTo>
                      <a:pt x="796984" y="609373"/>
                    </a:lnTo>
                    <a:cubicBezTo>
                      <a:pt x="796984" y="713026"/>
                      <a:pt x="712958" y="797052"/>
                      <a:pt x="609306" y="797052"/>
                    </a:cubicBezTo>
                    <a:lnTo>
                      <a:pt x="187679" y="797052"/>
                    </a:lnTo>
                    <a:cubicBezTo>
                      <a:pt x="84027" y="797052"/>
                      <a:pt x="0" y="713026"/>
                      <a:pt x="0" y="609373"/>
                    </a:cubicBezTo>
                    <a:lnTo>
                      <a:pt x="0" y="187679"/>
                    </a:lnTo>
                    <a:cubicBezTo>
                      <a:pt x="0" y="84027"/>
                      <a:pt x="84027" y="0"/>
                      <a:pt x="18767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34" id="34"/>
            <p:cNvSpPr txBox="true"/>
            <p:nvPr/>
          </p:nvSpPr>
          <p:spPr>
            <a:xfrm rot="0">
              <a:off x="339857" y="-43623"/>
              <a:ext cx="2873792" cy="2987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900"/>
                </a:lnSpc>
              </a:pPr>
              <a:r>
                <a:rPr lang="en-US" sz="1350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g</a:t>
              </a:r>
            </a:p>
          </p:txBody>
        </p:sp>
        <p:sp>
          <p:nvSpPr>
            <p:cNvPr name="TextBox 35" id="35"/>
            <p:cNvSpPr txBox="true"/>
            <p:nvPr/>
          </p:nvSpPr>
          <p:spPr>
            <a:xfrm rot="0">
              <a:off x="3548635" y="-43623"/>
              <a:ext cx="3294669" cy="2987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900"/>
                </a:lnSpc>
              </a:pPr>
              <a:r>
                <a:rPr lang="en-US" sz="1350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ou</a:t>
              </a:r>
            </a:p>
          </p:txBody>
        </p:sp>
      </p:grpSp>
      <p:sp>
        <p:nvSpPr>
          <p:cNvPr name="Freeform 36" id="36"/>
          <p:cNvSpPr/>
          <p:nvPr/>
        </p:nvSpPr>
        <p:spPr>
          <a:xfrm flipH="false" flipV="false" rot="0">
            <a:off x="67549" y="9103359"/>
            <a:ext cx="1044891" cy="1044891"/>
          </a:xfrm>
          <a:custGeom>
            <a:avLst/>
            <a:gdLst/>
            <a:ahLst/>
            <a:cxnLst/>
            <a:rect r="r" b="b" t="t" l="l"/>
            <a:pathLst>
              <a:path h="1044891" w="1044891">
                <a:moveTo>
                  <a:pt x="0" y="0"/>
                </a:moveTo>
                <a:lnTo>
                  <a:pt x="1044891" y="0"/>
                </a:lnTo>
                <a:lnTo>
                  <a:pt x="1044891" y="1044891"/>
                </a:lnTo>
                <a:lnTo>
                  <a:pt x="0" y="10448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9182669" cy="46560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9159808" cy="4628061"/>
            </a:xfrm>
            <a:custGeom>
              <a:avLst/>
              <a:gdLst/>
              <a:ahLst/>
              <a:cxnLst/>
              <a:rect r="r" b="b" t="t" l="l"/>
              <a:pathLst>
                <a:path h="4628061" w="9159808">
                  <a:moveTo>
                    <a:pt x="9159808" y="4628061"/>
                  </a:moveTo>
                  <a:lnTo>
                    <a:pt x="0" y="4620441"/>
                  </a:lnTo>
                  <a:lnTo>
                    <a:pt x="0" y="1618359"/>
                  </a:lnTo>
                  <a:lnTo>
                    <a:pt x="17780" y="19050"/>
                  </a:lnTo>
                  <a:lnTo>
                    <a:pt x="4565850" y="0"/>
                  </a:lnTo>
                  <a:lnTo>
                    <a:pt x="9140758" y="5080"/>
                  </a:ln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9184153" cy="4654025"/>
            </a:xfrm>
            <a:custGeom>
              <a:avLst/>
              <a:gdLst/>
              <a:ahLst/>
              <a:cxnLst/>
              <a:rect r="r" b="b" t="t" l="l"/>
              <a:pathLst>
                <a:path h="4654025" w="9184153">
                  <a:moveTo>
                    <a:pt x="9151133" y="21590"/>
                  </a:moveTo>
                  <a:cubicBezTo>
                    <a:pt x="9152404" y="34290"/>
                    <a:pt x="9152404" y="44450"/>
                    <a:pt x="9153673" y="54610"/>
                  </a:cubicBezTo>
                  <a:cubicBezTo>
                    <a:pt x="9156213" y="134414"/>
                    <a:pt x="9157483" y="235894"/>
                    <a:pt x="9160023" y="333749"/>
                  </a:cubicBezTo>
                  <a:cubicBezTo>
                    <a:pt x="9160023" y="475097"/>
                    <a:pt x="9172723" y="3262175"/>
                    <a:pt x="9179073" y="3403522"/>
                  </a:cubicBezTo>
                  <a:cubicBezTo>
                    <a:pt x="9185423" y="3617356"/>
                    <a:pt x="9181613" y="3834813"/>
                    <a:pt x="9181613" y="4048646"/>
                  </a:cubicBezTo>
                  <a:cubicBezTo>
                    <a:pt x="9181613" y="4237109"/>
                    <a:pt x="9182883" y="4411075"/>
                    <a:pt x="9184154" y="4593771"/>
                  </a:cubicBezTo>
                  <a:cubicBezTo>
                    <a:pt x="9184154" y="4615361"/>
                    <a:pt x="9184154" y="4629331"/>
                    <a:pt x="9184154" y="4653461"/>
                  </a:cubicBezTo>
                  <a:cubicBezTo>
                    <a:pt x="9161294" y="4653461"/>
                    <a:pt x="9140973" y="4654731"/>
                    <a:pt x="9096410" y="4653461"/>
                  </a:cubicBezTo>
                  <a:cubicBezTo>
                    <a:pt x="8628556" y="4648381"/>
                    <a:pt x="8153505" y="4654731"/>
                    <a:pt x="7685651" y="4649651"/>
                  </a:cubicBezTo>
                  <a:cubicBezTo>
                    <a:pt x="7404939" y="4645841"/>
                    <a:pt x="7131425" y="4648381"/>
                    <a:pt x="6850712" y="4645841"/>
                  </a:cubicBezTo>
                  <a:cubicBezTo>
                    <a:pt x="6721153" y="4644571"/>
                    <a:pt x="6591594" y="4643301"/>
                    <a:pt x="6462034" y="4642031"/>
                  </a:cubicBezTo>
                  <a:cubicBezTo>
                    <a:pt x="6382859" y="4642031"/>
                    <a:pt x="6310882" y="4643301"/>
                    <a:pt x="6231706" y="4643301"/>
                  </a:cubicBezTo>
                  <a:cubicBezTo>
                    <a:pt x="6030169" y="4642031"/>
                    <a:pt x="5475942" y="4643301"/>
                    <a:pt x="5274406" y="4642031"/>
                  </a:cubicBezTo>
                  <a:cubicBezTo>
                    <a:pt x="5130451" y="4640761"/>
                    <a:pt x="2251352" y="4649651"/>
                    <a:pt x="2107397" y="4648381"/>
                  </a:cubicBezTo>
                  <a:cubicBezTo>
                    <a:pt x="2071408" y="4648381"/>
                    <a:pt x="2028222" y="4649651"/>
                    <a:pt x="1992233" y="4649651"/>
                  </a:cubicBezTo>
                  <a:cubicBezTo>
                    <a:pt x="1905860" y="4649651"/>
                    <a:pt x="1826685" y="4650921"/>
                    <a:pt x="1740312" y="4650921"/>
                  </a:cubicBezTo>
                  <a:cubicBezTo>
                    <a:pt x="1524380" y="4650921"/>
                    <a:pt x="1315645" y="4649651"/>
                    <a:pt x="1099713" y="4648381"/>
                  </a:cubicBezTo>
                  <a:cubicBezTo>
                    <a:pt x="970153" y="4647111"/>
                    <a:pt x="840594" y="4645841"/>
                    <a:pt x="718232" y="4644571"/>
                  </a:cubicBezTo>
                  <a:cubicBezTo>
                    <a:pt x="487904" y="4643301"/>
                    <a:pt x="257576" y="4642031"/>
                    <a:pt x="44665" y="4642031"/>
                  </a:cubicBezTo>
                  <a:cubicBezTo>
                    <a:pt x="34505" y="4642031"/>
                    <a:pt x="25615" y="4642031"/>
                    <a:pt x="15455" y="4640761"/>
                  </a:cubicBezTo>
                  <a:cubicBezTo>
                    <a:pt x="6565" y="4639491"/>
                    <a:pt x="1485" y="4633141"/>
                    <a:pt x="4025" y="4624251"/>
                  </a:cubicBezTo>
                  <a:cubicBezTo>
                    <a:pt x="12915" y="4592289"/>
                    <a:pt x="9105" y="4501682"/>
                    <a:pt x="7835" y="4407450"/>
                  </a:cubicBezTo>
                  <a:cubicBezTo>
                    <a:pt x="6565" y="4215363"/>
                    <a:pt x="2755" y="4026900"/>
                    <a:pt x="4025" y="3834813"/>
                  </a:cubicBezTo>
                  <a:cubicBezTo>
                    <a:pt x="1485" y="3595610"/>
                    <a:pt x="-3595" y="634565"/>
                    <a:pt x="4025" y="391738"/>
                  </a:cubicBezTo>
                  <a:cubicBezTo>
                    <a:pt x="5295" y="344622"/>
                    <a:pt x="4025" y="293882"/>
                    <a:pt x="5295" y="246766"/>
                  </a:cubicBezTo>
                  <a:cubicBezTo>
                    <a:pt x="6565" y="170656"/>
                    <a:pt x="9105" y="87298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77633" y="30480"/>
                    <a:pt x="192797" y="29210"/>
                  </a:cubicBezTo>
                  <a:cubicBezTo>
                    <a:pt x="387136" y="25400"/>
                    <a:pt x="581475" y="22860"/>
                    <a:pt x="783012" y="20320"/>
                  </a:cubicBezTo>
                  <a:cubicBezTo>
                    <a:pt x="919769" y="17780"/>
                    <a:pt x="1056526" y="16510"/>
                    <a:pt x="1186086" y="13970"/>
                  </a:cubicBezTo>
                  <a:cubicBezTo>
                    <a:pt x="1315645" y="11430"/>
                    <a:pt x="1452402" y="8890"/>
                    <a:pt x="1581962" y="8890"/>
                  </a:cubicBezTo>
                  <a:cubicBezTo>
                    <a:pt x="1725917" y="7620"/>
                    <a:pt x="1869872" y="10160"/>
                    <a:pt x="2013827" y="8890"/>
                  </a:cubicBezTo>
                  <a:cubicBezTo>
                    <a:pt x="2193770" y="8890"/>
                    <a:pt x="5454350" y="6350"/>
                    <a:pt x="5634293" y="5080"/>
                  </a:cubicBezTo>
                  <a:cubicBezTo>
                    <a:pt x="5807039" y="3810"/>
                    <a:pt x="5979785" y="2540"/>
                    <a:pt x="6159729" y="2540"/>
                  </a:cubicBezTo>
                  <a:cubicBezTo>
                    <a:pt x="6454837" y="1270"/>
                    <a:pt x="6742747" y="0"/>
                    <a:pt x="7037854" y="0"/>
                  </a:cubicBezTo>
                  <a:cubicBezTo>
                    <a:pt x="7160216" y="0"/>
                    <a:pt x="7289775" y="2540"/>
                    <a:pt x="7412137" y="2540"/>
                  </a:cubicBezTo>
                  <a:cubicBezTo>
                    <a:pt x="7750431" y="3810"/>
                    <a:pt x="8095922" y="5080"/>
                    <a:pt x="8434217" y="7620"/>
                  </a:cubicBezTo>
                  <a:cubicBezTo>
                    <a:pt x="8614161" y="8890"/>
                    <a:pt x="8794105" y="12700"/>
                    <a:pt x="8974048" y="16510"/>
                  </a:cubicBezTo>
                  <a:cubicBezTo>
                    <a:pt x="9017234" y="16510"/>
                    <a:pt x="9060422" y="16510"/>
                    <a:pt x="9096410" y="16510"/>
                  </a:cubicBezTo>
                  <a:cubicBezTo>
                    <a:pt x="9132083" y="17780"/>
                    <a:pt x="9140973" y="20320"/>
                    <a:pt x="9151133" y="21590"/>
                  </a:cubicBezTo>
                  <a:close/>
                  <a:moveTo>
                    <a:pt x="9161294" y="4636951"/>
                  </a:moveTo>
                  <a:cubicBezTo>
                    <a:pt x="9162563" y="4620441"/>
                    <a:pt x="9163833" y="4607741"/>
                    <a:pt x="9163833" y="4595041"/>
                  </a:cubicBezTo>
                  <a:cubicBezTo>
                    <a:pt x="9162563" y="4392954"/>
                    <a:pt x="9161294" y="4200866"/>
                    <a:pt x="9161294" y="3994282"/>
                  </a:cubicBezTo>
                  <a:cubicBezTo>
                    <a:pt x="9161294" y="3900050"/>
                    <a:pt x="9163833" y="3805818"/>
                    <a:pt x="9162563" y="3711587"/>
                  </a:cubicBezTo>
                  <a:cubicBezTo>
                    <a:pt x="9162563" y="3624604"/>
                    <a:pt x="9161294" y="3533997"/>
                    <a:pt x="9160023" y="3447014"/>
                  </a:cubicBezTo>
                  <a:cubicBezTo>
                    <a:pt x="9154944" y="3312915"/>
                    <a:pt x="9143513" y="536710"/>
                    <a:pt x="9143513" y="402611"/>
                  </a:cubicBezTo>
                  <a:cubicBezTo>
                    <a:pt x="9140973" y="290258"/>
                    <a:pt x="9138433" y="174281"/>
                    <a:pt x="9135894" y="63500"/>
                  </a:cubicBezTo>
                  <a:cubicBezTo>
                    <a:pt x="9134623" y="44450"/>
                    <a:pt x="9133354" y="43180"/>
                    <a:pt x="9074817" y="41910"/>
                  </a:cubicBezTo>
                  <a:cubicBezTo>
                    <a:pt x="9053223" y="41910"/>
                    <a:pt x="9038828" y="41910"/>
                    <a:pt x="9017234" y="40640"/>
                  </a:cubicBezTo>
                  <a:cubicBezTo>
                    <a:pt x="8837291" y="36830"/>
                    <a:pt x="8650150" y="31750"/>
                    <a:pt x="8470206" y="30480"/>
                  </a:cubicBezTo>
                  <a:cubicBezTo>
                    <a:pt x="8031143" y="26670"/>
                    <a:pt x="7584883" y="25400"/>
                    <a:pt x="7145821" y="22860"/>
                  </a:cubicBezTo>
                  <a:cubicBezTo>
                    <a:pt x="7081041" y="22860"/>
                    <a:pt x="7009063" y="22860"/>
                    <a:pt x="6944283" y="22860"/>
                  </a:cubicBezTo>
                  <a:cubicBezTo>
                    <a:pt x="6836317" y="22860"/>
                    <a:pt x="6728351" y="22860"/>
                    <a:pt x="6627583" y="22860"/>
                  </a:cubicBezTo>
                  <a:cubicBezTo>
                    <a:pt x="6397255" y="22860"/>
                    <a:pt x="6166927" y="22860"/>
                    <a:pt x="5943797" y="24130"/>
                  </a:cubicBezTo>
                  <a:cubicBezTo>
                    <a:pt x="5749457" y="25400"/>
                    <a:pt x="2474482" y="29210"/>
                    <a:pt x="2280143" y="29210"/>
                  </a:cubicBezTo>
                  <a:cubicBezTo>
                    <a:pt x="1963442" y="29210"/>
                    <a:pt x="1646742" y="26670"/>
                    <a:pt x="1330041" y="33020"/>
                  </a:cubicBezTo>
                  <a:cubicBezTo>
                    <a:pt x="1164492" y="36830"/>
                    <a:pt x="1006142" y="36830"/>
                    <a:pt x="847792" y="38100"/>
                  </a:cubicBezTo>
                  <a:cubicBezTo>
                    <a:pt x="574277" y="41910"/>
                    <a:pt x="300763" y="45720"/>
                    <a:pt x="45935" y="50800"/>
                  </a:cubicBezTo>
                  <a:cubicBezTo>
                    <a:pt x="33235" y="50800"/>
                    <a:pt x="30695" y="53340"/>
                    <a:pt x="29425" y="76425"/>
                  </a:cubicBezTo>
                  <a:cubicBezTo>
                    <a:pt x="28155" y="141662"/>
                    <a:pt x="28155" y="206899"/>
                    <a:pt x="26885" y="272137"/>
                  </a:cubicBezTo>
                  <a:cubicBezTo>
                    <a:pt x="25615" y="380865"/>
                    <a:pt x="23075" y="485970"/>
                    <a:pt x="21805" y="594698"/>
                  </a:cubicBezTo>
                  <a:cubicBezTo>
                    <a:pt x="16725" y="710676"/>
                    <a:pt x="23075" y="3544870"/>
                    <a:pt x="25615" y="3660847"/>
                  </a:cubicBezTo>
                  <a:cubicBezTo>
                    <a:pt x="25615" y="3784073"/>
                    <a:pt x="25615" y="3910923"/>
                    <a:pt x="26885" y="4034149"/>
                  </a:cubicBezTo>
                  <a:cubicBezTo>
                    <a:pt x="26885" y="4124756"/>
                    <a:pt x="29425" y="4215363"/>
                    <a:pt x="29425" y="4305971"/>
                  </a:cubicBezTo>
                  <a:cubicBezTo>
                    <a:pt x="29425" y="4403826"/>
                    <a:pt x="29425" y="4501682"/>
                    <a:pt x="28155" y="4595041"/>
                  </a:cubicBezTo>
                  <a:cubicBezTo>
                    <a:pt x="28155" y="4598851"/>
                    <a:pt x="28155" y="4601391"/>
                    <a:pt x="28155" y="4605201"/>
                  </a:cubicBezTo>
                  <a:cubicBezTo>
                    <a:pt x="28155" y="4615361"/>
                    <a:pt x="31965" y="4619171"/>
                    <a:pt x="40855" y="4619171"/>
                  </a:cubicBezTo>
                  <a:cubicBezTo>
                    <a:pt x="92028" y="4619171"/>
                    <a:pt x="192797" y="4620441"/>
                    <a:pt x="286367" y="4620441"/>
                  </a:cubicBezTo>
                  <a:cubicBezTo>
                    <a:pt x="423124" y="4620441"/>
                    <a:pt x="567079" y="4617901"/>
                    <a:pt x="703837" y="4620441"/>
                  </a:cubicBezTo>
                  <a:cubicBezTo>
                    <a:pt x="926967" y="4624251"/>
                    <a:pt x="1150097" y="4626791"/>
                    <a:pt x="1373227" y="4625521"/>
                  </a:cubicBezTo>
                  <a:cubicBezTo>
                    <a:pt x="1517182" y="4624251"/>
                    <a:pt x="1653939" y="4626791"/>
                    <a:pt x="1797894" y="4626791"/>
                  </a:cubicBezTo>
                  <a:cubicBezTo>
                    <a:pt x="2006629" y="4626791"/>
                    <a:pt x="2215364" y="4625521"/>
                    <a:pt x="2424098" y="4626791"/>
                  </a:cubicBezTo>
                  <a:cubicBezTo>
                    <a:pt x="2733601" y="4628061"/>
                    <a:pt x="6130938" y="4617901"/>
                    <a:pt x="6447639" y="4620441"/>
                  </a:cubicBezTo>
                  <a:cubicBezTo>
                    <a:pt x="6584396" y="4621711"/>
                    <a:pt x="6721153" y="4622981"/>
                    <a:pt x="6850712" y="4622981"/>
                  </a:cubicBezTo>
                  <a:cubicBezTo>
                    <a:pt x="7088239" y="4625521"/>
                    <a:pt x="7318566" y="4621711"/>
                    <a:pt x="7556092" y="4625521"/>
                  </a:cubicBezTo>
                  <a:cubicBezTo>
                    <a:pt x="7750431" y="4628061"/>
                    <a:pt x="7944770" y="4628061"/>
                    <a:pt x="8139110" y="4630601"/>
                  </a:cubicBezTo>
                  <a:cubicBezTo>
                    <a:pt x="8427019" y="4634411"/>
                    <a:pt x="8714930" y="4636951"/>
                    <a:pt x="9002839" y="4638221"/>
                  </a:cubicBezTo>
                  <a:cubicBezTo>
                    <a:pt x="9110805" y="4638221"/>
                    <a:pt x="9140973" y="4636951"/>
                    <a:pt x="9161294" y="4636951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538799" y="3706233"/>
            <a:ext cx="5132477" cy="2566239"/>
            <a:chOff x="0" y="0"/>
            <a:chExt cx="6843303" cy="3421652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3421652" cy="3421652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53859" y="0"/>
                    </a:moveTo>
                    <a:lnTo>
                      <a:pt x="658941" y="0"/>
                    </a:lnTo>
                    <a:cubicBezTo>
                      <a:pt x="743915" y="0"/>
                      <a:pt x="812800" y="68885"/>
                      <a:pt x="812800" y="153859"/>
                    </a:cubicBezTo>
                    <a:lnTo>
                      <a:pt x="812800" y="658941"/>
                    </a:lnTo>
                    <a:cubicBezTo>
                      <a:pt x="812800" y="743915"/>
                      <a:pt x="743915" y="812800"/>
                      <a:pt x="658941" y="812800"/>
                    </a:cubicBezTo>
                    <a:lnTo>
                      <a:pt x="153859" y="812800"/>
                    </a:lnTo>
                    <a:cubicBezTo>
                      <a:pt x="68885" y="812800"/>
                      <a:pt x="0" y="743915"/>
                      <a:pt x="0" y="658941"/>
                    </a:cubicBezTo>
                    <a:lnTo>
                      <a:pt x="0" y="153859"/>
                    </a:lnTo>
                    <a:cubicBezTo>
                      <a:pt x="0" y="68885"/>
                      <a:pt x="68885" y="0"/>
                      <a:pt x="153859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35725" y="30711"/>
              <a:ext cx="3355073" cy="3355358"/>
              <a:chOff x="0" y="0"/>
              <a:chExt cx="796984" cy="797052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56912" y="0"/>
                    </a:moveTo>
                    <a:lnTo>
                      <a:pt x="640073" y="0"/>
                    </a:lnTo>
                    <a:cubicBezTo>
                      <a:pt x="681688" y="0"/>
                      <a:pt x="721599" y="16532"/>
                      <a:pt x="751026" y="45958"/>
                    </a:cubicBezTo>
                    <a:cubicBezTo>
                      <a:pt x="780453" y="75385"/>
                      <a:pt x="796984" y="115296"/>
                      <a:pt x="796984" y="156912"/>
                    </a:cubicBezTo>
                    <a:lnTo>
                      <a:pt x="796984" y="640140"/>
                    </a:lnTo>
                    <a:cubicBezTo>
                      <a:pt x="796984" y="726800"/>
                      <a:pt x="726733" y="797052"/>
                      <a:pt x="640073" y="797052"/>
                    </a:cubicBezTo>
                    <a:lnTo>
                      <a:pt x="156912" y="797052"/>
                    </a:lnTo>
                    <a:cubicBezTo>
                      <a:pt x="115296" y="797052"/>
                      <a:pt x="75385" y="780520"/>
                      <a:pt x="45958" y="751094"/>
                    </a:cubicBezTo>
                    <a:cubicBezTo>
                      <a:pt x="16532" y="721667"/>
                      <a:pt x="0" y="681756"/>
                      <a:pt x="0" y="640140"/>
                    </a:cubicBezTo>
                    <a:lnTo>
                      <a:pt x="0" y="156912"/>
                    </a:lnTo>
                    <a:cubicBezTo>
                      <a:pt x="0" y="115296"/>
                      <a:pt x="16532" y="75385"/>
                      <a:pt x="45958" y="45958"/>
                    </a:cubicBezTo>
                    <a:cubicBezTo>
                      <a:pt x="75385" y="16532"/>
                      <a:pt x="115296" y="0"/>
                      <a:pt x="15691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3421652" y="0"/>
              <a:ext cx="3421652" cy="3421652"/>
              <a:chOff x="0" y="0"/>
              <a:chExt cx="812800" cy="8128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84027" y="0"/>
                    </a:moveTo>
                    <a:lnTo>
                      <a:pt x="628773" y="0"/>
                    </a:lnTo>
                    <a:cubicBezTo>
                      <a:pt x="730408" y="0"/>
                      <a:pt x="812800" y="82392"/>
                      <a:pt x="812800" y="184027"/>
                    </a:cubicBezTo>
                    <a:lnTo>
                      <a:pt x="812800" y="628773"/>
                    </a:lnTo>
                    <a:cubicBezTo>
                      <a:pt x="812800" y="730408"/>
                      <a:pt x="730408" y="812800"/>
                      <a:pt x="628773" y="812800"/>
                    </a:cubicBezTo>
                    <a:lnTo>
                      <a:pt x="184027" y="812800"/>
                    </a:lnTo>
                    <a:cubicBezTo>
                      <a:pt x="82392" y="812800"/>
                      <a:pt x="0" y="730408"/>
                      <a:pt x="0" y="628773"/>
                    </a:cubicBezTo>
                    <a:lnTo>
                      <a:pt x="0" y="184027"/>
                    </a:lnTo>
                    <a:cubicBezTo>
                      <a:pt x="0" y="82392"/>
                      <a:pt x="82392" y="0"/>
                      <a:pt x="184027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3457377" y="30711"/>
              <a:ext cx="3355073" cy="3355358"/>
              <a:chOff x="0" y="0"/>
              <a:chExt cx="796984" cy="797052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87679" y="0"/>
                    </a:moveTo>
                    <a:lnTo>
                      <a:pt x="609306" y="0"/>
                    </a:lnTo>
                    <a:cubicBezTo>
                      <a:pt x="659081" y="0"/>
                      <a:pt x="706818" y="19773"/>
                      <a:pt x="742015" y="54970"/>
                    </a:cubicBezTo>
                    <a:cubicBezTo>
                      <a:pt x="777211" y="90166"/>
                      <a:pt x="796984" y="137903"/>
                      <a:pt x="796984" y="187679"/>
                    </a:cubicBezTo>
                    <a:lnTo>
                      <a:pt x="796984" y="609373"/>
                    </a:lnTo>
                    <a:cubicBezTo>
                      <a:pt x="796984" y="713026"/>
                      <a:pt x="712958" y="797052"/>
                      <a:pt x="609306" y="797052"/>
                    </a:cubicBezTo>
                    <a:lnTo>
                      <a:pt x="187679" y="797052"/>
                    </a:lnTo>
                    <a:cubicBezTo>
                      <a:pt x="84027" y="797052"/>
                      <a:pt x="0" y="713026"/>
                      <a:pt x="0" y="609373"/>
                    </a:cubicBezTo>
                    <a:lnTo>
                      <a:pt x="0" y="187679"/>
                    </a:lnTo>
                    <a:cubicBezTo>
                      <a:pt x="0" y="84027"/>
                      <a:pt x="84027" y="0"/>
                      <a:pt x="18767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18" id="18"/>
            <p:cNvSpPr txBox="true"/>
            <p:nvPr/>
          </p:nvSpPr>
          <p:spPr>
            <a:xfrm rot="0">
              <a:off x="276366" y="-11759"/>
              <a:ext cx="2873792" cy="2987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900"/>
                </a:lnSpc>
              </a:pPr>
              <a:r>
                <a:rPr lang="en-US" sz="1350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g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3485143" y="-11759"/>
              <a:ext cx="3294669" cy="2987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900"/>
                </a:lnSpc>
              </a:pPr>
              <a:r>
                <a:rPr lang="en-US" sz="1350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a</a:t>
              </a: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8396767" y="4143101"/>
            <a:ext cx="1494466" cy="1494466"/>
          </a:xfrm>
          <a:custGeom>
            <a:avLst/>
            <a:gdLst/>
            <a:ahLst/>
            <a:cxnLst/>
            <a:rect r="r" b="b" t="t" l="l"/>
            <a:pathLst>
              <a:path h="1494466" w="1494466">
                <a:moveTo>
                  <a:pt x="0" y="0"/>
                </a:moveTo>
                <a:lnTo>
                  <a:pt x="1494466" y="0"/>
                </a:lnTo>
                <a:lnTo>
                  <a:pt x="1494466" y="1494466"/>
                </a:lnTo>
                <a:lnTo>
                  <a:pt x="0" y="14944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589744" y="1386442"/>
            <a:ext cx="5700879" cy="59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-139">
                <a:solidFill>
                  <a:srgbClr val="393839"/>
                </a:solidFill>
                <a:latin typeface="Happy Font TH"/>
                <a:ea typeface="Happy Font TH"/>
                <a:cs typeface="Happy Font TH"/>
                <a:sym typeface="Happy Font TH"/>
              </a:rPr>
              <a:t>le g dur et g doux - /𝑔/ /ʒ/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10781875" y="3706233"/>
            <a:ext cx="2566239" cy="2566239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53859" y="0"/>
                  </a:moveTo>
                  <a:lnTo>
                    <a:pt x="658941" y="0"/>
                  </a:lnTo>
                  <a:cubicBezTo>
                    <a:pt x="743915" y="0"/>
                    <a:pt x="812800" y="68885"/>
                    <a:pt x="812800" y="153859"/>
                  </a:cubicBezTo>
                  <a:lnTo>
                    <a:pt x="812800" y="658941"/>
                  </a:lnTo>
                  <a:cubicBezTo>
                    <a:pt x="812800" y="743915"/>
                    <a:pt x="743915" y="812800"/>
                    <a:pt x="658941" y="812800"/>
                  </a:cubicBezTo>
                  <a:lnTo>
                    <a:pt x="153859" y="812800"/>
                  </a:lnTo>
                  <a:cubicBezTo>
                    <a:pt x="68885" y="812800"/>
                    <a:pt x="0" y="743915"/>
                    <a:pt x="0" y="658941"/>
                  </a:cubicBezTo>
                  <a:lnTo>
                    <a:pt x="0" y="153859"/>
                  </a:lnTo>
                  <a:cubicBezTo>
                    <a:pt x="0" y="68885"/>
                    <a:pt x="68885" y="0"/>
                    <a:pt x="153859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42243" lIns="42243" bIns="42243" rIns="42243"/>
            <a:lstStyle/>
            <a:p>
              <a:pPr algn="ctr">
                <a:lnSpc>
                  <a:spcPts val="2223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0808669" y="3729266"/>
            <a:ext cx="2516305" cy="2516518"/>
            <a:chOff x="0" y="0"/>
            <a:chExt cx="796984" cy="797052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796984" cy="797052"/>
            </a:xfrm>
            <a:custGeom>
              <a:avLst/>
              <a:gdLst/>
              <a:ahLst/>
              <a:cxnLst/>
              <a:rect r="r" b="b" t="t" l="l"/>
              <a:pathLst>
                <a:path h="797052" w="796984">
                  <a:moveTo>
                    <a:pt x="156912" y="0"/>
                  </a:moveTo>
                  <a:lnTo>
                    <a:pt x="640073" y="0"/>
                  </a:lnTo>
                  <a:cubicBezTo>
                    <a:pt x="681688" y="0"/>
                    <a:pt x="721599" y="16532"/>
                    <a:pt x="751026" y="45958"/>
                  </a:cubicBezTo>
                  <a:cubicBezTo>
                    <a:pt x="780453" y="75385"/>
                    <a:pt x="796984" y="115296"/>
                    <a:pt x="796984" y="156912"/>
                  </a:cubicBezTo>
                  <a:lnTo>
                    <a:pt x="796984" y="640140"/>
                  </a:lnTo>
                  <a:cubicBezTo>
                    <a:pt x="796984" y="726800"/>
                    <a:pt x="726733" y="797052"/>
                    <a:pt x="640073" y="797052"/>
                  </a:cubicBezTo>
                  <a:lnTo>
                    <a:pt x="156912" y="797052"/>
                  </a:lnTo>
                  <a:cubicBezTo>
                    <a:pt x="115296" y="797052"/>
                    <a:pt x="75385" y="780520"/>
                    <a:pt x="45958" y="751094"/>
                  </a:cubicBezTo>
                  <a:cubicBezTo>
                    <a:pt x="16532" y="721667"/>
                    <a:pt x="0" y="681756"/>
                    <a:pt x="0" y="640140"/>
                  </a:cubicBezTo>
                  <a:lnTo>
                    <a:pt x="0" y="156912"/>
                  </a:lnTo>
                  <a:cubicBezTo>
                    <a:pt x="0" y="115296"/>
                    <a:pt x="16532" y="75385"/>
                    <a:pt x="45958" y="45958"/>
                  </a:cubicBezTo>
                  <a:cubicBezTo>
                    <a:pt x="75385" y="16532"/>
                    <a:pt x="115296" y="0"/>
                    <a:pt x="15691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796984" cy="835152"/>
            </a:xfrm>
            <a:prstGeom prst="rect">
              <a:avLst/>
            </a:prstGeom>
          </p:spPr>
          <p:txBody>
            <a:bodyPr anchor="ctr" rtlCol="false" tIns="42243" lIns="42243" bIns="42243" rIns="42243"/>
            <a:lstStyle/>
            <a:p>
              <a:pPr algn="ctr">
                <a:lnSpc>
                  <a:spcPts val="2223"/>
                </a:lnSpc>
              </a:pPr>
            </a:p>
          </p:txBody>
        </p:sp>
      </p:grpSp>
      <p:sp>
        <p:nvSpPr>
          <p:cNvPr name="TextBox 28" id="28"/>
          <p:cNvSpPr txBox="true"/>
          <p:nvPr/>
        </p:nvSpPr>
        <p:spPr>
          <a:xfrm rot="0">
            <a:off x="11036768" y="3609222"/>
            <a:ext cx="2155344" cy="2305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900"/>
              </a:lnSpc>
            </a:pPr>
            <a:r>
              <a:rPr lang="en-US" sz="13500" b="true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z</a:t>
            </a:r>
          </a:p>
        </p:txBody>
      </p:sp>
      <p:sp>
        <p:nvSpPr>
          <p:cNvPr name="Freeform 29" id="29"/>
          <p:cNvSpPr/>
          <p:nvPr/>
        </p:nvSpPr>
        <p:spPr>
          <a:xfrm flipH="false" flipV="false" rot="0">
            <a:off x="67549" y="9103359"/>
            <a:ext cx="1044891" cy="1044891"/>
          </a:xfrm>
          <a:custGeom>
            <a:avLst/>
            <a:gdLst/>
            <a:ahLst/>
            <a:cxnLst/>
            <a:rect r="r" b="b" t="t" l="l"/>
            <a:pathLst>
              <a:path h="1044891" w="1044891">
                <a:moveTo>
                  <a:pt x="0" y="0"/>
                </a:moveTo>
                <a:lnTo>
                  <a:pt x="1044891" y="0"/>
                </a:lnTo>
                <a:lnTo>
                  <a:pt x="1044891" y="1044891"/>
                </a:lnTo>
                <a:lnTo>
                  <a:pt x="0" y="10448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9182669" cy="46560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9159808" cy="4628061"/>
            </a:xfrm>
            <a:custGeom>
              <a:avLst/>
              <a:gdLst/>
              <a:ahLst/>
              <a:cxnLst/>
              <a:rect r="r" b="b" t="t" l="l"/>
              <a:pathLst>
                <a:path h="4628061" w="9159808">
                  <a:moveTo>
                    <a:pt x="9159808" y="4628061"/>
                  </a:moveTo>
                  <a:lnTo>
                    <a:pt x="0" y="4620441"/>
                  </a:lnTo>
                  <a:lnTo>
                    <a:pt x="0" y="1618359"/>
                  </a:lnTo>
                  <a:lnTo>
                    <a:pt x="17780" y="19050"/>
                  </a:lnTo>
                  <a:lnTo>
                    <a:pt x="4565850" y="0"/>
                  </a:lnTo>
                  <a:lnTo>
                    <a:pt x="9140758" y="5080"/>
                  </a:ln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9184153" cy="4654025"/>
            </a:xfrm>
            <a:custGeom>
              <a:avLst/>
              <a:gdLst/>
              <a:ahLst/>
              <a:cxnLst/>
              <a:rect r="r" b="b" t="t" l="l"/>
              <a:pathLst>
                <a:path h="4654025" w="9184153">
                  <a:moveTo>
                    <a:pt x="9151133" y="21590"/>
                  </a:moveTo>
                  <a:cubicBezTo>
                    <a:pt x="9152404" y="34290"/>
                    <a:pt x="9152404" y="44450"/>
                    <a:pt x="9153673" y="54610"/>
                  </a:cubicBezTo>
                  <a:cubicBezTo>
                    <a:pt x="9156213" y="134414"/>
                    <a:pt x="9157483" y="235894"/>
                    <a:pt x="9160023" y="333749"/>
                  </a:cubicBezTo>
                  <a:cubicBezTo>
                    <a:pt x="9160023" y="475097"/>
                    <a:pt x="9172723" y="3262175"/>
                    <a:pt x="9179073" y="3403522"/>
                  </a:cubicBezTo>
                  <a:cubicBezTo>
                    <a:pt x="9185423" y="3617356"/>
                    <a:pt x="9181613" y="3834813"/>
                    <a:pt x="9181613" y="4048646"/>
                  </a:cubicBezTo>
                  <a:cubicBezTo>
                    <a:pt x="9181613" y="4237109"/>
                    <a:pt x="9182883" y="4411075"/>
                    <a:pt x="9184154" y="4593771"/>
                  </a:cubicBezTo>
                  <a:cubicBezTo>
                    <a:pt x="9184154" y="4615361"/>
                    <a:pt x="9184154" y="4629331"/>
                    <a:pt x="9184154" y="4653461"/>
                  </a:cubicBezTo>
                  <a:cubicBezTo>
                    <a:pt x="9161294" y="4653461"/>
                    <a:pt x="9140973" y="4654731"/>
                    <a:pt x="9096410" y="4653461"/>
                  </a:cubicBezTo>
                  <a:cubicBezTo>
                    <a:pt x="8628556" y="4648381"/>
                    <a:pt x="8153505" y="4654731"/>
                    <a:pt x="7685651" y="4649651"/>
                  </a:cubicBezTo>
                  <a:cubicBezTo>
                    <a:pt x="7404939" y="4645841"/>
                    <a:pt x="7131425" y="4648381"/>
                    <a:pt x="6850712" y="4645841"/>
                  </a:cubicBezTo>
                  <a:cubicBezTo>
                    <a:pt x="6721153" y="4644571"/>
                    <a:pt x="6591594" y="4643301"/>
                    <a:pt x="6462034" y="4642031"/>
                  </a:cubicBezTo>
                  <a:cubicBezTo>
                    <a:pt x="6382859" y="4642031"/>
                    <a:pt x="6310882" y="4643301"/>
                    <a:pt x="6231706" y="4643301"/>
                  </a:cubicBezTo>
                  <a:cubicBezTo>
                    <a:pt x="6030169" y="4642031"/>
                    <a:pt x="5475942" y="4643301"/>
                    <a:pt x="5274406" y="4642031"/>
                  </a:cubicBezTo>
                  <a:cubicBezTo>
                    <a:pt x="5130451" y="4640761"/>
                    <a:pt x="2251352" y="4649651"/>
                    <a:pt x="2107397" y="4648381"/>
                  </a:cubicBezTo>
                  <a:cubicBezTo>
                    <a:pt x="2071408" y="4648381"/>
                    <a:pt x="2028222" y="4649651"/>
                    <a:pt x="1992233" y="4649651"/>
                  </a:cubicBezTo>
                  <a:cubicBezTo>
                    <a:pt x="1905860" y="4649651"/>
                    <a:pt x="1826685" y="4650921"/>
                    <a:pt x="1740312" y="4650921"/>
                  </a:cubicBezTo>
                  <a:cubicBezTo>
                    <a:pt x="1524380" y="4650921"/>
                    <a:pt x="1315645" y="4649651"/>
                    <a:pt x="1099713" y="4648381"/>
                  </a:cubicBezTo>
                  <a:cubicBezTo>
                    <a:pt x="970153" y="4647111"/>
                    <a:pt x="840594" y="4645841"/>
                    <a:pt x="718232" y="4644571"/>
                  </a:cubicBezTo>
                  <a:cubicBezTo>
                    <a:pt x="487904" y="4643301"/>
                    <a:pt x="257576" y="4642031"/>
                    <a:pt x="44665" y="4642031"/>
                  </a:cubicBezTo>
                  <a:cubicBezTo>
                    <a:pt x="34505" y="4642031"/>
                    <a:pt x="25615" y="4642031"/>
                    <a:pt x="15455" y="4640761"/>
                  </a:cubicBezTo>
                  <a:cubicBezTo>
                    <a:pt x="6565" y="4639491"/>
                    <a:pt x="1485" y="4633141"/>
                    <a:pt x="4025" y="4624251"/>
                  </a:cubicBezTo>
                  <a:cubicBezTo>
                    <a:pt x="12915" y="4592289"/>
                    <a:pt x="9105" y="4501682"/>
                    <a:pt x="7835" y="4407450"/>
                  </a:cubicBezTo>
                  <a:cubicBezTo>
                    <a:pt x="6565" y="4215363"/>
                    <a:pt x="2755" y="4026900"/>
                    <a:pt x="4025" y="3834813"/>
                  </a:cubicBezTo>
                  <a:cubicBezTo>
                    <a:pt x="1485" y="3595610"/>
                    <a:pt x="-3595" y="634565"/>
                    <a:pt x="4025" y="391738"/>
                  </a:cubicBezTo>
                  <a:cubicBezTo>
                    <a:pt x="5295" y="344622"/>
                    <a:pt x="4025" y="293882"/>
                    <a:pt x="5295" y="246766"/>
                  </a:cubicBezTo>
                  <a:cubicBezTo>
                    <a:pt x="6565" y="170656"/>
                    <a:pt x="9105" y="87298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77633" y="30480"/>
                    <a:pt x="192797" y="29210"/>
                  </a:cubicBezTo>
                  <a:cubicBezTo>
                    <a:pt x="387136" y="25400"/>
                    <a:pt x="581475" y="22860"/>
                    <a:pt x="783012" y="20320"/>
                  </a:cubicBezTo>
                  <a:cubicBezTo>
                    <a:pt x="919769" y="17780"/>
                    <a:pt x="1056526" y="16510"/>
                    <a:pt x="1186086" y="13970"/>
                  </a:cubicBezTo>
                  <a:cubicBezTo>
                    <a:pt x="1315645" y="11430"/>
                    <a:pt x="1452402" y="8890"/>
                    <a:pt x="1581962" y="8890"/>
                  </a:cubicBezTo>
                  <a:cubicBezTo>
                    <a:pt x="1725917" y="7620"/>
                    <a:pt x="1869872" y="10160"/>
                    <a:pt x="2013827" y="8890"/>
                  </a:cubicBezTo>
                  <a:cubicBezTo>
                    <a:pt x="2193770" y="8890"/>
                    <a:pt x="5454350" y="6350"/>
                    <a:pt x="5634293" y="5080"/>
                  </a:cubicBezTo>
                  <a:cubicBezTo>
                    <a:pt x="5807039" y="3810"/>
                    <a:pt x="5979785" y="2540"/>
                    <a:pt x="6159729" y="2540"/>
                  </a:cubicBezTo>
                  <a:cubicBezTo>
                    <a:pt x="6454837" y="1270"/>
                    <a:pt x="6742747" y="0"/>
                    <a:pt x="7037854" y="0"/>
                  </a:cubicBezTo>
                  <a:cubicBezTo>
                    <a:pt x="7160216" y="0"/>
                    <a:pt x="7289775" y="2540"/>
                    <a:pt x="7412137" y="2540"/>
                  </a:cubicBezTo>
                  <a:cubicBezTo>
                    <a:pt x="7750431" y="3810"/>
                    <a:pt x="8095922" y="5080"/>
                    <a:pt x="8434217" y="7620"/>
                  </a:cubicBezTo>
                  <a:cubicBezTo>
                    <a:pt x="8614161" y="8890"/>
                    <a:pt x="8794105" y="12700"/>
                    <a:pt x="8974048" y="16510"/>
                  </a:cubicBezTo>
                  <a:cubicBezTo>
                    <a:pt x="9017234" y="16510"/>
                    <a:pt x="9060422" y="16510"/>
                    <a:pt x="9096410" y="16510"/>
                  </a:cubicBezTo>
                  <a:cubicBezTo>
                    <a:pt x="9132083" y="17780"/>
                    <a:pt x="9140973" y="20320"/>
                    <a:pt x="9151133" y="21590"/>
                  </a:cubicBezTo>
                  <a:close/>
                  <a:moveTo>
                    <a:pt x="9161294" y="4636951"/>
                  </a:moveTo>
                  <a:cubicBezTo>
                    <a:pt x="9162563" y="4620441"/>
                    <a:pt x="9163833" y="4607741"/>
                    <a:pt x="9163833" y="4595041"/>
                  </a:cubicBezTo>
                  <a:cubicBezTo>
                    <a:pt x="9162563" y="4392954"/>
                    <a:pt x="9161294" y="4200866"/>
                    <a:pt x="9161294" y="3994282"/>
                  </a:cubicBezTo>
                  <a:cubicBezTo>
                    <a:pt x="9161294" y="3900050"/>
                    <a:pt x="9163833" y="3805818"/>
                    <a:pt x="9162563" y="3711587"/>
                  </a:cubicBezTo>
                  <a:cubicBezTo>
                    <a:pt x="9162563" y="3624604"/>
                    <a:pt x="9161294" y="3533997"/>
                    <a:pt x="9160023" y="3447014"/>
                  </a:cubicBezTo>
                  <a:cubicBezTo>
                    <a:pt x="9154944" y="3312915"/>
                    <a:pt x="9143513" y="536710"/>
                    <a:pt x="9143513" y="402611"/>
                  </a:cubicBezTo>
                  <a:cubicBezTo>
                    <a:pt x="9140973" y="290258"/>
                    <a:pt x="9138433" y="174281"/>
                    <a:pt x="9135894" y="63500"/>
                  </a:cubicBezTo>
                  <a:cubicBezTo>
                    <a:pt x="9134623" y="44450"/>
                    <a:pt x="9133354" y="43180"/>
                    <a:pt x="9074817" y="41910"/>
                  </a:cubicBezTo>
                  <a:cubicBezTo>
                    <a:pt x="9053223" y="41910"/>
                    <a:pt x="9038828" y="41910"/>
                    <a:pt x="9017234" y="40640"/>
                  </a:cubicBezTo>
                  <a:cubicBezTo>
                    <a:pt x="8837291" y="36830"/>
                    <a:pt x="8650150" y="31750"/>
                    <a:pt x="8470206" y="30480"/>
                  </a:cubicBezTo>
                  <a:cubicBezTo>
                    <a:pt x="8031143" y="26670"/>
                    <a:pt x="7584883" y="25400"/>
                    <a:pt x="7145821" y="22860"/>
                  </a:cubicBezTo>
                  <a:cubicBezTo>
                    <a:pt x="7081041" y="22860"/>
                    <a:pt x="7009063" y="22860"/>
                    <a:pt x="6944283" y="22860"/>
                  </a:cubicBezTo>
                  <a:cubicBezTo>
                    <a:pt x="6836317" y="22860"/>
                    <a:pt x="6728351" y="22860"/>
                    <a:pt x="6627583" y="22860"/>
                  </a:cubicBezTo>
                  <a:cubicBezTo>
                    <a:pt x="6397255" y="22860"/>
                    <a:pt x="6166927" y="22860"/>
                    <a:pt x="5943797" y="24130"/>
                  </a:cubicBezTo>
                  <a:cubicBezTo>
                    <a:pt x="5749457" y="25400"/>
                    <a:pt x="2474482" y="29210"/>
                    <a:pt x="2280143" y="29210"/>
                  </a:cubicBezTo>
                  <a:cubicBezTo>
                    <a:pt x="1963442" y="29210"/>
                    <a:pt x="1646742" y="26670"/>
                    <a:pt x="1330041" y="33020"/>
                  </a:cubicBezTo>
                  <a:cubicBezTo>
                    <a:pt x="1164492" y="36830"/>
                    <a:pt x="1006142" y="36830"/>
                    <a:pt x="847792" y="38100"/>
                  </a:cubicBezTo>
                  <a:cubicBezTo>
                    <a:pt x="574277" y="41910"/>
                    <a:pt x="300763" y="45720"/>
                    <a:pt x="45935" y="50800"/>
                  </a:cubicBezTo>
                  <a:cubicBezTo>
                    <a:pt x="33235" y="50800"/>
                    <a:pt x="30695" y="53340"/>
                    <a:pt x="29425" y="76425"/>
                  </a:cubicBezTo>
                  <a:cubicBezTo>
                    <a:pt x="28155" y="141662"/>
                    <a:pt x="28155" y="206899"/>
                    <a:pt x="26885" y="272137"/>
                  </a:cubicBezTo>
                  <a:cubicBezTo>
                    <a:pt x="25615" y="380865"/>
                    <a:pt x="23075" y="485970"/>
                    <a:pt x="21805" y="594698"/>
                  </a:cubicBezTo>
                  <a:cubicBezTo>
                    <a:pt x="16725" y="710676"/>
                    <a:pt x="23075" y="3544870"/>
                    <a:pt x="25615" y="3660847"/>
                  </a:cubicBezTo>
                  <a:cubicBezTo>
                    <a:pt x="25615" y="3784073"/>
                    <a:pt x="25615" y="3910923"/>
                    <a:pt x="26885" y="4034149"/>
                  </a:cubicBezTo>
                  <a:cubicBezTo>
                    <a:pt x="26885" y="4124756"/>
                    <a:pt x="29425" y="4215363"/>
                    <a:pt x="29425" y="4305971"/>
                  </a:cubicBezTo>
                  <a:cubicBezTo>
                    <a:pt x="29425" y="4403826"/>
                    <a:pt x="29425" y="4501682"/>
                    <a:pt x="28155" y="4595041"/>
                  </a:cubicBezTo>
                  <a:cubicBezTo>
                    <a:pt x="28155" y="4598851"/>
                    <a:pt x="28155" y="4601391"/>
                    <a:pt x="28155" y="4605201"/>
                  </a:cubicBezTo>
                  <a:cubicBezTo>
                    <a:pt x="28155" y="4615361"/>
                    <a:pt x="31965" y="4619171"/>
                    <a:pt x="40855" y="4619171"/>
                  </a:cubicBezTo>
                  <a:cubicBezTo>
                    <a:pt x="92028" y="4619171"/>
                    <a:pt x="192797" y="4620441"/>
                    <a:pt x="286367" y="4620441"/>
                  </a:cubicBezTo>
                  <a:cubicBezTo>
                    <a:pt x="423124" y="4620441"/>
                    <a:pt x="567079" y="4617901"/>
                    <a:pt x="703837" y="4620441"/>
                  </a:cubicBezTo>
                  <a:cubicBezTo>
                    <a:pt x="926967" y="4624251"/>
                    <a:pt x="1150097" y="4626791"/>
                    <a:pt x="1373227" y="4625521"/>
                  </a:cubicBezTo>
                  <a:cubicBezTo>
                    <a:pt x="1517182" y="4624251"/>
                    <a:pt x="1653939" y="4626791"/>
                    <a:pt x="1797894" y="4626791"/>
                  </a:cubicBezTo>
                  <a:cubicBezTo>
                    <a:pt x="2006629" y="4626791"/>
                    <a:pt x="2215364" y="4625521"/>
                    <a:pt x="2424098" y="4626791"/>
                  </a:cubicBezTo>
                  <a:cubicBezTo>
                    <a:pt x="2733601" y="4628061"/>
                    <a:pt x="6130938" y="4617901"/>
                    <a:pt x="6447639" y="4620441"/>
                  </a:cubicBezTo>
                  <a:cubicBezTo>
                    <a:pt x="6584396" y="4621711"/>
                    <a:pt x="6721153" y="4622981"/>
                    <a:pt x="6850712" y="4622981"/>
                  </a:cubicBezTo>
                  <a:cubicBezTo>
                    <a:pt x="7088239" y="4625521"/>
                    <a:pt x="7318566" y="4621711"/>
                    <a:pt x="7556092" y="4625521"/>
                  </a:cubicBezTo>
                  <a:cubicBezTo>
                    <a:pt x="7750431" y="4628061"/>
                    <a:pt x="7944770" y="4628061"/>
                    <a:pt x="8139110" y="4630601"/>
                  </a:cubicBezTo>
                  <a:cubicBezTo>
                    <a:pt x="8427019" y="4634411"/>
                    <a:pt x="8714930" y="4636951"/>
                    <a:pt x="9002839" y="4638221"/>
                  </a:cubicBezTo>
                  <a:cubicBezTo>
                    <a:pt x="9110805" y="4638221"/>
                    <a:pt x="9140973" y="4636951"/>
                    <a:pt x="9161294" y="4636951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589744" y="1386442"/>
            <a:ext cx="5700879" cy="59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-139">
                <a:solidFill>
                  <a:srgbClr val="393839"/>
                </a:solidFill>
                <a:latin typeface="Happy Font TH"/>
                <a:ea typeface="Happy Font TH"/>
                <a:cs typeface="Happy Font TH"/>
                <a:sym typeface="Happy Font TH"/>
              </a:rPr>
              <a:t>le g dur et g doux - /𝑔/ /ʒ/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4440183" y="3729266"/>
            <a:ext cx="5132477" cy="2566239"/>
            <a:chOff x="0" y="0"/>
            <a:chExt cx="6843303" cy="3421652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3421652" cy="3421652"/>
              <a:chOff x="0" y="0"/>
              <a:chExt cx="812800" cy="8128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53859" y="0"/>
                    </a:moveTo>
                    <a:lnTo>
                      <a:pt x="658941" y="0"/>
                    </a:lnTo>
                    <a:cubicBezTo>
                      <a:pt x="743915" y="0"/>
                      <a:pt x="812800" y="68885"/>
                      <a:pt x="812800" y="153859"/>
                    </a:cubicBezTo>
                    <a:lnTo>
                      <a:pt x="812800" y="658941"/>
                    </a:lnTo>
                    <a:cubicBezTo>
                      <a:pt x="812800" y="743915"/>
                      <a:pt x="743915" y="812800"/>
                      <a:pt x="658941" y="812800"/>
                    </a:cubicBezTo>
                    <a:lnTo>
                      <a:pt x="153859" y="812800"/>
                    </a:lnTo>
                    <a:cubicBezTo>
                      <a:pt x="68885" y="812800"/>
                      <a:pt x="0" y="743915"/>
                      <a:pt x="0" y="658941"/>
                    </a:cubicBezTo>
                    <a:lnTo>
                      <a:pt x="0" y="153859"/>
                    </a:lnTo>
                    <a:cubicBezTo>
                      <a:pt x="0" y="68885"/>
                      <a:pt x="68885" y="0"/>
                      <a:pt x="153859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35725" y="30711"/>
              <a:ext cx="3355073" cy="3355358"/>
              <a:chOff x="0" y="0"/>
              <a:chExt cx="796984" cy="797052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56912" y="0"/>
                    </a:moveTo>
                    <a:lnTo>
                      <a:pt x="640073" y="0"/>
                    </a:lnTo>
                    <a:cubicBezTo>
                      <a:pt x="681688" y="0"/>
                      <a:pt x="721599" y="16532"/>
                      <a:pt x="751026" y="45958"/>
                    </a:cubicBezTo>
                    <a:cubicBezTo>
                      <a:pt x="780453" y="75385"/>
                      <a:pt x="796984" y="115296"/>
                      <a:pt x="796984" y="156912"/>
                    </a:cubicBezTo>
                    <a:lnTo>
                      <a:pt x="796984" y="640140"/>
                    </a:lnTo>
                    <a:cubicBezTo>
                      <a:pt x="796984" y="726800"/>
                      <a:pt x="726733" y="797052"/>
                      <a:pt x="640073" y="797052"/>
                    </a:cubicBezTo>
                    <a:lnTo>
                      <a:pt x="156912" y="797052"/>
                    </a:lnTo>
                    <a:cubicBezTo>
                      <a:pt x="115296" y="797052"/>
                      <a:pt x="75385" y="780520"/>
                      <a:pt x="45958" y="751094"/>
                    </a:cubicBezTo>
                    <a:cubicBezTo>
                      <a:pt x="16532" y="721667"/>
                      <a:pt x="0" y="681756"/>
                      <a:pt x="0" y="640140"/>
                    </a:cubicBezTo>
                    <a:lnTo>
                      <a:pt x="0" y="156912"/>
                    </a:lnTo>
                    <a:cubicBezTo>
                      <a:pt x="0" y="115296"/>
                      <a:pt x="16532" y="75385"/>
                      <a:pt x="45958" y="45958"/>
                    </a:cubicBezTo>
                    <a:cubicBezTo>
                      <a:pt x="75385" y="16532"/>
                      <a:pt x="115296" y="0"/>
                      <a:pt x="15691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3421652" y="0"/>
              <a:ext cx="3421652" cy="3421652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84027" y="0"/>
                    </a:moveTo>
                    <a:lnTo>
                      <a:pt x="628773" y="0"/>
                    </a:lnTo>
                    <a:cubicBezTo>
                      <a:pt x="730408" y="0"/>
                      <a:pt x="812800" y="82392"/>
                      <a:pt x="812800" y="184027"/>
                    </a:cubicBezTo>
                    <a:lnTo>
                      <a:pt x="812800" y="628773"/>
                    </a:lnTo>
                    <a:cubicBezTo>
                      <a:pt x="812800" y="730408"/>
                      <a:pt x="730408" y="812800"/>
                      <a:pt x="628773" y="812800"/>
                    </a:cubicBezTo>
                    <a:lnTo>
                      <a:pt x="184027" y="812800"/>
                    </a:lnTo>
                    <a:cubicBezTo>
                      <a:pt x="82392" y="812800"/>
                      <a:pt x="0" y="730408"/>
                      <a:pt x="0" y="628773"/>
                    </a:cubicBezTo>
                    <a:lnTo>
                      <a:pt x="0" y="184027"/>
                    </a:lnTo>
                    <a:cubicBezTo>
                      <a:pt x="0" y="82392"/>
                      <a:pt x="82392" y="0"/>
                      <a:pt x="184027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3457377" y="30711"/>
              <a:ext cx="3355073" cy="3355358"/>
              <a:chOff x="0" y="0"/>
              <a:chExt cx="796984" cy="797052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87679" y="0"/>
                    </a:moveTo>
                    <a:lnTo>
                      <a:pt x="609306" y="0"/>
                    </a:lnTo>
                    <a:cubicBezTo>
                      <a:pt x="659081" y="0"/>
                      <a:pt x="706818" y="19773"/>
                      <a:pt x="742015" y="54970"/>
                    </a:cubicBezTo>
                    <a:cubicBezTo>
                      <a:pt x="777211" y="90166"/>
                      <a:pt x="796984" y="137903"/>
                      <a:pt x="796984" y="187679"/>
                    </a:cubicBezTo>
                    <a:lnTo>
                      <a:pt x="796984" y="609373"/>
                    </a:lnTo>
                    <a:cubicBezTo>
                      <a:pt x="796984" y="713026"/>
                      <a:pt x="712958" y="797052"/>
                      <a:pt x="609306" y="797052"/>
                    </a:cubicBezTo>
                    <a:lnTo>
                      <a:pt x="187679" y="797052"/>
                    </a:lnTo>
                    <a:cubicBezTo>
                      <a:pt x="84027" y="797052"/>
                      <a:pt x="0" y="713026"/>
                      <a:pt x="0" y="609373"/>
                    </a:cubicBezTo>
                    <a:lnTo>
                      <a:pt x="0" y="187679"/>
                    </a:lnTo>
                    <a:cubicBezTo>
                      <a:pt x="0" y="84027"/>
                      <a:pt x="84027" y="0"/>
                      <a:pt x="18767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19" id="19"/>
            <p:cNvSpPr txBox="true"/>
            <p:nvPr/>
          </p:nvSpPr>
          <p:spPr>
            <a:xfrm rot="0">
              <a:off x="276366" y="-11759"/>
              <a:ext cx="2873792" cy="2987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900"/>
                </a:lnSpc>
              </a:pPr>
              <a:r>
                <a:rPr lang="en-US" sz="1350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g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3485143" y="-11759"/>
              <a:ext cx="3294669" cy="2987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900"/>
                </a:lnSpc>
              </a:pPr>
              <a:r>
                <a:rPr lang="en-US" sz="1350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a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9572661" y="3729266"/>
            <a:ext cx="2566239" cy="2566239"/>
            <a:chOff x="0" y="0"/>
            <a:chExt cx="3421652" cy="3421652"/>
          </a:xfrm>
        </p:grpSpPr>
        <p:grpSp>
          <p:nvGrpSpPr>
            <p:cNvPr name="Group 22" id="22"/>
            <p:cNvGrpSpPr/>
            <p:nvPr/>
          </p:nvGrpSpPr>
          <p:grpSpPr>
            <a:xfrm rot="0">
              <a:off x="0" y="0"/>
              <a:ext cx="3421652" cy="3421652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53859" y="0"/>
                    </a:moveTo>
                    <a:lnTo>
                      <a:pt x="658941" y="0"/>
                    </a:lnTo>
                    <a:cubicBezTo>
                      <a:pt x="743915" y="0"/>
                      <a:pt x="812800" y="68885"/>
                      <a:pt x="812800" y="153859"/>
                    </a:cubicBezTo>
                    <a:lnTo>
                      <a:pt x="812800" y="658941"/>
                    </a:lnTo>
                    <a:cubicBezTo>
                      <a:pt x="812800" y="743915"/>
                      <a:pt x="743915" y="812800"/>
                      <a:pt x="658941" y="812800"/>
                    </a:cubicBezTo>
                    <a:lnTo>
                      <a:pt x="153859" y="812800"/>
                    </a:lnTo>
                    <a:cubicBezTo>
                      <a:pt x="68885" y="812800"/>
                      <a:pt x="0" y="743915"/>
                      <a:pt x="0" y="658941"/>
                    </a:cubicBezTo>
                    <a:lnTo>
                      <a:pt x="0" y="153859"/>
                    </a:lnTo>
                    <a:cubicBezTo>
                      <a:pt x="0" y="68885"/>
                      <a:pt x="68885" y="0"/>
                      <a:pt x="153859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35725" y="30711"/>
              <a:ext cx="3355073" cy="3355358"/>
              <a:chOff x="0" y="0"/>
              <a:chExt cx="796984" cy="797052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56912" y="0"/>
                    </a:moveTo>
                    <a:lnTo>
                      <a:pt x="640073" y="0"/>
                    </a:lnTo>
                    <a:cubicBezTo>
                      <a:pt x="681688" y="0"/>
                      <a:pt x="721599" y="16532"/>
                      <a:pt x="751026" y="45958"/>
                    </a:cubicBezTo>
                    <a:cubicBezTo>
                      <a:pt x="780453" y="75385"/>
                      <a:pt x="796984" y="115296"/>
                      <a:pt x="796984" y="156912"/>
                    </a:cubicBezTo>
                    <a:lnTo>
                      <a:pt x="796984" y="640140"/>
                    </a:lnTo>
                    <a:cubicBezTo>
                      <a:pt x="796984" y="726800"/>
                      <a:pt x="726733" y="797052"/>
                      <a:pt x="640073" y="797052"/>
                    </a:cubicBezTo>
                    <a:lnTo>
                      <a:pt x="156912" y="797052"/>
                    </a:lnTo>
                    <a:cubicBezTo>
                      <a:pt x="115296" y="797052"/>
                      <a:pt x="75385" y="780520"/>
                      <a:pt x="45958" y="751094"/>
                    </a:cubicBezTo>
                    <a:cubicBezTo>
                      <a:pt x="16532" y="721667"/>
                      <a:pt x="0" y="681756"/>
                      <a:pt x="0" y="640140"/>
                    </a:cubicBezTo>
                    <a:lnTo>
                      <a:pt x="0" y="156912"/>
                    </a:lnTo>
                    <a:cubicBezTo>
                      <a:pt x="0" y="115296"/>
                      <a:pt x="16532" y="75385"/>
                      <a:pt x="45958" y="45958"/>
                    </a:cubicBezTo>
                    <a:cubicBezTo>
                      <a:pt x="75385" y="16532"/>
                      <a:pt x="115296" y="0"/>
                      <a:pt x="15691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28" id="28"/>
            <p:cNvSpPr txBox="true"/>
            <p:nvPr/>
          </p:nvSpPr>
          <p:spPr>
            <a:xfrm rot="0">
              <a:off x="339857" y="-43623"/>
              <a:ext cx="2873792" cy="2987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900"/>
                </a:lnSpc>
              </a:pPr>
              <a:r>
                <a:rPr lang="en-US" sz="1350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z</a:t>
              </a: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0">
            <a:off x="67549" y="9103359"/>
            <a:ext cx="1044891" cy="1044891"/>
          </a:xfrm>
          <a:custGeom>
            <a:avLst/>
            <a:gdLst/>
            <a:ahLst/>
            <a:cxnLst/>
            <a:rect r="r" b="b" t="t" l="l"/>
            <a:pathLst>
              <a:path h="1044891" w="1044891">
                <a:moveTo>
                  <a:pt x="0" y="0"/>
                </a:moveTo>
                <a:lnTo>
                  <a:pt x="1044891" y="0"/>
                </a:lnTo>
                <a:lnTo>
                  <a:pt x="1044891" y="1044891"/>
                </a:lnTo>
                <a:lnTo>
                  <a:pt x="0" y="10448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9182669" cy="46560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9159808" cy="4628061"/>
            </a:xfrm>
            <a:custGeom>
              <a:avLst/>
              <a:gdLst/>
              <a:ahLst/>
              <a:cxnLst/>
              <a:rect r="r" b="b" t="t" l="l"/>
              <a:pathLst>
                <a:path h="4628061" w="9159808">
                  <a:moveTo>
                    <a:pt x="9159808" y="4628061"/>
                  </a:moveTo>
                  <a:lnTo>
                    <a:pt x="0" y="4620441"/>
                  </a:lnTo>
                  <a:lnTo>
                    <a:pt x="0" y="1618359"/>
                  </a:lnTo>
                  <a:lnTo>
                    <a:pt x="17780" y="19050"/>
                  </a:lnTo>
                  <a:lnTo>
                    <a:pt x="4565850" y="0"/>
                  </a:lnTo>
                  <a:lnTo>
                    <a:pt x="9140758" y="5080"/>
                  </a:ln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9184153" cy="4654025"/>
            </a:xfrm>
            <a:custGeom>
              <a:avLst/>
              <a:gdLst/>
              <a:ahLst/>
              <a:cxnLst/>
              <a:rect r="r" b="b" t="t" l="l"/>
              <a:pathLst>
                <a:path h="4654025" w="9184153">
                  <a:moveTo>
                    <a:pt x="9151133" y="21590"/>
                  </a:moveTo>
                  <a:cubicBezTo>
                    <a:pt x="9152404" y="34290"/>
                    <a:pt x="9152404" y="44450"/>
                    <a:pt x="9153673" y="54610"/>
                  </a:cubicBezTo>
                  <a:cubicBezTo>
                    <a:pt x="9156213" y="134414"/>
                    <a:pt x="9157483" y="235894"/>
                    <a:pt x="9160023" y="333749"/>
                  </a:cubicBezTo>
                  <a:cubicBezTo>
                    <a:pt x="9160023" y="475097"/>
                    <a:pt x="9172723" y="3262175"/>
                    <a:pt x="9179073" y="3403522"/>
                  </a:cubicBezTo>
                  <a:cubicBezTo>
                    <a:pt x="9185423" y="3617356"/>
                    <a:pt x="9181613" y="3834813"/>
                    <a:pt x="9181613" y="4048646"/>
                  </a:cubicBezTo>
                  <a:cubicBezTo>
                    <a:pt x="9181613" y="4237109"/>
                    <a:pt x="9182883" y="4411075"/>
                    <a:pt x="9184154" y="4593771"/>
                  </a:cubicBezTo>
                  <a:cubicBezTo>
                    <a:pt x="9184154" y="4615361"/>
                    <a:pt x="9184154" y="4629331"/>
                    <a:pt x="9184154" y="4653461"/>
                  </a:cubicBezTo>
                  <a:cubicBezTo>
                    <a:pt x="9161294" y="4653461"/>
                    <a:pt x="9140973" y="4654731"/>
                    <a:pt x="9096410" y="4653461"/>
                  </a:cubicBezTo>
                  <a:cubicBezTo>
                    <a:pt x="8628556" y="4648381"/>
                    <a:pt x="8153505" y="4654731"/>
                    <a:pt x="7685651" y="4649651"/>
                  </a:cubicBezTo>
                  <a:cubicBezTo>
                    <a:pt x="7404939" y="4645841"/>
                    <a:pt x="7131425" y="4648381"/>
                    <a:pt x="6850712" y="4645841"/>
                  </a:cubicBezTo>
                  <a:cubicBezTo>
                    <a:pt x="6721153" y="4644571"/>
                    <a:pt x="6591594" y="4643301"/>
                    <a:pt x="6462034" y="4642031"/>
                  </a:cubicBezTo>
                  <a:cubicBezTo>
                    <a:pt x="6382859" y="4642031"/>
                    <a:pt x="6310882" y="4643301"/>
                    <a:pt x="6231706" y="4643301"/>
                  </a:cubicBezTo>
                  <a:cubicBezTo>
                    <a:pt x="6030169" y="4642031"/>
                    <a:pt x="5475942" y="4643301"/>
                    <a:pt x="5274406" y="4642031"/>
                  </a:cubicBezTo>
                  <a:cubicBezTo>
                    <a:pt x="5130451" y="4640761"/>
                    <a:pt x="2251352" y="4649651"/>
                    <a:pt x="2107397" y="4648381"/>
                  </a:cubicBezTo>
                  <a:cubicBezTo>
                    <a:pt x="2071408" y="4648381"/>
                    <a:pt x="2028222" y="4649651"/>
                    <a:pt x="1992233" y="4649651"/>
                  </a:cubicBezTo>
                  <a:cubicBezTo>
                    <a:pt x="1905860" y="4649651"/>
                    <a:pt x="1826685" y="4650921"/>
                    <a:pt x="1740312" y="4650921"/>
                  </a:cubicBezTo>
                  <a:cubicBezTo>
                    <a:pt x="1524380" y="4650921"/>
                    <a:pt x="1315645" y="4649651"/>
                    <a:pt x="1099713" y="4648381"/>
                  </a:cubicBezTo>
                  <a:cubicBezTo>
                    <a:pt x="970153" y="4647111"/>
                    <a:pt x="840594" y="4645841"/>
                    <a:pt x="718232" y="4644571"/>
                  </a:cubicBezTo>
                  <a:cubicBezTo>
                    <a:pt x="487904" y="4643301"/>
                    <a:pt x="257576" y="4642031"/>
                    <a:pt x="44665" y="4642031"/>
                  </a:cubicBezTo>
                  <a:cubicBezTo>
                    <a:pt x="34505" y="4642031"/>
                    <a:pt x="25615" y="4642031"/>
                    <a:pt x="15455" y="4640761"/>
                  </a:cubicBezTo>
                  <a:cubicBezTo>
                    <a:pt x="6565" y="4639491"/>
                    <a:pt x="1485" y="4633141"/>
                    <a:pt x="4025" y="4624251"/>
                  </a:cubicBezTo>
                  <a:cubicBezTo>
                    <a:pt x="12915" y="4592289"/>
                    <a:pt x="9105" y="4501682"/>
                    <a:pt x="7835" y="4407450"/>
                  </a:cubicBezTo>
                  <a:cubicBezTo>
                    <a:pt x="6565" y="4215363"/>
                    <a:pt x="2755" y="4026900"/>
                    <a:pt x="4025" y="3834813"/>
                  </a:cubicBezTo>
                  <a:cubicBezTo>
                    <a:pt x="1485" y="3595610"/>
                    <a:pt x="-3595" y="634565"/>
                    <a:pt x="4025" y="391738"/>
                  </a:cubicBezTo>
                  <a:cubicBezTo>
                    <a:pt x="5295" y="344622"/>
                    <a:pt x="4025" y="293882"/>
                    <a:pt x="5295" y="246766"/>
                  </a:cubicBezTo>
                  <a:cubicBezTo>
                    <a:pt x="6565" y="170656"/>
                    <a:pt x="9105" y="87298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77633" y="30480"/>
                    <a:pt x="192797" y="29210"/>
                  </a:cubicBezTo>
                  <a:cubicBezTo>
                    <a:pt x="387136" y="25400"/>
                    <a:pt x="581475" y="22860"/>
                    <a:pt x="783012" y="20320"/>
                  </a:cubicBezTo>
                  <a:cubicBezTo>
                    <a:pt x="919769" y="17780"/>
                    <a:pt x="1056526" y="16510"/>
                    <a:pt x="1186086" y="13970"/>
                  </a:cubicBezTo>
                  <a:cubicBezTo>
                    <a:pt x="1315645" y="11430"/>
                    <a:pt x="1452402" y="8890"/>
                    <a:pt x="1581962" y="8890"/>
                  </a:cubicBezTo>
                  <a:cubicBezTo>
                    <a:pt x="1725917" y="7620"/>
                    <a:pt x="1869872" y="10160"/>
                    <a:pt x="2013827" y="8890"/>
                  </a:cubicBezTo>
                  <a:cubicBezTo>
                    <a:pt x="2193770" y="8890"/>
                    <a:pt x="5454350" y="6350"/>
                    <a:pt x="5634293" y="5080"/>
                  </a:cubicBezTo>
                  <a:cubicBezTo>
                    <a:pt x="5807039" y="3810"/>
                    <a:pt x="5979785" y="2540"/>
                    <a:pt x="6159729" y="2540"/>
                  </a:cubicBezTo>
                  <a:cubicBezTo>
                    <a:pt x="6454837" y="1270"/>
                    <a:pt x="6742747" y="0"/>
                    <a:pt x="7037854" y="0"/>
                  </a:cubicBezTo>
                  <a:cubicBezTo>
                    <a:pt x="7160216" y="0"/>
                    <a:pt x="7289775" y="2540"/>
                    <a:pt x="7412137" y="2540"/>
                  </a:cubicBezTo>
                  <a:cubicBezTo>
                    <a:pt x="7750431" y="3810"/>
                    <a:pt x="8095922" y="5080"/>
                    <a:pt x="8434217" y="7620"/>
                  </a:cubicBezTo>
                  <a:cubicBezTo>
                    <a:pt x="8614161" y="8890"/>
                    <a:pt x="8794105" y="12700"/>
                    <a:pt x="8974048" y="16510"/>
                  </a:cubicBezTo>
                  <a:cubicBezTo>
                    <a:pt x="9017234" y="16510"/>
                    <a:pt x="9060422" y="16510"/>
                    <a:pt x="9096410" y="16510"/>
                  </a:cubicBezTo>
                  <a:cubicBezTo>
                    <a:pt x="9132083" y="17780"/>
                    <a:pt x="9140973" y="20320"/>
                    <a:pt x="9151133" y="21590"/>
                  </a:cubicBezTo>
                  <a:close/>
                  <a:moveTo>
                    <a:pt x="9161294" y="4636951"/>
                  </a:moveTo>
                  <a:cubicBezTo>
                    <a:pt x="9162563" y="4620441"/>
                    <a:pt x="9163833" y="4607741"/>
                    <a:pt x="9163833" y="4595041"/>
                  </a:cubicBezTo>
                  <a:cubicBezTo>
                    <a:pt x="9162563" y="4392954"/>
                    <a:pt x="9161294" y="4200866"/>
                    <a:pt x="9161294" y="3994282"/>
                  </a:cubicBezTo>
                  <a:cubicBezTo>
                    <a:pt x="9161294" y="3900050"/>
                    <a:pt x="9163833" y="3805818"/>
                    <a:pt x="9162563" y="3711587"/>
                  </a:cubicBezTo>
                  <a:cubicBezTo>
                    <a:pt x="9162563" y="3624604"/>
                    <a:pt x="9161294" y="3533997"/>
                    <a:pt x="9160023" y="3447014"/>
                  </a:cubicBezTo>
                  <a:cubicBezTo>
                    <a:pt x="9154944" y="3312915"/>
                    <a:pt x="9143513" y="536710"/>
                    <a:pt x="9143513" y="402611"/>
                  </a:cubicBezTo>
                  <a:cubicBezTo>
                    <a:pt x="9140973" y="290258"/>
                    <a:pt x="9138433" y="174281"/>
                    <a:pt x="9135894" y="63500"/>
                  </a:cubicBezTo>
                  <a:cubicBezTo>
                    <a:pt x="9134623" y="44450"/>
                    <a:pt x="9133354" y="43180"/>
                    <a:pt x="9074817" y="41910"/>
                  </a:cubicBezTo>
                  <a:cubicBezTo>
                    <a:pt x="9053223" y="41910"/>
                    <a:pt x="9038828" y="41910"/>
                    <a:pt x="9017234" y="40640"/>
                  </a:cubicBezTo>
                  <a:cubicBezTo>
                    <a:pt x="8837291" y="36830"/>
                    <a:pt x="8650150" y="31750"/>
                    <a:pt x="8470206" y="30480"/>
                  </a:cubicBezTo>
                  <a:cubicBezTo>
                    <a:pt x="8031143" y="26670"/>
                    <a:pt x="7584883" y="25400"/>
                    <a:pt x="7145821" y="22860"/>
                  </a:cubicBezTo>
                  <a:cubicBezTo>
                    <a:pt x="7081041" y="22860"/>
                    <a:pt x="7009063" y="22860"/>
                    <a:pt x="6944283" y="22860"/>
                  </a:cubicBezTo>
                  <a:cubicBezTo>
                    <a:pt x="6836317" y="22860"/>
                    <a:pt x="6728351" y="22860"/>
                    <a:pt x="6627583" y="22860"/>
                  </a:cubicBezTo>
                  <a:cubicBezTo>
                    <a:pt x="6397255" y="22860"/>
                    <a:pt x="6166927" y="22860"/>
                    <a:pt x="5943797" y="24130"/>
                  </a:cubicBezTo>
                  <a:cubicBezTo>
                    <a:pt x="5749457" y="25400"/>
                    <a:pt x="2474482" y="29210"/>
                    <a:pt x="2280143" y="29210"/>
                  </a:cubicBezTo>
                  <a:cubicBezTo>
                    <a:pt x="1963442" y="29210"/>
                    <a:pt x="1646742" y="26670"/>
                    <a:pt x="1330041" y="33020"/>
                  </a:cubicBezTo>
                  <a:cubicBezTo>
                    <a:pt x="1164492" y="36830"/>
                    <a:pt x="1006142" y="36830"/>
                    <a:pt x="847792" y="38100"/>
                  </a:cubicBezTo>
                  <a:cubicBezTo>
                    <a:pt x="574277" y="41910"/>
                    <a:pt x="300763" y="45720"/>
                    <a:pt x="45935" y="50800"/>
                  </a:cubicBezTo>
                  <a:cubicBezTo>
                    <a:pt x="33235" y="50800"/>
                    <a:pt x="30695" y="53340"/>
                    <a:pt x="29425" y="76425"/>
                  </a:cubicBezTo>
                  <a:cubicBezTo>
                    <a:pt x="28155" y="141662"/>
                    <a:pt x="28155" y="206899"/>
                    <a:pt x="26885" y="272137"/>
                  </a:cubicBezTo>
                  <a:cubicBezTo>
                    <a:pt x="25615" y="380865"/>
                    <a:pt x="23075" y="485970"/>
                    <a:pt x="21805" y="594698"/>
                  </a:cubicBezTo>
                  <a:cubicBezTo>
                    <a:pt x="16725" y="710676"/>
                    <a:pt x="23075" y="3544870"/>
                    <a:pt x="25615" y="3660847"/>
                  </a:cubicBezTo>
                  <a:cubicBezTo>
                    <a:pt x="25615" y="3784073"/>
                    <a:pt x="25615" y="3910923"/>
                    <a:pt x="26885" y="4034149"/>
                  </a:cubicBezTo>
                  <a:cubicBezTo>
                    <a:pt x="26885" y="4124756"/>
                    <a:pt x="29425" y="4215363"/>
                    <a:pt x="29425" y="4305971"/>
                  </a:cubicBezTo>
                  <a:cubicBezTo>
                    <a:pt x="29425" y="4403826"/>
                    <a:pt x="29425" y="4501682"/>
                    <a:pt x="28155" y="4595041"/>
                  </a:cubicBezTo>
                  <a:cubicBezTo>
                    <a:pt x="28155" y="4598851"/>
                    <a:pt x="28155" y="4601391"/>
                    <a:pt x="28155" y="4605201"/>
                  </a:cubicBezTo>
                  <a:cubicBezTo>
                    <a:pt x="28155" y="4615361"/>
                    <a:pt x="31965" y="4619171"/>
                    <a:pt x="40855" y="4619171"/>
                  </a:cubicBezTo>
                  <a:cubicBezTo>
                    <a:pt x="92028" y="4619171"/>
                    <a:pt x="192797" y="4620441"/>
                    <a:pt x="286367" y="4620441"/>
                  </a:cubicBezTo>
                  <a:cubicBezTo>
                    <a:pt x="423124" y="4620441"/>
                    <a:pt x="567079" y="4617901"/>
                    <a:pt x="703837" y="4620441"/>
                  </a:cubicBezTo>
                  <a:cubicBezTo>
                    <a:pt x="926967" y="4624251"/>
                    <a:pt x="1150097" y="4626791"/>
                    <a:pt x="1373227" y="4625521"/>
                  </a:cubicBezTo>
                  <a:cubicBezTo>
                    <a:pt x="1517182" y="4624251"/>
                    <a:pt x="1653939" y="4626791"/>
                    <a:pt x="1797894" y="4626791"/>
                  </a:cubicBezTo>
                  <a:cubicBezTo>
                    <a:pt x="2006629" y="4626791"/>
                    <a:pt x="2215364" y="4625521"/>
                    <a:pt x="2424098" y="4626791"/>
                  </a:cubicBezTo>
                  <a:cubicBezTo>
                    <a:pt x="2733601" y="4628061"/>
                    <a:pt x="6130938" y="4617901"/>
                    <a:pt x="6447639" y="4620441"/>
                  </a:cubicBezTo>
                  <a:cubicBezTo>
                    <a:pt x="6584396" y="4621711"/>
                    <a:pt x="6721153" y="4622981"/>
                    <a:pt x="6850712" y="4622981"/>
                  </a:cubicBezTo>
                  <a:cubicBezTo>
                    <a:pt x="7088239" y="4625521"/>
                    <a:pt x="7318566" y="4621711"/>
                    <a:pt x="7556092" y="4625521"/>
                  </a:cubicBezTo>
                  <a:cubicBezTo>
                    <a:pt x="7750431" y="4628061"/>
                    <a:pt x="7944770" y="4628061"/>
                    <a:pt x="8139110" y="4630601"/>
                  </a:cubicBezTo>
                  <a:cubicBezTo>
                    <a:pt x="8427019" y="4634411"/>
                    <a:pt x="8714930" y="4636951"/>
                    <a:pt x="9002839" y="4638221"/>
                  </a:cubicBezTo>
                  <a:cubicBezTo>
                    <a:pt x="9110805" y="4638221"/>
                    <a:pt x="9140973" y="4636951"/>
                    <a:pt x="9161294" y="4636951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538799" y="3706233"/>
            <a:ext cx="5132477" cy="2566239"/>
            <a:chOff x="0" y="0"/>
            <a:chExt cx="6843303" cy="3421652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3421652" cy="3421652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53859" y="0"/>
                    </a:moveTo>
                    <a:lnTo>
                      <a:pt x="658941" y="0"/>
                    </a:lnTo>
                    <a:cubicBezTo>
                      <a:pt x="743915" y="0"/>
                      <a:pt x="812800" y="68885"/>
                      <a:pt x="812800" y="153859"/>
                    </a:cubicBezTo>
                    <a:lnTo>
                      <a:pt x="812800" y="658941"/>
                    </a:lnTo>
                    <a:cubicBezTo>
                      <a:pt x="812800" y="743915"/>
                      <a:pt x="743915" y="812800"/>
                      <a:pt x="658941" y="812800"/>
                    </a:cubicBezTo>
                    <a:lnTo>
                      <a:pt x="153859" y="812800"/>
                    </a:lnTo>
                    <a:cubicBezTo>
                      <a:pt x="68885" y="812800"/>
                      <a:pt x="0" y="743915"/>
                      <a:pt x="0" y="658941"/>
                    </a:cubicBezTo>
                    <a:lnTo>
                      <a:pt x="0" y="153859"/>
                    </a:lnTo>
                    <a:cubicBezTo>
                      <a:pt x="0" y="68885"/>
                      <a:pt x="68885" y="0"/>
                      <a:pt x="153859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35725" y="30711"/>
              <a:ext cx="3355073" cy="3355358"/>
              <a:chOff x="0" y="0"/>
              <a:chExt cx="796984" cy="797052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56912" y="0"/>
                    </a:moveTo>
                    <a:lnTo>
                      <a:pt x="640073" y="0"/>
                    </a:lnTo>
                    <a:cubicBezTo>
                      <a:pt x="681688" y="0"/>
                      <a:pt x="721599" y="16532"/>
                      <a:pt x="751026" y="45958"/>
                    </a:cubicBezTo>
                    <a:cubicBezTo>
                      <a:pt x="780453" y="75385"/>
                      <a:pt x="796984" y="115296"/>
                      <a:pt x="796984" y="156912"/>
                    </a:cubicBezTo>
                    <a:lnTo>
                      <a:pt x="796984" y="640140"/>
                    </a:lnTo>
                    <a:cubicBezTo>
                      <a:pt x="796984" y="726800"/>
                      <a:pt x="726733" y="797052"/>
                      <a:pt x="640073" y="797052"/>
                    </a:cubicBezTo>
                    <a:lnTo>
                      <a:pt x="156912" y="797052"/>
                    </a:lnTo>
                    <a:cubicBezTo>
                      <a:pt x="115296" y="797052"/>
                      <a:pt x="75385" y="780520"/>
                      <a:pt x="45958" y="751094"/>
                    </a:cubicBezTo>
                    <a:cubicBezTo>
                      <a:pt x="16532" y="721667"/>
                      <a:pt x="0" y="681756"/>
                      <a:pt x="0" y="640140"/>
                    </a:cubicBezTo>
                    <a:lnTo>
                      <a:pt x="0" y="156912"/>
                    </a:lnTo>
                    <a:cubicBezTo>
                      <a:pt x="0" y="115296"/>
                      <a:pt x="16532" y="75385"/>
                      <a:pt x="45958" y="45958"/>
                    </a:cubicBezTo>
                    <a:cubicBezTo>
                      <a:pt x="75385" y="16532"/>
                      <a:pt x="115296" y="0"/>
                      <a:pt x="15691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3421652" y="0"/>
              <a:ext cx="3421652" cy="3421652"/>
              <a:chOff x="0" y="0"/>
              <a:chExt cx="812800" cy="8128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84027" y="0"/>
                    </a:moveTo>
                    <a:lnTo>
                      <a:pt x="628773" y="0"/>
                    </a:lnTo>
                    <a:cubicBezTo>
                      <a:pt x="730408" y="0"/>
                      <a:pt x="812800" y="82392"/>
                      <a:pt x="812800" y="184027"/>
                    </a:cubicBezTo>
                    <a:lnTo>
                      <a:pt x="812800" y="628773"/>
                    </a:lnTo>
                    <a:cubicBezTo>
                      <a:pt x="812800" y="730408"/>
                      <a:pt x="730408" y="812800"/>
                      <a:pt x="628773" y="812800"/>
                    </a:cubicBezTo>
                    <a:lnTo>
                      <a:pt x="184027" y="812800"/>
                    </a:lnTo>
                    <a:cubicBezTo>
                      <a:pt x="82392" y="812800"/>
                      <a:pt x="0" y="730408"/>
                      <a:pt x="0" y="628773"/>
                    </a:cubicBezTo>
                    <a:lnTo>
                      <a:pt x="0" y="184027"/>
                    </a:lnTo>
                    <a:cubicBezTo>
                      <a:pt x="0" y="82392"/>
                      <a:pt x="82392" y="0"/>
                      <a:pt x="184027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3457377" y="30711"/>
              <a:ext cx="3355073" cy="3355358"/>
              <a:chOff x="0" y="0"/>
              <a:chExt cx="796984" cy="797052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87679" y="0"/>
                    </a:moveTo>
                    <a:lnTo>
                      <a:pt x="609306" y="0"/>
                    </a:lnTo>
                    <a:cubicBezTo>
                      <a:pt x="659081" y="0"/>
                      <a:pt x="706818" y="19773"/>
                      <a:pt x="742015" y="54970"/>
                    </a:cubicBezTo>
                    <a:cubicBezTo>
                      <a:pt x="777211" y="90166"/>
                      <a:pt x="796984" y="137903"/>
                      <a:pt x="796984" y="187679"/>
                    </a:cubicBezTo>
                    <a:lnTo>
                      <a:pt x="796984" y="609373"/>
                    </a:lnTo>
                    <a:cubicBezTo>
                      <a:pt x="796984" y="713026"/>
                      <a:pt x="712958" y="797052"/>
                      <a:pt x="609306" y="797052"/>
                    </a:cubicBezTo>
                    <a:lnTo>
                      <a:pt x="187679" y="797052"/>
                    </a:lnTo>
                    <a:cubicBezTo>
                      <a:pt x="84027" y="797052"/>
                      <a:pt x="0" y="713026"/>
                      <a:pt x="0" y="609373"/>
                    </a:cubicBezTo>
                    <a:lnTo>
                      <a:pt x="0" y="187679"/>
                    </a:lnTo>
                    <a:cubicBezTo>
                      <a:pt x="0" y="84027"/>
                      <a:pt x="84027" y="0"/>
                      <a:pt x="18767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18" id="18"/>
            <p:cNvSpPr txBox="true"/>
            <p:nvPr/>
          </p:nvSpPr>
          <p:spPr>
            <a:xfrm rot="0">
              <a:off x="276366" y="-11759"/>
              <a:ext cx="2873792" cy="2987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900"/>
                </a:lnSpc>
              </a:pPr>
              <a:r>
                <a:rPr lang="en-US" sz="1350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g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3485143" y="-11759"/>
              <a:ext cx="3294669" cy="2987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900"/>
                </a:lnSpc>
              </a:pPr>
              <a:r>
                <a:rPr lang="en-US" sz="1350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r</a:t>
              </a: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8396767" y="4143101"/>
            <a:ext cx="1494466" cy="1494466"/>
          </a:xfrm>
          <a:custGeom>
            <a:avLst/>
            <a:gdLst/>
            <a:ahLst/>
            <a:cxnLst/>
            <a:rect r="r" b="b" t="t" l="l"/>
            <a:pathLst>
              <a:path h="1494466" w="1494466">
                <a:moveTo>
                  <a:pt x="0" y="0"/>
                </a:moveTo>
                <a:lnTo>
                  <a:pt x="1494466" y="0"/>
                </a:lnTo>
                <a:lnTo>
                  <a:pt x="1494466" y="1494466"/>
                </a:lnTo>
                <a:lnTo>
                  <a:pt x="0" y="14944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589744" y="1386442"/>
            <a:ext cx="5700879" cy="59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-139">
                <a:solidFill>
                  <a:srgbClr val="393839"/>
                </a:solidFill>
                <a:latin typeface="Happy Font TH"/>
                <a:ea typeface="Happy Font TH"/>
                <a:cs typeface="Happy Font TH"/>
                <a:sym typeface="Happy Font TH"/>
              </a:rPr>
              <a:t>le g dur et g doux - /𝑔/ /ʒ/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10781875" y="3706233"/>
            <a:ext cx="2566239" cy="2566239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53859" y="0"/>
                  </a:moveTo>
                  <a:lnTo>
                    <a:pt x="658941" y="0"/>
                  </a:lnTo>
                  <a:cubicBezTo>
                    <a:pt x="743915" y="0"/>
                    <a:pt x="812800" y="68885"/>
                    <a:pt x="812800" y="153859"/>
                  </a:cubicBezTo>
                  <a:lnTo>
                    <a:pt x="812800" y="658941"/>
                  </a:lnTo>
                  <a:cubicBezTo>
                    <a:pt x="812800" y="743915"/>
                    <a:pt x="743915" y="812800"/>
                    <a:pt x="658941" y="812800"/>
                  </a:cubicBezTo>
                  <a:lnTo>
                    <a:pt x="153859" y="812800"/>
                  </a:lnTo>
                  <a:cubicBezTo>
                    <a:pt x="68885" y="812800"/>
                    <a:pt x="0" y="743915"/>
                    <a:pt x="0" y="658941"/>
                  </a:cubicBezTo>
                  <a:lnTo>
                    <a:pt x="0" y="153859"/>
                  </a:lnTo>
                  <a:cubicBezTo>
                    <a:pt x="0" y="68885"/>
                    <a:pt x="68885" y="0"/>
                    <a:pt x="153859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42243" lIns="42243" bIns="42243" rIns="42243"/>
            <a:lstStyle/>
            <a:p>
              <a:pPr algn="ctr">
                <a:lnSpc>
                  <a:spcPts val="2223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0808669" y="3729266"/>
            <a:ext cx="2516305" cy="2516518"/>
            <a:chOff x="0" y="0"/>
            <a:chExt cx="796984" cy="797052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796984" cy="797052"/>
            </a:xfrm>
            <a:custGeom>
              <a:avLst/>
              <a:gdLst/>
              <a:ahLst/>
              <a:cxnLst/>
              <a:rect r="r" b="b" t="t" l="l"/>
              <a:pathLst>
                <a:path h="797052" w="796984">
                  <a:moveTo>
                    <a:pt x="156912" y="0"/>
                  </a:moveTo>
                  <a:lnTo>
                    <a:pt x="640073" y="0"/>
                  </a:lnTo>
                  <a:cubicBezTo>
                    <a:pt x="681688" y="0"/>
                    <a:pt x="721599" y="16532"/>
                    <a:pt x="751026" y="45958"/>
                  </a:cubicBezTo>
                  <a:cubicBezTo>
                    <a:pt x="780453" y="75385"/>
                    <a:pt x="796984" y="115296"/>
                    <a:pt x="796984" y="156912"/>
                  </a:cubicBezTo>
                  <a:lnTo>
                    <a:pt x="796984" y="640140"/>
                  </a:lnTo>
                  <a:cubicBezTo>
                    <a:pt x="796984" y="726800"/>
                    <a:pt x="726733" y="797052"/>
                    <a:pt x="640073" y="797052"/>
                  </a:cubicBezTo>
                  <a:lnTo>
                    <a:pt x="156912" y="797052"/>
                  </a:lnTo>
                  <a:cubicBezTo>
                    <a:pt x="115296" y="797052"/>
                    <a:pt x="75385" y="780520"/>
                    <a:pt x="45958" y="751094"/>
                  </a:cubicBezTo>
                  <a:cubicBezTo>
                    <a:pt x="16532" y="721667"/>
                    <a:pt x="0" y="681756"/>
                    <a:pt x="0" y="640140"/>
                  </a:cubicBezTo>
                  <a:lnTo>
                    <a:pt x="0" y="156912"/>
                  </a:lnTo>
                  <a:cubicBezTo>
                    <a:pt x="0" y="115296"/>
                    <a:pt x="16532" y="75385"/>
                    <a:pt x="45958" y="45958"/>
                  </a:cubicBezTo>
                  <a:cubicBezTo>
                    <a:pt x="75385" y="16532"/>
                    <a:pt x="115296" y="0"/>
                    <a:pt x="15691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796984" cy="835152"/>
            </a:xfrm>
            <a:prstGeom prst="rect">
              <a:avLst/>
            </a:prstGeom>
          </p:spPr>
          <p:txBody>
            <a:bodyPr anchor="ctr" rtlCol="false" tIns="42243" lIns="42243" bIns="42243" rIns="42243"/>
            <a:lstStyle/>
            <a:p>
              <a:pPr algn="ctr">
                <a:lnSpc>
                  <a:spcPts val="2223"/>
                </a:lnSpc>
              </a:pPr>
            </a:p>
          </p:txBody>
        </p:sp>
      </p:grpSp>
      <p:sp>
        <p:nvSpPr>
          <p:cNvPr name="TextBox 28" id="28"/>
          <p:cNvSpPr txBox="true"/>
          <p:nvPr/>
        </p:nvSpPr>
        <p:spPr>
          <a:xfrm rot="0">
            <a:off x="11036768" y="3609222"/>
            <a:ext cx="2155344" cy="2305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900"/>
              </a:lnSpc>
            </a:pPr>
            <a:r>
              <a:rPr lang="en-US" sz="13500" b="true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i</a:t>
            </a:r>
          </a:p>
        </p:txBody>
      </p:sp>
      <p:sp>
        <p:nvSpPr>
          <p:cNvPr name="Freeform 29" id="29"/>
          <p:cNvSpPr/>
          <p:nvPr/>
        </p:nvSpPr>
        <p:spPr>
          <a:xfrm flipH="false" flipV="false" rot="0">
            <a:off x="67549" y="9103359"/>
            <a:ext cx="1044891" cy="1044891"/>
          </a:xfrm>
          <a:custGeom>
            <a:avLst/>
            <a:gdLst/>
            <a:ahLst/>
            <a:cxnLst/>
            <a:rect r="r" b="b" t="t" l="l"/>
            <a:pathLst>
              <a:path h="1044891" w="1044891">
                <a:moveTo>
                  <a:pt x="0" y="0"/>
                </a:moveTo>
                <a:lnTo>
                  <a:pt x="1044891" y="0"/>
                </a:lnTo>
                <a:lnTo>
                  <a:pt x="1044891" y="1044891"/>
                </a:lnTo>
                <a:lnTo>
                  <a:pt x="0" y="10448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9182669" cy="46560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9159808" cy="4628061"/>
            </a:xfrm>
            <a:custGeom>
              <a:avLst/>
              <a:gdLst/>
              <a:ahLst/>
              <a:cxnLst/>
              <a:rect r="r" b="b" t="t" l="l"/>
              <a:pathLst>
                <a:path h="4628061" w="9159808">
                  <a:moveTo>
                    <a:pt x="9159808" y="4628061"/>
                  </a:moveTo>
                  <a:lnTo>
                    <a:pt x="0" y="4620441"/>
                  </a:lnTo>
                  <a:lnTo>
                    <a:pt x="0" y="1618359"/>
                  </a:lnTo>
                  <a:lnTo>
                    <a:pt x="17780" y="19050"/>
                  </a:lnTo>
                  <a:lnTo>
                    <a:pt x="4565850" y="0"/>
                  </a:lnTo>
                  <a:lnTo>
                    <a:pt x="9140758" y="5080"/>
                  </a:ln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9184153" cy="4654025"/>
            </a:xfrm>
            <a:custGeom>
              <a:avLst/>
              <a:gdLst/>
              <a:ahLst/>
              <a:cxnLst/>
              <a:rect r="r" b="b" t="t" l="l"/>
              <a:pathLst>
                <a:path h="4654025" w="9184153">
                  <a:moveTo>
                    <a:pt x="9151133" y="21590"/>
                  </a:moveTo>
                  <a:cubicBezTo>
                    <a:pt x="9152404" y="34290"/>
                    <a:pt x="9152404" y="44450"/>
                    <a:pt x="9153673" y="54610"/>
                  </a:cubicBezTo>
                  <a:cubicBezTo>
                    <a:pt x="9156213" y="134414"/>
                    <a:pt x="9157483" y="235894"/>
                    <a:pt x="9160023" y="333749"/>
                  </a:cubicBezTo>
                  <a:cubicBezTo>
                    <a:pt x="9160023" y="475097"/>
                    <a:pt x="9172723" y="3262175"/>
                    <a:pt x="9179073" y="3403522"/>
                  </a:cubicBezTo>
                  <a:cubicBezTo>
                    <a:pt x="9185423" y="3617356"/>
                    <a:pt x="9181613" y="3834813"/>
                    <a:pt x="9181613" y="4048646"/>
                  </a:cubicBezTo>
                  <a:cubicBezTo>
                    <a:pt x="9181613" y="4237109"/>
                    <a:pt x="9182883" y="4411075"/>
                    <a:pt x="9184154" y="4593771"/>
                  </a:cubicBezTo>
                  <a:cubicBezTo>
                    <a:pt x="9184154" y="4615361"/>
                    <a:pt x="9184154" y="4629331"/>
                    <a:pt x="9184154" y="4653461"/>
                  </a:cubicBezTo>
                  <a:cubicBezTo>
                    <a:pt x="9161294" y="4653461"/>
                    <a:pt x="9140973" y="4654731"/>
                    <a:pt x="9096410" y="4653461"/>
                  </a:cubicBezTo>
                  <a:cubicBezTo>
                    <a:pt x="8628556" y="4648381"/>
                    <a:pt x="8153505" y="4654731"/>
                    <a:pt x="7685651" y="4649651"/>
                  </a:cubicBezTo>
                  <a:cubicBezTo>
                    <a:pt x="7404939" y="4645841"/>
                    <a:pt x="7131425" y="4648381"/>
                    <a:pt x="6850712" y="4645841"/>
                  </a:cubicBezTo>
                  <a:cubicBezTo>
                    <a:pt x="6721153" y="4644571"/>
                    <a:pt x="6591594" y="4643301"/>
                    <a:pt x="6462034" y="4642031"/>
                  </a:cubicBezTo>
                  <a:cubicBezTo>
                    <a:pt x="6382859" y="4642031"/>
                    <a:pt x="6310882" y="4643301"/>
                    <a:pt x="6231706" y="4643301"/>
                  </a:cubicBezTo>
                  <a:cubicBezTo>
                    <a:pt x="6030169" y="4642031"/>
                    <a:pt x="5475942" y="4643301"/>
                    <a:pt x="5274406" y="4642031"/>
                  </a:cubicBezTo>
                  <a:cubicBezTo>
                    <a:pt x="5130451" y="4640761"/>
                    <a:pt x="2251352" y="4649651"/>
                    <a:pt x="2107397" y="4648381"/>
                  </a:cubicBezTo>
                  <a:cubicBezTo>
                    <a:pt x="2071408" y="4648381"/>
                    <a:pt x="2028222" y="4649651"/>
                    <a:pt x="1992233" y="4649651"/>
                  </a:cubicBezTo>
                  <a:cubicBezTo>
                    <a:pt x="1905860" y="4649651"/>
                    <a:pt x="1826685" y="4650921"/>
                    <a:pt x="1740312" y="4650921"/>
                  </a:cubicBezTo>
                  <a:cubicBezTo>
                    <a:pt x="1524380" y="4650921"/>
                    <a:pt x="1315645" y="4649651"/>
                    <a:pt x="1099713" y="4648381"/>
                  </a:cubicBezTo>
                  <a:cubicBezTo>
                    <a:pt x="970153" y="4647111"/>
                    <a:pt x="840594" y="4645841"/>
                    <a:pt x="718232" y="4644571"/>
                  </a:cubicBezTo>
                  <a:cubicBezTo>
                    <a:pt x="487904" y="4643301"/>
                    <a:pt x="257576" y="4642031"/>
                    <a:pt x="44665" y="4642031"/>
                  </a:cubicBezTo>
                  <a:cubicBezTo>
                    <a:pt x="34505" y="4642031"/>
                    <a:pt x="25615" y="4642031"/>
                    <a:pt x="15455" y="4640761"/>
                  </a:cubicBezTo>
                  <a:cubicBezTo>
                    <a:pt x="6565" y="4639491"/>
                    <a:pt x="1485" y="4633141"/>
                    <a:pt x="4025" y="4624251"/>
                  </a:cubicBezTo>
                  <a:cubicBezTo>
                    <a:pt x="12915" y="4592289"/>
                    <a:pt x="9105" y="4501682"/>
                    <a:pt x="7835" y="4407450"/>
                  </a:cubicBezTo>
                  <a:cubicBezTo>
                    <a:pt x="6565" y="4215363"/>
                    <a:pt x="2755" y="4026900"/>
                    <a:pt x="4025" y="3834813"/>
                  </a:cubicBezTo>
                  <a:cubicBezTo>
                    <a:pt x="1485" y="3595610"/>
                    <a:pt x="-3595" y="634565"/>
                    <a:pt x="4025" y="391738"/>
                  </a:cubicBezTo>
                  <a:cubicBezTo>
                    <a:pt x="5295" y="344622"/>
                    <a:pt x="4025" y="293882"/>
                    <a:pt x="5295" y="246766"/>
                  </a:cubicBezTo>
                  <a:cubicBezTo>
                    <a:pt x="6565" y="170656"/>
                    <a:pt x="9105" y="87298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77633" y="30480"/>
                    <a:pt x="192797" y="29210"/>
                  </a:cubicBezTo>
                  <a:cubicBezTo>
                    <a:pt x="387136" y="25400"/>
                    <a:pt x="581475" y="22860"/>
                    <a:pt x="783012" y="20320"/>
                  </a:cubicBezTo>
                  <a:cubicBezTo>
                    <a:pt x="919769" y="17780"/>
                    <a:pt x="1056526" y="16510"/>
                    <a:pt x="1186086" y="13970"/>
                  </a:cubicBezTo>
                  <a:cubicBezTo>
                    <a:pt x="1315645" y="11430"/>
                    <a:pt x="1452402" y="8890"/>
                    <a:pt x="1581962" y="8890"/>
                  </a:cubicBezTo>
                  <a:cubicBezTo>
                    <a:pt x="1725917" y="7620"/>
                    <a:pt x="1869872" y="10160"/>
                    <a:pt x="2013827" y="8890"/>
                  </a:cubicBezTo>
                  <a:cubicBezTo>
                    <a:pt x="2193770" y="8890"/>
                    <a:pt x="5454350" y="6350"/>
                    <a:pt x="5634293" y="5080"/>
                  </a:cubicBezTo>
                  <a:cubicBezTo>
                    <a:pt x="5807039" y="3810"/>
                    <a:pt x="5979785" y="2540"/>
                    <a:pt x="6159729" y="2540"/>
                  </a:cubicBezTo>
                  <a:cubicBezTo>
                    <a:pt x="6454837" y="1270"/>
                    <a:pt x="6742747" y="0"/>
                    <a:pt x="7037854" y="0"/>
                  </a:cubicBezTo>
                  <a:cubicBezTo>
                    <a:pt x="7160216" y="0"/>
                    <a:pt x="7289775" y="2540"/>
                    <a:pt x="7412137" y="2540"/>
                  </a:cubicBezTo>
                  <a:cubicBezTo>
                    <a:pt x="7750431" y="3810"/>
                    <a:pt x="8095922" y="5080"/>
                    <a:pt x="8434217" y="7620"/>
                  </a:cubicBezTo>
                  <a:cubicBezTo>
                    <a:pt x="8614161" y="8890"/>
                    <a:pt x="8794105" y="12700"/>
                    <a:pt x="8974048" y="16510"/>
                  </a:cubicBezTo>
                  <a:cubicBezTo>
                    <a:pt x="9017234" y="16510"/>
                    <a:pt x="9060422" y="16510"/>
                    <a:pt x="9096410" y="16510"/>
                  </a:cubicBezTo>
                  <a:cubicBezTo>
                    <a:pt x="9132083" y="17780"/>
                    <a:pt x="9140973" y="20320"/>
                    <a:pt x="9151133" y="21590"/>
                  </a:cubicBezTo>
                  <a:close/>
                  <a:moveTo>
                    <a:pt x="9161294" y="4636951"/>
                  </a:moveTo>
                  <a:cubicBezTo>
                    <a:pt x="9162563" y="4620441"/>
                    <a:pt x="9163833" y="4607741"/>
                    <a:pt x="9163833" y="4595041"/>
                  </a:cubicBezTo>
                  <a:cubicBezTo>
                    <a:pt x="9162563" y="4392954"/>
                    <a:pt x="9161294" y="4200866"/>
                    <a:pt x="9161294" y="3994282"/>
                  </a:cubicBezTo>
                  <a:cubicBezTo>
                    <a:pt x="9161294" y="3900050"/>
                    <a:pt x="9163833" y="3805818"/>
                    <a:pt x="9162563" y="3711587"/>
                  </a:cubicBezTo>
                  <a:cubicBezTo>
                    <a:pt x="9162563" y="3624604"/>
                    <a:pt x="9161294" y="3533997"/>
                    <a:pt x="9160023" y="3447014"/>
                  </a:cubicBezTo>
                  <a:cubicBezTo>
                    <a:pt x="9154944" y="3312915"/>
                    <a:pt x="9143513" y="536710"/>
                    <a:pt x="9143513" y="402611"/>
                  </a:cubicBezTo>
                  <a:cubicBezTo>
                    <a:pt x="9140973" y="290258"/>
                    <a:pt x="9138433" y="174281"/>
                    <a:pt x="9135894" y="63500"/>
                  </a:cubicBezTo>
                  <a:cubicBezTo>
                    <a:pt x="9134623" y="44450"/>
                    <a:pt x="9133354" y="43180"/>
                    <a:pt x="9074817" y="41910"/>
                  </a:cubicBezTo>
                  <a:cubicBezTo>
                    <a:pt x="9053223" y="41910"/>
                    <a:pt x="9038828" y="41910"/>
                    <a:pt x="9017234" y="40640"/>
                  </a:cubicBezTo>
                  <a:cubicBezTo>
                    <a:pt x="8837291" y="36830"/>
                    <a:pt x="8650150" y="31750"/>
                    <a:pt x="8470206" y="30480"/>
                  </a:cubicBezTo>
                  <a:cubicBezTo>
                    <a:pt x="8031143" y="26670"/>
                    <a:pt x="7584883" y="25400"/>
                    <a:pt x="7145821" y="22860"/>
                  </a:cubicBezTo>
                  <a:cubicBezTo>
                    <a:pt x="7081041" y="22860"/>
                    <a:pt x="7009063" y="22860"/>
                    <a:pt x="6944283" y="22860"/>
                  </a:cubicBezTo>
                  <a:cubicBezTo>
                    <a:pt x="6836317" y="22860"/>
                    <a:pt x="6728351" y="22860"/>
                    <a:pt x="6627583" y="22860"/>
                  </a:cubicBezTo>
                  <a:cubicBezTo>
                    <a:pt x="6397255" y="22860"/>
                    <a:pt x="6166927" y="22860"/>
                    <a:pt x="5943797" y="24130"/>
                  </a:cubicBezTo>
                  <a:cubicBezTo>
                    <a:pt x="5749457" y="25400"/>
                    <a:pt x="2474482" y="29210"/>
                    <a:pt x="2280143" y="29210"/>
                  </a:cubicBezTo>
                  <a:cubicBezTo>
                    <a:pt x="1963442" y="29210"/>
                    <a:pt x="1646742" y="26670"/>
                    <a:pt x="1330041" y="33020"/>
                  </a:cubicBezTo>
                  <a:cubicBezTo>
                    <a:pt x="1164492" y="36830"/>
                    <a:pt x="1006142" y="36830"/>
                    <a:pt x="847792" y="38100"/>
                  </a:cubicBezTo>
                  <a:cubicBezTo>
                    <a:pt x="574277" y="41910"/>
                    <a:pt x="300763" y="45720"/>
                    <a:pt x="45935" y="50800"/>
                  </a:cubicBezTo>
                  <a:cubicBezTo>
                    <a:pt x="33235" y="50800"/>
                    <a:pt x="30695" y="53340"/>
                    <a:pt x="29425" y="76425"/>
                  </a:cubicBezTo>
                  <a:cubicBezTo>
                    <a:pt x="28155" y="141662"/>
                    <a:pt x="28155" y="206899"/>
                    <a:pt x="26885" y="272137"/>
                  </a:cubicBezTo>
                  <a:cubicBezTo>
                    <a:pt x="25615" y="380865"/>
                    <a:pt x="23075" y="485970"/>
                    <a:pt x="21805" y="594698"/>
                  </a:cubicBezTo>
                  <a:cubicBezTo>
                    <a:pt x="16725" y="710676"/>
                    <a:pt x="23075" y="3544870"/>
                    <a:pt x="25615" y="3660847"/>
                  </a:cubicBezTo>
                  <a:cubicBezTo>
                    <a:pt x="25615" y="3784073"/>
                    <a:pt x="25615" y="3910923"/>
                    <a:pt x="26885" y="4034149"/>
                  </a:cubicBezTo>
                  <a:cubicBezTo>
                    <a:pt x="26885" y="4124756"/>
                    <a:pt x="29425" y="4215363"/>
                    <a:pt x="29425" y="4305971"/>
                  </a:cubicBezTo>
                  <a:cubicBezTo>
                    <a:pt x="29425" y="4403826"/>
                    <a:pt x="29425" y="4501682"/>
                    <a:pt x="28155" y="4595041"/>
                  </a:cubicBezTo>
                  <a:cubicBezTo>
                    <a:pt x="28155" y="4598851"/>
                    <a:pt x="28155" y="4601391"/>
                    <a:pt x="28155" y="4605201"/>
                  </a:cubicBezTo>
                  <a:cubicBezTo>
                    <a:pt x="28155" y="4615361"/>
                    <a:pt x="31965" y="4619171"/>
                    <a:pt x="40855" y="4619171"/>
                  </a:cubicBezTo>
                  <a:cubicBezTo>
                    <a:pt x="92028" y="4619171"/>
                    <a:pt x="192797" y="4620441"/>
                    <a:pt x="286367" y="4620441"/>
                  </a:cubicBezTo>
                  <a:cubicBezTo>
                    <a:pt x="423124" y="4620441"/>
                    <a:pt x="567079" y="4617901"/>
                    <a:pt x="703837" y="4620441"/>
                  </a:cubicBezTo>
                  <a:cubicBezTo>
                    <a:pt x="926967" y="4624251"/>
                    <a:pt x="1150097" y="4626791"/>
                    <a:pt x="1373227" y="4625521"/>
                  </a:cubicBezTo>
                  <a:cubicBezTo>
                    <a:pt x="1517182" y="4624251"/>
                    <a:pt x="1653939" y="4626791"/>
                    <a:pt x="1797894" y="4626791"/>
                  </a:cubicBezTo>
                  <a:cubicBezTo>
                    <a:pt x="2006629" y="4626791"/>
                    <a:pt x="2215364" y="4625521"/>
                    <a:pt x="2424098" y="4626791"/>
                  </a:cubicBezTo>
                  <a:cubicBezTo>
                    <a:pt x="2733601" y="4628061"/>
                    <a:pt x="6130938" y="4617901"/>
                    <a:pt x="6447639" y="4620441"/>
                  </a:cubicBezTo>
                  <a:cubicBezTo>
                    <a:pt x="6584396" y="4621711"/>
                    <a:pt x="6721153" y="4622981"/>
                    <a:pt x="6850712" y="4622981"/>
                  </a:cubicBezTo>
                  <a:cubicBezTo>
                    <a:pt x="7088239" y="4625521"/>
                    <a:pt x="7318566" y="4621711"/>
                    <a:pt x="7556092" y="4625521"/>
                  </a:cubicBezTo>
                  <a:cubicBezTo>
                    <a:pt x="7750431" y="4628061"/>
                    <a:pt x="7944770" y="4628061"/>
                    <a:pt x="8139110" y="4630601"/>
                  </a:cubicBezTo>
                  <a:cubicBezTo>
                    <a:pt x="8427019" y="4634411"/>
                    <a:pt x="8714930" y="4636951"/>
                    <a:pt x="9002839" y="4638221"/>
                  </a:cubicBezTo>
                  <a:cubicBezTo>
                    <a:pt x="9110805" y="4638221"/>
                    <a:pt x="9140973" y="4636951"/>
                    <a:pt x="9161294" y="4636951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589744" y="1386442"/>
            <a:ext cx="5700879" cy="59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-139">
                <a:solidFill>
                  <a:srgbClr val="393839"/>
                </a:solidFill>
                <a:latin typeface="Happy Font TH"/>
                <a:ea typeface="Happy Font TH"/>
                <a:cs typeface="Happy Font TH"/>
                <a:sym typeface="Happy Font TH"/>
              </a:rPr>
              <a:t>le g dur et g doux - /𝑔/ /ʒ/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4440183" y="3729266"/>
            <a:ext cx="5132477" cy="2566239"/>
            <a:chOff x="0" y="0"/>
            <a:chExt cx="6843303" cy="3421652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3421652" cy="3421652"/>
              <a:chOff x="0" y="0"/>
              <a:chExt cx="812800" cy="8128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53859" y="0"/>
                    </a:moveTo>
                    <a:lnTo>
                      <a:pt x="658941" y="0"/>
                    </a:lnTo>
                    <a:cubicBezTo>
                      <a:pt x="743915" y="0"/>
                      <a:pt x="812800" y="68885"/>
                      <a:pt x="812800" y="153859"/>
                    </a:cubicBezTo>
                    <a:lnTo>
                      <a:pt x="812800" y="658941"/>
                    </a:lnTo>
                    <a:cubicBezTo>
                      <a:pt x="812800" y="743915"/>
                      <a:pt x="743915" y="812800"/>
                      <a:pt x="658941" y="812800"/>
                    </a:cubicBezTo>
                    <a:lnTo>
                      <a:pt x="153859" y="812800"/>
                    </a:lnTo>
                    <a:cubicBezTo>
                      <a:pt x="68885" y="812800"/>
                      <a:pt x="0" y="743915"/>
                      <a:pt x="0" y="658941"/>
                    </a:cubicBezTo>
                    <a:lnTo>
                      <a:pt x="0" y="153859"/>
                    </a:lnTo>
                    <a:cubicBezTo>
                      <a:pt x="0" y="68885"/>
                      <a:pt x="68885" y="0"/>
                      <a:pt x="153859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35725" y="30711"/>
              <a:ext cx="3355073" cy="3355358"/>
              <a:chOff x="0" y="0"/>
              <a:chExt cx="796984" cy="797052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56912" y="0"/>
                    </a:moveTo>
                    <a:lnTo>
                      <a:pt x="640073" y="0"/>
                    </a:lnTo>
                    <a:cubicBezTo>
                      <a:pt x="681688" y="0"/>
                      <a:pt x="721599" y="16532"/>
                      <a:pt x="751026" y="45958"/>
                    </a:cubicBezTo>
                    <a:cubicBezTo>
                      <a:pt x="780453" y="75385"/>
                      <a:pt x="796984" y="115296"/>
                      <a:pt x="796984" y="156912"/>
                    </a:cubicBezTo>
                    <a:lnTo>
                      <a:pt x="796984" y="640140"/>
                    </a:lnTo>
                    <a:cubicBezTo>
                      <a:pt x="796984" y="726800"/>
                      <a:pt x="726733" y="797052"/>
                      <a:pt x="640073" y="797052"/>
                    </a:cubicBezTo>
                    <a:lnTo>
                      <a:pt x="156912" y="797052"/>
                    </a:lnTo>
                    <a:cubicBezTo>
                      <a:pt x="115296" y="797052"/>
                      <a:pt x="75385" y="780520"/>
                      <a:pt x="45958" y="751094"/>
                    </a:cubicBezTo>
                    <a:cubicBezTo>
                      <a:pt x="16532" y="721667"/>
                      <a:pt x="0" y="681756"/>
                      <a:pt x="0" y="640140"/>
                    </a:cubicBezTo>
                    <a:lnTo>
                      <a:pt x="0" y="156912"/>
                    </a:lnTo>
                    <a:cubicBezTo>
                      <a:pt x="0" y="115296"/>
                      <a:pt x="16532" y="75385"/>
                      <a:pt x="45958" y="45958"/>
                    </a:cubicBezTo>
                    <a:cubicBezTo>
                      <a:pt x="75385" y="16532"/>
                      <a:pt x="115296" y="0"/>
                      <a:pt x="15691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3421652" y="0"/>
              <a:ext cx="3421652" cy="3421652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84027" y="0"/>
                    </a:moveTo>
                    <a:lnTo>
                      <a:pt x="628773" y="0"/>
                    </a:lnTo>
                    <a:cubicBezTo>
                      <a:pt x="730408" y="0"/>
                      <a:pt x="812800" y="82392"/>
                      <a:pt x="812800" y="184027"/>
                    </a:cubicBezTo>
                    <a:lnTo>
                      <a:pt x="812800" y="628773"/>
                    </a:lnTo>
                    <a:cubicBezTo>
                      <a:pt x="812800" y="730408"/>
                      <a:pt x="730408" y="812800"/>
                      <a:pt x="628773" y="812800"/>
                    </a:cubicBezTo>
                    <a:lnTo>
                      <a:pt x="184027" y="812800"/>
                    </a:lnTo>
                    <a:cubicBezTo>
                      <a:pt x="82392" y="812800"/>
                      <a:pt x="0" y="730408"/>
                      <a:pt x="0" y="628773"/>
                    </a:cubicBezTo>
                    <a:lnTo>
                      <a:pt x="0" y="184027"/>
                    </a:lnTo>
                    <a:cubicBezTo>
                      <a:pt x="0" y="82392"/>
                      <a:pt x="82392" y="0"/>
                      <a:pt x="184027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3457377" y="30711"/>
              <a:ext cx="3355073" cy="3355358"/>
              <a:chOff x="0" y="0"/>
              <a:chExt cx="796984" cy="797052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87679" y="0"/>
                    </a:moveTo>
                    <a:lnTo>
                      <a:pt x="609306" y="0"/>
                    </a:lnTo>
                    <a:cubicBezTo>
                      <a:pt x="659081" y="0"/>
                      <a:pt x="706818" y="19773"/>
                      <a:pt x="742015" y="54970"/>
                    </a:cubicBezTo>
                    <a:cubicBezTo>
                      <a:pt x="777211" y="90166"/>
                      <a:pt x="796984" y="137903"/>
                      <a:pt x="796984" y="187679"/>
                    </a:cubicBezTo>
                    <a:lnTo>
                      <a:pt x="796984" y="609373"/>
                    </a:lnTo>
                    <a:cubicBezTo>
                      <a:pt x="796984" y="713026"/>
                      <a:pt x="712958" y="797052"/>
                      <a:pt x="609306" y="797052"/>
                    </a:cubicBezTo>
                    <a:lnTo>
                      <a:pt x="187679" y="797052"/>
                    </a:lnTo>
                    <a:cubicBezTo>
                      <a:pt x="84027" y="797052"/>
                      <a:pt x="0" y="713026"/>
                      <a:pt x="0" y="609373"/>
                    </a:cubicBezTo>
                    <a:lnTo>
                      <a:pt x="0" y="187679"/>
                    </a:lnTo>
                    <a:cubicBezTo>
                      <a:pt x="0" y="84027"/>
                      <a:pt x="84027" y="0"/>
                      <a:pt x="18767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19" id="19"/>
            <p:cNvSpPr txBox="true"/>
            <p:nvPr/>
          </p:nvSpPr>
          <p:spPr>
            <a:xfrm rot="0">
              <a:off x="276366" y="-11759"/>
              <a:ext cx="2873792" cy="2987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900"/>
                </a:lnSpc>
              </a:pPr>
              <a:r>
                <a:rPr lang="en-US" sz="1350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g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3485143" y="-11759"/>
              <a:ext cx="3294669" cy="2987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900"/>
                </a:lnSpc>
              </a:pPr>
              <a:r>
                <a:rPr lang="en-US" sz="1350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r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9572661" y="3729266"/>
            <a:ext cx="2566239" cy="2566239"/>
            <a:chOff x="0" y="0"/>
            <a:chExt cx="3421652" cy="3421652"/>
          </a:xfrm>
        </p:grpSpPr>
        <p:grpSp>
          <p:nvGrpSpPr>
            <p:cNvPr name="Group 22" id="22"/>
            <p:cNvGrpSpPr/>
            <p:nvPr/>
          </p:nvGrpSpPr>
          <p:grpSpPr>
            <a:xfrm rot="0">
              <a:off x="0" y="0"/>
              <a:ext cx="3421652" cy="3421652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53859" y="0"/>
                    </a:moveTo>
                    <a:lnTo>
                      <a:pt x="658941" y="0"/>
                    </a:lnTo>
                    <a:cubicBezTo>
                      <a:pt x="743915" y="0"/>
                      <a:pt x="812800" y="68885"/>
                      <a:pt x="812800" y="153859"/>
                    </a:cubicBezTo>
                    <a:lnTo>
                      <a:pt x="812800" y="658941"/>
                    </a:lnTo>
                    <a:cubicBezTo>
                      <a:pt x="812800" y="743915"/>
                      <a:pt x="743915" y="812800"/>
                      <a:pt x="658941" y="812800"/>
                    </a:cubicBezTo>
                    <a:lnTo>
                      <a:pt x="153859" y="812800"/>
                    </a:lnTo>
                    <a:cubicBezTo>
                      <a:pt x="68885" y="812800"/>
                      <a:pt x="0" y="743915"/>
                      <a:pt x="0" y="658941"/>
                    </a:cubicBezTo>
                    <a:lnTo>
                      <a:pt x="0" y="153859"/>
                    </a:lnTo>
                    <a:cubicBezTo>
                      <a:pt x="0" y="68885"/>
                      <a:pt x="68885" y="0"/>
                      <a:pt x="153859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35725" y="30711"/>
              <a:ext cx="3355073" cy="3355358"/>
              <a:chOff x="0" y="0"/>
              <a:chExt cx="796984" cy="797052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56912" y="0"/>
                    </a:moveTo>
                    <a:lnTo>
                      <a:pt x="640073" y="0"/>
                    </a:lnTo>
                    <a:cubicBezTo>
                      <a:pt x="681688" y="0"/>
                      <a:pt x="721599" y="16532"/>
                      <a:pt x="751026" y="45958"/>
                    </a:cubicBezTo>
                    <a:cubicBezTo>
                      <a:pt x="780453" y="75385"/>
                      <a:pt x="796984" y="115296"/>
                      <a:pt x="796984" y="156912"/>
                    </a:cubicBezTo>
                    <a:lnTo>
                      <a:pt x="796984" y="640140"/>
                    </a:lnTo>
                    <a:cubicBezTo>
                      <a:pt x="796984" y="726800"/>
                      <a:pt x="726733" y="797052"/>
                      <a:pt x="640073" y="797052"/>
                    </a:cubicBezTo>
                    <a:lnTo>
                      <a:pt x="156912" y="797052"/>
                    </a:lnTo>
                    <a:cubicBezTo>
                      <a:pt x="115296" y="797052"/>
                      <a:pt x="75385" y="780520"/>
                      <a:pt x="45958" y="751094"/>
                    </a:cubicBezTo>
                    <a:cubicBezTo>
                      <a:pt x="16532" y="721667"/>
                      <a:pt x="0" y="681756"/>
                      <a:pt x="0" y="640140"/>
                    </a:cubicBezTo>
                    <a:lnTo>
                      <a:pt x="0" y="156912"/>
                    </a:lnTo>
                    <a:cubicBezTo>
                      <a:pt x="0" y="115296"/>
                      <a:pt x="16532" y="75385"/>
                      <a:pt x="45958" y="45958"/>
                    </a:cubicBezTo>
                    <a:cubicBezTo>
                      <a:pt x="75385" y="16532"/>
                      <a:pt x="115296" y="0"/>
                      <a:pt x="15691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28" id="28"/>
            <p:cNvSpPr txBox="true"/>
            <p:nvPr/>
          </p:nvSpPr>
          <p:spPr>
            <a:xfrm rot="0">
              <a:off x="339857" y="-43623"/>
              <a:ext cx="2873792" cy="2987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900"/>
                </a:lnSpc>
              </a:pPr>
              <a:r>
                <a:rPr lang="en-US" sz="1350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i</a:t>
              </a: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0">
            <a:off x="67549" y="9103359"/>
            <a:ext cx="1044891" cy="1044891"/>
          </a:xfrm>
          <a:custGeom>
            <a:avLst/>
            <a:gdLst/>
            <a:ahLst/>
            <a:cxnLst/>
            <a:rect r="r" b="b" t="t" l="l"/>
            <a:pathLst>
              <a:path h="1044891" w="1044891">
                <a:moveTo>
                  <a:pt x="0" y="0"/>
                </a:moveTo>
                <a:lnTo>
                  <a:pt x="1044891" y="0"/>
                </a:lnTo>
                <a:lnTo>
                  <a:pt x="1044891" y="1044891"/>
                </a:lnTo>
                <a:lnTo>
                  <a:pt x="0" y="10448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9182669" cy="46560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9159808" cy="4628061"/>
            </a:xfrm>
            <a:custGeom>
              <a:avLst/>
              <a:gdLst/>
              <a:ahLst/>
              <a:cxnLst/>
              <a:rect r="r" b="b" t="t" l="l"/>
              <a:pathLst>
                <a:path h="4628061" w="9159808">
                  <a:moveTo>
                    <a:pt x="9159808" y="4628061"/>
                  </a:moveTo>
                  <a:lnTo>
                    <a:pt x="0" y="4620441"/>
                  </a:lnTo>
                  <a:lnTo>
                    <a:pt x="0" y="1618359"/>
                  </a:lnTo>
                  <a:lnTo>
                    <a:pt x="17780" y="19050"/>
                  </a:lnTo>
                  <a:lnTo>
                    <a:pt x="4565850" y="0"/>
                  </a:lnTo>
                  <a:lnTo>
                    <a:pt x="9140758" y="5080"/>
                  </a:ln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9184153" cy="4654025"/>
            </a:xfrm>
            <a:custGeom>
              <a:avLst/>
              <a:gdLst/>
              <a:ahLst/>
              <a:cxnLst/>
              <a:rect r="r" b="b" t="t" l="l"/>
              <a:pathLst>
                <a:path h="4654025" w="9184153">
                  <a:moveTo>
                    <a:pt x="9151133" y="21590"/>
                  </a:moveTo>
                  <a:cubicBezTo>
                    <a:pt x="9152404" y="34290"/>
                    <a:pt x="9152404" y="44450"/>
                    <a:pt x="9153673" y="54610"/>
                  </a:cubicBezTo>
                  <a:cubicBezTo>
                    <a:pt x="9156213" y="134414"/>
                    <a:pt x="9157483" y="235894"/>
                    <a:pt x="9160023" y="333749"/>
                  </a:cubicBezTo>
                  <a:cubicBezTo>
                    <a:pt x="9160023" y="475097"/>
                    <a:pt x="9172723" y="3262175"/>
                    <a:pt x="9179073" y="3403522"/>
                  </a:cubicBezTo>
                  <a:cubicBezTo>
                    <a:pt x="9185423" y="3617356"/>
                    <a:pt x="9181613" y="3834813"/>
                    <a:pt x="9181613" y="4048646"/>
                  </a:cubicBezTo>
                  <a:cubicBezTo>
                    <a:pt x="9181613" y="4237109"/>
                    <a:pt x="9182883" y="4411075"/>
                    <a:pt x="9184154" y="4593771"/>
                  </a:cubicBezTo>
                  <a:cubicBezTo>
                    <a:pt x="9184154" y="4615361"/>
                    <a:pt x="9184154" y="4629331"/>
                    <a:pt x="9184154" y="4653461"/>
                  </a:cubicBezTo>
                  <a:cubicBezTo>
                    <a:pt x="9161294" y="4653461"/>
                    <a:pt x="9140973" y="4654731"/>
                    <a:pt x="9096410" y="4653461"/>
                  </a:cubicBezTo>
                  <a:cubicBezTo>
                    <a:pt x="8628556" y="4648381"/>
                    <a:pt x="8153505" y="4654731"/>
                    <a:pt x="7685651" y="4649651"/>
                  </a:cubicBezTo>
                  <a:cubicBezTo>
                    <a:pt x="7404939" y="4645841"/>
                    <a:pt x="7131425" y="4648381"/>
                    <a:pt x="6850712" y="4645841"/>
                  </a:cubicBezTo>
                  <a:cubicBezTo>
                    <a:pt x="6721153" y="4644571"/>
                    <a:pt x="6591594" y="4643301"/>
                    <a:pt x="6462034" y="4642031"/>
                  </a:cubicBezTo>
                  <a:cubicBezTo>
                    <a:pt x="6382859" y="4642031"/>
                    <a:pt x="6310882" y="4643301"/>
                    <a:pt x="6231706" y="4643301"/>
                  </a:cubicBezTo>
                  <a:cubicBezTo>
                    <a:pt x="6030169" y="4642031"/>
                    <a:pt x="5475942" y="4643301"/>
                    <a:pt x="5274406" y="4642031"/>
                  </a:cubicBezTo>
                  <a:cubicBezTo>
                    <a:pt x="5130451" y="4640761"/>
                    <a:pt x="2251352" y="4649651"/>
                    <a:pt x="2107397" y="4648381"/>
                  </a:cubicBezTo>
                  <a:cubicBezTo>
                    <a:pt x="2071408" y="4648381"/>
                    <a:pt x="2028222" y="4649651"/>
                    <a:pt x="1992233" y="4649651"/>
                  </a:cubicBezTo>
                  <a:cubicBezTo>
                    <a:pt x="1905860" y="4649651"/>
                    <a:pt x="1826685" y="4650921"/>
                    <a:pt x="1740312" y="4650921"/>
                  </a:cubicBezTo>
                  <a:cubicBezTo>
                    <a:pt x="1524380" y="4650921"/>
                    <a:pt x="1315645" y="4649651"/>
                    <a:pt x="1099713" y="4648381"/>
                  </a:cubicBezTo>
                  <a:cubicBezTo>
                    <a:pt x="970153" y="4647111"/>
                    <a:pt x="840594" y="4645841"/>
                    <a:pt x="718232" y="4644571"/>
                  </a:cubicBezTo>
                  <a:cubicBezTo>
                    <a:pt x="487904" y="4643301"/>
                    <a:pt x="257576" y="4642031"/>
                    <a:pt x="44665" y="4642031"/>
                  </a:cubicBezTo>
                  <a:cubicBezTo>
                    <a:pt x="34505" y="4642031"/>
                    <a:pt x="25615" y="4642031"/>
                    <a:pt x="15455" y="4640761"/>
                  </a:cubicBezTo>
                  <a:cubicBezTo>
                    <a:pt x="6565" y="4639491"/>
                    <a:pt x="1485" y="4633141"/>
                    <a:pt x="4025" y="4624251"/>
                  </a:cubicBezTo>
                  <a:cubicBezTo>
                    <a:pt x="12915" y="4592289"/>
                    <a:pt x="9105" y="4501682"/>
                    <a:pt x="7835" y="4407450"/>
                  </a:cubicBezTo>
                  <a:cubicBezTo>
                    <a:pt x="6565" y="4215363"/>
                    <a:pt x="2755" y="4026900"/>
                    <a:pt x="4025" y="3834813"/>
                  </a:cubicBezTo>
                  <a:cubicBezTo>
                    <a:pt x="1485" y="3595610"/>
                    <a:pt x="-3595" y="634565"/>
                    <a:pt x="4025" y="391738"/>
                  </a:cubicBezTo>
                  <a:cubicBezTo>
                    <a:pt x="5295" y="344622"/>
                    <a:pt x="4025" y="293882"/>
                    <a:pt x="5295" y="246766"/>
                  </a:cubicBezTo>
                  <a:cubicBezTo>
                    <a:pt x="6565" y="170656"/>
                    <a:pt x="9105" y="87298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77633" y="30480"/>
                    <a:pt x="192797" y="29210"/>
                  </a:cubicBezTo>
                  <a:cubicBezTo>
                    <a:pt x="387136" y="25400"/>
                    <a:pt x="581475" y="22860"/>
                    <a:pt x="783012" y="20320"/>
                  </a:cubicBezTo>
                  <a:cubicBezTo>
                    <a:pt x="919769" y="17780"/>
                    <a:pt x="1056526" y="16510"/>
                    <a:pt x="1186086" y="13970"/>
                  </a:cubicBezTo>
                  <a:cubicBezTo>
                    <a:pt x="1315645" y="11430"/>
                    <a:pt x="1452402" y="8890"/>
                    <a:pt x="1581962" y="8890"/>
                  </a:cubicBezTo>
                  <a:cubicBezTo>
                    <a:pt x="1725917" y="7620"/>
                    <a:pt x="1869872" y="10160"/>
                    <a:pt x="2013827" y="8890"/>
                  </a:cubicBezTo>
                  <a:cubicBezTo>
                    <a:pt x="2193770" y="8890"/>
                    <a:pt x="5454350" y="6350"/>
                    <a:pt x="5634293" y="5080"/>
                  </a:cubicBezTo>
                  <a:cubicBezTo>
                    <a:pt x="5807039" y="3810"/>
                    <a:pt x="5979785" y="2540"/>
                    <a:pt x="6159729" y="2540"/>
                  </a:cubicBezTo>
                  <a:cubicBezTo>
                    <a:pt x="6454837" y="1270"/>
                    <a:pt x="6742747" y="0"/>
                    <a:pt x="7037854" y="0"/>
                  </a:cubicBezTo>
                  <a:cubicBezTo>
                    <a:pt x="7160216" y="0"/>
                    <a:pt x="7289775" y="2540"/>
                    <a:pt x="7412137" y="2540"/>
                  </a:cubicBezTo>
                  <a:cubicBezTo>
                    <a:pt x="7750431" y="3810"/>
                    <a:pt x="8095922" y="5080"/>
                    <a:pt x="8434217" y="7620"/>
                  </a:cubicBezTo>
                  <a:cubicBezTo>
                    <a:pt x="8614161" y="8890"/>
                    <a:pt x="8794105" y="12700"/>
                    <a:pt x="8974048" y="16510"/>
                  </a:cubicBezTo>
                  <a:cubicBezTo>
                    <a:pt x="9017234" y="16510"/>
                    <a:pt x="9060422" y="16510"/>
                    <a:pt x="9096410" y="16510"/>
                  </a:cubicBezTo>
                  <a:cubicBezTo>
                    <a:pt x="9132083" y="17780"/>
                    <a:pt x="9140973" y="20320"/>
                    <a:pt x="9151133" y="21590"/>
                  </a:cubicBezTo>
                  <a:close/>
                  <a:moveTo>
                    <a:pt x="9161294" y="4636951"/>
                  </a:moveTo>
                  <a:cubicBezTo>
                    <a:pt x="9162563" y="4620441"/>
                    <a:pt x="9163833" y="4607741"/>
                    <a:pt x="9163833" y="4595041"/>
                  </a:cubicBezTo>
                  <a:cubicBezTo>
                    <a:pt x="9162563" y="4392954"/>
                    <a:pt x="9161294" y="4200866"/>
                    <a:pt x="9161294" y="3994282"/>
                  </a:cubicBezTo>
                  <a:cubicBezTo>
                    <a:pt x="9161294" y="3900050"/>
                    <a:pt x="9163833" y="3805818"/>
                    <a:pt x="9162563" y="3711587"/>
                  </a:cubicBezTo>
                  <a:cubicBezTo>
                    <a:pt x="9162563" y="3624604"/>
                    <a:pt x="9161294" y="3533997"/>
                    <a:pt x="9160023" y="3447014"/>
                  </a:cubicBezTo>
                  <a:cubicBezTo>
                    <a:pt x="9154944" y="3312915"/>
                    <a:pt x="9143513" y="536710"/>
                    <a:pt x="9143513" y="402611"/>
                  </a:cubicBezTo>
                  <a:cubicBezTo>
                    <a:pt x="9140973" y="290258"/>
                    <a:pt x="9138433" y="174281"/>
                    <a:pt x="9135894" y="63500"/>
                  </a:cubicBezTo>
                  <a:cubicBezTo>
                    <a:pt x="9134623" y="44450"/>
                    <a:pt x="9133354" y="43180"/>
                    <a:pt x="9074817" y="41910"/>
                  </a:cubicBezTo>
                  <a:cubicBezTo>
                    <a:pt x="9053223" y="41910"/>
                    <a:pt x="9038828" y="41910"/>
                    <a:pt x="9017234" y="40640"/>
                  </a:cubicBezTo>
                  <a:cubicBezTo>
                    <a:pt x="8837291" y="36830"/>
                    <a:pt x="8650150" y="31750"/>
                    <a:pt x="8470206" y="30480"/>
                  </a:cubicBezTo>
                  <a:cubicBezTo>
                    <a:pt x="8031143" y="26670"/>
                    <a:pt x="7584883" y="25400"/>
                    <a:pt x="7145821" y="22860"/>
                  </a:cubicBezTo>
                  <a:cubicBezTo>
                    <a:pt x="7081041" y="22860"/>
                    <a:pt x="7009063" y="22860"/>
                    <a:pt x="6944283" y="22860"/>
                  </a:cubicBezTo>
                  <a:cubicBezTo>
                    <a:pt x="6836317" y="22860"/>
                    <a:pt x="6728351" y="22860"/>
                    <a:pt x="6627583" y="22860"/>
                  </a:cubicBezTo>
                  <a:cubicBezTo>
                    <a:pt x="6397255" y="22860"/>
                    <a:pt x="6166927" y="22860"/>
                    <a:pt x="5943797" y="24130"/>
                  </a:cubicBezTo>
                  <a:cubicBezTo>
                    <a:pt x="5749457" y="25400"/>
                    <a:pt x="2474482" y="29210"/>
                    <a:pt x="2280143" y="29210"/>
                  </a:cubicBezTo>
                  <a:cubicBezTo>
                    <a:pt x="1963442" y="29210"/>
                    <a:pt x="1646742" y="26670"/>
                    <a:pt x="1330041" y="33020"/>
                  </a:cubicBezTo>
                  <a:cubicBezTo>
                    <a:pt x="1164492" y="36830"/>
                    <a:pt x="1006142" y="36830"/>
                    <a:pt x="847792" y="38100"/>
                  </a:cubicBezTo>
                  <a:cubicBezTo>
                    <a:pt x="574277" y="41910"/>
                    <a:pt x="300763" y="45720"/>
                    <a:pt x="45935" y="50800"/>
                  </a:cubicBezTo>
                  <a:cubicBezTo>
                    <a:pt x="33235" y="50800"/>
                    <a:pt x="30695" y="53340"/>
                    <a:pt x="29425" y="76425"/>
                  </a:cubicBezTo>
                  <a:cubicBezTo>
                    <a:pt x="28155" y="141662"/>
                    <a:pt x="28155" y="206899"/>
                    <a:pt x="26885" y="272137"/>
                  </a:cubicBezTo>
                  <a:cubicBezTo>
                    <a:pt x="25615" y="380865"/>
                    <a:pt x="23075" y="485970"/>
                    <a:pt x="21805" y="594698"/>
                  </a:cubicBezTo>
                  <a:cubicBezTo>
                    <a:pt x="16725" y="710676"/>
                    <a:pt x="23075" y="3544870"/>
                    <a:pt x="25615" y="3660847"/>
                  </a:cubicBezTo>
                  <a:cubicBezTo>
                    <a:pt x="25615" y="3784073"/>
                    <a:pt x="25615" y="3910923"/>
                    <a:pt x="26885" y="4034149"/>
                  </a:cubicBezTo>
                  <a:cubicBezTo>
                    <a:pt x="26885" y="4124756"/>
                    <a:pt x="29425" y="4215363"/>
                    <a:pt x="29425" y="4305971"/>
                  </a:cubicBezTo>
                  <a:cubicBezTo>
                    <a:pt x="29425" y="4403826"/>
                    <a:pt x="29425" y="4501682"/>
                    <a:pt x="28155" y="4595041"/>
                  </a:cubicBezTo>
                  <a:cubicBezTo>
                    <a:pt x="28155" y="4598851"/>
                    <a:pt x="28155" y="4601391"/>
                    <a:pt x="28155" y="4605201"/>
                  </a:cubicBezTo>
                  <a:cubicBezTo>
                    <a:pt x="28155" y="4615361"/>
                    <a:pt x="31965" y="4619171"/>
                    <a:pt x="40855" y="4619171"/>
                  </a:cubicBezTo>
                  <a:cubicBezTo>
                    <a:pt x="92028" y="4619171"/>
                    <a:pt x="192797" y="4620441"/>
                    <a:pt x="286367" y="4620441"/>
                  </a:cubicBezTo>
                  <a:cubicBezTo>
                    <a:pt x="423124" y="4620441"/>
                    <a:pt x="567079" y="4617901"/>
                    <a:pt x="703837" y="4620441"/>
                  </a:cubicBezTo>
                  <a:cubicBezTo>
                    <a:pt x="926967" y="4624251"/>
                    <a:pt x="1150097" y="4626791"/>
                    <a:pt x="1373227" y="4625521"/>
                  </a:cubicBezTo>
                  <a:cubicBezTo>
                    <a:pt x="1517182" y="4624251"/>
                    <a:pt x="1653939" y="4626791"/>
                    <a:pt x="1797894" y="4626791"/>
                  </a:cubicBezTo>
                  <a:cubicBezTo>
                    <a:pt x="2006629" y="4626791"/>
                    <a:pt x="2215364" y="4625521"/>
                    <a:pt x="2424098" y="4626791"/>
                  </a:cubicBezTo>
                  <a:cubicBezTo>
                    <a:pt x="2733601" y="4628061"/>
                    <a:pt x="6130938" y="4617901"/>
                    <a:pt x="6447639" y="4620441"/>
                  </a:cubicBezTo>
                  <a:cubicBezTo>
                    <a:pt x="6584396" y="4621711"/>
                    <a:pt x="6721153" y="4622981"/>
                    <a:pt x="6850712" y="4622981"/>
                  </a:cubicBezTo>
                  <a:cubicBezTo>
                    <a:pt x="7088239" y="4625521"/>
                    <a:pt x="7318566" y="4621711"/>
                    <a:pt x="7556092" y="4625521"/>
                  </a:cubicBezTo>
                  <a:cubicBezTo>
                    <a:pt x="7750431" y="4628061"/>
                    <a:pt x="7944770" y="4628061"/>
                    <a:pt x="8139110" y="4630601"/>
                  </a:cubicBezTo>
                  <a:cubicBezTo>
                    <a:pt x="8427019" y="4634411"/>
                    <a:pt x="8714930" y="4636951"/>
                    <a:pt x="9002839" y="4638221"/>
                  </a:cubicBezTo>
                  <a:cubicBezTo>
                    <a:pt x="9110805" y="4638221"/>
                    <a:pt x="9140973" y="4636951"/>
                    <a:pt x="9161294" y="4636951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sp>
        <p:nvSpPr>
          <p:cNvPr name="AutoShape 5" id="5"/>
          <p:cNvSpPr/>
          <p:nvPr/>
        </p:nvSpPr>
        <p:spPr>
          <a:xfrm flipV="true">
            <a:off x="8677836" y="3238955"/>
            <a:ext cx="4047178" cy="2128898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6" id="6"/>
          <p:cNvSpPr/>
          <p:nvPr/>
        </p:nvSpPr>
        <p:spPr>
          <a:xfrm flipV="true">
            <a:off x="8677836" y="4980288"/>
            <a:ext cx="4047178" cy="387566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7" id="7"/>
          <p:cNvSpPr/>
          <p:nvPr/>
        </p:nvSpPr>
        <p:spPr>
          <a:xfrm>
            <a:off x="8677836" y="5367854"/>
            <a:ext cx="4047178" cy="1876078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grpSp>
        <p:nvGrpSpPr>
          <p:cNvPr name="Group 8" id="8"/>
          <p:cNvGrpSpPr/>
          <p:nvPr/>
        </p:nvGrpSpPr>
        <p:grpSpPr>
          <a:xfrm rot="0">
            <a:off x="5838803" y="4157832"/>
            <a:ext cx="3086100" cy="3086100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A164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23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2048661" y="4082428"/>
            <a:ext cx="2817691" cy="3161504"/>
          </a:xfrm>
          <a:custGeom>
            <a:avLst/>
            <a:gdLst/>
            <a:ahLst/>
            <a:cxnLst/>
            <a:rect r="r" b="b" t="t" l="l"/>
            <a:pathLst>
              <a:path h="3161504" w="2817691">
                <a:moveTo>
                  <a:pt x="0" y="0"/>
                </a:moveTo>
                <a:lnTo>
                  <a:pt x="2817691" y="0"/>
                </a:lnTo>
                <a:lnTo>
                  <a:pt x="2817691" y="3161504"/>
                </a:lnTo>
                <a:lnTo>
                  <a:pt x="0" y="31615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6085869" y="3417849"/>
            <a:ext cx="2591967" cy="3452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796"/>
              </a:lnSpc>
            </a:pPr>
            <a:r>
              <a:rPr lang="en-US" sz="19854">
                <a:solidFill>
                  <a:srgbClr val="000000"/>
                </a:solidFill>
                <a:latin typeface="Arial 1"/>
                <a:ea typeface="Arial 1"/>
                <a:cs typeface="Arial 1"/>
                <a:sym typeface="Arial 1"/>
              </a:rPr>
              <a:t>g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3165761" y="1972962"/>
            <a:ext cx="765007" cy="1892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63"/>
              </a:lnSpc>
            </a:pPr>
            <a:r>
              <a:rPr lang="en-US" sz="10830">
                <a:solidFill>
                  <a:srgbClr val="000000"/>
                </a:solidFill>
                <a:latin typeface="Arial 1"/>
                <a:ea typeface="Arial 1"/>
                <a:cs typeface="Arial 1"/>
                <a:sym typeface="Arial 1"/>
              </a:rPr>
              <a:t>a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589744" y="1386442"/>
            <a:ext cx="5700879" cy="59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-139">
                <a:solidFill>
                  <a:srgbClr val="393839"/>
                </a:solidFill>
                <a:latin typeface="Happy Font TH"/>
                <a:ea typeface="Happy Font TH"/>
                <a:cs typeface="Happy Font TH"/>
                <a:sym typeface="Happy Font TH"/>
              </a:rPr>
              <a:t>le g dur - /𝑔/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128148" y="3910182"/>
            <a:ext cx="840232" cy="1892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63"/>
              </a:lnSpc>
            </a:pPr>
            <a:r>
              <a:rPr lang="en-US" sz="10830">
                <a:solidFill>
                  <a:srgbClr val="000000"/>
                </a:solidFill>
                <a:latin typeface="Arial 1"/>
                <a:ea typeface="Arial 1"/>
                <a:cs typeface="Arial 1"/>
                <a:sym typeface="Arial 1"/>
              </a:rPr>
              <a:t>o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090536" y="6173826"/>
            <a:ext cx="840232" cy="1892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63"/>
              </a:lnSpc>
            </a:pPr>
            <a:r>
              <a:rPr lang="en-US" sz="10830">
                <a:solidFill>
                  <a:srgbClr val="000000"/>
                </a:solidFill>
                <a:latin typeface="Arial 1"/>
                <a:ea typeface="Arial 1"/>
                <a:cs typeface="Arial 1"/>
                <a:sym typeface="Arial 1"/>
              </a:rPr>
              <a:t>u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67549" y="9103359"/>
            <a:ext cx="1044891" cy="1044891"/>
          </a:xfrm>
          <a:custGeom>
            <a:avLst/>
            <a:gdLst/>
            <a:ahLst/>
            <a:cxnLst/>
            <a:rect r="r" b="b" t="t" l="l"/>
            <a:pathLst>
              <a:path h="1044891" w="1044891">
                <a:moveTo>
                  <a:pt x="0" y="0"/>
                </a:moveTo>
                <a:lnTo>
                  <a:pt x="1044891" y="0"/>
                </a:lnTo>
                <a:lnTo>
                  <a:pt x="1044891" y="1044891"/>
                </a:lnTo>
                <a:lnTo>
                  <a:pt x="0" y="10448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9182669" cy="46560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9159808" cy="4628061"/>
            </a:xfrm>
            <a:custGeom>
              <a:avLst/>
              <a:gdLst/>
              <a:ahLst/>
              <a:cxnLst/>
              <a:rect r="r" b="b" t="t" l="l"/>
              <a:pathLst>
                <a:path h="4628061" w="9159808">
                  <a:moveTo>
                    <a:pt x="9159808" y="4628061"/>
                  </a:moveTo>
                  <a:lnTo>
                    <a:pt x="0" y="4620441"/>
                  </a:lnTo>
                  <a:lnTo>
                    <a:pt x="0" y="1618359"/>
                  </a:lnTo>
                  <a:lnTo>
                    <a:pt x="17780" y="19050"/>
                  </a:lnTo>
                  <a:lnTo>
                    <a:pt x="4565850" y="0"/>
                  </a:lnTo>
                  <a:lnTo>
                    <a:pt x="9140758" y="5080"/>
                  </a:ln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9184153" cy="4654025"/>
            </a:xfrm>
            <a:custGeom>
              <a:avLst/>
              <a:gdLst/>
              <a:ahLst/>
              <a:cxnLst/>
              <a:rect r="r" b="b" t="t" l="l"/>
              <a:pathLst>
                <a:path h="4654025" w="9184153">
                  <a:moveTo>
                    <a:pt x="9151133" y="21590"/>
                  </a:moveTo>
                  <a:cubicBezTo>
                    <a:pt x="9152404" y="34290"/>
                    <a:pt x="9152404" y="44450"/>
                    <a:pt x="9153673" y="54610"/>
                  </a:cubicBezTo>
                  <a:cubicBezTo>
                    <a:pt x="9156213" y="134414"/>
                    <a:pt x="9157483" y="235894"/>
                    <a:pt x="9160023" y="333749"/>
                  </a:cubicBezTo>
                  <a:cubicBezTo>
                    <a:pt x="9160023" y="475097"/>
                    <a:pt x="9172723" y="3262175"/>
                    <a:pt x="9179073" y="3403522"/>
                  </a:cubicBezTo>
                  <a:cubicBezTo>
                    <a:pt x="9185423" y="3617356"/>
                    <a:pt x="9181613" y="3834813"/>
                    <a:pt x="9181613" y="4048646"/>
                  </a:cubicBezTo>
                  <a:cubicBezTo>
                    <a:pt x="9181613" y="4237109"/>
                    <a:pt x="9182883" y="4411075"/>
                    <a:pt x="9184154" y="4593771"/>
                  </a:cubicBezTo>
                  <a:cubicBezTo>
                    <a:pt x="9184154" y="4615361"/>
                    <a:pt x="9184154" y="4629331"/>
                    <a:pt x="9184154" y="4653461"/>
                  </a:cubicBezTo>
                  <a:cubicBezTo>
                    <a:pt x="9161294" y="4653461"/>
                    <a:pt x="9140973" y="4654731"/>
                    <a:pt x="9096410" y="4653461"/>
                  </a:cubicBezTo>
                  <a:cubicBezTo>
                    <a:pt x="8628556" y="4648381"/>
                    <a:pt x="8153505" y="4654731"/>
                    <a:pt x="7685651" y="4649651"/>
                  </a:cubicBezTo>
                  <a:cubicBezTo>
                    <a:pt x="7404939" y="4645841"/>
                    <a:pt x="7131425" y="4648381"/>
                    <a:pt x="6850712" y="4645841"/>
                  </a:cubicBezTo>
                  <a:cubicBezTo>
                    <a:pt x="6721153" y="4644571"/>
                    <a:pt x="6591594" y="4643301"/>
                    <a:pt x="6462034" y="4642031"/>
                  </a:cubicBezTo>
                  <a:cubicBezTo>
                    <a:pt x="6382859" y="4642031"/>
                    <a:pt x="6310882" y="4643301"/>
                    <a:pt x="6231706" y="4643301"/>
                  </a:cubicBezTo>
                  <a:cubicBezTo>
                    <a:pt x="6030169" y="4642031"/>
                    <a:pt x="5475942" y="4643301"/>
                    <a:pt x="5274406" y="4642031"/>
                  </a:cubicBezTo>
                  <a:cubicBezTo>
                    <a:pt x="5130451" y="4640761"/>
                    <a:pt x="2251352" y="4649651"/>
                    <a:pt x="2107397" y="4648381"/>
                  </a:cubicBezTo>
                  <a:cubicBezTo>
                    <a:pt x="2071408" y="4648381"/>
                    <a:pt x="2028222" y="4649651"/>
                    <a:pt x="1992233" y="4649651"/>
                  </a:cubicBezTo>
                  <a:cubicBezTo>
                    <a:pt x="1905860" y="4649651"/>
                    <a:pt x="1826685" y="4650921"/>
                    <a:pt x="1740312" y="4650921"/>
                  </a:cubicBezTo>
                  <a:cubicBezTo>
                    <a:pt x="1524380" y="4650921"/>
                    <a:pt x="1315645" y="4649651"/>
                    <a:pt x="1099713" y="4648381"/>
                  </a:cubicBezTo>
                  <a:cubicBezTo>
                    <a:pt x="970153" y="4647111"/>
                    <a:pt x="840594" y="4645841"/>
                    <a:pt x="718232" y="4644571"/>
                  </a:cubicBezTo>
                  <a:cubicBezTo>
                    <a:pt x="487904" y="4643301"/>
                    <a:pt x="257576" y="4642031"/>
                    <a:pt x="44665" y="4642031"/>
                  </a:cubicBezTo>
                  <a:cubicBezTo>
                    <a:pt x="34505" y="4642031"/>
                    <a:pt x="25615" y="4642031"/>
                    <a:pt x="15455" y="4640761"/>
                  </a:cubicBezTo>
                  <a:cubicBezTo>
                    <a:pt x="6565" y="4639491"/>
                    <a:pt x="1485" y="4633141"/>
                    <a:pt x="4025" y="4624251"/>
                  </a:cubicBezTo>
                  <a:cubicBezTo>
                    <a:pt x="12915" y="4592289"/>
                    <a:pt x="9105" y="4501682"/>
                    <a:pt x="7835" y="4407450"/>
                  </a:cubicBezTo>
                  <a:cubicBezTo>
                    <a:pt x="6565" y="4215363"/>
                    <a:pt x="2755" y="4026900"/>
                    <a:pt x="4025" y="3834813"/>
                  </a:cubicBezTo>
                  <a:cubicBezTo>
                    <a:pt x="1485" y="3595610"/>
                    <a:pt x="-3595" y="634565"/>
                    <a:pt x="4025" y="391738"/>
                  </a:cubicBezTo>
                  <a:cubicBezTo>
                    <a:pt x="5295" y="344622"/>
                    <a:pt x="4025" y="293882"/>
                    <a:pt x="5295" y="246766"/>
                  </a:cubicBezTo>
                  <a:cubicBezTo>
                    <a:pt x="6565" y="170656"/>
                    <a:pt x="9105" y="87298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77633" y="30480"/>
                    <a:pt x="192797" y="29210"/>
                  </a:cubicBezTo>
                  <a:cubicBezTo>
                    <a:pt x="387136" y="25400"/>
                    <a:pt x="581475" y="22860"/>
                    <a:pt x="783012" y="20320"/>
                  </a:cubicBezTo>
                  <a:cubicBezTo>
                    <a:pt x="919769" y="17780"/>
                    <a:pt x="1056526" y="16510"/>
                    <a:pt x="1186086" y="13970"/>
                  </a:cubicBezTo>
                  <a:cubicBezTo>
                    <a:pt x="1315645" y="11430"/>
                    <a:pt x="1452402" y="8890"/>
                    <a:pt x="1581962" y="8890"/>
                  </a:cubicBezTo>
                  <a:cubicBezTo>
                    <a:pt x="1725917" y="7620"/>
                    <a:pt x="1869872" y="10160"/>
                    <a:pt x="2013827" y="8890"/>
                  </a:cubicBezTo>
                  <a:cubicBezTo>
                    <a:pt x="2193770" y="8890"/>
                    <a:pt x="5454350" y="6350"/>
                    <a:pt x="5634293" y="5080"/>
                  </a:cubicBezTo>
                  <a:cubicBezTo>
                    <a:pt x="5807039" y="3810"/>
                    <a:pt x="5979785" y="2540"/>
                    <a:pt x="6159729" y="2540"/>
                  </a:cubicBezTo>
                  <a:cubicBezTo>
                    <a:pt x="6454837" y="1270"/>
                    <a:pt x="6742747" y="0"/>
                    <a:pt x="7037854" y="0"/>
                  </a:cubicBezTo>
                  <a:cubicBezTo>
                    <a:pt x="7160216" y="0"/>
                    <a:pt x="7289775" y="2540"/>
                    <a:pt x="7412137" y="2540"/>
                  </a:cubicBezTo>
                  <a:cubicBezTo>
                    <a:pt x="7750431" y="3810"/>
                    <a:pt x="8095922" y="5080"/>
                    <a:pt x="8434217" y="7620"/>
                  </a:cubicBezTo>
                  <a:cubicBezTo>
                    <a:pt x="8614161" y="8890"/>
                    <a:pt x="8794105" y="12700"/>
                    <a:pt x="8974048" y="16510"/>
                  </a:cubicBezTo>
                  <a:cubicBezTo>
                    <a:pt x="9017234" y="16510"/>
                    <a:pt x="9060422" y="16510"/>
                    <a:pt x="9096410" y="16510"/>
                  </a:cubicBezTo>
                  <a:cubicBezTo>
                    <a:pt x="9132083" y="17780"/>
                    <a:pt x="9140973" y="20320"/>
                    <a:pt x="9151133" y="21590"/>
                  </a:cubicBezTo>
                  <a:close/>
                  <a:moveTo>
                    <a:pt x="9161294" y="4636951"/>
                  </a:moveTo>
                  <a:cubicBezTo>
                    <a:pt x="9162563" y="4620441"/>
                    <a:pt x="9163833" y="4607741"/>
                    <a:pt x="9163833" y="4595041"/>
                  </a:cubicBezTo>
                  <a:cubicBezTo>
                    <a:pt x="9162563" y="4392954"/>
                    <a:pt x="9161294" y="4200866"/>
                    <a:pt x="9161294" y="3994282"/>
                  </a:cubicBezTo>
                  <a:cubicBezTo>
                    <a:pt x="9161294" y="3900050"/>
                    <a:pt x="9163833" y="3805818"/>
                    <a:pt x="9162563" y="3711587"/>
                  </a:cubicBezTo>
                  <a:cubicBezTo>
                    <a:pt x="9162563" y="3624604"/>
                    <a:pt x="9161294" y="3533997"/>
                    <a:pt x="9160023" y="3447014"/>
                  </a:cubicBezTo>
                  <a:cubicBezTo>
                    <a:pt x="9154944" y="3312915"/>
                    <a:pt x="9143513" y="536710"/>
                    <a:pt x="9143513" y="402611"/>
                  </a:cubicBezTo>
                  <a:cubicBezTo>
                    <a:pt x="9140973" y="290258"/>
                    <a:pt x="9138433" y="174281"/>
                    <a:pt x="9135894" y="63500"/>
                  </a:cubicBezTo>
                  <a:cubicBezTo>
                    <a:pt x="9134623" y="44450"/>
                    <a:pt x="9133354" y="43180"/>
                    <a:pt x="9074817" y="41910"/>
                  </a:cubicBezTo>
                  <a:cubicBezTo>
                    <a:pt x="9053223" y="41910"/>
                    <a:pt x="9038828" y="41910"/>
                    <a:pt x="9017234" y="40640"/>
                  </a:cubicBezTo>
                  <a:cubicBezTo>
                    <a:pt x="8837291" y="36830"/>
                    <a:pt x="8650150" y="31750"/>
                    <a:pt x="8470206" y="30480"/>
                  </a:cubicBezTo>
                  <a:cubicBezTo>
                    <a:pt x="8031143" y="26670"/>
                    <a:pt x="7584883" y="25400"/>
                    <a:pt x="7145821" y="22860"/>
                  </a:cubicBezTo>
                  <a:cubicBezTo>
                    <a:pt x="7081041" y="22860"/>
                    <a:pt x="7009063" y="22860"/>
                    <a:pt x="6944283" y="22860"/>
                  </a:cubicBezTo>
                  <a:cubicBezTo>
                    <a:pt x="6836317" y="22860"/>
                    <a:pt x="6728351" y="22860"/>
                    <a:pt x="6627583" y="22860"/>
                  </a:cubicBezTo>
                  <a:cubicBezTo>
                    <a:pt x="6397255" y="22860"/>
                    <a:pt x="6166927" y="22860"/>
                    <a:pt x="5943797" y="24130"/>
                  </a:cubicBezTo>
                  <a:cubicBezTo>
                    <a:pt x="5749457" y="25400"/>
                    <a:pt x="2474482" y="29210"/>
                    <a:pt x="2280143" y="29210"/>
                  </a:cubicBezTo>
                  <a:cubicBezTo>
                    <a:pt x="1963442" y="29210"/>
                    <a:pt x="1646742" y="26670"/>
                    <a:pt x="1330041" y="33020"/>
                  </a:cubicBezTo>
                  <a:cubicBezTo>
                    <a:pt x="1164492" y="36830"/>
                    <a:pt x="1006142" y="36830"/>
                    <a:pt x="847792" y="38100"/>
                  </a:cubicBezTo>
                  <a:cubicBezTo>
                    <a:pt x="574277" y="41910"/>
                    <a:pt x="300763" y="45720"/>
                    <a:pt x="45935" y="50800"/>
                  </a:cubicBezTo>
                  <a:cubicBezTo>
                    <a:pt x="33235" y="50800"/>
                    <a:pt x="30695" y="53340"/>
                    <a:pt x="29425" y="76425"/>
                  </a:cubicBezTo>
                  <a:cubicBezTo>
                    <a:pt x="28155" y="141662"/>
                    <a:pt x="28155" y="206899"/>
                    <a:pt x="26885" y="272137"/>
                  </a:cubicBezTo>
                  <a:cubicBezTo>
                    <a:pt x="25615" y="380865"/>
                    <a:pt x="23075" y="485970"/>
                    <a:pt x="21805" y="594698"/>
                  </a:cubicBezTo>
                  <a:cubicBezTo>
                    <a:pt x="16725" y="710676"/>
                    <a:pt x="23075" y="3544870"/>
                    <a:pt x="25615" y="3660847"/>
                  </a:cubicBezTo>
                  <a:cubicBezTo>
                    <a:pt x="25615" y="3784073"/>
                    <a:pt x="25615" y="3910923"/>
                    <a:pt x="26885" y="4034149"/>
                  </a:cubicBezTo>
                  <a:cubicBezTo>
                    <a:pt x="26885" y="4124756"/>
                    <a:pt x="29425" y="4215363"/>
                    <a:pt x="29425" y="4305971"/>
                  </a:cubicBezTo>
                  <a:cubicBezTo>
                    <a:pt x="29425" y="4403826"/>
                    <a:pt x="29425" y="4501682"/>
                    <a:pt x="28155" y="4595041"/>
                  </a:cubicBezTo>
                  <a:cubicBezTo>
                    <a:pt x="28155" y="4598851"/>
                    <a:pt x="28155" y="4601391"/>
                    <a:pt x="28155" y="4605201"/>
                  </a:cubicBezTo>
                  <a:cubicBezTo>
                    <a:pt x="28155" y="4615361"/>
                    <a:pt x="31965" y="4619171"/>
                    <a:pt x="40855" y="4619171"/>
                  </a:cubicBezTo>
                  <a:cubicBezTo>
                    <a:pt x="92028" y="4619171"/>
                    <a:pt x="192797" y="4620441"/>
                    <a:pt x="286367" y="4620441"/>
                  </a:cubicBezTo>
                  <a:cubicBezTo>
                    <a:pt x="423124" y="4620441"/>
                    <a:pt x="567079" y="4617901"/>
                    <a:pt x="703837" y="4620441"/>
                  </a:cubicBezTo>
                  <a:cubicBezTo>
                    <a:pt x="926967" y="4624251"/>
                    <a:pt x="1150097" y="4626791"/>
                    <a:pt x="1373227" y="4625521"/>
                  </a:cubicBezTo>
                  <a:cubicBezTo>
                    <a:pt x="1517182" y="4624251"/>
                    <a:pt x="1653939" y="4626791"/>
                    <a:pt x="1797894" y="4626791"/>
                  </a:cubicBezTo>
                  <a:cubicBezTo>
                    <a:pt x="2006629" y="4626791"/>
                    <a:pt x="2215364" y="4625521"/>
                    <a:pt x="2424098" y="4626791"/>
                  </a:cubicBezTo>
                  <a:cubicBezTo>
                    <a:pt x="2733601" y="4628061"/>
                    <a:pt x="6130938" y="4617901"/>
                    <a:pt x="6447639" y="4620441"/>
                  </a:cubicBezTo>
                  <a:cubicBezTo>
                    <a:pt x="6584396" y="4621711"/>
                    <a:pt x="6721153" y="4622981"/>
                    <a:pt x="6850712" y="4622981"/>
                  </a:cubicBezTo>
                  <a:cubicBezTo>
                    <a:pt x="7088239" y="4625521"/>
                    <a:pt x="7318566" y="4621711"/>
                    <a:pt x="7556092" y="4625521"/>
                  </a:cubicBezTo>
                  <a:cubicBezTo>
                    <a:pt x="7750431" y="4628061"/>
                    <a:pt x="7944770" y="4628061"/>
                    <a:pt x="8139110" y="4630601"/>
                  </a:cubicBezTo>
                  <a:cubicBezTo>
                    <a:pt x="8427019" y="4634411"/>
                    <a:pt x="8714930" y="4636951"/>
                    <a:pt x="9002839" y="4638221"/>
                  </a:cubicBezTo>
                  <a:cubicBezTo>
                    <a:pt x="9110805" y="4638221"/>
                    <a:pt x="9140973" y="4636951"/>
                    <a:pt x="9161294" y="4636951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538799" y="3706233"/>
            <a:ext cx="2566239" cy="2566239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53859" y="0"/>
                  </a:moveTo>
                  <a:lnTo>
                    <a:pt x="658941" y="0"/>
                  </a:lnTo>
                  <a:cubicBezTo>
                    <a:pt x="743915" y="0"/>
                    <a:pt x="812800" y="68885"/>
                    <a:pt x="812800" y="153859"/>
                  </a:cubicBezTo>
                  <a:lnTo>
                    <a:pt x="812800" y="658941"/>
                  </a:lnTo>
                  <a:cubicBezTo>
                    <a:pt x="812800" y="743915"/>
                    <a:pt x="743915" y="812800"/>
                    <a:pt x="658941" y="812800"/>
                  </a:cubicBezTo>
                  <a:lnTo>
                    <a:pt x="153859" y="812800"/>
                  </a:lnTo>
                  <a:cubicBezTo>
                    <a:pt x="68885" y="812800"/>
                    <a:pt x="0" y="743915"/>
                    <a:pt x="0" y="658941"/>
                  </a:cubicBezTo>
                  <a:lnTo>
                    <a:pt x="0" y="153859"/>
                  </a:lnTo>
                  <a:cubicBezTo>
                    <a:pt x="0" y="68885"/>
                    <a:pt x="68885" y="0"/>
                    <a:pt x="153859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42243" lIns="42243" bIns="42243" rIns="42243"/>
            <a:lstStyle/>
            <a:p>
              <a:pPr algn="ctr">
                <a:lnSpc>
                  <a:spcPts val="2223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2565592" y="3729266"/>
            <a:ext cx="2516305" cy="2516518"/>
            <a:chOff x="0" y="0"/>
            <a:chExt cx="796984" cy="79705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96984" cy="797052"/>
            </a:xfrm>
            <a:custGeom>
              <a:avLst/>
              <a:gdLst/>
              <a:ahLst/>
              <a:cxnLst/>
              <a:rect r="r" b="b" t="t" l="l"/>
              <a:pathLst>
                <a:path h="797052" w="796984">
                  <a:moveTo>
                    <a:pt x="156912" y="0"/>
                  </a:moveTo>
                  <a:lnTo>
                    <a:pt x="640073" y="0"/>
                  </a:lnTo>
                  <a:cubicBezTo>
                    <a:pt x="681688" y="0"/>
                    <a:pt x="721599" y="16532"/>
                    <a:pt x="751026" y="45958"/>
                  </a:cubicBezTo>
                  <a:cubicBezTo>
                    <a:pt x="780453" y="75385"/>
                    <a:pt x="796984" y="115296"/>
                    <a:pt x="796984" y="156912"/>
                  </a:cubicBezTo>
                  <a:lnTo>
                    <a:pt x="796984" y="640140"/>
                  </a:lnTo>
                  <a:cubicBezTo>
                    <a:pt x="796984" y="726800"/>
                    <a:pt x="726733" y="797052"/>
                    <a:pt x="640073" y="797052"/>
                  </a:cubicBezTo>
                  <a:lnTo>
                    <a:pt x="156912" y="797052"/>
                  </a:lnTo>
                  <a:cubicBezTo>
                    <a:pt x="115296" y="797052"/>
                    <a:pt x="75385" y="780520"/>
                    <a:pt x="45958" y="751094"/>
                  </a:cubicBezTo>
                  <a:cubicBezTo>
                    <a:pt x="16532" y="721667"/>
                    <a:pt x="0" y="681756"/>
                    <a:pt x="0" y="640140"/>
                  </a:cubicBezTo>
                  <a:lnTo>
                    <a:pt x="0" y="156912"/>
                  </a:lnTo>
                  <a:cubicBezTo>
                    <a:pt x="0" y="115296"/>
                    <a:pt x="16532" y="75385"/>
                    <a:pt x="45958" y="45958"/>
                  </a:cubicBezTo>
                  <a:cubicBezTo>
                    <a:pt x="75385" y="16532"/>
                    <a:pt x="115296" y="0"/>
                    <a:pt x="15691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796984" cy="835152"/>
            </a:xfrm>
            <a:prstGeom prst="rect">
              <a:avLst/>
            </a:prstGeom>
          </p:spPr>
          <p:txBody>
            <a:bodyPr anchor="ctr" rtlCol="false" tIns="42243" lIns="42243" bIns="42243" rIns="42243"/>
            <a:lstStyle/>
            <a:p>
              <a:pPr algn="ctr">
                <a:lnSpc>
                  <a:spcPts val="2223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955993" y="3617770"/>
            <a:ext cx="2566239" cy="2566239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84027" y="0"/>
                  </a:moveTo>
                  <a:lnTo>
                    <a:pt x="628773" y="0"/>
                  </a:lnTo>
                  <a:cubicBezTo>
                    <a:pt x="730408" y="0"/>
                    <a:pt x="812800" y="82392"/>
                    <a:pt x="812800" y="184027"/>
                  </a:cubicBezTo>
                  <a:lnTo>
                    <a:pt x="812800" y="628773"/>
                  </a:lnTo>
                  <a:cubicBezTo>
                    <a:pt x="812800" y="730408"/>
                    <a:pt x="730408" y="812800"/>
                    <a:pt x="628773" y="812800"/>
                  </a:cubicBezTo>
                  <a:lnTo>
                    <a:pt x="184027" y="812800"/>
                  </a:lnTo>
                  <a:cubicBezTo>
                    <a:pt x="82392" y="812800"/>
                    <a:pt x="0" y="730408"/>
                    <a:pt x="0" y="628773"/>
                  </a:cubicBezTo>
                  <a:lnTo>
                    <a:pt x="0" y="184027"/>
                  </a:lnTo>
                  <a:cubicBezTo>
                    <a:pt x="0" y="82392"/>
                    <a:pt x="82392" y="0"/>
                    <a:pt x="18402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42243" lIns="42243" bIns="42243" rIns="42243"/>
            <a:lstStyle/>
            <a:p>
              <a:pPr algn="ctr">
                <a:lnSpc>
                  <a:spcPts val="2223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1982786" y="3640803"/>
            <a:ext cx="2516305" cy="2516518"/>
            <a:chOff x="0" y="0"/>
            <a:chExt cx="796984" cy="79705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96984" cy="797052"/>
            </a:xfrm>
            <a:custGeom>
              <a:avLst/>
              <a:gdLst/>
              <a:ahLst/>
              <a:cxnLst/>
              <a:rect r="r" b="b" t="t" l="l"/>
              <a:pathLst>
                <a:path h="797052" w="796984">
                  <a:moveTo>
                    <a:pt x="187679" y="0"/>
                  </a:moveTo>
                  <a:lnTo>
                    <a:pt x="609306" y="0"/>
                  </a:lnTo>
                  <a:cubicBezTo>
                    <a:pt x="659081" y="0"/>
                    <a:pt x="706818" y="19773"/>
                    <a:pt x="742015" y="54970"/>
                  </a:cubicBezTo>
                  <a:cubicBezTo>
                    <a:pt x="777211" y="90166"/>
                    <a:pt x="796984" y="137903"/>
                    <a:pt x="796984" y="187679"/>
                  </a:cubicBezTo>
                  <a:lnTo>
                    <a:pt x="796984" y="609373"/>
                  </a:lnTo>
                  <a:cubicBezTo>
                    <a:pt x="796984" y="713026"/>
                    <a:pt x="712958" y="797052"/>
                    <a:pt x="609306" y="797052"/>
                  </a:cubicBezTo>
                  <a:lnTo>
                    <a:pt x="187679" y="797052"/>
                  </a:lnTo>
                  <a:cubicBezTo>
                    <a:pt x="84027" y="797052"/>
                    <a:pt x="0" y="713026"/>
                    <a:pt x="0" y="609373"/>
                  </a:cubicBezTo>
                  <a:lnTo>
                    <a:pt x="0" y="187679"/>
                  </a:lnTo>
                  <a:cubicBezTo>
                    <a:pt x="0" y="84027"/>
                    <a:pt x="84027" y="0"/>
                    <a:pt x="18767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796984" cy="835152"/>
            </a:xfrm>
            <a:prstGeom prst="rect">
              <a:avLst/>
            </a:prstGeom>
          </p:spPr>
          <p:txBody>
            <a:bodyPr anchor="ctr" rtlCol="false" tIns="42243" lIns="42243" bIns="42243" rIns="42243"/>
            <a:lstStyle/>
            <a:p>
              <a:pPr algn="ctr">
                <a:lnSpc>
                  <a:spcPts val="2223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2746073" y="3633120"/>
            <a:ext cx="2155344" cy="2305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900"/>
              </a:lnSpc>
            </a:pPr>
            <a:r>
              <a:rPr lang="en-US" sz="13500" b="true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a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003611" y="3544657"/>
            <a:ext cx="2471001" cy="2305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900"/>
              </a:lnSpc>
            </a:pPr>
            <a:r>
              <a:rPr lang="en-US" sz="13500" b="true">
                <a:solidFill>
                  <a:srgbClr val="595959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e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6100988" y="4240292"/>
            <a:ext cx="1494466" cy="1494466"/>
          </a:xfrm>
          <a:custGeom>
            <a:avLst/>
            <a:gdLst/>
            <a:ahLst/>
            <a:cxnLst/>
            <a:rect r="r" b="b" t="t" l="l"/>
            <a:pathLst>
              <a:path h="1494466" w="1494466">
                <a:moveTo>
                  <a:pt x="0" y="0"/>
                </a:moveTo>
                <a:lnTo>
                  <a:pt x="1494466" y="0"/>
                </a:lnTo>
                <a:lnTo>
                  <a:pt x="1494466" y="1494467"/>
                </a:lnTo>
                <a:lnTo>
                  <a:pt x="0" y="14944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589744" y="1386442"/>
            <a:ext cx="5700879" cy="59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-139">
                <a:solidFill>
                  <a:srgbClr val="393839"/>
                </a:solidFill>
                <a:latin typeface="Happy Font TH"/>
                <a:ea typeface="Happy Font TH"/>
                <a:cs typeface="Happy Font TH"/>
                <a:sym typeface="Happy Font TH"/>
              </a:rPr>
              <a:t>le g dur et g doux - /𝑔/ /ʒ/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9389754" y="3644457"/>
            <a:ext cx="2566239" cy="2566239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53859" y="0"/>
                  </a:moveTo>
                  <a:lnTo>
                    <a:pt x="658941" y="0"/>
                  </a:lnTo>
                  <a:cubicBezTo>
                    <a:pt x="743915" y="0"/>
                    <a:pt x="812800" y="68885"/>
                    <a:pt x="812800" y="153859"/>
                  </a:cubicBezTo>
                  <a:lnTo>
                    <a:pt x="812800" y="658941"/>
                  </a:lnTo>
                  <a:cubicBezTo>
                    <a:pt x="812800" y="743915"/>
                    <a:pt x="743915" y="812800"/>
                    <a:pt x="658941" y="812800"/>
                  </a:cubicBezTo>
                  <a:lnTo>
                    <a:pt x="153859" y="812800"/>
                  </a:lnTo>
                  <a:cubicBezTo>
                    <a:pt x="68885" y="812800"/>
                    <a:pt x="0" y="743915"/>
                    <a:pt x="0" y="658941"/>
                  </a:cubicBezTo>
                  <a:lnTo>
                    <a:pt x="0" y="153859"/>
                  </a:lnTo>
                  <a:cubicBezTo>
                    <a:pt x="0" y="68885"/>
                    <a:pt x="68885" y="0"/>
                    <a:pt x="153859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42243" lIns="42243" bIns="42243" rIns="42243"/>
            <a:lstStyle/>
            <a:p>
              <a:pPr algn="ctr">
                <a:lnSpc>
                  <a:spcPts val="2223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9416548" y="3667490"/>
            <a:ext cx="2516305" cy="2516518"/>
            <a:chOff x="0" y="0"/>
            <a:chExt cx="796984" cy="797052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796984" cy="797052"/>
            </a:xfrm>
            <a:custGeom>
              <a:avLst/>
              <a:gdLst/>
              <a:ahLst/>
              <a:cxnLst/>
              <a:rect r="r" b="b" t="t" l="l"/>
              <a:pathLst>
                <a:path h="797052" w="796984">
                  <a:moveTo>
                    <a:pt x="156912" y="0"/>
                  </a:moveTo>
                  <a:lnTo>
                    <a:pt x="640073" y="0"/>
                  </a:lnTo>
                  <a:cubicBezTo>
                    <a:pt x="681688" y="0"/>
                    <a:pt x="721599" y="16532"/>
                    <a:pt x="751026" y="45958"/>
                  </a:cubicBezTo>
                  <a:cubicBezTo>
                    <a:pt x="780453" y="75385"/>
                    <a:pt x="796984" y="115296"/>
                    <a:pt x="796984" y="156912"/>
                  </a:cubicBezTo>
                  <a:lnTo>
                    <a:pt x="796984" y="640140"/>
                  </a:lnTo>
                  <a:cubicBezTo>
                    <a:pt x="796984" y="726800"/>
                    <a:pt x="726733" y="797052"/>
                    <a:pt x="640073" y="797052"/>
                  </a:cubicBezTo>
                  <a:lnTo>
                    <a:pt x="156912" y="797052"/>
                  </a:lnTo>
                  <a:cubicBezTo>
                    <a:pt x="115296" y="797052"/>
                    <a:pt x="75385" y="780520"/>
                    <a:pt x="45958" y="751094"/>
                  </a:cubicBezTo>
                  <a:cubicBezTo>
                    <a:pt x="16532" y="721667"/>
                    <a:pt x="0" y="681756"/>
                    <a:pt x="0" y="640140"/>
                  </a:cubicBezTo>
                  <a:lnTo>
                    <a:pt x="0" y="156912"/>
                  </a:lnTo>
                  <a:cubicBezTo>
                    <a:pt x="0" y="115296"/>
                    <a:pt x="16532" y="75385"/>
                    <a:pt x="45958" y="45958"/>
                  </a:cubicBezTo>
                  <a:cubicBezTo>
                    <a:pt x="75385" y="16532"/>
                    <a:pt x="115296" y="0"/>
                    <a:pt x="15691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38100"/>
              <a:ext cx="796984" cy="835152"/>
            </a:xfrm>
            <a:prstGeom prst="rect">
              <a:avLst/>
            </a:prstGeom>
          </p:spPr>
          <p:txBody>
            <a:bodyPr anchor="ctr" rtlCol="false" tIns="42243" lIns="42243" bIns="42243" rIns="42243"/>
            <a:lstStyle/>
            <a:p>
              <a:pPr algn="ctr">
                <a:lnSpc>
                  <a:spcPts val="2223"/>
                </a:lnSpc>
              </a:pP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9644647" y="3547446"/>
            <a:ext cx="2155344" cy="2305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900"/>
              </a:lnSpc>
            </a:pPr>
            <a:r>
              <a:rPr lang="en-US" sz="13500" b="true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g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0">
            <a:off x="67549" y="9103359"/>
            <a:ext cx="1044891" cy="1044891"/>
          </a:xfrm>
          <a:custGeom>
            <a:avLst/>
            <a:gdLst/>
            <a:ahLst/>
            <a:cxnLst/>
            <a:rect r="r" b="b" t="t" l="l"/>
            <a:pathLst>
              <a:path h="1044891" w="1044891">
                <a:moveTo>
                  <a:pt x="0" y="0"/>
                </a:moveTo>
                <a:lnTo>
                  <a:pt x="1044891" y="0"/>
                </a:lnTo>
                <a:lnTo>
                  <a:pt x="1044891" y="1044891"/>
                </a:lnTo>
                <a:lnTo>
                  <a:pt x="0" y="10448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9182669" cy="46560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9159808" cy="4628061"/>
            </a:xfrm>
            <a:custGeom>
              <a:avLst/>
              <a:gdLst/>
              <a:ahLst/>
              <a:cxnLst/>
              <a:rect r="r" b="b" t="t" l="l"/>
              <a:pathLst>
                <a:path h="4628061" w="9159808">
                  <a:moveTo>
                    <a:pt x="9159808" y="4628061"/>
                  </a:moveTo>
                  <a:lnTo>
                    <a:pt x="0" y="4620441"/>
                  </a:lnTo>
                  <a:lnTo>
                    <a:pt x="0" y="1618359"/>
                  </a:lnTo>
                  <a:lnTo>
                    <a:pt x="17780" y="19050"/>
                  </a:lnTo>
                  <a:lnTo>
                    <a:pt x="4565850" y="0"/>
                  </a:lnTo>
                  <a:lnTo>
                    <a:pt x="9140758" y="5080"/>
                  </a:ln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9184153" cy="4654025"/>
            </a:xfrm>
            <a:custGeom>
              <a:avLst/>
              <a:gdLst/>
              <a:ahLst/>
              <a:cxnLst/>
              <a:rect r="r" b="b" t="t" l="l"/>
              <a:pathLst>
                <a:path h="4654025" w="9184153">
                  <a:moveTo>
                    <a:pt x="9151133" y="21590"/>
                  </a:moveTo>
                  <a:cubicBezTo>
                    <a:pt x="9152404" y="34290"/>
                    <a:pt x="9152404" y="44450"/>
                    <a:pt x="9153673" y="54610"/>
                  </a:cubicBezTo>
                  <a:cubicBezTo>
                    <a:pt x="9156213" y="134414"/>
                    <a:pt x="9157483" y="235894"/>
                    <a:pt x="9160023" y="333749"/>
                  </a:cubicBezTo>
                  <a:cubicBezTo>
                    <a:pt x="9160023" y="475097"/>
                    <a:pt x="9172723" y="3262175"/>
                    <a:pt x="9179073" y="3403522"/>
                  </a:cubicBezTo>
                  <a:cubicBezTo>
                    <a:pt x="9185423" y="3617356"/>
                    <a:pt x="9181613" y="3834813"/>
                    <a:pt x="9181613" y="4048646"/>
                  </a:cubicBezTo>
                  <a:cubicBezTo>
                    <a:pt x="9181613" y="4237109"/>
                    <a:pt x="9182883" y="4411075"/>
                    <a:pt x="9184154" y="4593771"/>
                  </a:cubicBezTo>
                  <a:cubicBezTo>
                    <a:pt x="9184154" y="4615361"/>
                    <a:pt x="9184154" y="4629331"/>
                    <a:pt x="9184154" y="4653461"/>
                  </a:cubicBezTo>
                  <a:cubicBezTo>
                    <a:pt x="9161294" y="4653461"/>
                    <a:pt x="9140973" y="4654731"/>
                    <a:pt x="9096410" y="4653461"/>
                  </a:cubicBezTo>
                  <a:cubicBezTo>
                    <a:pt x="8628556" y="4648381"/>
                    <a:pt x="8153505" y="4654731"/>
                    <a:pt x="7685651" y="4649651"/>
                  </a:cubicBezTo>
                  <a:cubicBezTo>
                    <a:pt x="7404939" y="4645841"/>
                    <a:pt x="7131425" y="4648381"/>
                    <a:pt x="6850712" y="4645841"/>
                  </a:cubicBezTo>
                  <a:cubicBezTo>
                    <a:pt x="6721153" y="4644571"/>
                    <a:pt x="6591594" y="4643301"/>
                    <a:pt x="6462034" y="4642031"/>
                  </a:cubicBezTo>
                  <a:cubicBezTo>
                    <a:pt x="6382859" y="4642031"/>
                    <a:pt x="6310882" y="4643301"/>
                    <a:pt x="6231706" y="4643301"/>
                  </a:cubicBezTo>
                  <a:cubicBezTo>
                    <a:pt x="6030169" y="4642031"/>
                    <a:pt x="5475942" y="4643301"/>
                    <a:pt x="5274406" y="4642031"/>
                  </a:cubicBezTo>
                  <a:cubicBezTo>
                    <a:pt x="5130451" y="4640761"/>
                    <a:pt x="2251352" y="4649651"/>
                    <a:pt x="2107397" y="4648381"/>
                  </a:cubicBezTo>
                  <a:cubicBezTo>
                    <a:pt x="2071408" y="4648381"/>
                    <a:pt x="2028222" y="4649651"/>
                    <a:pt x="1992233" y="4649651"/>
                  </a:cubicBezTo>
                  <a:cubicBezTo>
                    <a:pt x="1905860" y="4649651"/>
                    <a:pt x="1826685" y="4650921"/>
                    <a:pt x="1740312" y="4650921"/>
                  </a:cubicBezTo>
                  <a:cubicBezTo>
                    <a:pt x="1524380" y="4650921"/>
                    <a:pt x="1315645" y="4649651"/>
                    <a:pt x="1099713" y="4648381"/>
                  </a:cubicBezTo>
                  <a:cubicBezTo>
                    <a:pt x="970153" y="4647111"/>
                    <a:pt x="840594" y="4645841"/>
                    <a:pt x="718232" y="4644571"/>
                  </a:cubicBezTo>
                  <a:cubicBezTo>
                    <a:pt x="487904" y="4643301"/>
                    <a:pt x="257576" y="4642031"/>
                    <a:pt x="44665" y="4642031"/>
                  </a:cubicBezTo>
                  <a:cubicBezTo>
                    <a:pt x="34505" y="4642031"/>
                    <a:pt x="25615" y="4642031"/>
                    <a:pt x="15455" y="4640761"/>
                  </a:cubicBezTo>
                  <a:cubicBezTo>
                    <a:pt x="6565" y="4639491"/>
                    <a:pt x="1485" y="4633141"/>
                    <a:pt x="4025" y="4624251"/>
                  </a:cubicBezTo>
                  <a:cubicBezTo>
                    <a:pt x="12915" y="4592289"/>
                    <a:pt x="9105" y="4501682"/>
                    <a:pt x="7835" y="4407450"/>
                  </a:cubicBezTo>
                  <a:cubicBezTo>
                    <a:pt x="6565" y="4215363"/>
                    <a:pt x="2755" y="4026900"/>
                    <a:pt x="4025" y="3834813"/>
                  </a:cubicBezTo>
                  <a:cubicBezTo>
                    <a:pt x="1485" y="3595610"/>
                    <a:pt x="-3595" y="634565"/>
                    <a:pt x="4025" y="391738"/>
                  </a:cubicBezTo>
                  <a:cubicBezTo>
                    <a:pt x="5295" y="344622"/>
                    <a:pt x="4025" y="293882"/>
                    <a:pt x="5295" y="246766"/>
                  </a:cubicBezTo>
                  <a:cubicBezTo>
                    <a:pt x="6565" y="170656"/>
                    <a:pt x="9105" y="87298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77633" y="30480"/>
                    <a:pt x="192797" y="29210"/>
                  </a:cubicBezTo>
                  <a:cubicBezTo>
                    <a:pt x="387136" y="25400"/>
                    <a:pt x="581475" y="22860"/>
                    <a:pt x="783012" y="20320"/>
                  </a:cubicBezTo>
                  <a:cubicBezTo>
                    <a:pt x="919769" y="17780"/>
                    <a:pt x="1056526" y="16510"/>
                    <a:pt x="1186086" y="13970"/>
                  </a:cubicBezTo>
                  <a:cubicBezTo>
                    <a:pt x="1315645" y="11430"/>
                    <a:pt x="1452402" y="8890"/>
                    <a:pt x="1581962" y="8890"/>
                  </a:cubicBezTo>
                  <a:cubicBezTo>
                    <a:pt x="1725917" y="7620"/>
                    <a:pt x="1869872" y="10160"/>
                    <a:pt x="2013827" y="8890"/>
                  </a:cubicBezTo>
                  <a:cubicBezTo>
                    <a:pt x="2193770" y="8890"/>
                    <a:pt x="5454350" y="6350"/>
                    <a:pt x="5634293" y="5080"/>
                  </a:cubicBezTo>
                  <a:cubicBezTo>
                    <a:pt x="5807039" y="3810"/>
                    <a:pt x="5979785" y="2540"/>
                    <a:pt x="6159729" y="2540"/>
                  </a:cubicBezTo>
                  <a:cubicBezTo>
                    <a:pt x="6454837" y="1270"/>
                    <a:pt x="6742747" y="0"/>
                    <a:pt x="7037854" y="0"/>
                  </a:cubicBezTo>
                  <a:cubicBezTo>
                    <a:pt x="7160216" y="0"/>
                    <a:pt x="7289775" y="2540"/>
                    <a:pt x="7412137" y="2540"/>
                  </a:cubicBezTo>
                  <a:cubicBezTo>
                    <a:pt x="7750431" y="3810"/>
                    <a:pt x="8095922" y="5080"/>
                    <a:pt x="8434217" y="7620"/>
                  </a:cubicBezTo>
                  <a:cubicBezTo>
                    <a:pt x="8614161" y="8890"/>
                    <a:pt x="8794105" y="12700"/>
                    <a:pt x="8974048" y="16510"/>
                  </a:cubicBezTo>
                  <a:cubicBezTo>
                    <a:pt x="9017234" y="16510"/>
                    <a:pt x="9060422" y="16510"/>
                    <a:pt x="9096410" y="16510"/>
                  </a:cubicBezTo>
                  <a:cubicBezTo>
                    <a:pt x="9132083" y="17780"/>
                    <a:pt x="9140973" y="20320"/>
                    <a:pt x="9151133" y="21590"/>
                  </a:cubicBezTo>
                  <a:close/>
                  <a:moveTo>
                    <a:pt x="9161294" y="4636951"/>
                  </a:moveTo>
                  <a:cubicBezTo>
                    <a:pt x="9162563" y="4620441"/>
                    <a:pt x="9163833" y="4607741"/>
                    <a:pt x="9163833" y="4595041"/>
                  </a:cubicBezTo>
                  <a:cubicBezTo>
                    <a:pt x="9162563" y="4392954"/>
                    <a:pt x="9161294" y="4200866"/>
                    <a:pt x="9161294" y="3994282"/>
                  </a:cubicBezTo>
                  <a:cubicBezTo>
                    <a:pt x="9161294" y="3900050"/>
                    <a:pt x="9163833" y="3805818"/>
                    <a:pt x="9162563" y="3711587"/>
                  </a:cubicBezTo>
                  <a:cubicBezTo>
                    <a:pt x="9162563" y="3624604"/>
                    <a:pt x="9161294" y="3533997"/>
                    <a:pt x="9160023" y="3447014"/>
                  </a:cubicBezTo>
                  <a:cubicBezTo>
                    <a:pt x="9154944" y="3312915"/>
                    <a:pt x="9143513" y="536710"/>
                    <a:pt x="9143513" y="402611"/>
                  </a:cubicBezTo>
                  <a:cubicBezTo>
                    <a:pt x="9140973" y="290258"/>
                    <a:pt x="9138433" y="174281"/>
                    <a:pt x="9135894" y="63500"/>
                  </a:cubicBezTo>
                  <a:cubicBezTo>
                    <a:pt x="9134623" y="44450"/>
                    <a:pt x="9133354" y="43180"/>
                    <a:pt x="9074817" y="41910"/>
                  </a:cubicBezTo>
                  <a:cubicBezTo>
                    <a:pt x="9053223" y="41910"/>
                    <a:pt x="9038828" y="41910"/>
                    <a:pt x="9017234" y="40640"/>
                  </a:cubicBezTo>
                  <a:cubicBezTo>
                    <a:pt x="8837291" y="36830"/>
                    <a:pt x="8650150" y="31750"/>
                    <a:pt x="8470206" y="30480"/>
                  </a:cubicBezTo>
                  <a:cubicBezTo>
                    <a:pt x="8031143" y="26670"/>
                    <a:pt x="7584883" y="25400"/>
                    <a:pt x="7145821" y="22860"/>
                  </a:cubicBezTo>
                  <a:cubicBezTo>
                    <a:pt x="7081041" y="22860"/>
                    <a:pt x="7009063" y="22860"/>
                    <a:pt x="6944283" y="22860"/>
                  </a:cubicBezTo>
                  <a:cubicBezTo>
                    <a:pt x="6836317" y="22860"/>
                    <a:pt x="6728351" y="22860"/>
                    <a:pt x="6627583" y="22860"/>
                  </a:cubicBezTo>
                  <a:cubicBezTo>
                    <a:pt x="6397255" y="22860"/>
                    <a:pt x="6166927" y="22860"/>
                    <a:pt x="5943797" y="24130"/>
                  </a:cubicBezTo>
                  <a:cubicBezTo>
                    <a:pt x="5749457" y="25400"/>
                    <a:pt x="2474482" y="29210"/>
                    <a:pt x="2280143" y="29210"/>
                  </a:cubicBezTo>
                  <a:cubicBezTo>
                    <a:pt x="1963442" y="29210"/>
                    <a:pt x="1646742" y="26670"/>
                    <a:pt x="1330041" y="33020"/>
                  </a:cubicBezTo>
                  <a:cubicBezTo>
                    <a:pt x="1164492" y="36830"/>
                    <a:pt x="1006142" y="36830"/>
                    <a:pt x="847792" y="38100"/>
                  </a:cubicBezTo>
                  <a:cubicBezTo>
                    <a:pt x="574277" y="41910"/>
                    <a:pt x="300763" y="45720"/>
                    <a:pt x="45935" y="50800"/>
                  </a:cubicBezTo>
                  <a:cubicBezTo>
                    <a:pt x="33235" y="50800"/>
                    <a:pt x="30695" y="53340"/>
                    <a:pt x="29425" y="76425"/>
                  </a:cubicBezTo>
                  <a:cubicBezTo>
                    <a:pt x="28155" y="141662"/>
                    <a:pt x="28155" y="206899"/>
                    <a:pt x="26885" y="272137"/>
                  </a:cubicBezTo>
                  <a:cubicBezTo>
                    <a:pt x="25615" y="380865"/>
                    <a:pt x="23075" y="485970"/>
                    <a:pt x="21805" y="594698"/>
                  </a:cubicBezTo>
                  <a:cubicBezTo>
                    <a:pt x="16725" y="710676"/>
                    <a:pt x="23075" y="3544870"/>
                    <a:pt x="25615" y="3660847"/>
                  </a:cubicBezTo>
                  <a:cubicBezTo>
                    <a:pt x="25615" y="3784073"/>
                    <a:pt x="25615" y="3910923"/>
                    <a:pt x="26885" y="4034149"/>
                  </a:cubicBezTo>
                  <a:cubicBezTo>
                    <a:pt x="26885" y="4124756"/>
                    <a:pt x="29425" y="4215363"/>
                    <a:pt x="29425" y="4305971"/>
                  </a:cubicBezTo>
                  <a:cubicBezTo>
                    <a:pt x="29425" y="4403826"/>
                    <a:pt x="29425" y="4501682"/>
                    <a:pt x="28155" y="4595041"/>
                  </a:cubicBezTo>
                  <a:cubicBezTo>
                    <a:pt x="28155" y="4598851"/>
                    <a:pt x="28155" y="4601391"/>
                    <a:pt x="28155" y="4605201"/>
                  </a:cubicBezTo>
                  <a:cubicBezTo>
                    <a:pt x="28155" y="4615361"/>
                    <a:pt x="31965" y="4619171"/>
                    <a:pt x="40855" y="4619171"/>
                  </a:cubicBezTo>
                  <a:cubicBezTo>
                    <a:pt x="92028" y="4619171"/>
                    <a:pt x="192797" y="4620441"/>
                    <a:pt x="286367" y="4620441"/>
                  </a:cubicBezTo>
                  <a:cubicBezTo>
                    <a:pt x="423124" y="4620441"/>
                    <a:pt x="567079" y="4617901"/>
                    <a:pt x="703837" y="4620441"/>
                  </a:cubicBezTo>
                  <a:cubicBezTo>
                    <a:pt x="926967" y="4624251"/>
                    <a:pt x="1150097" y="4626791"/>
                    <a:pt x="1373227" y="4625521"/>
                  </a:cubicBezTo>
                  <a:cubicBezTo>
                    <a:pt x="1517182" y="4624251"/>
                    <a:pt x="1653939" y="4626791"/>
                    <a:pt x="1797894" y="4626791"/>
                  </a:cubicBezTo>
                  <a:cubicBezTo>
                    <a:pt x="2006629" y="4626791"/>
                    <a:pt x="2215364" y="4625521"/>
                    <a:pt x="2424098" y="4626791"/>
                  </a:cubicBezTo>
                  <a:cubicBezTo>
                    <a:pt x="2733601" y="4628061"/>
                    <a:pt x="6130938" y="4617901"/>
                    <a:pt x="6447639" y="4620441"/>
                  </a:cubicBezTo>
                  <a:cubicBezTo>
                    <a:pt x="6584396" y="4621711"/>
                    <a:pt x="6721153" y="4622981"/>
                    <a:pt x="6850712" y="4622981"/>
                  </a:cubicBezTo>
                  <a:cubicBezTo>
                    <a:pt x="7088239" y="4625521"/>
                    <a:pt x="7318566" y="4621711"/>
                    <a:pt x="7556092" y="4625521"/>
                  </a:cubicBezTo>
                  <a:cubicBezTo>
                    <a:pt x="7750431" y="4628061"/>
                    <a:pt x="7944770" y="4628061"/>
                    <a:pt x="8139110" y="4630601"/>
                  </a:cubicBezTo>
                  <a:cubicBezTo>
                    <a:pt x="8427019" y="4634411"/>
                    <a:pt x="8714930" y="4636951"/>
                    <a:pt x="9002839" y="4638221"/>
                  </a:cubicBezTo>
                  <a:cubicBezTo>
                    <a:pt x="9110805" y="4638221"/>
                    <a:pt x="9140973" y="4636951"/>
                    <a:pt x="9161294" y="4636951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589744" y="1386442"/>
            <a:ext cx="5700879" cy="59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-139">
                <a:solidFill>
                  <a:srgbClr val="393839"/>
                </a:solidFill>
                <a:latin typeface="Happy Font TH"/>
                <a:ea typeface="Happy Font TH"/>
                <a:cs typeface="Happy Font TH"/>
                <a:sym typeface="Happy Font TH"/>
              </a:rPr>
              <a:t>le g dur et g doux - /𝑔/ /ʒ/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4440183" y="3729266"/>
            <a:ext cx="5132477" cy="2566239"/>
            <a:chOff x="0" y="0"/>
            <a:chExt cx="6843303" cy="3421652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3421652" cy="3421652"/>
              <a:chOff x="0" y="0"/>
              <a:chExt cx="812800" cy="8128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53859" y="0"/>
                    </a:moveTo>
                    <a:lnTo>
                      <a:pt x="658941" y="0"/>
                    </a:lnTo>
                    <a:cubicBezTo>
                      <a:pt x="743915" y="0"/>
                      <a:pt x="812800" y="68885"/>
                      <a:pt x="812800" y="153859"/>
                    </a:cubicBezTo>
                    <a:lnTo>
                      <a:pt x="812800" y="658941"/>
                    </a:lnTo>
                    <a:cubicBezTo>
                      <a:pt x="812800" y="743915"/>
                      <a:pt x="743915" y="812800"/>
                      <a:pt x="658941" y="812800"/>
                    </a:cubicBezTo>
                    <a:lnTo>
                      <a:pt x="153859" y="812800"/>
                    </a:lnTo>
                    <a:cubicBezTo>
                      <a:pt x="68885" y="812800"/>
                      <a:pt x="0" y="743915"/>
                      <a:pt x="0" y="658941"/>
                    </a:cubicBezTo>
                    <a:lnTo>
                      <a:pt x="0" y="153859"/>
                    </a:lnTo>
                    <a:cubicBezTo>
                      <a:pt x="0" y="68885"/>
                      <a:pt x="68885" y="0"/>
                      <a:pt x="153859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35725" y="30711"/>
              <a:ext cx="3355073" cy="3355358"/>
              <a:chOff x="0" y="0"/>
              <a:chExt cx="796984" cy="797052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56912" y="0"/>
                    </a:moveTo>
                    <a:lnTo>
                      <a:pt x="640073" y="0"/>
                    </a:lnTo>
                    <a:cubicBezTo>
                      <a:pt x="681688" y="0"/>
                      <a:pt x="721599" y="16532"/>
                      <a:pt x="751026" y="45958"/>
                    </a:cubicBezTo>
                    <a:cubicBezTo>
                      <a:pt x="780453" y="75385"/>
                      <a:pt x="796984" y="115296"/>
                      <a:pt x="796984" y="156912"/>
                    </a:cubicBezTo>
                    <a:lnTo>
                      <a:pt x="796984" y="640140"/>
                    </a:lnTo>
                    <a:cubicBezTo>
                      <a:pt x="796984" y="726800"/>
                      <a:pt x="726733" y="797052"/>
                      <a:pt x="640073" y="797052"/>
                    </a:cubicBezTo>
                    <a:lnTo>
                      <a:pt x="156912" y="797052"/>
                    </a:lnTo>
                    <a:cubicBezTo>
                      <a:pt x="115296" y="797052"/>
                      <a:pt x="75385" y="780520"/>
                      <a:pt x="45958" y="751094"/>
                    </a:cubicBezTo>
                    <a:cubicBezTo>
                      <a:pt x="16532" y="721667"/>
                      <a:pt x="0" y="681756"/>
                      <a:pt x="0" y="640140"/>
                    </a:cubicBezTo>
                    <a:lnTo>
                      <a:pt x="0" y="156912"/>
                    </a:lnTo>
                    <a:cubicBezTo>
                      <a:pt x="0" y="115296"/>
                      <a:pt x="16532" y="75385"/>
                      <a:pt x="45958" y="45958"/>
                    </a:cubicBezTo>
                    <a:cubicBezTo>
                      <a:pt x="75385" y="16532"/>
                      <a:pt x="115296" y="0"/>
                      <a:pt x="15691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3421652" y="0"/>
              <a:ext cx="3421652" cy="3421652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84027" y="0"/>
                    </a:moveTo>
                    <a:lnTo>
                      <a:pt x="628773" y="0"/>
                    </a:lnTo>
                    <a:cubicBezTo>
                      <a:pt x="730408" y="0"/>
                      <a:pt x="812800" y="82392"/>
                      <a:pt x="812800" y="184027"/>
                    </a:cubicBezTo>
                    <a:lnTo>
                      <a:pt x="812800" y="628773"/>
                    </a:lnTo>
                    <a:cubicBezTo>
                      <a:pt x="812800" y="730408"/>
                      <a:pt x="730408" y="812800"/>
                      <a:pt x="628773" y="812800"/>
                    </a:cubicBezTo>
                    <a:lnTo>
                      <a:pt x="184027" y="812800"/>
                    </a:lnTo>
                    <a:cubicBezTo>
                      <a:pt x="82392" y="812800"/>
                      <a:pt x="0" y="730408"/>
                      <a:pt x="0" y="628773"/>
                    </a:cubicBezTo>
                    <a:lnTo>
                      <a:pt x="0" y="184027"/>
                    </a:lnTo>
                    <a:cubicBezTo>
                      <a:pt x="0" y="82392"/>
                      <a:pt x="82392" y="0"/>
                      <a:pt x="184027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3457377" y="30711"/>
              <a:ext cx="3355073" cy="3355358"/>
              <a:chOff x="0" y="0"/>
              <a:chExt cx="796984" cy="797052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87679" y="0"/>
                    </a:moveTo>
                    <a:lnTo>
                      <a:pt x="609306" y="0"/>
                    </a:lnTo>
                    <a:cubicBezTo>
                      <a:pt x="659081" y="0"/>
                      <a:pt x="706818" y="19773"/>
                      <a:pt x="742015" y="54970"/>
                    </a:cubicBezTo>
                    <a:cubicBezTo>
                      <a:pt x="777211" y="90166"/>
                      <a:pt x="796984" y="137903"/>
                      <a:pt x="796984" y="187679"/>
                    </a:cubicBezTo>
                    <a:lnTo>
                      <a:pt x="796984" y="609373"/>
                    </a:lnTo>
                    <a:cubicBezTo>
                      <a:pt x="796984" y="713026"/>
                      <a:pt x="712958" y="797052"/>
                      <a:pt x="609306" y="797052"/>
                    </a:cubicBezTo>
                    <a:lnTo>
                      <a:pt x="187679" y="797052"/>
                    </a:lnTo>
                    <a:cubicBezTo>
                      <a:pt x="84027" y="797052"/>
                      <a:pt x="0" y="713026"/>
                      <a:pt x="0" y="609373"/>
                    </a:cubicBezTo>
                    <a:lnTo>
                      <a:pt x="0" y="187679"/>
                    </a:lnTo>
                    <a:cubicBezTo>
                      <a:pt x="0" y="84027"/>
                      <a:pt x="84027" y="0"/>
                      <a:pt x="18767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19" id="19"/>
            <p:cNvSpPr txBox="true"/>
            <p:nvPr/>
          </p:nvSpPr>
          <p:spPr>
            <a:xfrm rot="0">
              <a:off x="276366" y="-11759"/>
              <a:ext cx="2873792" cy="2987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900"/>
                </a:lnSpc>
              </a:pPr>
              <a:r>
                <a:rPr lang="en-US" sz="1350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a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3485143" y="-11759"/>
              <a:ext cx="3294669" cy="2987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900"/>
                </a:lnSpc>
              </a:pPr>
              <a:r>
                <a:rPr lang="en-US" sz="1350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g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9572661" y="3729266"/>
            <a:ext cx="2566239" cy="2566239"/>
            <a:chOff x="0" y="0"/>
            <a:chExt cx="3421652" cy="3421652"/>
          </a:xfrm>
        </p:grpSpPr>
        <p:grpSp>
          <p:nvGrpSpPr>
            <p:cNvPr name="Group 22" id="22"/>
            <p:cNvGrpSpPr/>
            <p:nvPr/>
          </p:nvGrpSpPr>
          <p:grpSpPr>
            <a:xfrm rot="0">
              <a:off x="0" y="0"/>
              <a:ext cx="3421652" cy="3421652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53859" y="0"/>
                    </a:moveTo>
                    <a:lnTo>
                      <a:pt x="658941" y="0"/>
                    </a:lnTo>
                    <a:cubicBezTo>
                      <a:pt x="743915" y="0"/>
                      <a:pt x="812800" y="68885"/>
                      <a:pt x="812800" y="153859"/>
                    </a:cubicBezTo>
                    <a:lnTo>
                      <a:pt x="812800" y="658941"/>
                    </a:lnTo>
                    <a:cubicBezTo>
                      <a:pt x="812800" y="743915"/>
                      <a:pt x="743915" y="812800"/>
                      <a:pt x="658941" y="812800"/>
                    </a:cubicBezTo>
                    <a:lnTo>
                      <a:pt x="153859" y="812800"/>
                    </a:lnTo>
                    <a:cubicBezTo>
                      <a:pt x="68885" y="812800"/>
                      <a:pt x="0" y="743915"/>
                      <a:pt x="0" y="658941"/>
                    </a:cubicBezTo>
                    <a:lnTo>
                      <a:pt x="0" y="153859"/>
                    </a:lnTo>
                    <a:cubicBezTo>
                      <a:pt x="0" y="68885"/>
                      <a:pt x="68885" y="0"/>
                      <a:pt x="153859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35725" y="30711"/>
              <a:ext cx="3355073" cy="3355358"/>
              <a:chOff x="0" y="0"/>
              <a:chExt cx="796984" cy="797052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56912" y="0"/>
                    </a:moveTo>
                    <a:lnTo>
                      <a:pt x="640073" y="0"/>
                    </a:lnTo>
                    <a:cubicBezTo>
                      <a:pt x="681688" y="0"/>
                      <a:pt x="721599" y="16532"/>
                      <a:pt x="751026" y="45958"/>
                    </a:cubicBezTo>
                    <a:cubicBezTo>
                      <a:pt x="780453" y="75385"/>
                      <a:pt x="796984" y="115296"/>
                      <a:pt x="796984" y="156912"/>
                    </a:cubicBezTo>
                    <a:lnTo>
                      <a:pt x="796984" y="640140"/>
                    </a:lnTo>
                    <a:cubicBezTo>
                      <a:pt x="796984" y="726800"/>
                      <a:pt x="726733" y="797052"/>
                      <a:pt x="640073" y="797052"/>
                    </a:cubicBezTo>
                    <a:lnTo>
                      <a:pt x="156912" y="797052"/>
                    </a:lnTo>
                    <a:cubicBezTo>
                      <a:pt x="115296" y="797052"/>
                      <a:pt x="75385" y="780520"/>
                      <a:pt x="45958" y="751094"/>
                    </a:cubicBezTo>
                    <a:cubicBezTo>
                      <a:pt x="16532" y="721667"/>
                      <a:pt x="0" y="681756"/>
                      <a:pt x="0" y="640140"/>
                    </a:cubicBezTo>
                    <a:lnTo>
                      <a:pt x="0" y="156912"/>
                    </a:lnTo>
                    <a:cubicBezTo>
                      <a:pt x="0" y="115296"/>
                      <a:pt x="16532" y="75385"/>
                      <a:pt x="45958" y="45958"/>
                    </a:cubicBezTo>
                    <a:cubicBezTo>
                      <a:pt x="75385" y="16532"/>
                      <a:pt x="115296" y="0"/>
                      <a:pt x="15691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28" id="28"/>
            <p:cNvSpPr txBox="true"/>
            <p:nvPr/>
          </p:nvSpPr>
          <p:spPr>
            <a:xfrm rot="0">
              <a:off x="339857" y="-43623"/>
              <a:ext cx="2873792" cy="2987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900"/>
                </a:lnSpc>
              </a:pPr>
              <a:r>
                <a:rPr lang="en-US" sz="13500" b="true">
                  <a:solidFill>
                    <a:srgbClr val="595959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e</a:t>
              </a: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0">
            <a:off x="67549" y="9103359"/>
            <a:ext cx="1044891" cy="1044891"/>
          </a:xfrm>
          <a:custGeom>
            <a:avLst/>
            <a:gdLst/>
            <a:ahLst/>
            <a:cxnLst/>
            <a:rect r="r" b="b" t="t" l="l"/>
            <a:pathLst>
              <a:path h="1044891" w="1044891">
                <a:moveTo>
                  <a:pt x="0" y="0"/>
                </a:moveTo>
                <a:lnTo>
                  <a:pt x="1044891" y="0"/>
                </a:lnTo>
                <a:lnTo>
                  <a:pt x="1044891" y="1044891"/>
                </a:lnTo>
                <a:lnTo>
                  <a:pt x="0" y="10448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9182669" cy="46560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9159808" cy="4628061"/>
            </a:xfrm>
            <a:custGeom>
              <a:avLst/>
              <a:gdLst/>
              <a:ahLst/>
              <a:cxnLst/>
              <a:rect r="r" b="b" t="t" l="l"/>
              <a:pathLst>
                <a:path h="4628061" w="9159808">
                  <a:moveTo>
                    <a:pt x="9159808" y="4628061"/>
                  </a:moveTo>
                  <a:lnTo>
                    <a:pt x="0" y="4620441"/>
                  </a:lnTo>
                  <a:lnTo>
                    <a:pt x="0" y="1618359"/>
                  </a:lnTo>
                  <a:lnTo>
                    <a:pt x="17780" y="19050"/>
                  </a:lnTo>
                  <a:lnTo>
                    <a:pt x="4565850" y="0"/>
                  </a:lnTo>
                  <a:lnTo>
                    <a:pt x="9140758" y="5080"/>
                  </a:ln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9184153" cy="4654025"/>
            </a:xfrm>
            <a:custGeom>
              <a:avLst/>
              <a:gdLst/>
              <a:ahLst/>
              <a:cxnLst/>
              <a:rect r="r" b="b" t="t" l="l"/>
              <a:pathLst>
                <a:path h="4654025" w="9184153">
                  <a:moveTo>
                    <a:pt x="9151133" y="21590"/>
                  </a:moveTo>
                  <a:cubicBezTo>
                    <a:pt x="9152404" y="34290"/>
                    <a:pt x="9152404" y="44450"/>
                    <a:pt x="9153673" y="54610"/>
                  </a:cubicBezTo>
                  <a:cubicBezTo>
                    <a:pt x="9156213" y="134414"/>
                    <a:pt x="9157483" y="235894"/>
                    <a:pt x="9160023" y="333749"/>
                  </a:cubicBezTo>
                  <a:cubicBezTo>
                    <a:pt x="9160023" y="475097"/>
                    <a:pt x="9172723" y="3262175"/>
                    <a:pt x="9179073" y="3403522"/>
                  </a:cubicBezTo>
                  <a:cubicBezTo>
                    <a:pt x="9185423" y="3617356"/>
                    <a:pt x="9181613" y="3834813"/>
                    <a:pt x="9181613" y="4048646"/>
                  </a:cubicBezTo>
                  <a:cubicBezTo>
                    <a:pt x="9181613" y="4237109"/>
                    <a:pt x="9182883" y="4411075"/>
                    <a:pt x="9184154" y="4593771"/>
                  </a:cubicBezTo>
                  <a:cubicBezTo>
                    <a:pt x="9184154" y="4615361"/>
                    <a:pt x="9184154" y="4629331"/>
                    <a:pt x="9184154" y="4653461"/>
                  </a:cubicBezTo>
                  <a:cubicBezTo>
                    <a:pt x="9161294" y="4653461"/>
                    <a:pt x="9140973" y="4654731"/>
                    <a:pt x="9096410" y="4653461"/>
                  </a:cubicBezTo>
                  <a:cubicBezTo>
                    <a:pt x="8628556" y="4648381"/>
                    <a:pt x="8153505" y="4654731"/>
                    <a:pt x="7685651" y="4649651"/>
                  </a:cubicBezTo>
                  <a:cubicBezTo>
                    <a:pt x="7404939" y="4645841"/>
                    <a:pt x="7131425" y="4648381"/>
                    <a:pt x="6850712" y="4645841"/>
                  </a:cubicBezTo>
                  <a:cubicBezTo>
                    <a:pt x="6721153" y="4644571"/>
                    <a:pt x="6591594" y="4643301"/>
                    <a:pt x="6462034" y="4642031"/>
                  </a:cubicBezTo>
                  <a:cubicBezTo>
                    <a:pt x="6382859" y="4642031"/>
                    <a:pt x="6310882" y="4643301"/>
                    <a:pt x="6231706" y="4643301"/>
                  </a:cubicBezTo>
                  <a:cubicBezTo>
                    <a:pt x="6030169" y="4642031"/>
                    <a:pt x="5475942" y="4643301"/>
                    <a:pt x="5274406" y="4642031"/>
                  </a:cubicBezTo>
                  <a:cubicBezTo>
                    <a:pt x="5130451" y="4640761"/>
                    <a:pt x="2251352" y="4649651"/>
                    <a:pt x="2107397" y="4648381"/>
                  </a:cubicBezTo>
                  <a:cubicBezTo>
                    <a:pt x="2071408" y="4648381"/>
                    <a:pt x="2028222" y="4649651"/>
                    <a:pt x="1992233" y="4649651"/>
                  </a:cubicBezTo>
                  <a:cubicBezTo>
                    <a:pt x="1905860" y="4649651"/>
                    <a:pt x="1826685" y="4650921"/>
                    <a:pt x="1740312" y="4650921"/>
                  </a:cubicBezTo>
                  <a:cubicBezTo>
                    <a:pt x="1524380" y="4650921"/>
                    <a:pt x="1315645" y="4649651"/>
                    <a:pt x="1099713" y="4648381"/>
                  </a:cubicBezTo>
                  <a:cubicBezTo>
                    <a:pt x="970153" y="4647111"/>
                    <a:pt x="840594" y="4645841"/>
                    <a:pt x="718232" y="4644571"/>
                  </a:cubicBezTo>
                  <a:cubicBezTo>
                    <a:pt x="487904" y="4643301"/>
                    <a:pt x="257576" y="4642031"/>
                    <a:pt x="44665" y="4642031"/>
                  </a:cubicBezTo>
                  <a:cubicBezTo>
                    <a:pt x="34505" y="4642031"/>
                    <a:pt x="25615" y="4642031"/>
                    <a:pt x="15455" y="4640761"/>
                  </a:cubicBezTo>
                  <a:cubicBezTo>
                    <a:pt x="6565" y="4639491"/>
                    <a:pt x="1485" y="4633141"/>
                    <a:pt x="4025" y="4624251"/>
                  </a:cubicBezTo>
                  <a:cubicBezTo>
                    <a:pt x="12915" y="4592289"/>
                    <a:pt x="9105" y="4501682"/>
                    <a:pt x="7835" y="4407450"/>
                  </a:cubicBezTo>
                  <a:cubicBezTo>
                    <a:pt x="6565" y="4215363"/>
                    <a:pt x="2755" y="4026900"/>
                    <a:pt x="4025" y="3834813"/>
                  </a:cubicBezTo>
                  <a:cubicBezTo>
                    <a:pt x="1485" y="3595610"/>
                    <a:pt x="-3595" y="634565"/>
                    <a:pt x="4025" y="391738"/>
                  </a:cubicBezTo>
                  <a:cubicBezTo>
                    <a:pt x="5295" y="344622"/>
                    <a:pt x="4025" y="293882"/>
                    <a:pt x="5295" y="246766"/>
                  </a:cubicBezTo>
                  <a:cubicBezTo>
                    <a:pt x="6565" y="170656"/>
                    <a:pt x="9105" y="87298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77633" y="30480"/>
                    <a:pt x="192797" y="29210"/>
                  </a:cubicBezTo>
                  <a:cubicBezTo>
                    <a:pt x="387136" y="25400"/>
                    <a:pt x="581475" y="22860"/>
                    <a:pt x="783012" y="20320"/>
                  </a:cubicBezTo>
                  <a:cubicBezTo>
                    <a:pt x="919769" y="17780"/>
                    <a:pt x="1056526" y="16510"/>
                    <a:pt x="1186086" y="13970"/>
                  </a:cubicBezTo>
                  <a:cubicBezTo>
                    <a:pt x="1315645" y="11430"/>
                    <a:pt x="1452402" y="8890"/>
                    <a:pt x="1581962" y="8890"/>
                  </a:cubicBezTo>
                  <a:cubicBezTo>
                    <a:pt x="1725917" y="7620"/>
                    <a:pt x="1869872" y="10160"/>
                    <a:pt x="2013827" y="8890"/>
                  </a:cubicBezTo>
                  <a:cubicBezTo>
                    <a:pt x="2193770" y="8890"/>
                    <a:pt x="5454350" y="6350"/>
                    <a:pt x="5634293" y="5080"/>
                  </a:cubicBezTo>
                  <a:cubicBezTo>
                    <a:pt x="5807039" y="3810"/>
                    <a:pt x="5979785" y="2540"/>
                    <a:pt x="6159729" y="2540"/>
                  </a:cubicBezTo>
                  <a:cubicBezTo>
                    <a:pt x="6454837" y="1270"/>
                    <a:pt x="6742747" y="0"/>
                    <a:pt x="7037854" y="0"/>
                  </a:cubicBezTo>
                  <a:cubicBezTo>
                    <a:pt x="7160216" y="0"/>
                    <a:pt x="7289775" y="2540"/>
                    <a:pt x="7412137" y="2540"/>
                  </a:cubicBezTo>
                  <a:cubicBezTo>
                    <a:pt x="7750431" y="3810"/>
                    <a:pt x="8095922" y="5080"/>
                    <a:pt x="8434217" y="7620"/>
                  </a:cubicBezTo>
                  <a:cubicBezTo>
                    <a:pt x="8614161" y="8890"/>
                    <a:pt x="8794105" y="12700"/>
                    <a:pt x="8974048" y="16510"/>
                  </a:cubicBezTo>
                  <a:cubicBezTo>
                    <a:pt x="9017234" y="16510"/>
                    <a:pt x="9060422" y="16510"/>
                    <a:pt x="9096410" y="16510"/>
                  </a:cubicBezTo>
                  <a:cubicBezTo>
                    <a:pt x="9132083" y="17780"/>
                    <a:pt x="9140973" y="20320"/>
                    <a:pt x="9151133" y="21590"/>
                  </a:cubicBezTo>
                  <a:close/>
                  <a:moveTo>
                    <a:pt x="9161294" y="4636951"/>
                  </a:moveTo>
                  <a:cubicBezTo>
                    <a:pt x="9162563" y="4620441"/>
                    <a:pt x="9163833" y="4607741"/>
                    <a:pt x="9163833" y="4595041"/>
                  </a:cubicBezTo>
                  <a:cubicBezTo>
                    <a:pt x="9162563" y="4392954"/>
                    <a:pt x="9161294" y="4200866"/>
                    <a:pt x="9161294" y="3994282"/>
                  </a:cubicBezTo>
                  <a:cubicBezTo>
                    <a:pt x="9161294" y="3900050"/>
                    <a:pt x="9163833" y="3805818"/>
                    <a:pt x="9162563" y="3711587"/>
                  </a:cubicBezTo>
                  <a:cubicBezTo>
                    <a:pt x="9162563" y="3624604"/>
                    <a:pt x="9161294" y="3533997"/>
                    <a:pt x="9160023" y="3447014"/>
                  </a:cubicBezTo>
                  <a:cubicBezTo>
                    <a:pt x="9154944" y="3312915"/>
                    <a:pt x="9143513" y="536710"/>
                    <a:pt x="9143513" y="402611"/>
                  </a:cubicBezTo>
                  <a:cubicBezTo>
                    <a:pt x="9140973" y="290258"/>
                    <a:pt x="9138433" y="174281"/>
                    <a:pt x="9135894" y="63500"/>
                  </a:cubicBezTo>
                  <a:cubicBezTo>
                    <a:pt x="9134623" y="44450"/>
                    <a:pt x="9133354" y="43180"/>
                    <a:pt x="9074817" y="41910"/>
                  </a:cubicBezTo>
                  <a:cubicBezTo>
                    <a:pt x="9053223" y="41910"/>
                    <a:pt x="9038828" y="41910"/>
                    <a:pt x="9017234" y="40640"/>
                  </a:cubicBezTo>
                  <a:cubicBezTo>
                    <a:pt x="8837291" y="36830"/>
                    <a:pt x="8650150" y="31750"/>
                    <a:pt x="8470206" y="30480"/>
                  </a:cubicBezTo>
                  <a:cubicBezTo>
                    <a:pt x="8031143" y="26670"/>
                    <a:pt x="7584883" y="25400"/>
                    <a:pt x="7145821" y="22860"/>
                  </a:cubicBezTo>
                  <a:cubicBezTo>
                    <a:pt x="7081041" y="22860"/>
                    <a:pt x="7009063" y="22860"/>
                    <a:pt x="6944283" y="22860"/>
                  </a:cubicBezTo>
                  <a:cubicBezTo>
                    <a:pt x="6836317" y="22860"/>
                    <a:pt x="6728351" y="22860"/>
                    <a:pt x="6627583" y="22860"/>
                  </a:cubicBezTo>
                  <a:cubicBezTo>
                    <a:pt x="6397255" y="22860"/>
                    <a:pt x="6166927" y="22860"/>
                    <a:pt x="5943797" y="24130"/>
                  </a:cubicBezTo>
                  <a:cubicBezTo>
                    <a:pt x="5749457" y="25400"/>
                    <a:pt x="2474482" y="29210"/>
                    <a:pt x="2280143" y="29210"/>
                  </a:cubicBezTo>
                  <a:cubicBezTo>
                    <a:pt x="1963442" y="29210"/>
                    <a:pt x="1646742" y="26670"/>
                    <a:pt x="1330041" y="33020"/>
                  </a:cubicBezTo>
                  <a:cubicBezTo>
                    <a:pt x="1164492" y="36830"/>
                    <a:pt x="1006142" y="36830"/>
                    <a:pt x="847792" y="38100"/>
                  </a:cubicBezTo>
                  <a:cubicBezTo>
                    <a:pt x="574277" y="41910"/>
                    <a:pt x="300763" y="45720"/>
                    <a:pt x="45935" y="50800"/>
                  </a:cubicBezTo>
                  <a:cubicBezTo>
                    <a:pt x="33235" y="50800"/>
                    <a:pt x="30695" y="53340"/>
                    <a:pt x="29425" y="76425"/>
                  </a:cubicBezTo>
                  <a:cubicBezTo>
                    <a:pt x="28155" y="141662"/>
                    <a:pt x="28155" y="206899"/>
                    <a:pt x="26885" y="272137"/>
                  </a:cubicBezTo>
                  <a:cubicBezTo>
                    <a:pt x="25615" y="380865"/>
                    <a:pt x="23075" y="485970"/>
                    <a:pt x="21805" y="594698"/>
                  </a:cubicBezTo>
                  <a:cubicBezTo>
                    <a:pt x="16725" y="710676"/>
                    <a:pt x="23075" y="3544870"/>
                    <a:pt x="25615" y="3660847"/>
                  </a:cubicBezTo>
                  <a:cubicBezTo>
                    <a:pt x="25615" y="3784073"/>
                    <a:pt x="25615" y="3910923"/>
                    <a:pt x="26885" y="4034149"/>
                  </a:cubicBezTo>
                  <a:cubicBezTo>
                    <a:pt x="26885" y="4124756"/>
                    <a:pt x="29425" y="4215363"/>
                    <a:pt x="29425" y="4305971"/>
                  </a:cubicBezTo>
                  <a:cubicBezTo>
                    <a:pt x="29425" y="4403826"/>
                    <a:pt x="29425" y="4501682"/>
                    <a:pt x="28155" y="4595041"/>
                  </a:cubicBezTo>
                  <a:cubicBezTo>
                    <a:pt x="28155" y="4598851"/>
                    <a:pt x="28155" y="4601391"/>
                    <a:pt x="28155" y="4605201"/>
                  </a:cubicBezTo>
                  <a:cubicBezTo>
                    <a:pt x="28155" y="4615361"/>
                    <a:pt x="31965" y="4619171"/>
                    <a:pt x="40855" y="4619171"/>
                  </a:cubicBezTo>
                  <a:cubicBezTo>
                    <a:pt x="92028" y="4619171"/>
                    <a:pt x="192797" y="4620441"/>
                    <a:pt x="286367" y="4620441"/>
                  </a:cubicBezTo>
                  <a:cubicBezTo>
                    <a:pt x="423124" y="4620441"/>
                    <a:pt x="567079" y="4617901"/>
                    <a:pt x="703837" y="4620441"/>
                  </a:cubicBezTo>
                  <a:cubicBezTo>
                    <a:pt x="926967" y="4624251"/>
                    <a:pt x="1150097" y="4626791"/>
                    <a:pt x="1373227" y="4625521"/>
                  </a:cubicBezTo>
                  <a:cubicBezTo>
                    <a:pt x="1517182" y="4624251"/>
                    <a:pt x="1653939" y="4626791"/>
                    <a:pt x="1797894" y="4626791"/>
                  </a:cubicBezTo>
                  <a:cubicBezTo>
                    <a:pt x="2006629" y="4626791"/>
                    <a:pt x="2215364" y="4625521"/>
                    <a:pt x="2424098" y="4626791"/>
                  </a:cubicBezTo>
                  <a:cubicBezTo>
                    <a:pt x="2733601" y="4628061"/>
                    <a:pt x="6130938" y="4617901"/>
                    <a:pt x="6447639" y="4620441"/>
                  </a:cubicBezTo>
                  <a:cubicBezTo>
                    <a:pt x="6584396" y="4621711"/>
                    <a:pt x="6721153" y="4622981"/>
                    <a:pt x="6850712" y="4622981"/>
                  </a:cubicBezTo>
                  <a:cubicBezTo>
                    <a:pt x="7088239" y="4625521"/>
                    <a:pt x="7318566" y="4621711"/>
                    <a:pt x="7556092" y="4625521"/>
                  </a:cubicBezTo>
                  <a:cubicBezTo>
                    <a:pt x="7750431" y="4628061"/>
                    <a:pt x="7944770" y="4628061"/>
                    <a:pt x="8139110" y="4630601"/>
                  </a:cubicBezTo>
                  <a:cubicBezTo>
                    <a:pt x="8427019" y="4634411"/>
                    <a:pt x="8714930" y="4636951"/>
                    <a:pt x="9002839" y="4638221"/>
                  </a:cubicBezTo>
                  <a:cubicBezTo>
                    <a:pt x="9110805" y="4638221"/>
                    <a:pt x="9140973" y="4636951"/>
                    <a:pt x="9161294" y="4636951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5763147" y="3839710"/>
            <a:ext cx="2566239" cy="2566239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53859" y="0"/>
                  </a:moveTo>
                  <a:lnTo>
                    <a:pt x="658941" y="0"/>
                  </a:lnTo>
                  <a:cubicBezTo>
                    <a:pt x="743915" y="0"/>
                    <a:pt x="812800" y="68885"/>
                    <a:pt x="812800" y="153859"/>
                  </a:cubicBezTo>
                  <a:lnTo>
                    <a:pt x="812800" y="658941"/>
                  </a:lnTo>
                  <a:cubicBezTo>
                    <a:pt x="812800" y="743915"/>
                    <a:pt x="743915" y="812800"/>
                    <a:pt x="658941" y="812800"/>
                  </a:cubicBezTo>
                  <a:lnTo>
                    <a:pt x="153859" y="812800"/>
                  </a:lnTo>
                  <a:cubicBezTo>
                    <a:pt x="68885" y="812800"/>
                    <a:pt x="0" y="743915"/>
                    <a:pt x="0" y="658941"/>
                  </a:cubicBezTo>
                  <a:lnTo>
                    <a:pt x="0" y="153859"/>
                  </a:lnTo>
                  <a:cubicBezTo>
                    <a:pt x="0" y="68885"/>
                    <a:pt x="68885" y="0"/>
                    <a:pt x="153859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42243" lIns="42243" bIns="42243" rIns="42243"/>
            <a:lstStyle/>
            <a:p>
              <a:pPr algn="ctr">
                <a:lnSpc>
                  <a:spcPts val="2223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5789940" y="3862743"/>
            <a:ext cx="2516305" cy="2516518"/>
            <a:chOff x="0" y="0"/>
            <a:chExt cx="796984" cy="79705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96984" cy="797052"/>
            </a:xfrm>
            <a:custGeom>
              <a:avLst/>
              <a:gdLst/>
              <a:ahLst/>
              <a:cxnLst/>
              <a:rect r="r" b="b" t="t" l="l"/>
              <a:pathLst>
                <a:path h="797052" w="796984">
                  <a:moveTo>
                    <a:pt x="156912" y="0"/>
                  </a:moveTo>
                  <a:lnTo>
                    <a:pt x="640073" y="0"/>
                  </a:lnTo>
                  <a:cubicBezTo>
                    <a:pt x="681688" y="0"/>
                    <a:pt x="721599" y="16532"/>
                    <a:pt x="751026" y="45958"/>
                  </a:cubicBezTo>
                  <a:cubicBezTo>
                    <a:pt x="780453" y="75385"/>
                    <a:pt x="796984" y="115296"/>
                    <a:pt x="796984" y="156912"/>
                  </a:cubicBezTo>
                  <a:lnTo>
                    <a:pt x="796984" y="640140"/>
                  </a:lnTo>
                  <a:cubicBezTo>
                    <a:pt x="796984" y="726800"/>
                    <a:pt x="726733" y="797052"/>
                    <a:pt x="640073" y="797052"/>
                  </a:cubicBezTo>
                  <a:lnTo>
                    <a:pt x="156912" y="797052"/>
                  </a:lnTo>
                  <a:cubicBezTo>
                    <a:pt x="115296" y="797052"/>
                    <a:pt x="75385" y="780520"/>
                    <a:pt x="45958" y="751094"/>
                  </a:cubicBezTo>
                  <a:cubicBezTo>
                    <a:pt x="16532" y="721667"/>
                    <a:pt x="0" y="681756"/>
                    <a:pt x="0" y="640140"/>
                  </a:cubicBezTo>
                  <a:lnTo>
                    <a:pt x="0" y="156912"/>
                  </a:lnTo>
                  <a:cubicBezTo>
                    <a:pt x="0" y="115296"/>
                    <a:pt x="16532" y="75385"/>
                    <a:pt x="45958" y="45958"/>
                  </a:cubicBezTo>
                  <a:cubicBezTo>
                    <a:pt x="75385" y="16532"/>
                    <a:pt x="115296" y="0"/>
                    <a:pt x="15691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796984" cy="835152"/>
            </a:xfrm>
            <a:prstGeom prst="rect">
              <a:avLst/>
            </a:prstGeom>
          </p:spPr>
          <p:txBody>
            <a:bodyPr anchor="ctr" rtlCol="false" tIns="42243" lIns="42243" bIns="42243" rIns="42243"/>
            <a:lstStyle/>
            <a:p>
              <a:pPr algn="ctr">
                <a:lnSpc>
                  <a:spcPts val="2223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3543499" y="3652859"/>
            <a:ext cx="2566239" cy="2566239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84027" y="0"/>
                  </a:moveTo>
                  <a:lnTo>
                    <a:pt x="628773" y="0"/>
                  </a:lnTo>
                  <a:cubicBezTo>
                    <a:pt x="730408" y="0"/>
                    <a:pt x="812800" y="82392"/>
                    <a:pt x="812800" y="184027"/>
                  </a:cubicBezTo>
                  <a:lnTo>
                    <a:pt x="812800" y="628773"/>
                  </a:lnTo>
                  <a:cubicBezTo>
                    <a:pt x="812800" y="730408"/>
                    <a:pt x="730408" y="812800"/>
                    <a:pt x="628773" y="812800"/>
                  </a:cubicBezTo>
                  <a:lnTo>
                    <a:pt x="184027" y="812800"/>
                  </a:lnTo>
                  <a:cubicBezTo>
                    <a:pt x="82392" y="812800"/>
                    <a:pt x="0" y="730408"/>
                    <a:pt x="0" y="628773"/>
                  </a:cubicBezTo>
                  <a:lnTo>
                    <a:pt x="0" y="184027"/>
                  </a:lnTo>
                  <a:cubicBezTo>
                    <a:pt x="0" y="82392"/>
                    <a:pt x="82392" y="0"/>
                    <a:pt x="18402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42243" lIns="42243" bIns="42243" rIns="42243"/>
            <a:lstStyle/>
            <a:p>
              <a:pPr algn="ctr">
                <a:lnSpc>
                  <a:spcPts val="2223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3570293" y="3675893"/>
            <a:ext cx="2516305" cy="2516518"/>
            <a:chOff x="0" y="0"/>
            <a:chExt cx="796984" cy="79705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96984" cy="797052"/>
            </a:xfrm>
            <a:custGeom>
              <a:avLst/>
              <a:gdLst/>
              <a:ahLst/>
              <a:cxnLst/>
              <a:rect r="r" b="b" t="t" l="l"/>
              <a:pathLst>
                <a:path h="797052" w="796984">
                  <a:moveTo>
                    <a:pt x="187679" y="0"/>
                  </a:moveTo>
                  <a:lnTo>
                    <a:pt x="609306" y="0"/>
                  </a:lnTo>
                  <a:cubicBezTo>
                    <a:pt x="659081" y="0"/>
                    <a:pt x="706818" y="19773"/>
                    <a:pt x="742015" y="54970"/>
                  </a:cubicBezTo>
                  <a:cubicBezTo>
                    <a:pt x="777211" y="90166"/>
                    <a:pt x="796984" y="137903"/>
                    <a:pt x="796984" y="187679"/>
                  </a:cubicBezTo>
                  <a:lnTo>
                    <a:pt x="796984" y="609373"/>
                  </a:lnTo>
                  <a:cubicBezTo>
                    <a:pt x="796984" y="713026"/>
                    <a:pt x="712958" y="797052"/>
                    <a:pt x="609306" y="797052"/>
                  </a:cubicBezTo>
                  <a:lnTo>
                    <a:pt x="187679" y="797052"/>
                  </a:lnTo>
                  <a:cubicBezTo>
                    <a:pt x="84027" y="797052"/>
                    <a:pt x="0" y="713026"/>
                    <a:pt x="0" y="609373"/>
                  </a:cubicBezTo>
                  <a:lnTo>
                    <a:pt x="0" y="187679"/>
                  </a:lnTo>
                  <a:cubicBezTo>
                    <a:pt x="0" y="84027"/>
                    <a:pt x="84027" y="0"/>
                    <a:pt x="18767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796984" cy="835152"/>
            </a:xfrm>
            <a:prstGeom prst="rect">
              <a:avLst/>
            </a:prstGeom>
          </p:spPr>
          <p:txBody>
            <a:bodyPr anchor="ctr" rtlCol="false" tIns="42243" lIns="42243" bIns="42243" rIns="42243"/>
            <a:lstStyle/>
            <a:p>
              <a:pPr algn="ctr">
                <a:lnSpc>
                  <a:spcPts val="2223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5970421" y="3766597"/>
            <a:ext cx="2155344" cy="2305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900"/>
              </a:lnSpc>
            </a:pPr>
            <a:r>
              <a:rPr lang="en-US" sz="13500" b="true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a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591118" y="3579746"/>
            <a:ext cx="2471001" cy="2305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900"/>
              </a:lnSpc>
            </a:pPr>
            <a:r>
              <a:rPr lang="en-US" sz="13500" b="true">
                <a:solidFill>
                  <a:srgbClr val="595959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e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8577035" y="4240292"/>
            <a:ext cx="1494466" cy="1494466"/>
          </a:xfrm>
          <a:custGeom>
            <a:avLst/>
            <a:gdLst/>
            <a:ahLst/>
            <a:cxnLst/>
            <a:rect r="r" b="b" t="t" l="l"/>
            <a:pathLst>
              <a:path h="1494466" w="1494466">
                <a:moveTo>
                  <a:pt x="0" y="0"/>
                </a:moveTo>
                <a:lnTo>
                  <a:pt x="1494466" y="0"/>
                </a:lnTo>
                <a:lnTo>
                  <a:pt x="1494466" y="1494467"/>
                </a:lnTo>
                <a:lnTo>
                  <a:pt x="0" y="14944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3189581" y="8675031"/>
            <a:ext cx="158533" cy="19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71"/>
              </a:lnSpc>
            </a:pPr>
            <a:r>
              <a:rPr lang="en-US" sz="1122" spc="-3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14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589744" y="1386442"/>
            <a:ext cx="5700879" cy="59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-139">
                <a:solidFill>
                  <a:srgbClr val="393839"/>
                </a:solidFill>
                <a:latin typeface="Happy Font TH"/>
                <a:ea typeface="Happy Font TH"/>
                <a:cs typeface="Happy Font TH"/>
                <a:sym typeface="Happy Font TH"/>
              </a:rPr>
              <a:t>le g dur et g doux - /𝑔/ /ʒ/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10977261" y="3679546"/>
            <a:ext cx="2566239" cy="2566239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53859" y="0"/>
                  </a:moveTo>
                  <a:lnTo>
                    <a:pt x="658941" y="0"/>
                  </a:lnTo>
                  <a:cubicBezTo>
                    <a:pt x="743915" y="0"/>
                    <a:pt x="812800" y="68885"/>
                    <a:pt x="812800" y="153859"/>
                  </a:cubicBezTo>
                  <a:lnTo>
                    <a:pt x="812800" y="658941"/>
                  </a:lnTo>
                  <a:cubicBezTo>
                    <a:pt x="812800" y="743915"/>
                    <a:pt x="743915" y="812800"/>
                    <a:pt x="658941" y="812800"/>
                  </a:cubicBezTo>
                  <a:lnTo>
                    <a:pt x="153859" y="812800"/>
                  </a:lnTo>
                  <a:cubicBezTo>
                    <a:pt x="68885" y="812800"/>
                    <a:pt x="0" y="743915"/>
                    <a:pt x="0" y="658941"/>
                  </a:cubicBezTo>
                  <a:lnTo>
                    <a:pt x="0" y="153859"/>
                  </a:lnTo>
                  <a:cubicBezTo>
                    <a:pt x="0" y="68885"/>
                    <a:pt x="68885" y="0"/>
                    <a:pt x="153859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42243" lIns="42243" bIns="42243" rIns="42243"/>
            <a:lstStyle/>
            <a:p>
              <a:pPr algn="ctr">
                <a:lnSpc>
                  <a:spcPts val="2223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1004054" y="3702580"/>
            <a:ext cx="2516305" cy="2516518"/>
            <a:chOff x="0" y="0"/>
            <a:chExt cx="796984" cy="797052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796984" cy="797052"/>
            </a:xfrm>
            <a:custGeom>
              <a:avLst/>
              <a:gdLst/>
              <a:ahLst/>
              <a:cxnLst/>
              <a:rect r="r" b="b" t="t" l="l"/>
              <a:pathLst>
                <a:path h="797052" w="796984">
                  <a:moveTo>
                    <a:pt x="156912" y="0"/>
                  </a:moveTo>
                  <a:lnTo>
                    <a:pt x="640073" y="0"/>
                  </a:lnTo>
                  <a:cubicBezTo>
                    <a:pt x="681688" y="0"/>
                    <a:pt x="721599" y="16532"/>
                    <a:pt x="751026" y="45958"/>
                  </a:cubicBezTo>
                  <a:cubicBezTo>
                    <a:pt x="780453" y="75385"/>
                    <a:pt x="796984" y="115296"/>
                    <a:pt x="796984" y="156912"/>
                  </a:cubicBezTo>
                  <a:lnTo>
                    <a:pt x="796984" y="640140"/>
                  </a:lnTo>
                  <a:cubicBezTo>
                    <a:pt x="796984" y="726800"/>
                    <a:pt x="726733" y="797052"/>
                    <a:pt x="640073" y="797052"/>
                  </a:cubicBezTo>
                  <a:lnTo>
                    <a:pt x="156912" y="797052"/>
                  </a:lnTo>
                  <a:cubicBezTo>
                    <a:pt x="115296" y="797052"/>
                    <a:pt x="75385" y="780520"/>
                    <a:pt x="45958" y="751094"/>
                  </a:cubicBezTo>
                  <a:cubicBezTo>
                    <a:pt x="16532" y="721667"/>
                    <a:pt x="0" y="681756"/>
                    <a:pt x="0" y="640140"/>
                  </a:cubicBezTo>
                  <a:lnTo>
                    <a:pt x="0" y="156912"/>
                  </a:lnTo>
                  <a:cubicBezTo>
                    <a:pt x="0" y="115296"/>
                    <a:pt x="16532" y="75385"/>
                    <a:pt x="45958" y="45958"/>
                  </a:cubicBezTo>
                  <a:cubicBezTo>
                    <a:pt x="75385" y="16532"/>
                    <a:pt x="115296" y="0"/>
                    <a:pt x="15691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796984" cy="835152"/>
            </a:xfrm>
            <a:prstGeom prst="rect">
              <a:avLst/>
            </a:prstGeom>
          </p:spPr>
          <p:txBody>
            <a:bodyPr anchor="ctr" rtlCol="false" tIns="42243" lIns="42243" bIns="42243" rIns="42243"/>
            <a:lstStyle/>
            <a:p>
              <a:pPr algn="ctr">
                <a:lnSpc>
                  <a:spcPts val="2223"/>
                </a:lnSpc>
              </a:pPr>
            </a:p>
          </p:txBody>
        </p:sp>
      </p:grpSp>
      <p:sp>
        <p:nvSpPr>
          <p:cNvPr name="TextBox 28" id="28"/>
          <p:cNvSpPr txBox="true"/>
          <p:nvPr/>
        </p:nvSpPr>
        <p:spPr>
          <a:xfrm rot="0">
            <a:off x="11232153" y="3582535"/>
            <a:ext cx="2155344" cy="2305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900"/>
              </a:lnSpc>
            </a:pPr>
            <a:r>
              <a:rPr lang="en-US" sz="13500" b="true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g</a:t>
            </a:r>
          </a:p>
        </p:txBody>
      </p:sp>
      <p:grpSp>
        <p:nvGrpSpPr>
          <p:cNvPr name="Group 29" id="29"/>
          <p:cNvGrpSpPr/>
          <p:nvPr/>
        </p:nvGrpSpPr>
        <p:grpSpPr>
          <a:xfrm rot="0">
            <a:off x="3196908" y="3862743"/>
            <a:ext cx="2566239" cy="2566239"/>
            <a:chOff x="0" y="0"/>
            <a:chExt cx="3421652" cy="3421652"/>
          </a:xfrm>
        </p:grpSpPr>
        <p:grpSp>
          <p:nvGrpSpPr>
            <p:cNvPr name="Group 30" id="30"/>
            <p:cNvGrpSpPr/>
            <p:nvPr/>
          </p:nvGrpSpPr>
          <p:grpSpPr>
            <a:xfrm rot="0">
              <a:off x="0" y="0"/>
              <a:ext cx="3421652" cy="3421652"/>
              <a:chOff x="0" y="0"/>
              <a:chExt cx="812800" cy="81280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53859" y="0"/>
                    </a:moveTo>
                    <a:lnTo>
                      <a:pt x="658941" y="0"/>
                    </a:lnTo>
                    <a:cubicBezTo>
                      <a:pt x="743915" y="0"/>
                      <a:pt x="812800" y="68885"/>
                      <a:pt x="812800" y="153859"/>
                    </a:cubicBezTo>
                    <a:lnTo>
                      <a:pt x="812800" y="658941"/>
                    </a:lnTo>
                    <a:cubicBezTo>
                      <a:pt x="812800" y="743915"/>
                      <a:pt x="743915" y="812800"/>
                      <a:pt x="658941" y="812800"/>
                    </a:cubicBezTo>
                    <a:lnTo>
                      <a:pt x="153859" y="812800"/>
                    </a:lnTo>
                    <a:cubicBezTo>
                      <a:pt x="68885" y="812800"/>
                      <a:pt x="0" y="743915"/>
                      <a:pt x="0" y="658941"/>
                    </a:cubicBezTo>
                    <a:lnTo>
                      <a:pt x="0" y="153859"/>
                    </a:lnTo>
                    <a:cubicBezTo>
                      <a:pt x="0" y="68885"/>
                      <a:pt x="68885" y="0"/>
                      <a:pt x="153859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33" id="33"/>
            <p:cNvGrpSpPr/>
            <p:nvPr/>
          </p:nvGrpSpPr>
          <p:grpSpPr>
            <a:xfrm rot="0">
              <a:off x="35725" y="30711"/>
              <a:ext cx="3355073" cy="3355358"/>
              <a:chOff x="0" y="0"/>
              <a:chExt cx="796984" cy="797052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56912" y="0"/>
                    </a:moveTo>
                    <a:lnTo>
                      <a:pt x="640073" y="0"/>
                    </a:lnTo>
                    <a:cubicBezTo>
                      <a:pt x="681688" y="0"/>
                      <a:pt x="721599" y="16532"/>
                      <a:pt x="751026" y="45958"/>
                    </a:cubicBezTo>
                    <a:cubicBezTo>
                      <a:pt x="780453" y="75385"/>
                      <a:pt x="796984" y="115296"/>
                      <a:pt x="796984" y="156912"/>
                    </a:cubicBezTo>
                    <a:lnTo>
                      <a:pt x="796984" y="640140"/>
                    </a:lnTo>
                    <a:cubicBezTo>
                      <a:pt x="796984" y="726800"/>
                      <a:pt x="726733" y="797052"/>
                      <a:pt x="640073" y="797052"/>
                    </a:cubicBezTo>
                    <a:lnTo>
                      <a:pt x="156912" y="797052"/>
                    </a:lnTo>
                    <a:cubicBezTo>
                      <a:pt x="115296" y="797052"/>
                      <a:pt x="75385" y="780520"/>
                      <a:pt x="45958" y="751094"/>
                    </a:cubicBezTo>
                    <a:cubicBezTo>
                      <a:pt x="16532" y="721667"/>
                      <a:pt x="0" y="681756"/>
                      <a:pt x="0" y="640140"/>
                    </a:cubicBezTo>
                    <a:lnTo>
                      <a:pt x="0" y="156912"/>
                    </a:lnTo>
                    <a:cubicBezTo>
                      <a:pt x="0" y="115296"/>
                      <a:pt x="16532" y="75385"/>
                      <a:pt x="45958" y="45958"/>
                    </a:cubicBezTo>
                    <a:cubicBezTo>
                      <a:pt x="75385" y="16532"/>
                      <a:pt x="115296" y="0"/>
                      <a:pt x="15691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36" id="36"/>
            <p:cNvSpPr txBox="true"/>
            <p:nvPr/>
          </p:nvSpPr>
          <p:spPr>
            <a:xfrm rot="0">
              <a:off x="271494" y="31834"/>
              <a:ext cx="2873792" cy="2987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900"/>
                </a:lnSpc>
              </a:pPr>
              <a:r>
                <a:rPr lang="en-US" sz="1350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c</a:t>
              </a:r>
            </a:p>
          </p:txBody>
        </p:sp>
      </p:grpSp>
      <p:sp>
        <p:nvSpPr>
          <p:cNvPr name="Freeform 37" id="37"/>
          <p:cNvSpPr/>
          <p:nvPr/>
        </p:nvSpPr>
        <p:spPr>
          <a:xfrm flipH="false" flipV="false" rot="0">
            <a:off x="67549" y="9103359"/>
            <a:ext cx="1044891" cy="1044891"/>
          </a:xfrm>
          <a:custGeom>
            <a:avLst/>
            <a:gdLst/>
            <a:ahLst/>
            <a:cxnLst/>
            <a:rect r="r" b="b" t="t" l="l"/>
            <a:pathLst>
              <a:path h="1044891" w="1044891">
                <a:moveTo>
                  <a:pt x="0" y="0"/>
                </a:moveTo>
                <a:lnTo>
                  <a:pt x="1044891" y="0"/>
                </a:lnTo>
                <a:lnTo>
                  <a:pt x="1044891" y="1044891"/>
                </a:lnTo>
                <a:lnTo>
                  <a:pt x="0" y="10448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9182669" cy="46560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9159808" cy="4628061"/>
            </a:xfrm>
            <a:custGeom>
              <a:avLst/>
              <a:gdLst/>
              <a:ahLst/>
              <a:cxnLst/>
              <a:rect r="r" b="b" t="t" l="l"/>
              <a:pathLst>
                <a:path h="4628061" w="9159808">
                  <a:moveTo>
                    <a:pt x="9159808" y="4628061"/>
                  </a:moveTo>
                  <a:lnTo>
                    <a:pt x="0" y="4620441"/>
                  </a:lnTo>
                  <a:lnTo>
                    <a:pt x="0" y="1618359"/>
                  </a:lnTo>
                  <a:lnTo>
                    <a:pt x="17780" y="19050"/>
                  </a:lnTo>
                  <a:lnTo>
                    <a:pt x="4565850" y="0"/>
                  </a:lnTo>
                  <a:lnTo>
                    <a:pt x="9140758" y="5080"/>
                  </a:ln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9184153" cy="4654025"/>
            </a:xfrm>
            <a:custGeom>
              <a:avLst/>
              <a:gdLst/>
              <a:ahLst/>
              <a:cxnLst/>
              <a:rect r="r" b="b" t="t" l="l"/>
              <a:pathLst>
                <a:path h="4654025" w="9184153">
                  <a:moveTo>
                    <a:pt x="9151133" y="21590"/>
                  </a:moveTo>
                  <a:cubicBezTo>
                    <a:pt x="9152404" y="34290"/>
                    <a:pt x="9152404" y="44450"/>
                    <a:pt x="9153673" y="54610"/>
                  </a:cubicBezTo>
                  <a:cubicBezTo>
                    <a:pt x="9156213" y="134414"/>
                    <a:pt x="9157483" y="235894"/>
                    <a:pt x="9160023" y="333749"/>
                  </a:cubicBezTo>
                  <a:cubicBezTo>
                    <a:pt x="9160023" y="475097"/>
                    <a:pt x="9172723" y="3262175"/>
                    <a:pt x="9179073" y="3403522"/>
                  </a:cubicBezTo>
                  <a:cubicBezTo>
                    <a:pt x="9185423" y="3617356"/>
                    <a:pt x="9181613" y="3834813"/>
                    <a:pt x="9181613" y="4048646"/>
                  </a:cubicBezTo>
                  <a:cubicBezTo>
                    <a:pt x="9181613" y="4237109"/>
                    <a:pt x="9182883" y="4411075"/>
                    <a:pt x="9184154" y="4593771"/>
                  </a:cubicBezTo>
                  <a:cubicBezTo>
                    <a:pt x="9184154" y="4615361"/>
                    <a:pt x="9184154" y="4629331"/>
                    <a:pt x="9184154" y="4653461"/>
                  </a:cubicBezTo>
                  <a:cubicBezTo>
                    <a:pt x="9161294" y="4653461"/>
                    <a:pt x="9140973" y="4654731"/>
                    <a:pt x="9096410" y="4653461"/>
                  </a:cubicBezTo>
                  <a:cubicBezTo>
                    <a:pt x="8628556" y="4648381"/>
                    <a:pt x="8153505" y="4654731"/>
                    <a:pt x="7685651" y="4649651"/>
                  </a:cubicBezTo>
                  <a:cubicBezTo>
                    <a:pt x="7404939" y="4645841"/>
                    <a:pt x="7131425" y="4648381"/>
                    <a:pt x="6850712" y="4645841"/>
                  </a:cubicBezTo>
                  <a:cubicBezTo>
                    <a:pt x="6721153" y="4644571"/>
                    <a:pt x="6591594" y="4643301"/>
                    <a:pt x="6462034" y="4642031"/>
                  </a:cubicBezTo>
                  <a:cubicBezTo>
                    <a:pt x="6382859" y="4642031"/>
                    <a:pt x="6310882" y="4643301"/>
                    <a:pt x="6231706" y="4643301"/>
                  </a:cubicBezTo>
                  <a:cubicBezTo>
                    <a:pt x="6030169" y="4642031"/>
                    <a:pt x="5475942" y="4643301"/>
                    <a:pt x="5274406" y="4642031"/>
                  </a:cubicBezTo>
                  <a:cubicBezTo>
                    <a:pt x="5130451" y="4640761"/>
                    <a:pt x="2251352" y="4649651"/>
                    <a:pt x="2107397" y="4648381"/>
                  </a:cubicBezTo>
                  <a:cubicBezTo>
                    <a:pt x="2071408" y="4648381"/>
                    <a:pt x="2028222" y="4649651"/>
                    <a:pt x="1992233" y="4649651"/>
                  </a:cubicBezTo>
                  <a:cubicBezTo>
                    <a:pt x="1905860" y="4649651"/>
                    <a:pt x="1826685" y="4650921"/>
                    <a:pt x="1740312" y="4650921"/>
                  </a:cubicBezTo>
                  <a:cubicBezTo>
                    <a:pt x="1524380" y="4650921"/>
                    <a:pt x="1315645" y="4649651"/>
                    <a:pt x="1099713" y="4648381"/>
                  </a:cubicBezTo>
                  <a:cubicBezTo>
                    <a:pt x="970153" y="4647111"/>
                    <a:pt x="840594" y="4645841"/>
                    <a:pt x="718232" y="4644571"/>
                  </a:cubicBezTo>
                  <a:cubicBezTo>
                    <a:pt x="487904" y="4643301"/>
                    <a:pt x="257576" y="4642031"/>
                    <a:pt x="44665" y="4642031"/>
                  </a:cubicBezTo>
                  <a:cubicBezTo>
                    <a:pt x="34505" y="4642031"/>
                    <a:pt x="25615" y="4642031"/>
                    <a:pt x="15455" y="4640761"/>
                  </a:cubicBezTo>
                  <a:cubicBezTo>
                    <a:pt x="6565" y="4639491"/>
                    <a:pt x="1485" y="4633141"/>
                    <a:pt x="4025" y="4624251"/>
                  </a:cubicBezTo>
                  <a:cubicBezTo>
                    <a:pt x="12915" y="4592289"/>
                    <a:pt x="9105" y="4501682"/>
                    <a:pt x="7835" y="4407450"/>
                  </a:cubicBezTo>
                  <a:cubicBezTo>
                    <a:pt x="6565" y="4215363"/>
                    <a:pt x="2755" y="4026900"/>
                    <a:pt x="4025" y="3834813"/>
                  </a:cubicBezTo>
                  <a:cubicBezTo>
                    <a:pt x="1485" y="3595610"/>
                    <a:pt x="-3595" y="634565"/>
                    <a:pt x="4025" y="391738"/>
                  </a:cubicBezTo>
                  <a:cubicBezTo>
                    <a:pt x="5295" y="344622"/>
                    <a:pt x="4025" y="293882"/>
                    <a:pt x="5295" y="246766"/>
                  </a:cubicBezTo>
                  <a:cubicBezTo>
                    <a:pt x="6565" y="170656"/>
                    <a:pt x="9105" y="87298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77633" y="30480"/>
                    <a:pt x="192797" y="29210"/>
                  </a:cubicBezTo>
                  <a:cubicBezTo>
                    <a:pt x="387136" y="25400"/>
                    <a:pt x="581475" y="22860"/>
                    <a:pt x="783012" y="20320"/>
                  </a:cubicBezTo>
                  <a:cubicBezTo>
                    <a:pt x="919769" y="17780"/>
                    <a:pt x="1056526" y="16510"/>
                    <a:pt x="1186086" y="13970"/>
                  </a:cubicBezTo>
                  <a:cubicBezTo>
                    <a:pt x="1315645" y="11430"/>
                    <a:pt x="1452402" y="8890"/>
                    <a:pt x="1581962" y="8890"/>
                  </a:cubicBezTo>
                  <a:cubicBezTo>
                    <a:pt x="1725917" y="7620"/>
                    <a:pt x="1869872" y="10160"/>
                    <a:pt x="2013827" y="8890"/>
                  </a:cubicBezTo>
                  <a:cubicBezTo>
                    <a:pt x="2193770" y="8890"/>
                    <a:pt x="5454350" y="6350"/>
                    <a:pt x="5634293" y="5080"/>
                  </a:cubicBezTo>
                  <a:cubicBezTo>
                    <a:pt x="5807039" y="3810"/>
                    <a:pt x="5979785" y="2540"/>
                    <a:pt x="6159729" y="2540"/>
                  </a:cubicBezTo>
                  <a:cubicBezTo>
                    <a:pt x="6454837" y="1270"/>
                    <a:pt x="6742747" y="0"/>
                    <a:pt x="7037854" y="0"/>
                  </a:cubicBezTo>
                  <a:cubicBezTo>
                    <a:pt x="7160216" y="0"/>
                    <a:pt x="7289775" y="2540"/>
                    <a:pt x="7412137" y="2540"/>
                  </a:cubicBezTo>
                  <a:cubicBezTo>
                    <a:pt x="7750431" y="3810"/>
                    <a:pt x="8095922" y="5080"/>
                    <a:pt x="8434217" y="7620"/>
                  </a:cubicBezTo>
                  <a:cubicBezTo>
                    <a:pt x="8614161" y="8890"/>
                    <a:pt x="8794105" y="12700"/>
                    <a:pt x="8974048" y="16510"/>
                  </a:cubicBezTo>
                  <a:cubicBezTo>
                    <a:pt x="9017234" y="16510"/>
                    <a:pt x="9060422" y="16510"/>
                    <a:pt x="9096410" y="16510"/>
                  </a:cubicBezTo>
                  <a:cubicBezTo>
                    <a:pt x="9132083" y="17780"/>
                    <a:pt x="9140973" y="20320"/>
                    <a:pt x="9151133" y="21590"/>
                  </a:cubicBezTo>
                  <a:close/>
                  <a:moveTo>
                    <a:pt x="9161294" y="4636951"/>
                  </a:moveTo>
                  <a:cubicBezTo>
                    <a:pt x="9162563" y="4620441"/>
                    <a:pt x="9163833" y="4607741"/>
                    <a:pt x="9163833" y="4595041"/>
                  </a:cubicBezTo>
                  <a:cubicBezTo>
                    <a:pt x="9162563" y="4392954"/>
                    <a:pt x="9161294" y="4200866"/>
                    <a:pt x="9161294" y="3994282"/>
                  </a:cubicBezTo>
                  <a:cubicBezTo>
                    <a:pt x="9161294" y="3900050"/>
                    <a:pt x="9163833" y="3805818"/>
                    <a:pt x="9162563" y="3711587"/>
                  </a:cubicBezTo>
                  <a:cubicBezTo>
                    <a:pt x="9162563" y="3624604"/>
                    <a:pt x="9161294" y="3533997"/>
                    <a:pt x="9160023" y="3447014"/>
                  </a:cubicBezTo>
                  <a:cubicBezTo>
                    <a:pt x="9154944" y="3312915"/>
                    <a:pt x="9143513" y="536710"/>
                    <a:pt x="9143513" y="402611"/>
                  </a:cubicBezTo>
                  <a:cubicBezTo>
                    <a:pt x="9140973" y="290258"/>
                    <a:pt x="9138433" y="174281"/>
                    <a:pt x="9135894" y="63500"/>
                  </a:cubicBezTo>
                  <a:cubicBezTo>
                    <a:pt x="9134623" y="44450"/>
                    <a:pt x="9133354" y="43180"/>
                    <a:pt x="9074817" y="41910"/>
                  </a:cubicBezTo>
                  <a:cubicBezTo>
                    <a:pt x="9053223" y="41910"/>
                    <a:pt x="9038828" y="41910"/>
                    <a:pt x="9017234" y="40640"/>
                  </a:cubicBezTo>
                  <a:cubicBezTo>
                    <a:pt x="8837291" y="36830"/>
                    <a:pt x="8650150" y="31750"/>
                    <a:pt x="8470206" y="30480"/>
                  </a:cubicBezTo>
                  <a:cubicBezTo>
                    <a:pt x="8031143" y="26670"/>
                    <a:pt x="7584883" y="25400"/>
                    <a:pt x="7145821" y="22860"/>
                  </a:cubicBezTo>
                  <a:cubicBezTo>
                    <a:pt x="7081041" y="22860"/>
                    <a:pt x="7009063" y="22860"/>
                    <a:pt x="6944283" y="22860"/>
                  </a:cubicBezTo>
                  <a:cubicBezTo>
                    <a:pt x="6836317" y="22860"/>
                    <a:pt x="6728351" y="22860"/>
                    <a:pt x="6627583" y="22860"/>
                  </a:cubicBezTo>
                  <a:cubicBezTo>
                    <a:pt x="6397255" y="22860"/>
                    <a:pt x="6166927" y="22860"/>
                    <a:pt x="5943797" y="24130"/>
                  </a:cubicBezTo>
                  <a:cubicBezTo>
                    <a:pt x="5749457" y="25400"/>
                    <a:pt x="2474482" y="29210"/>
                    <a:pt x="2280143" y="29210"/>
                  </a:cubicBezTo>
                  <a:cubicBezTo>
                    <a:pt x="1963442" y="29210"/>
                    <a:pt x="1646742" y="26670"/>
                    <a:pt x="1330041" y="33020"/>
                  </a:cubicBezTo>
                  <a:cubicBezTo>
                    <a:pt x="1164492" y="36830"/>
                    <a:pt x="1006142" y="36830"/>
                    <a:pt x="847792" y="38100"/>
                  </a:cubicBezTo>
                  <a:cubicBezTo>
                    <a:pt x="574277" y="41910"/>
                    <a:pt x="300763" y="45720"/>
                    <a:pt x="45935" y="50800"/>
                  </a:cubicBezTo>
                  <a:cubicBezTo>
                    <a:pt x="33235" y="50800"/>
                    <a:pt x="30695" y="53340"/>
                    <a:pt x="29425" y="76425"/>
                  </a:cubicBezTo>
                  <a:cubicBezTo>
                    <a:pt x="28155" y="141662"/>
                    <a:pt x="28155" y="206899"/>
                    <a:pt x="26885" y="272137"/>
                  </a:cubicBezTo>
                  <a:cubicBezTo>
                    <a:pt x="25615" y="380865"/>
                    <a:pt x="23075" y="485970"/>
                    <a:pt x="21805" y="594698"/>
                  </a:cubicBezTo>
                  <a:cubicBezTo>
                    <a:pt x="16725" y="710676"/>
                    <a:pt x="23075" y="3544870"/>
                    <a:pt x="25615" y="3660847"/>
                  </a:cubicBezTo>
                  <a:cubicBezTo>
                    <a:pt x="25615" y="3784073"/>
                    <a:pt x="25615" y="3910923"/>
                    <a:pt x="26885" y="4034149"/>
                  </a:cubicBezTo>
                  <a:cubicBezTo>
                    <a:pt x="26885" y="4124756"/>
                    <a:pt x="29425" y="4215363"/>
                    <a:pt x="29425" y="4305971"/>
                  </a:cubicBezTo>
                  <a:cubicBezTo>
                    <a:pt x="29425" y="4403826"/>
                    <a:pt x="29425" y="4501682"/>
                    <a:pt x="28155" y="4595041"/>
                  </a:cubicBezTo>
                  <a:cubicBezTo>
                    <a:pt x="28155" y="4598851"/>
                    <a:pt x="28155" y="4601391"/>
                    <a:pt x="28155" y="4605201"/>
                  </a:cubicBezTo>
                  <a:cubicBezTo>
                    <a:pt x="28155" y="4615361"/>
                    <a:pt x="31965" y="4619171"/>
                    <a:pt x="40855" y="4619171"/>
                  </a:cubicBezTo>
                  <a:cubicBezTo>
                    <a:pt x="92028" y="4619171"/>
                    <a:pt x="192797" y="4620441"/>
                    <a:pt x="286367" y="4620441"/>
                  </a:cubicBezTo>
                  <a:cubicBezTo>
                    <a:pt x="423124" y="4620441"/>
                    <a:pt x="567079" y="4617901"/>
                    <a:pt x="703837" y="4620441"/>
                  </a:cubicBezTo>
                  <a:cubicBezTo>
                    <a:pt x="926967" y="4624251"/>
                    <a:pt x="1150097" y="4626791"/>
                    <a:pt x="1373227" y="4625521"/>
                  </a:cubicBezTo>
                  <a:cubicBezTo>
                    <a:pt x="1517182" y="4624251"/>
                    <a:pt x="1653939" y="4626791"/>
                    <a:pt x="1797894" y="4626791"/>
                  </a:cubicBezTo>
                  <a:cubicBezTo>
                    <a:pt x="2006629" y="4626791"/>
                    <a:pt x="2215364" y="4625521"/>
                    <a:pt x="2424098" y="4626791"/>
                  </a:cubicBezTo>
                  <a:cubicBezTo>
                    <a:pt x="2733601" y="4628061"/>
                    <a:pt x="6130938" y="4617901"/>
                    <a:pt x="6447639" y="4620441"/>
                  </a:cubicBezTo>
                  <a:cubicBezTo>
                    <a:pt x="6584396" y="4621711"/>
                    <a:pt x="6721153" y="4622981"/>
                    <a:pt x="6850712" y="4622981"/>
                  </a:cubicBezTo>
                  <a:cubicBezTo>
                    <a:pt x="7088239" y="4625521"/>
                    <a:pt x="7318566" y="4621711"/>
                    <a:pt x="7556092" y="4625521"/>
                  </a:cubicBezTo>
                  <a:cubicBezTo>
                    <a:pt x="7750431" y="4628061"/>
                    <a:pt x="7944770" y="4628061"/>
                    <a:pt x="8139110" y="4630601"/>
                  </a:cubicBezTo>
                  <a:cubicBezTo>
                    <a:pt x="8427019" y="4634411"/>
                    <a:pt x="8714930" y="4636951"/>
                    <a:pt x="9002839" y="4638221"/>
                  </a:cubicBezTo>
                  <a:cubicBezTo>
                    <a:pt x="9110805" y="4638221"/>
                    <a:pt x="9140973" y="4636951"/>
                    <a:pt x="9161294" y="4636951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589744" y="1386442"/>
            <a:ext cx="5700879" cy="59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-139">
                <a:solidFill>
                  <a:srgbClr val="393839"/>
                </a:solidFill>
                <a:latin typeface="Happy Font TH"/>
                <a:ea typeface="Happy Font TH"/>
                <a:cs typeface="Happy Font TH"/>
                <a:sym typeface="Happy Font TH"/>
              </a:rPr>
              <a:t>le g dur et g doux - /𝑔/ /ʒ/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9585139" y="3824540"/>
            <a:ext cx="5132477" cy="2592926"/>
            <a:chOff x="0" y="0"/>
            <a:chExt cx="6843303" cy="3457234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3421652" y="0"/>
              <a:ext cx="3421652" cy="3421652"/>
              <a:chOff x="0" y="0"/>
              <a:chExt cx="812800" cy="8128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84027" y="0"/>
                    </a:moveTo>
                    <a:lnTo>
                      <a:pt x="628773" y="0"/>
                    </a:lnTo>
                    <a:cubicBezTo>
                      <a:pt x="730408" y="0"/>
                      <a:pt x="812800" y="82392"/>
                      <a:pt x="812800" y="184027"/>
                    </a:cubicBezTo>
                    <a:lnTo>
                      <a:pt x="812800" y="628773"/>
                    </a:lnTo>
                    <a:cubicBezTo>
                      <a:pt x="812800" y="730408"/>
                      <a:pt x="730408" y="812800"/>
                      <a:pt x="628773" y="812800"/>
                    </a:cubicBezTo>
                    <a:lnTo>
                      <a:pt x="184027" y="812800"/>
                    </a:lnTo>
                    <a:cubicBezTo>
                      <a:pt x="82392" y="812800"/>
                      <a:pt x="0" y="730408"/>
                      <a:pt x="0" y="628773"/>
                    </a:cubicBezTo>
                    <a:lnTo>
                      <a:pt x="0" y="184027"/>
                    </a:lnTo>
                    <a:cubicBezTo>
                      <a:pt x="0" y="82392"/>
                      <a:pt x="82392" y="0"/>
                      <a:pt x="184027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3457377" y="30711"/>
              <a:ext cx="3355073" cy="3355358"/>
              <a:chOff x="0" y="0"/>
              <a:chExt cx="796984" cy="797052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87679" y="0"/>
                    </a:moveTo>
                    <a:lnTo>
                      <a:pt x="609306" y="0"/>
                    </a:lnTo>
                    <a:cubicBezTo>
                      <a:pt x="659081" y="0"/>
                      <a:pt x="706818" y="19773"/>
                      <a:pt x="742015" y="54970"/>
                    </a:cubicBezTo>
                    <a:cubicBezTo>
                      <a:pt x="777211" y="90166"/>
                      <a:pt x="796984" y="137903"/>
                      <a:pt x="796984" y="187679"/>
                    </a:cubicBezTo>
                    <a:lnTo>
                      <a:pt x="796984" y="609373"/>
                    </a:lnTo>
                    <a:cubicBezTo>
                      <a:pt x="796984" y="713026"/>
                      <a:pt x="712958" y="797052"/>
                      <a:pt x="609306" y="797052"/>
                    </a:cubicBezTo>
                    <a:lnTo>
                      <a:pt x="187679" y="797052"/>
                    </a:lnTo>
                    <a:cubicBezTo>
                      <a:pt x="84027" y="797052"/>
                      <a:pt x="0" y="713026"/>
                      <a:pt x="0" y="609373"/>
                    </a:cubicBezTo>
                    <a:lnTo>
                      <a:pt x="0" y="187679"/>
                    </a:lnTo>
                    <a:cubicBezTo>
                      <a:pt x="0" y="84027"/>
                      <a:pt x="84027" y="0"/>
                      <a:pt x="18767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13" id="13"/>
            <p:cNvSpPr txBox="true"/>
            <p:nvPr/>
          </p:nvSpPr>
          <p:spPr>
            <a:xfrm rot="0">
              <a:off x="3485143" y="-11759"/>
              <a:ext cx="3294669" cy="2987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900"/>
                </a:lnSpc>
              </a:pPr>
              <a:r>
                <a:rPr lang="en-US" sz="13500" b="true">
                  <a:solidFill>
                    <a:srgbClr val="595959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e</a:t>
              </a:r>
            </a:p>
          </p:txBody>
        </p:sp>
        <p:grpSp>
          <p:nvGrpSpPr>
            <p:cNvPr name="Group 14" id="14"/>
            <p:cNvGrpSpPr/>
            <p:nvPr/>
          </p:nvGrpSpPr>
          <p:grpSpPr>
            <a:xfrm rot="0">
              <a:off x="0" y="35582"/>
              <a:ext cx="3421652" cy="3421652"/>
              <a:chOff x="0" y="0"/>
              <a:chExt cx="812800" cy="8128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53859" y="0"/>
                    </a:moveTo>
                    <a:lnTo>
                      <a:pt x="658941" y="0"/>
                    </a:lnTo>
                    <a:cubicBezTo>
                      <a:pt x="743915" y="0"/>
                      <a:pt x="812800" y="68885"/>
                      <a:pt x="812800" y="153859"/>
                    </a:cubicBezTo>
                    <a:lnTo>
                      <a:pt x="812800" y="658941"/>
                    </a:lnTo>
                    <a:cubicBezTo>
                      <a:pt x="812800" y="743915"/>
                      <a:pt x="743915" y="812800"/>
                      <a:pt x="658941" y="812800"/>
                    </a:cubicBezTo>
                    <a:lnTo>
                      <a:pt x="153859" y="812800"/>
                    </a:lnTo>
                    <a:cubicBezTo>
                      <a:pt x="68885" y="812800"/>
                      <a:pt x="0" y="743915"/>
                      <a:pt x="0" y="658941"/>
                    </a:cubicBezTo>
                    <a:lnTo>
                      <a:pt x="0" y="153859"/>
                    </a:lnTo>
                    <a:cubicBezTo>
                      <a:pt x="0" y="68885"/>
                      <a:pt x="68885" y="0"/>
                      <a:pt x="153859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35725" y="66294"/>
              <a:ext cx="3355073" cy="3355358"/>
              <a:chOff x="0" y="0"/>
              <a:chExt cx="796984" cy="797052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56912" y="0"/>
                    </a:moveTo>
                    <a:lnTo>
                      <a:pt x="640073" y="0"/>
                    </a:lnTo>
                    <a:cubicBezTo>
                      <a:pt x="681688" y="0"/>
                      <a:pt x="721599" y="16532"/>
                      <a:pt x="751026" y="45958"/>
                    </a:cubicBezTo>
                    <a:cubicBezTo>
                      <a:pt x="780453" y="75385"/>
                      <a:pt x="796984" y="115296"/>
                      <a:pt x="796984" y="156912"/>
                    </a:cubicBezTo>
                    <a:lnTo>
                      <a:pt x="796984" y="640140"/>
                    </a:lnTo>
                    <a:cubicBezTo>
                      <a:pt x="796984" y="726800"/>
                      <a:pt x="726733" y="797052"/>
                      <a:pt x="640073" y="797052"/>
                    </a:cubicBezTo>
                    <a:lnTo>
                      <a:pt x="156912" y="797052"/>
                    </a:lnTo>
                    <a:cubicBezTo>
                      <a:pt x="115296" y="797052"/>
                      <a:pt x="75385" y="780520"/>
                      <a:pt x="45958" y="751094"/>
                    </a:cubicBezTo>
                    <a:cubicBezTo>
                      <a:pt x="16532" y="721667"/>
                      <a:pt x="0" y="681756"/>
                      <a:pt x="0" y="640140"/>
                    </a:cubicBezTo>
                    <a:lnTo>
                      <a:pt x="0" y="156912"/>
                    </a:lnTo>
                    <a:cubicBezTo>
                      <a:pt x="0" y="115296"/>
                      <a:pt x="16532" y="75385"/>
                      <a:pt x="45958" y="45958"/>
                    </a:cubicBezTo>
                    <a:cubicBezTo>
                      <a:pt x="75385" y="16532"/>
                      <a:pt x="115296" y="0"/>
                      <a:pt x="15691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20" id="20"/>
            <p:cNvSpPr txBox="true"/>
            <p:nvPr/>
          </p:nvSpPr>
          <p:spPr>
            <a:xfrm rot="0">
              <a:off x="339857" y="-8041"/>
              <a:ext cx="2873792" cy="2987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900"/>
                </a:lnSpc>
              </a:pPr>
              <a:r>
                <a:rPr lang="en-US" sz="1350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g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4460406" y="3874260"/>
            <a:ext cx="5132477" cy="2589272"/>
            <a:chOff x="0" y="0"/>
            <a:chExt cx="6843303" cy="3452363"/>
          </a:xfrm>
        </p:grpSpPr>
        <p:grpSp>
          <p:nvGrpSpPr>
            <p:cNvPr name="Group 22" id="22"/>
            <p:cNvGrpSpPr/>
            <p:nvPr/>
          </p:nvGrpSpPr>
          <p:grpSpPr>
            <a:xfrm rot="0">
              <a:off x="3421652" y="0"/>
              <a:ext cx="3421652" cy="3421652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53859" y="0"/>
                    </a:moveTo>
                    <a:lnTo>
                      <a:pt x="658941" y="0"/>
                    </a:lnTo>
                    <a:cubicBezTo>
                      <a:pt x="743915" y="0"/>
                      <a:pt x="812800" y="68885"/>
                      <a:pt x="812800" y="153859"/>
                    </a:cubicBezTo>
                    <a:lnTo>
                      <a:pt x="812800" y="658941"/>
                    </a:lnTo>
                    <a:cubicBezTo>
                      <a:pt x="812800" y="743915"/>
                      <a:pt x="743915" y="812800"/>
                      <a:pt x="658941" y="812800"/>
                    </a:cubicBezTo>
                    <a:lnTo>
                      <a:pt x="153859" y="812800"/>
                    </a:lnTo>
                    <a:cubicBezTo>
                      <a:pt x="68885" y="812800"/>
                      <a:pt x="0" y="743915"/>
                      <a:pt x="0" y="658941"/>
                    </a:cubicBezTo>
                    <a:lnTo>
                      <a:pt x="0" y="153859"/>
                    </a:lnTo>
                    <a:cubicBezTo>
                      <a:pt x="0" y="68885"/>
                      <a:pt x="68885" y="0"/>
                      <a:pt x="153859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3457377" y="30711"/>
              <a:ext cx="3355073" cy="3355358"/>
              <a:chOff x="0" y="0"/>
              <a:chExt cx="796984" cy="797052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56912" y="0"/>
                    </a:moveTo>
                    <a:lnTo>
                      <a:pt x="640073" y="0"/>
                    </a:lnTo>
                    <a:cubicBezTo>
                      <a:pt x="681688" y="0"/>
                      <a:pt x="721599" y="16532"/>
                      <a:pt x="751026" y="45958"/>
                    </a:cubicBezTo>
                    <a:cubicBezTo>
                      <a:pt x="780453" y="75385"/>
                      <a:pt x="796984" y="115296"/>
                      <a:pt x="796984" y="156912"/>
                    </a:cubicBezTo>
                    <a:lnTo>
                      <a:pt x="796984" y="640140"/>
                    </a:lnTo>
                    <a:cubicBezTo>
                      <a:pt x="796984" y="726800"/>
                      <a:pt x="726733" y="797052"/>
                      <a:pt x="640073" y="797052"/>
                    </a:cubicBezTo>
                    <a:lnTo>
                      <a:pt x="156912" y="797052"/>
                    </a:lnTo>
                    <a:cubicBezTo>
                      <a:pt x="115296" y="797052"/>
                      <a:pt x="75385" y="780520"/>
                      <a:pt x="45958" y="751094"/>
                    </a:cubicBezTo>
                    <a:cubicBezTo>
                      <a:pt x="16532" y="721667"/>
                      <a:pt x="0" y="681756"/>
                      <a:pt x="0" y="640140"/>
                    </a:cubicBezTo>
                    <a:lnTo>
                      <a:pt x="0" y="156912"/>
                    </a:lnTo>
                    <a:cubicBezTo>
                      <a:pt x="0" y="115296"/>
                      <a:pt x="16532" y="75385"/>
                      <a:pt x="45958" y="45958"/>
                    </a:cubicBezTo>
                    <a:cubicBezTo>
                      <a:pt x="75385" y="16532"/>
                      <a:pt x="115296" y="0"/>
                      <a:pt x="15691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28" id="28"/>
            <p:cNvSpPr txBox="true"/>
            <p:nvPr/>
          </p:nvSpPr>
          <p:spPr>
            <a:xfrm rot="0">
              <a:off x="3698017" y="85965"/>
              <a:ext cx="2873792" cy="2987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900"/>
                </a:lnSpc>
              </a:pPr>
              <a:r>
                <a:rPr lang="en-US" sz="1350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a</a:t>
              </a:r>
            </a:p>
          </p:txBody>
        </p:sp>
        <p:grpSp>
          <p:nvGrpSpPr>
            <p:cNvPr name="Group 29" id="29"/>
            <p:cNvGrpSpPr/>
            <p:nvPr/>
          </p:nvGrpSpPr>
          <p:grpSpPr>
            <a:xfrm rot="0">
              <a:off x="0" y="30711"/>
              <a:ext cx="3421652" cy="3421652"/>
              <a:chOff x="0" y="0"/>
              <a:chExt cx="812800" cy="812800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53859" y="0"/>
                    </a:moveTo>
                    <a:lnTo>
                      <a:pt x="658941" y="0"/>
                    </a:lnTo>
                    <a:cubicBezTo>
                      <a:pt x="743915" y="0"/>
                      <a:pt x="812800" y="68885"/>
                      <a:pt x="812800" y="153859"/>
                    </a:cubicBezTo>
                    <a:lnTo>
                      <a:pt x="812800" y="658941"/>
                    </a:lnTo>
                    <a:cubicBezTo>
                      <a:pt x="812800" y="743915"/>
                      <a:pt x="743915" y="812800"/>
                      <a:pt x="658941" y="812800"/>
                    </a:cubicBezTo>
                    <a:lnTo>
                      <a:pt x="153859" y="812800"/>
                    </a:lnTo>
                    <a:cubicBezTo>
                      <a:pt x="68885" y="812800"/>
                      <a:pt x="0" y="743915"/>
                      <a:pt x="0" y="658941"/>
                    </a:cubicBezTo>
                    <a:lnTo>
                      <a:pt x="0" y="153859"/>
                    </a:lnTo>
                    <a:cubicBezTo>
                      <a:pt x="0" y="68885"/>
                      <a:pt x="68885" y="0"/>
                      <a:pt x="153859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32" id="32"/>
            <p:cNvGrpSpPr/>
            <p:nvPr/>
          </p:nvGrpSpPr>
          <p:grpSpPr>
            <a:xfrm rot="0">
              <a:off x="35725" y="61423"/>
              <a:ext cx="3355073" cy="3355358"/>
              <a:chOff x="0" y="0"/>
              <a:chExt cx="796984" cy="797052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56912" y="0"/>
                    </a:moveTo>
                    <a:lnTo>
                      <a:pt x="640073" y="0"/>
                    </a:lnTo>
                    <a:cubicBezTo>
                      <a:pt x="681688" y="0"/>
                      <a:pt x="721599" y="16532"/>
                      <a:pt x="751026" y="45958"/>
                    </a:cubicBezTo>
                    <a:cubicBezTo>
                      <a:pt x="780453" y="75385"/>
                      <a:pt x="796984" y="115296"/>
                      <a:pt x="796984" y="156912"/>
                    </a:cubicBezTo>
                    <a:lnTo>
                      <a:pt x="796984" y="640140"/>
                    </a:lnTo>
                    <a:cubicBezTo>
                      <a:pt x="796984" y="726800"/>
                      <a:pt x="726733" y="797052"/>
                      <a:pt x="640073" y="797052"/>
                    </a:cubicBezTo>
                    <a:lnTo>
                      <a:pt x="156912" y="797052"/>
                    </a:lnTo>
                    <a:cubicBezTo>
                      <a:pt x="115296" y="797052"/>
                      <a:pt x="75385" y="780520"/>
                      <a:pt x="45958" y="751094"/>
                    </a:cubicBezTo>
                    <a:cubicBezTo>
                      <a:pt x="16532" y="721667"/>
                      <a:pt x="0" y="681756"/>
                      <a:pt x="0" y="640140"/>
                    </a:cubicBezTo>
                    <a:lnTo>
                      <a:pt x="0" y="156912"/>
                    </a:lnTo>
                    <a:cubicBezTo>
                      <a:pt x="0" y="115296"/>
                      <a:pt x="16532" y="75385"/>
                      <a:pt x="45958" y="45958"/>
                    </a:cubicBezTo>
                    <a:cubicBezTo>
                      <a:pt x="75385" y="16532"/>
                      <a:pt x="115296" y="0"/>
                      <a:pt x="15691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35" id="35"/>
            <p:cNvSpPr txBox="true"/>
            <p:nvPr/>
          </p:nvSpPr>
          <p:spPr>
            <a:xfrm rot="0">
              <a:off x="271494" y="62546"/>
              <a:ext cx="2873792" cy="2987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900"/>
                </a:lnSpc>
              </a:pPr>
              <a:r>
                <a:rPr lang="en-US" sz="1350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c</a:t>
              </a:r>
            </a:p>
          </p:txBody>
        </p:sp>
      </p:grpSp>
      <p:sp>
        <p:nvSpPr>
          <p:cNvPr name="Freeform 36" id="36"/>
          <p:cNvSpPr/>
          <p:nvPr/>
        </p:nvSpPr>
        <p:spPr>
          <a:xfrm flipH="false" flipV="false" rot="0">
            <a:off x="67549" y="9103359"/>
            <a:ext cx="1044891" cy="1044891"/>
          </a:xfrm>
          <a:custGeom>
            <a:avLst/>
            <a:gdLst/>
            <a:ahLst/>
            <a:cxnLst/>
            <a:rect r="r" b="b" t="t" l="l"/>
            <a:pathLst>
              <a:path h="1044891" w="1044891">
                <a:moveTo>
                  <a:pt x="0" y="0"/>
                </a:moveTo>
                <a:lnTo>
                  <a:pt x="1044891" y="0"/>
                </a:lnTo>
                <a:lnTo>
                  <a:pt x="1044891" y="1044891"/>
                </a:lnTo>
                <a:lnTo>
                  <a:pt x="0" y="10448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9182669" cy="46560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9159808" cy="4628061"/>
            </a:xfrm>
            <a:custGeom>
              <a:avLst/>
              <a:gdLst/>
              <a:ahLst/>
              <a:cxnLst/>
              <a:rect r="r" b="b" t="t" l="l"/>
              <a:pathLst>
                <a:path h="4628061" w="9159808">
                  <a:moveTo>
                    <a:pt x="9159808" y="4628061"/>
                  </a:moveTo>
                  <a:lnTo>
                    <a:pt x="0" y="4620441"/>
                  </a:lnTo>
                  <a:lnTo>
                    <a:pt x="0" y="1618359"/>
                  </a:lnTo>
                  <a:lnTo>
                    <a:pt x="17780" y="19050"/>
                  </a:lnTo>
                  <a:lnTo>
                    <a:pt x="4565850" y="0"/>
                  </a:lnTo>
                  <a:lnTo>
                    <a:pt x="9140758" y="5080"/>
                  </a:ln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9184153" cy="4654025"/>
            </a:xfrm>
            <a:custGeom>
              <a:avLst/>
              <a:gdLst/>
              <a:ahLst/>
              <a:cxnLst/>
              <a:rect r="r" b="b" t="t" l="l"/>
              <a:pathLst>
                <a:path h="4654025" w="9184153">
                  <a:moveTo>
                    <a:pt x="9151133" y="21590"/>
                  </a:moveTo>
                  <a:cubicBezTo>
                    <a:pt x="9152404" y="34290"/>
                    <a:pt x="9152404" y="44450"/>
                    <a:pt x="9153673" y="54610"/>
                  </a:cubicBezTo>
                  <a:cubicBezTo>
                    <a:pt x="9156213" y="134414"/>
                    <a:pt x="9157483" y="235894"/>
                    <a:pt x="9160023" y="333749"/>
                  </a:cubicBezTo>
                  <a:cubicBezTo>
                    <a:pt x="9160023" y="475097"/>
                    <a:pt x="9172723" y="3262175"/>
                    <a:pt x="9179073" y="3403522"/>
                  </a:cubicBezTo>
                  <a:cubicBezTo>
                    <a:pt x="9185423" y="3617356"/>
                    <a:pt x="9181613" y="3834813"/>
                    <a:pt x="9181613" y="4048646"/>
                  </a:cubicBezTo>
                  <a:cubicBezTo>
                    <a:pt x="9181613" y="4237109"/>
                    <a:pt x="9182883" y="4411075"/>
                    <a:pt x="9184154" y="4593771"/>
                  </a:cubicBezTo>
                  <a:cubicBezTo>
                    <a:pt x="9184154" y="4615361"/>
                    <a:pt x="9184154" y="4629331"/>
                    <a:pt x="9184154" y="4653461"/>
                  </a:cubicBezTo>
                  <a:cubicBezTo>
                    <a:pt x="9161294" y="4653461"/>
                    <a:pt x="9140973" y="4654731"/>
                    <a:pt x="9096410" y="4653461"/>
                  </a:cubicBezTo>
                  <a:cubicBezTo>
                    <a:pt x="8628556" y="4648381"/>
                    <a:pt x="8153505" y="4654731"/>
                    <a:pt x="7685651" y="4649651"/>
                  </a:cubicBezTo>
                  <a:cubicBezTo>
                    <a:pt x="7404939" y="4645841"/>
                    <a:pt x="7131425" y="4648381"/>
                    <a:pt x="6850712" y="4645841"/>
                  </a:cubicBezTo>
                  <a:cubicBezTo>
                    <a:pt x="6721153" y="4644571"/>
                    <a:pt x="6591594" y="4643301"/>
                    <a:pt x="6462034" y="4642031"/>
                  </a:cubicBezTo>
                  <a:cubicBezTo>
                    <a:pt x="6382859" y="4642031"/>
                    <a:pt x="6310882" y="4643301"/>
                    <a:pt x="6231706" y="4643301"/>
                  </a:cubicBezTo>
                  <a:cubicBezTo>
                    <a:pt x="6030169" y="4642031"/>
                    <a:pt x="5475942" y="4643301"/>
                    <a:pt x="5274406" y="4642031"/>
                  </a:cubicBezTo>
                  <a:cubicBezTo>
                    <a:pt x="5130451" y="4640761"/>
                    <a:pt x="2251352" y="4649651"/>
                    <a:pt x="2107397" y="4648381"/>
                  </a:cubicBezTo>
                  <a:cubicBezTo>
                    <a:pt x="2071408" y="4648381"/>
                    <a:pt x="2028222" y="4649651"/>
                    <a:pt x="1992233" y="4649651"/>
                  </a:cubicBezTo>
                  <a:cubicBezTo>
                    <a:pt x="1905860" y="4649651"/>
                    <a:pt x="1826685" y="4650921"/>
                    <a:pt x="1740312" y="4650921"/>
                  </a:cubicBezTo>
                  <a:cubicBezTo>
                    <a:pt x="1524380" y="4650921"/>
                    <a:pt x="1315645" y="4649651"/>
                    <a:pt x="1099713" y="4648381"/>
                  </a:cubicBezTo>
                  <a:cubicBezTo>
                    <a:pt x="970153" y="4647111"/>
                    <a:pt x="840594" y="4645841"/>
                    <a:pt x="718232" y="4644571"/>
                  </a:cubicBezTo>
                  <a:cubicBezTo>
                    <a:pt x="487904" y="4643301"/>
                    <a:pt x="257576" y="4642031"/>
                    <a:pt x="44665" y="4642031"/>
                  </a:cubicBezTo>
                  <a:cubicBezTo>
                    <a:pt x="34505" y="4642031"/>
                    <a:pt x="25615" y="4642031"/>
                    <a:pt x="15455" y="4640761"/>
                  </a:cubicBezTo>
                  <a:cubicBezTo>
                    <a:pt x="6565" y="4639491"/>
                    <a:pt x="1485" y="4633141"/>
                    <a:pt x="4025" y="4624251"/>
                  </a:cubicBezTo>
                  <a:cubicBezTo>
                    <a:pt x="12915" y="4592289"/>
                    <a:pt x="9105" y="4501682"/>
                    <a:pt x="7835" y="4407450"/>
                  </a:cubicBezTo>
                  <a:cubicBezTo>
                    <a:pt x="6565" y="4215363"/>
                    <a:pt x="2755" y="4026900"/>
                    <a:pt x="4025" y="3834813"/>
                  </a:cubicBezTo>
                  <a:cubicBezTo>
                    <a:pt x="1485" y="3595610"/>
                    <a:pt x="-3595" y="634565"/>
                    <a:pt x="4025" y="391738"/>
                  </a:cubicBezTo>
                  <a:cubicBezTo>
                    <a:pt x="5295" y="344622"/>
                    <a:pt x="4025" y="293882"/>
                    <a:pt x="5295" y="246766"/>
                  </a:cubicBezTo>
                  <a:cubicBezTo>
                    <a:pt x="6565" y="170656"/>
                    <a:pt x="9105" y="87298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77633" y="30480"/>
                    <a:pt x="192797" y="29210"/>
                  </a:cubicBezTo>
                  <a:cubicBezTo>
                    <a:pt x="387136" y="25400"/>
                    <a:pt x="581475" y="22860"/>
                    <a:pt x="783012" y="20320"/>
                  </a:cubicBezTo>
                  <a:cubicBezTo>
                    <a:pt x="919769" y="17780"/>
                    <a:pt x="1056526" y="16510"/>
                    <a:pt x="1186086" y="13970"/>
                  </a:cubicBezTo>
                  <a:cubicBezTo>
                    <a:pt x="1315645" y="11430"/>
                    <a:pt x="1452402" y="8890"/>
                    <a:pt x="1581962" y="8890"/>
                  </a:cubicBezTo>
                  <a:cubicBezTo>
                    <a:pt x="1725917" y="7620"/>
                    <a:pt x="1869872" y="10160"/>
                    <a:pt x="2013827" y="8890"/>
                  </a:cubicBezTo>
                  <a:cubicBezTo>
                    <a:pt x="2193770" y="8890"/>
                    <a:pt x="5454350" y="6350"/>
                    <a:pt x="5634293" y="5080"/>
                  </a:cubicBezTo>
                  <a:cubicBezTo>
                    <a:pt x="5807039" y="3810"/>
                    <a:pt x="5979785" y="2540"/>
                    <a:pt x="6159729" y="2540"/>
                  </a:cubicBezTo>
                  <a:cubicBezTo>
                    <a:pt x="6454837" y="1270"/>
                    <a:pt x="6742747" y="0"/>
                    <a:pt x="7037854" y="0"/>
                  </a:cubicBezTo>
                  <a:cubicBezTo>
                    <a:pt x="7160216" y="0"/>
                    <a:pt x="7289775" y="2540"/>
                    <a:pt x="7412137" y="2540"/>
                  </a:cubicBezTo>
                  <a:cubicBezTo>
                    <a:pt x="7750431" y="3810"/>
                    <a:pt x="8095922" y="5080"/>
                    <a:pt x="8434217" y="7620"/>
                  </a:cubicBezTo>
                  <a:cubicBezTo>
                    <a:pt x="8614161" y="8890"/>
                    <a:pt x="8794105" y="12700"/>
                    <a:pt x="8974048" y="16510"/>
                  </a:cubicBezTo>
                  <a:cubicBezTo>
                    <a:pt x="9017234" y="16510"/>
                    <a:pt x="9060422" y="16510"/>
                    <a:pt x="9096410" y="16510"/>
                  </a:cubicBezTo>
                  <a:cubicBezTo>
                    <a:pt x="9132083" y="17780"/>
                    <a:pt x="9140973" y="20320"/>
                    <a:pt x="9151133" y="21590"/>
                  </a:cubicBezTo>
                  <a:close/>
                  <a:moveTo>
                    <a:pt x="9161294" y="4636951"/>
                  </a:moveTo>
                  <a:cubicBezTo>
                    <a:pt x="9162563" y="4620441"/>
                    <a:pt x="9163833" y="4607741"/>
                    <a:pt x="9163833" y="4595041"/>
                  </a:cubicBezTo>
                  <a:cubicBezTo>
                    <a:pt x="9162563" y="4392954"/>
                    <a:pt x="9161294" y="4200866"/>
                    <a:pt x="9161294" y="3994282"/>
                  </a:cubicBezTo>
                  <a:cubicBezTo>
                    <a:pt x="9161294" y="3900050"/>
                    <a:pt x="9163833" y="3805818"/>
                    <a:pt x="9162563" y="3711587"/>
                  </a:cubicBezTo>
                  <a:cubicBezTo>
                    <a:pt x="9162563" y="3624604"/>
                    <a:pt x="9161294" y="3533997"/>
                    <a:pt x="9160023" y="3447014"/>
                  </a:cubicBezTo>
                  <a:cubicBezTo>
                    <a:pt x="9154944" y="3312915"/>
                    <a:pt x="9143513" y="536710"/>
                    <a:pt x="9143513" y="402611"/>
                  </a:cubicBezTo>
                  <a:cubicBezTo>
                    <a:pt x="9140973" y="290258"/>
                    <a:pt x="9138433" y="174281"/>
                    <a:pt x="9135894" y="63500"/>
                  </a:cubicBezTo>
                  <a:cubicBezTo>
                    <a:pt x="9134623" y="44450"/>
                    <a:pt x="9133354" y="43180"/>
                    <a:pt x="9074817" y="41910"/>
                  </a:cubicBezTo>
                  <a:cubicBezTo>
                    <a:pt x="9053223" y="41910"/>
                    <a:pt x="9038828" y="41910"/>
                    <a:pt x="9017234" y="40640"/>
                  </a:cubicBezTo>
                  <a:cubicBezTo>
                    <a:pt x="8837291" y="36830"/>
                    <a:pt x="8650150" y="31750"/>
                    <a:pt x="8470206" y="30480"/>
                  </a:cubicBezTo>
                  <a:cubicBezTo>
                    <a:pt x="8031143" y="26670"/>
                    <a:pt x="7584883" y="25400"/>
                    <a:pt x="7145821" y="22860"/>
                  </a:cubicBezTo>
                  <a:cubicBezTo>
                    <a:pt x="7081041" y="22860"/>
                    <a:pt x="7009063" y="22860"/>
                    <a:pt x="6944283" y="22860"/>
                  </a:cubicBezTo>
                  <a:cubicBezTo>
                    <a:pt x="6836317" y="22860"/>
                    <a:pt x="6728351" y="22860"/>
                    <a:pt x="6627583" y="22860"/>
                  </a:cubicBezTo>
                  <a:cubicBezTo>
                    <a:pt x="6397255" y="22860"/>
                    <a:pt x="6166927" y="22860"/>
                    <a:pt x="5943797" y="24130"/>
                  </a:cubicBezTo>
                  <a:cubicBezTo>
                    <a:pt x="5749457" y="25400"/>
                    <a:pt x="2474482" y="29210"/>
                    <a:pt x="2280143" y="29210"/>
                  </a:cubicBezTo>
                  <a:cubicBezTo>
                    <a:pt x="1963442" y="29210"/>
                    <a:pt x="1646742" y="26670"/>
                    <a:pt x="1330041" y="33020"/>
                  </a:cubicBezTo>
                  <a:cubicBezTo>
                    <a:pt x="1164492" y="36830"/>
                    <a:pt x="1006142" y="36830"/>
                    <a:pt x="847792" y="38100"/>
                  </a:cubicBezTo>
                  <a:cubicBezTo>
                    <a:pt x="574277" y="41910"/>
                    <a:pt x="300763" y="45720"/>
                    <a:pt x="45935" y="50800"/>
                  </a:cubicBezTo>
                  <a:cubicBezTo>
                    <a:pt x="33235" y="50800"/>
                    <a:pt x="30695" y="53340"/>
                    <a:pt x="29425" y="76425"/>
                  </a:cubicBezTo>
                  <a:cubicBezTo>
                    <a:pt x="28155" y="141662"/>
                    <a:pt x="28155" y="206899"/>
                    <a:pt x="26885" y="272137"/>
                  </a:cubicBezTo>
                  <a:cubicBezTo>
                    <a:pt x="25615" y="380865"/>
                    <a:pt x="23075" y="485970"/>
                    <a:pt x="21805" y="594698"/>
                  </a:cubicBezTo>
                  <a:cubicBezTo>
                    <a:pt x="16725" y="710676"/>
                    <a:pt x="23075" y="3544870"/>
                    <a:pt x="25615" y="3660847"/>
                  </a:cubicBezTo>
                  <a:cubicBezTo>
                    <a:pt x="25615" y="3784073"/>
                    <a:pt x="25615" y="3910923"/>
                    <a:pt x="26885" y="4034149"/>
                  </a:cubicBezTo>
                  <a:cubicBezTo>
                    <a:pt x="26885" y="4124756"/>
                    <a:pt x="29425" y="4215363"/>
                    <a:pt x="29425" y="4305971"/>
                  </a:cubicBezTo>
                  <a:cubicBezTo>
                    <a:pt x="29425" y="4403826"/>
                    <a:pt x="29425" y="4501682"/>
                    <a:pt x="28155" y="4595041"/>
                  </a:cubicBezTo>
                  <a:cubicBezTo>
                    <a:pt x="28155" y="4598851"/>
                    <a:pt x="28155" y="4601391"/>
                    <a:pt x="28155" y="4605201"/>
                  </a:cubicBezTo>
                  <a:cubicBezTo>
                    <a:pt x="28155" y="4615361"/>
                    <a:pt x="31965" y="4619171"/>
                    <a:pt x="40855" y="4619171"/>
                  </a:cubicBezTo>
                  <a:cubicBezTo>
                    <a:pt x="92028" y="4619171"/>
                    <a:pt x="192797" y="4620441"/>
                    <a:pt x="286367" y="4620441"/>
                  </a:cubicBezTo>
                  <a:cubicBezTo>
                    <a:pt x="423124" y="4620441"/>
                    <a:pt x="567079" y="4617901"/>
                    <a:pt x="703837" y="4620441"/>
                  </a:cubicBezTo>
                  <a:cubicBezTo>
                    <a:pt x="926967" y="4624251"/>
                    <a:pt x="1150097" y="4626791"/>
                    <a:pt x="1373227" y="4625521"/>
                  </a:cubicBezTo>
                  <a:cubicBezTo>
                    <a:pt x="1517182" y="4624251"/>
                    <a:pt x="1653939" y="4626791"/>
                    <a:pt x="1797894" y="4626791"/>
                  </a:cubicBezTo>
                  <a:cubicBezTo>
                    <a:pt x="2006629" y="4626791"/>
                    <a:pt x="2215364" y="4625521"/>
                    <a:pt x="2424098" y="4626791"/>
                  </a:cubicBezTo>
                  <a:cubicBezTo>
                    <a:pt x="2733601" y="4628061"/>
                    <a:pt x="6130938" y="4617901"/>
                    <a:pt x="6447639" y="4620441"/>
                  </a:cubicBezTo>
                  <a:cubicBezTo>
                    <a:pt x="6584396" y="4621711"/>
                    <a:pt x="6721153" y="4622981"/>
                    <a:pt x="6850712" y="4622981"/>
                  </a:cubicBezTo>
                  <a:cubicBezTo>
                    <a:pt x="7088239" y="4625521"/>
                    <a:pt x="7318566" y="4621711"/>
                    <a:pt x="7556092" y="4625521"/>
                  </a:cubicBezTo>
                  <a:cubicBezTo>
                    <a:pt x="7750431" y="4628061"/>
                    <a:pt x="7944770" y="4628061"/>
                    <a:pt x="8139110" y="4630601"/>
                  </a:cubicBezTo>
                  <a:cubicBezTo>
                    <a:pt x="8427019" y="4634411"/>
                    <a:pt x="8714930" y="4636951"/>
                    <a:pt x="9002839" y="4638221"/>
                  </a:cubicBezTo>
                  <a:cubicBezTo>
                    <a:pt x="9110805" y="4638221"/>
                    <a:pt x="9140973" y="4636951"/>
                    <a:pt x="9161294" y="4636951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4718754" y="3986884"/>
            <a:ext cx="7862760" cy="1014628"/>
            <a:chOff x="0" y="0"/>
            <a:chExt cx="2070850" cy="26722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070850" cy="267227"/>
            </a:xfrm>
            <a:custGeom>
              <a:avLst/>
              <a:gdLst/>
              <a:ahLst/>
              <a:cxnLst/>
              <a:rect r="r" b="b" t="t" l="l"/>
              <a:pathLst>
                <a:path h="267227" w="2070850">
                  <a:moveTo>
                    <a:pt x="0" y="0"/>
                  </a:moveTo>
                  <a:lnTo>
                    <a:pt x="2070850" y="0"/>
                  </a:lnTo>
                  <a:lnTo>
                    <a:pt x="2070850" y="267227"/>
                  </a:lnTo>
                  <a:lnTo>
                    <a:pt x="0" y="267227"/>
                  </a:lnTo>
                  <a:close/>
                </a:path>
              </a:pathLst>
            </a:custGeom>
            <a:solidFill>
              <a:srgbClr val="A164D9">
                <a:alpha val="3098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070850" cy="3053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23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4718754" y="2854052"/>
            <a:ext cx="7862760" cy="5503932"/>
          </a:xfrm>
          <a:custGeom>
            <a:avLst/>
            <a:gdLst/>
            <a:ahLst/>
            <a:cxnLst/>
            <a:rect r="r" b="b" t="t" l="l"/>
            <a:pathLst>
              <a:path h="5503932" w="7862760">
                <a:moveTo>
                  <a:pt x="0" y="0"/>
                </a:moveTo>
                <a:lnTo>
                  <a:pt x="7862759" y="0"/>
                </a:lnTo>
                <a:lnTo>
                  <a:pt x="7862759" y="5503932"/>
                </a:lnTo>
                <a:lnTo>
                  <a:pt x="0" y="55039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4718754" y="6168669"/>
            <a:ext cx="7862760" cy="1014628"/>
            <a:chOff x="0" y="0"/>
            <a:chExt cx="2070850" cy="26722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070850" cy="267227"/>
            </a:xfrm>
            <a:custGeom>
              <a:avLst/>
              <a:gdLst/>
              <a:ahLst/>
              <a:cxnLst/>
              <a:rect r="r" b="b" t="t" l="l"/>
              <a:pathLst>
                <a:path h="267227" w="2070850">
                  <a:moveTo>
                    <a:pt x="0" y="0"/>
                  </a:moveTo>
                  <a:lnTo>
                    <a:pt x="2070850" y="0"/>
                  </a:lnTo>
                  <a:lnTo>
                    <a:pt x="2070850" y="267227"/>
                  </a:lnTo>
                  <a:lnTo>
                    <a:pt x="0" y="267227"/>
                  </a:lnTo>
                  <a:close/>
                </a:path>
              </a:pathLst>
            </a:custGeom>
            <a:solidFill>
              <a:srgbClr val="A164D9">
                <a:alpha val="30980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070850" cy="3053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23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5698799" y="2739752"/>
            <a:ext cx="1717328" cy="1052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 b="true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gym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538176" y="3872584"/>
            <a:ext cx="2038573" cy="1052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 b="true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germ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097621" y="5005416"/>
            <a:ext cx="919683" cy="1052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 b="true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gil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788133" y="6114435"/>
            <a:ext cx="1538660" cy="1052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 b="true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ag</a:t>
            </a:r>
            <a:r>
              <a:rPr lang="en-US" sz="6200" b="true">
                <a:solidFill>
                  <a:srgbClr val="595959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952328" y="7242504"/>
            <a:ext cx="1210270" cy="1052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 b="true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gel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251175" y="5001843"/>
            <a:ext cx="1996083" cy="1052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 b="true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oug</a:t>
            </a:r>
            <a:r>
              <a:rPr lang="en-US" sz="6200" b="true">
                <a:solidFill>
                  <a:srgbClr val="595959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644081" y="3872584"/>
            <a:ext cx="1210270" cy="1052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 b="true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gel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502360" y="2739752"/>
            <a:ext cx="1493713" cy="1052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 b="true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gen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9196443" y="6054038"/>
            <a:ext cx="2105546" cy="1052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 b="true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gest</a:t>
            </a:r>
            <a:r>
              <a:rPr lang="en-US" sz="6200" b="true">
                <a:solidFill>
                  <a:srgbClr val="595959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680284" y="7183297"/>
            <a:ext cx="1421309" cy="1052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 b="true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gil</a:t>
            </a:r>
            <a:r>
              <a:rPr lang="en-US" sz="6200" b="true">
                <a:solidFill>
                  <a:srgbClr val="595959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3806724" y="1226089"/>
            <a:ext cx="3160861" cy="59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-139">
                <a:solidFill>
                  <a:srgbClr val="393839"/>
                </a:solidFill>
                <a:latin typeface="Happy Font TH"/>
                <a:ea typeface="Happy Font TH"/>
                <a:cs typeface="Happy Font TH"/>
                <a:sym typeface="Happy Font TH"/>
              </a:rPr>
              <a:t>le g doux - /ʒ/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343586" y="1283239"/>
            <a:ext cx="10758920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-139">
                <a:solidFill>
                  <a:srgbClr val="393839"/>
                </a:solidFill>
                <a:latin typeface="Happy Font TH"/>
                <a:ea typeface="Happy Font TH"/>
                <a:cs typeface="Happy Font TH"/>
                <a:sym typeface="Happy Font TH"/>
              </a:rPr>
              <a:t>Les mots (vrai ou non) pour pratiquer les phonèmes - </a:t>
            </a:r>
          </a:p>
          <a:p>
            <a:pPr algn="l">
              <a:lnSpc>
                <a:spcPts val="3840"/>
              </a:lnSpc>
            </a:pPr>
            <a:r>
              <a:rPr lang="en-US" sz="3200" spc="-112">
                <a:solidFill>
                  <a:srgbClr val="393839"/>
                </a:solidFill>
                <a:latin typeface="Happy Font TH"/>
                <a:ea typeface="Happy Font TH"/>
                <a:cs typeface="Happy Font TH"/>
                <a:sym typeface="Happy Font TH"/>
              </a:rPr>
              <a:t>segmentés en syllabes graphiques et fusionnés en mots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67549" y="9103359"/>
            <a:ext cx="1044891" cy="1044891"/>
          </a:xfrm>
          <a:custGeom>
            <a:avLst/>
            <a:gdLst/>
            <a:ahLst/>
            <a:cxnLst/>
            <a:rect r="r" b="b" t="t" l="l"/>
            <a:pathLst>
              <a:path h="1044891" w="1044891">
                <a:moveTo>
                  <a:pt x="0" y="0"/>
                </a:moveTo>
                <a:lnTo>
                  <a:pt x="1044891" y="0"/>
                </a:lnTo>
                <a:lnTo>
                  <a:pt x="1044891" y="1044891"/>
                </a:lnTo>
                <a:lnTo>
                  <a:pt x="0" y="10448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3444666" y="9477375"/>
            <a:ext cx="10410936" cy="700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94"/>
              </a:lnSpc>
            </a:pPr>
            <a:r>
              <a:rPr lang="en-US" sz="2067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Ressource:</a:t>
            </a:r>
            <a:r>
              <a:rPr lang="en-US" b="true" sz="2067" i="true">
                <a:solidFill>
                  <a:srgbClr val="FFFFFF"/>
                </a:solidFill>
                <a:latin typeface="Century Gothic Paneuropean Bold Italics"/>
                <a:ea typeface="Century Gothic Paneuropean Bold Italics"/>
                <a:cs typeface="Century Gothic Paneuropean Bold Italics"/>
                <a:sym typeface="Century Gothic Paneuropean Bold Italics"/>
              </a:rPr>
              <a:t> </a:t>
            </a:r>
            <a:r>
              <a:rPr lang="en-US" b="true" sz="2067" i="true" u="sng">
                <a:solidFill>
                  <a:srgbClr val="FFFFFF"/>
                </a:solidFill>
                <a:latin typeface="Century Gothic Paneuropean Bold Italics"/>
                <a:ea typeface="Century Gothic Paneuropean Bold Italics"/>
                <a:cs typeface="Century Gothic Paneuropean Bold Italics"/>
                <a:sym typeface="Century Gothic Paneuropean Bold Italics"/>
                <a:hlinkClick r:id="rId5" tooltip="https://www.decodehabile.com"/>
              </a:rPr>
              <a:t>Décode Habile</a:t>
            </a:r>
            <a:r>
              <a:rPr lang="en-US" sz="2067" u="sng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  <a:hlinkClick r:id="rId6" tooltip="https://www.decodehabile.com"/>
              </a:rPr>
              <a:t>, Antonia Cetin et Jessica Onuoha</a:t>
            </a:r>
          </a:p>
          <a:p>
            <a:pPr algn="ctr">
              <a:lnSpc>
                <a:spcPts val="2894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9182669" cy="46560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9159808" cy="4628061"/>
            </a:xfrm>
            <a:custGeom>
              <a:avLst/>
              <a:gdLst/>
              <a:ahLst/>
              <a:cxnLst/>
              <a:rect r="r" b="b" t="t" l="l"/>
              <a:pathLst>
                <a:path h="4628061" w="9159808">
                  <a:moveTo>
                    <a:pt x="9159808" y="4628061"/>
                  </a:moveTo>
                  <a:lnTo>
                    <a:pt x="0" y="4620441"/>
                  </a:lnTo>
                  <a:lnTo>
                    <a:pt x="0" y="1618359"/>
                  </a:lnTo>
                  <a:lnTo>
                    <a:pt x="17780" y="19050"/>
                  </a:lnTo>
                  <a:lnTo>
                    <a:pt x="4565850" y="0"/>
                  </a:lnTo>
                  <a:lnTo>
                    <a:pt x="9140758" y="5080"/>
                  </a:ln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9184153" cy="4654025"/>
            </a:xfrm>
            <a:custGeom>
              <a:avLst/>
              <a:gdLst/>
              <a:ahLst/>
              <a:cxnLst/>
              <a:rect r="r" b="b" t="t" l="l"/>
              <a:pathLst>
                <a:path h="4654025" w="9184153">
                  <a:moveTo>
                    <a:pt x="9151133" y="21590"/>
                  </a:moveTo>
                  <a:cubicBezTo>
                    <a:pt x="9152404" y="34290"/>
                    <a:pt x="9152404" y="44450"/>
                    <a:pt x="9153673" y="54610"/>
                  </a:cubicBezTo>
                  <a:cubicBezTo>
                    <a:pt x="9156213" y="134414"/>
                    <a:pt x="9157483" y="235894"/>
                    <a:pt x="9160023" y="333749"/>
                  </a:cubicBezTo>
                  <a:cubicBezTo>
                    <a:pt x="9160023" y="475097"/>
                    <a:pt x="9172723" y="3262175"/>
                    <a:pt x="9179073" y="3403522"/>
                  </a:cubicBezTo>
                  <a:cubicBezTo>
                    <a:pt x="9185423" y="3617356"/>
                    <a:pt x="9181613" y="3834813"/>
                    <a:pt x="9181613" y="4048646"/>
                  </a:cubicBezTo>
                  <a:cubicBezTo>
                    <a:pt x="9181613" y="4237109"/>
                    <a:pt x="9182883" y="4411075"/>
                    <a:pt x="9184154" y="4593771"/>
                  </a:cubicBezTo>
                  <a:cubicBezTo>
                    <a:pt x="9184154" y="4615361"/>
                    <a:pt x="9184154" y="4629331"/>
                    <a:pt x="9184154" y="4653461"/>
                  </a:cubicBezTo>
                  <a:cubicBezTo>
                    <a:pt x="9161294" y="4653461"/>
                    <a:pt x="9140973" y="4654731"/>
                    <a:pt x="9096410" y="4653461"/>
                  </a:cubicBezTo>
                  <a:cubicBezTo>
                    <a:pt x="8628556" y="4648381"/>
                    <a:pt x="8153505" y="4654731"/>
                    <a:pt x="7685651" y="4649651"/>
                  </a:cubicBezTo>
                  <a:cubicBezTo>
                    <a:pt x="7404939" y="4645841"/>
                    <a:pt x="7131425" y="4648381"/>
                    <a:pt x="6850712" y="4645841"/>
                  </a:cubicBezTo>
                  <a:cubicBezTo>
                    <a:pt x="6721153" y="4644571"/>
                    <a:pt x="6591594" y="4643301"/>
                    <a:pt x="6462034" y="4642031"/>
                  </a:cubicBezTo>
                  <a:cubicBezTo>
                    <a:pt x="6382859" y="4642031"/>
                    <a:pt x="6310882" y="4643301"/>
                    <a:pt x="6231706" y="4643301"/>
                  </a:cubicBezTo>
                  <a:cubicBezTo>
                    <a:pt x="6030169" y="4642031"/>
                    <a:pt x="5475942" y="4643301"/>
                    <a:pt x="5274406" y="4642031"/>
                  </a:cubicBezTo>
                  <a:cubicBezTo>
                    <a:pt x="5130451" y="4640761"/>
                    <a:pt x="2251352" y="4649651"/>
                    <a:pt x="2107397" y="4648381"/>
                  </a:cubicBezTo>
                  <a:cubicBezTo>
                    <a:pt x="2071408" y="4648381"/>
                    <a:pt x="2028222" y="4649651"/>
                    <a:pt x="1992233" y="4649651"/>
                  </a:cubicBezTo>
                  <a:cubicBezTo>
                    <a:pt x="1905860" y="4649651"/>
                    <a:pt x="1826685" y="4650921"/>
                    <a:pt x="1740312" y="4650921"/>
                  </a:cubicBezTo>
                  <a:cubicBezTo>
                    <a:pt x="1524380" y="4650921"/>
                    <a:pt x="1315645" y="4649651"/>
                    <a:pt x="1099713" y="4648381"/>
                  </a:cubicBezTo>
                  <a:cubicBezTo>
                    <a:pt x="970153" y="4647111"/>
                    <a:pt x="840594" y="4645841"/>
                    <a:pt x="718232" y="4644571"/>
                  </a:cubicBezTo>
                  <a:cubicBezTo>
                    <a:pt x="487904" y="4643301"/>
                    <a:pt x="257576" y="4642031"/>
                    <a:pt x="44665" y="4642031"/>
                  </a:cubicBezTo>
                  <a:cubicBezTo>
                    <a:pt x="34505" y="4642031"/>
                    <a:pt x="25615" y="4642031"/>
                    <a:pt x="15455" y="4640761"/>
                  </a:cubicBezTo>
                  <a:cubicBezTo>
                    <a:pt x="6565" y="4639491"/>
                    <a:pt x="1485" y="4633141"/>
                    <a:pt x="4025" y="4624251"/>
                  </a:cubicBezTo>
                  <a:cubicBezTo>
                    <a:pt x="12915" y="4592289"/>
                    <a:pt x="9105" y="4501682"/>
                    <a:pt x="7835" y="4407450"/>
                  </a:cubicBezTo>
                  <a:cubicBezTo>
                    <a:pt x="6565" y="4215363"/>
                    <a:pt x="2755" y="4026900"/>
                    <a:pt x="4025" y="3834813"/>
                  </a:cubicBezTo>
                  <a:cubicBezTo>
                    <a:pt x="1485" y="3595610"/>
                    <a:pt x="-3595" y="634565"/>
                    <a:pt x="4025" y="391738"/>
                  </a:cubicBezTo>
                  <a:cubicBezTo>
                    <a:pt x="5295" y="344622"/>
                    <a:pt x="4025" y="293882"/>
                    <a:pt x="5295" y="246766"/>
                  </a:cubicBezTo>
                  <a:cubicBezTo>
                    <a:pt x="6565" y="170656"/>
                    <a:pt x="9105" y="87298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77633" y="30480"/>
                    <a:pt x="192797" y="29210"/>
                  </a:cubicBezTo>
                  <a:cubicBezTo>
                    <a:pt x="387136" y="25400"/>
                    <a:pt x="581475" y="22860"/>
                    <a:pt x="783012" y="20320"/>
                  </a:cubicBezTo>
                  <a:cubicBezTo>
                    <a:pt x="919769" y="17780"/>
                    <a:pt x="1056526" y="16510"/>
                    <a:pt x="1186086" y="13970"/>
                  </a:cubicBezTo>
                  <a:cubicBezTo>
                    <a:pt x="1315645" y="11430"/>
                    <a:pt x="1452402" y="8890"/>
                    <a:pt x="1581962" y="8890"/>
                  </a:cubicBezTo>
                  <a:cubicBezTo>
                    <a:pt x="1725917" y="7620"/>
                    <a:pt x="1869872" y="10160"/>
                    <a:pt x="2013827" y="8890"/>
                  </a:cubicBezTo>
                  <a:cubicBezTo>
                    <a:pt x="2193770" y="8890"/>
                    <a:pt x="5454350" y="6350"/>
                    <a:pt x="5634293" y="5080"/>
                  </a:cubicBezTo>
                  <a:cubicBezTo>
                    <a:pt x="5807039" y="3810"/>
                    <a:pt x="5979785" y="2540"/>
                    <a:pt x="6159729" y="2540"/>
                  </a:cubicBezTo>
                  <a:cubicBezTo>
                    <a:pt x="6454837" y="1270"/>
                    <a:pt x="6742747" y="0"/>
                    <a:pt x="7037854" y="0"/>
                  </a:cubicBezTo>
                  <a:cubicBezTo>
                    <a:pt x="7160216" y="0"/>
                    <a:pt x="7289775" y="2540"/>
                    <a:pt x="7412137" y="2540"/>
                  </a:cubicBezTo>
                  <a:cubicBezTo>
                    <a:pt x="7750431" y="3810"/>
                    <a:pt x="8095922" y="5080"/>
                    <a:pt x="8434217" y="7620"/>
                  </a:cubicBezTo>
                  <a:cubicBezTo>
                    <a:pt x="8614161" y="8890"/>
                    <a:pt x="8794105" y="12700"/>
                    <a:pt x="8974048" y="16510"/>
                  </a:cubicBezTo>
                  <a:cubicBezTo>
                    <a:pt x="9017234" y="16510"/>
                    <a:pt x="9060422" y="16510"/>
                    <a:pt x="9096410" y="16510"/>
                  </a:cubicBezTo>
                  <a:cubicBezTo>
                    <a:pt x="9132083" y="17780"/>
                    <a:pt x="9140973" y="20320"/>
                    <a:pt x="9151133" y="21590"/>
                  </a:cubicBezTo>
                  <a:close/>
                  <a:moveTo>
                    <a:pt x="9161294" y="4636951"/>
                  </a:moveTo>
                  <a:cubicBezTo>
                    <a:pt x="9162563" y="4620441"/>
                    <a:pt x="9163833" y="4607741"/>
                    <a:pt x="9163833" y="4595041"/>
                  </a:cubicBezTo>
                  <a:cubicBezTo>
                    <a:pt x="9162563" y="4392954"/>
                    <a:pt x="9161294" y="4200866"/>
                    <a:pt x="9161294" y="3994282"/>
                  </a:cubicBezTo>
                  <a:cubicBezTo>
                    <a:pt x="9161294" y="3900050"/>
                    <a:pt x="9163833" y="3805818"/>
                    <a:pt x="9162563" y="3711587"/>
                  </a:cubicBezTo>
                  <a:cubicBezTo>
                    <a:pt x="9162563" y="3624604"/>
                    <a:pt x="9161294" y="3533997"/>
                    <a:pt x="9160023" y="3447014"/>
                  </a:cubicBezTo>
                  <a:cubicBezTo>
                    <a:pt x="9154944" y="3312915"/>
                    <a:pt x="9143513" y="536710"/>
                    <a:pt x="9143513" y="402611"/>
                  </a:cubicBezTo>
                  <a:cubicBezTo>
                    <a:pt x="9140973" y="290258"/>
                    <a:pt x="9138433" y="174281"/>
                    <a:pt x="9135894" y="63500"/>
                  </a:cubicBezTo>
                  <a:cubicBezTo>
                    <a:pt x="9134623" y="44450"/>
                    <a:pt x="9133354" y="43180"/>
                    <a:pt x="9074817" y="41910"/>
                  </a:cubicBezTo>
                  <a:cubicBezTo>
                    <a:pt x="9053223" y="41910"/>
                    <a:pt x="9038828" y="41910"/>
                    <a:pt x="9017234" y="40640"/>
                  </a:cubicBezTo>
                  <a:cubicBezTo>
                    <a:pt x="8837291" y="36830"/>
                    <a:pt x="8650150" y="31750"/>
                    <a:pt x="8470206" y="30480"/>
                  </a:cubicBezTo>
                  <a:cubicBezTo>
                    <a:pt x="8031143" y="26670"/>
                    <a:pt x="7584883" y="25400"/>
                    <a:pt x="7145821" y="22860"/>
                  </a:cubicBezTo>
                  <a:cubicBezTo>
                    <a:pt x="7081041" y="22860"/>
                    <a:pt x="7009063" y="22860"/>
                    <a:pt x="6944283" y="22860"/>
                  </a:cubicBezTo>
                  <a:cubicBezTo>
                    <a:pt x="6836317" y="22860"/>
                    <a:pt x="6728351" y="22860"/>
                    <a:pt x="6627583" y="22860"/>
                  </a:cubicBezTo>
                  <a:cubicBezTo>
                    <a:pt x="6397255" y="22860"/>
                    <a:pt x="6166927" y="22860"/>
                    <a:pt x="5943797" y="24130"/>
                  </a:cubicBezTo>
                  <a:cubicBezTo>
                    <a:pt x="5749457" y="25400"/>
                    <a:pt x="2474482" y="29210"/>
                    <a:pt x="2280143" y="29210"/>
                  </a:cubicBezTo>
                  <a:cubicBezTo>
                    <a:pt x="1963442" y="29210"/>
                    <a:pt x="1646742" y="26670"/>
                    <a:pt x="1330041" y="33020"/>
                  </a:cubicBezTo>
                  <a:cubicBezTo>
                    <a:pt x="1164492" y="36830"/>
                    <a:pt x="1006142" y="36830"/>
                    <a:pt x="847792" y="38100"/>
                  </a:cubicBezTo>
                  <a:cubicBezTo>
                    <a:pt x="574277" y="41910"/>
                    <a:pt x="300763" y="45720"/>
                    <a:pt x="45935" y="50800"/>
                  </a:cubicBezTo>
                  <a:cubicBezTo>
                    <a:pt x="33235" y="50800"/>
                    <a:pt x="30695" y="53340"/>
                    <a:pt x="29425" y="76425"/>
                  </a:cubicBezTo>
                  <a:cubicBezTo>
                    <a:pt x="28155" y="141662"/>
                    <a:pt x="28155" y="206899"/>
                    <a:pt x="26885" y="272137"/>
                  </a:cubicBezTo>
                  <a:cubicBezTo>
                    <a:pt x="25615" y="380865"/>
                    <a:pt x="23075" y="485970"/>
                    <a:pt x="21805" y="594698"/>
                  </a:cubicBezTo>
                  <a:cubicBezTo>
                    <a:pt x="16725" y="710676"/>
                    <a:pt x="23075" y="3544870"/>
                    <a:pt x="25615" y="3660847"/>
                  </a:cubicBezTo>
                  <a:cubicBezTo>
                    <a:pt x="25615" y="3784073"/>
                    <a:pt x="25615" y="3910923"/>
                    <a:pt x="26885" y="4034149"/>
                  </a:cubicBezTo>
                  <a:cubicBezTo>
                    <a:pt x="26885" y="4124756"/>
                    <a:pt x="29425" y="4215363"/>
                    <a:pt x="29425" y="4305971"/>
                  </a:cubicBezTo>
                  <a:cubicBezTo>
                    <a:pt x="29425" y="4403826"/>
                    <a:pt x="29425" y="4501682"/>
                    <a:pt x="28155" y="4595041"/>
                  </a:cubicBezTo>
                  <a:cubicBezTo>
                    <a:pt x="28155" y="4598851"/>
                    <a:pt x="28155" y="4601391"/>
                    <a:pt x="28155" y="4605201"/>
                  </a:cubicBezTo>
                  <a:cubicBezTo>
                    <a:pt x="28155" y="4615361"/>
                    <a:pt x="31965" y="4619171"/>
                    <a:pt x="40855" y="4619171"/>
                  </a:cubicBezTo>
                  <a:cubicBezTo>
                    <a:pt x="92028" y="4619171"/>
                    <a:pt x="192797" y="4620441"/>
                    <a:pt x="286367" y="4620441"/>
                  </a:cubicBezTo>
                  <a:cubicBezTo>
                    <a:pt x="423124" y="4620441"/>
                    <a:pt x="567079" y="4617901"/>
                    <a:pt x="703837" y="4620441"/>
                  </a:cubicBezTo>
                  <a:cubicBezTo>
                    <a:pt x="926967" y="4624251"/>
                    <a:pt x="1150097" y="4626791"/>
                    <a:pt x="1373227" y="4625521"/>
                  </a:cubicBezTo>
                  <a:cubicBezTo>
                    <a:pt x="1517182" y="4624251"/>
                    <a:pt x="1653939" y="4626791"/>
                    <a:pt x="1797894" y="4626791"/>
                  </a:cubicBezTo>
                  <a:cubicBezTo>
                    <a:pt x="2006629" y="4626791"/>
                    <a:pt x="2215364" y="4625521"/>
                    <a:pt x="2424098" y="4626791"/>
                  </a:cubicBezTo>
                  <a:cubicBezTo>
                    <a:pt x="2733601" y="4628061"/>
                    <a:pt x="6130938" y="4617901"/>
                    <a:pt x="6447639" y="4620441"/>
                  </a:cubicBezTo>
                  <a:cubicBezTo>
                    <a:pt x="6584396" y="4621711"/>
                    <a:pt x="6721153" y="4622981"/>
                    <a:pt x="6850712" y="4622981"/>
                  </a:cubicBezTo>
                  <a:cubicBezTo>
                    <a:pt x="7088239" y="4625521"/>
                    <a:pt x="7318566" y="4621711"/>
                    <a:pt x="7556092" y="4625521"/>
                  </a:cubicBezTo>
                  <a:cubicBezTo>
                    <a:pt x="7750431" y="4628061"/>
                    <a:pt x="7944770" y="4628061"/>
                    <a:pt x="8139110" y="4630601"/>
                  </a:cubicBezTo>
                  <a:cubicBezTo>
                    <a:pt x="8427019" y="4634411"/>
                    <a:pt x="8714930" y="4636951"/>
                    <a:pt x="9002839" y="4638221"/>
                  </a:cubicBezTo>
                  <a:cubicBezTo>
                    <a:pt x="9110805" y="4638221"/>
                    <a:pt x="9140973" y="4636951"/>
                    <a:pt x="9161294" y="4636951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4718754" y="3986884"/>
            <a:ext cx="7862760" cy="1014628"/>
            <a:chOff x="0" y="0"/>
            <a:chExt cx="2070850" cy="26722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070850" cy="267227"/>
            </a:xfrm>
            <a:custGeom>
              <a:avLst/>
              <a:gdLst/>
              <a:ahLst/>
              <a:cxnLst/>
              <a:rect r="r" b="b" t="t" l="l"/>
              <a:pathLst>
                <a:path h="267227" w="2070850">
                  <a:moveTo>
                    <a:pt x="0" y="0"/>
                  </a:moveTo>
                  <a:lnTo>
                    <a:pt x="2070850" y="0"/>
                  </a:lnTo>
                  <a:lnTo>
                    <a:pt x="2070850" y="267227"/>
                  </a:lnTo>
                  <a:lnTo>
                    <a:pt x="0" y="267227"/>
                  </a:lnTo>
                  <a:close/>
                </a:path>
              </a:pathLst>
            </a:custGeom>
            <a:solidFill>
              <a:srgbClr val="A164D9">
                <a:alpha val="3098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070850" cy="3053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23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4718754" y="2854052"/>
            <a:ext cx="7862760" cy="5503932"/>
          </a:xfrm>
          <a:custGeom>
            <a:avLst/>
            <a:gdLst/>
            <a:ahLst/>
            <a:cxnLst/>
            <a:rect r="r" b="b" t="t" l="l"/>
            <a:pathLst>
              <a:path h="5503932" w="7862760">
                <a:moveTo>
                  <a:pt x="0" y="0"/>
                </a:moveTo>
                <a:lnTo>
                  <a:pt x="7862759" y="0"/>
                </a:lnTo>
                <a:lnTo>
                  <a:pt x="7862759" y="5503932"/>
                </a:lnTo>
                <a:lnTo>
                  <a:pt x="0" y="55039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343586" y="1283239"/>
            <a:ext cx="10758920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-139">
                <a:solidFill>
                  <a:srgbClr val="393839"/>
                </a:solidFill>
                <a:latin typeface="Happy Font TH"/>
                <a:ea typeface="Happy Font TH"/>
                <a:cs typeface="Happy Font TH"/>
                <a:sym typeface="Happy Font TH"/>
              </a:rPr>
              <a:t>Les mots (vrai ou non) pour pratiquer les phonèmes - </a:t>
            </a:r>
          </a:p>
          <a:p>
            <a:pPr algn="l">
              <a:lnSpc>
                <a:spcPts val="3840"/>
              </a:lnSpc>
            </a:pPr>
            <a:r>
              <a:rPr lang="en-US" sz="3200" spc="-112">
                <a:solidFill>
                  <a:srgbClr val="393839"/>
                </a:solidFill>
                <a:latin typeface="Happy Font TH"/>
                <a:ea typeface="Happy Font TH"/>
                <a:cs typeface="Happy Font TH"/>
                <a:sym typeface="Happy Font TH"/>
              </a:rPr>
              <a:t>segmentés en syllabes graphiques et fusionnés en mots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4718754" y="6168669"/>
            <a:ext cx="7862760" cy="1014628"/>
            <a:chOff x="0" y="0"/>
            <a:chExt cx="2070850" cy="26722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070850" cy="267227"/>
            </a:xfrm>
            <a:custGeom>
              <a:avLst/>
              <a:gdLst/>
              <a:ahLst/>
              <a:cxnLst/>
              <a:rect r="r" b="b" t="t" l="l"/>
              <a:pathLst>
                <a:path h="267227" w="2070850">
                  <a:moveTo>
                    <a:pt x="0" y="0"/>
                  </a:moveTo>
                  <a:lnTo>
                    <a:pt x="2070850" y="0"/>
                  </a:lnTo>
                  <a:lnTo>
                    <a:pt x="2070850" y="267227"/>
                  </a:lnTo>
                  <a:lnTo>
                    <a:pt x="0" y="267227"/>
                  </a:lnTo>
                  <a:close/>
                </a:path>
              </a:pathLst>
            </a:custGeom>
            <a:solidFill>
              <a:srgbClr val="A164D9">
                <a:alpha val="30980"/>
              </a:srgbClr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2070850" cy="3053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23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5857859" y="2739752"/>
            <a:ext cx="1399208" cy="1052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 b="true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gaz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810234" y="3872584"/>
            <a:ext cx="1494458" cy="1052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 b="true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gou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692102" y="5005416"/>
            <a:ext cx="1730722" cy="1052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 b="true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gout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664569" y="6114435"/>
            <a:ext cx="1785789" cy="1052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 b="true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gran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908238" y="7242504"/>
            <a:ext cx="1298451" cy="1052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 b="true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gro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614948" y="5001843"/>
            <a:ext cx="1268537" cy="1052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 b="true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gru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494472" y="3872584"/>
            <a:ext cx="1509489" cy="1052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 b="true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gan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9592512" y="2739752"/>
            <a:ext cx="1313408" cy="1052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 b="true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gar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333849" y="6054038"/>
            <a:ext cx="1830735" cy="1052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 b="true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gara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887378" y="7183297"/>
            <a:ext cx="1007120" cy="1052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 b="true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gri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3714357" y="1226089"/>
            <a:ext cx="2883047" cy="59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-139">
                <a:solidFill>
                  <a:srgbClr val="393839"/>
                </a:solidFill>
                <a:latin typeface="Happy Font TH"/>
                <a:ea typeface="Happy Font TH"/>
                <a:cs typeface="Happy Font TH"/>
                <a:sym typeface="Happy Font TH"/>
              </a:rPr>
              <a:t>le g dur - /𝑔/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67549" y="9103359"/>
            <a:ext cx="1044891" cy="1044891"/>
          </a:xfrm>
          <a:custGeom>
            <a:avLst/>
            <a:gdLst/>
            <a:ahLst/>
            <a:cxnLst/>
            <a:rect r="r" b="b" t="t" l="l"/>
            <a:pathLst>
              <a:path h="1044891" w="1044891">
                <a:moveTo>
                  <a:pt x="0" y="0"/>
                </a:moveTo>
                <a:lnTo>
                  <a:pt x="1044891" y="0"/>
                </a:lnTo>
                <a:lnTo>
                  <a:pt x="1044891" y="1044891"/>
                </a:lnTo>
                <a:lnTo>
                  <a:pt x="0" y="10448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3444666" y="9477375"/>
            <a:ext cx="10410936" cy="700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94"/>
              </a:lnSpc>
            </a:pPr>
            <a:r>
              <a:rPr lang="en-US" sz="2067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Ressource:</a:t>
            </a:r>
            <a:r>
              <a:rPr lang="en-US" b="true" sz="2067" i="true">
                <a:solidFill>
                  <a:srgbClr val="FFFFFF"/>
                </a:solidFill>
                <a:latin typeface="Century Gothic Paneuropean Bold Italics"/>
                <a:ea typeface="Century Gothic Paneuropean Bold Italics"/>
                <a:cs typeface="Century Gothic Paneuropean Bold Italics"/>
                <a:sym typeface="Century Gothic Paneuropean Bold Italics"/>
              </a:rPr>
              <a:t> </a:t>
            </a:r>
            <a:r>
              <a:rPr lang="en-US" b="true" sz="2067" i="true" u="sng">
                <a:solidFill>
                  <a:srgbClr val="FFFFFF"/>
                </a:solidFill>
                <a:latin typeface="Century Gothic Paneuropean Bold Italics"/>
                <a:ea typeface="Century Gothic Paneuropean Bold Italics"/>
                <a:cs typeface="Century Gothic Paneuropean Bold Italics"/>
                <a:sym typeface="Century Gothic Paneuropean Bold Italics"/>
                <a:hlinkClick r:id="rId5" tooltip="https://www.decodehabile.com"/>
              </a:rPr>
              <a:t>Décode Habile</a:t>
            </a:r>
            <a:r>
              <a:rPr lang="en-US" sz="2067" u="sng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  <a:hlinkClick r:id="rId6" tooltip="https://www.decodehabile.com"/>
              </a:rPr>
              <a:t>, Antonia Cetin et Jessica Onuoha</a:t>
            </a:r>
          </a:p>
          <a:p>
            <a:pPr algn="ctr">
              <a:lnSpc>
                <a:spcPts val="2894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9182669" cy="46560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9159808" cy="4628061"/>
            </a:xfrm>
            <a:custGeom>
              <a:avLst/>
              <a:gdLst/>
              <a:ahLst/>
              <a:cxnLst/>
              <a:rect r="r" b="b" t="t" l="l"/>
              <a:pathLst>
                <a:path h="4628061" w="9159808">
                  <a:moveTo>
                    <a:pt x="9159808" y="4628061"/>
                  </a:moveTo>
                  <a:lnTo>
                    <a:pt x="0" y="4620441"/>
                  </a:lnTo>
                  <a:lnTo>
                    <a:pt x="0" y="1618359"/>
                  </a:lnTo>
                  <a:lnTo>
                    <a:pt x="17780" y="19050"/>
                  </a:lnTo>
                  <a:lnTo>
                    <a:pt x="4565850" y="0"/>
                  </a:lnTo>
                  <a:lnTo>
                    <a:pt x="9140758" y="5080"/>
                  </a:ln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9184153" cy="4654025"/>
            </a:xfrm>
            <a:custGeom>
              <a:avLst/>
              <a:gdLst/>
              <a:ahLst/>
              <a:cxnLst/>
              <a:rect r="r" b="b" t="t" l="l"/>
              <a:pathLst>
                <a:path h="4654025" w="9184153">
                  <a:moveTo>
                    <a:pt x="9151133" y="21590"/>
                  </a:moveTo>
                  <a:cubicBezTo>
                    <a:pt x="9152404" y="34290"/>
                    <a:pt x="9152404" y="44450"/>
                    <a:pt x="9153673" y="54610"/>
                  </a:cubicBezTo>
                  <a:cubicBezTo>
                    <a:pt x="9156213" y="134414"/>
                    <a:pt x="9157483" y="235894"/>
                    <a:pt x="9160023" y="333749"/>
                  </a:cubicBezTo>
                  <a:cubicBezTo>
                    <a:pt x="9160023" y="475097"/>
                    <a:pt x="9172723" y="3262175"/>
                    <a:pt x="9179073" y="3403522"/>
                  </a:cubicBezTo>
                  <a:cubicBezTo>
                    <a:pt x="9185423" y="3617356"/>
                    <a:pt x="9181613" y="3834813"/>
                    <a:pt x="9181613" y="4048646"/>
                  </a:cubicBezTo>
                  <a:cubicBezTo>
                    <a:pt x="9181613" y="4237109"/>
                    <a:pt x="9182883" y="4411075"/>
                    <a:pt x="9184154" y="4593771"/>
                  </a:cubicBezTo>
                  <a:cubicBezTo>
                    <a:pt x="9184154" y="4615361"/>
                    <a:pt x="9184154" y="4629331"/>
                    <a:pt x="9184154" y="4653461"/>
                  </a:cubicBezTo>
                  <a:cubicBezTo>
                    <a:pt x="9161294" y="4653461"/>
                    <a:pt x="9140973" y="4654731"/>
                    <a:pt x="9096410" y="4653461"/>
                  </a:cubicBezTo>
                  <a:cubicBezTo>
                    <a:pt x="8628556" y="4648381"/>
                    <a:pt x="8153505" y="4654731"/>
                    <a:pt x="7685651" y="4649651"/>
                  </a:cubicBezTo>
                  <a:cubicBezTo>
                    <a:pt x="7404939" y="4645841"/>
                    <a:pt x="7131425" y="4648381"/>
                    <a:pt x="6850712" y="4645841"/>
                  </a:cubicBezTo>
                  <a:cubicBezTo>
                    <a:pt x="6721153" y="4644571"/>
                    <a:pt x="6591594" y="4643301"/>
                    <a:pt x="6462034" y="4642031"/>
                  </a:cubicBezTo>
                  <a:cubicBezTo>
                    <a:pt x="6382859" y="4642031"/>
                    <a:pt x="6310882" y="4643301"/>
                    <a:pt x="6231706" y="4643301"/>
                  </a:cubicBezTo>
                  <a:cubicBezTo>
                    <a:pt x="6030169" y="4642031"/>
                    <a:pt x="5475942" y="4643301"/>
                    <a:pt x="5274406" y="4642031"/>
                  </a:cubicBezTo>
                  <a:cubicBezTo>
                    <a:pt x="5130451" y="4640761"/>
                    <a:pt x="2251352" y="4649651"/>
                    <a:pt x="2107397" y="4648381"/>
                  </a:cubicBezTo>
                  <a:cubicBezTo>
                    <a:pt x="2071408" y="4648381"/>
                    <a:pt x="2028222" y="4649651"/>
                    <a:pt x="1992233" y="4649651"/>
                  </a:cubicBezTo>
                  <a:cubicBezTo>
                    <a:pt x="1905860" y="4649651"/>
                    <a:pt x="1826685" y="4650921"/>
                    <a:pt x="1740312" y="4650921"/>
                  </a:cubicBezTo>
                  <a:cubicBezTo>
                    <a:pt x="1524380" y="4650921"/>
                    <a:pt x="1315645" y="4649651"/>
                    <a:pt x="1099713" y="4648381"/>
                  </a:cubicBezTo>
                  <a:cubicBezTo>
                    <a:pt x="970153" y="4647111"/>
                    <a:pt x="840594" y="4645841"/>
                    <a:pt x="718232" y="4644571"/>
                  </a:cubicBezTo>
                  <a:cubicBezTo>
                    <a:pt x="487904" y="4643301"/>
                    <a:pt x="257576" y="4642031"/>
                    <a:pt x="44665" y="4642031"/>
                  </a:cubicBezTo>
                  <a:cubicBezTo>
                    <a:pt x="34505" y="4642031"/>
                    <a:pt x="25615" y="4642031"/>
                    <a:pt x="15455" y="4640761"/>
                  </a:cubicBezTo>
                  <a:cubicBezTo>
                    <a:pt x="6565" y="4639491"/>
                    <a:pt x="1485" y="4633141"/>
                    <a:pt x="4025" y="4624251"/>
                  </a:cubicBezTo>
                  <a:cubicBezTo>
                    <a:pt x="12915" y="4592289"/>
                    <a:pt x="9105" y="4501682"/>
                    <a:pt x="7835" y="4407450"/>
                  </a:cubicBezTo>
                  <a:cubicBezTo>
                    <a:pt x="6565" y="4215363"/>
                    <a:pt x="2755" y="4026900"/>
                    <a:pt x="4025" y="3834813"/>
                  </a:cubicBezTo>
                  <a:cubicBezTo>
                    <a:pt x="1485" y="3595610"/>
                    <a:pt x="-3595" y="634565"/>
                    <a:pt x="4025" y="391738"/>
                  </a:cubicBezTo>
                  <a:cubicBezTo>
                    <a:pt x="5295" y="344622"/>
                    <a:pt x="4025" y="293882"/>
                    <a:pt x="5295" y="246766"/>
                  </a:cubicBezTo>
                  <a:cubicBezTo>
                    <a:pt x="6565" y="170656"/>
                    <a:pt x="9105" y="87298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77633" y="30480"/>
                    <a:pt x="192797" y="29210"/>
                  </a:cubicBezTo>
                  <a:cubicBezTo>
                    <a:pt x="387136" y="25400"/>
                    <a:pt x="581475" y="22860"/>
                    <a:pt x="783012" y="20320"/>
                  </a:cubicBezTo>
                  <a:cubicBezTo>
                    <a:pt x="919769" y="17780"/>
                    <a:pt x="1056526" y="16510"/>
                    <a:pt x="1186086" y="13970"/>
                  </a:cubicBezTo>
                  <a:cubicBezTo>
                    <a:pt x="1315645" y="11430"/>
                    <a:pt x="1452402" y="8890"/>
                    <a:pt x="1581962" y="8890"/>
                  </a:cubicBezTo>
                  <a:cubicBezTo>
                    <a:pt x="1725917" y="7620"/>
                    <a:pt x="1869872" y="10160"/>
                    <a:pt x="2013827" y="8890"/>
                  </a:cubicBezTo>
                  <a:cubicBezTo>
                    <a:pt x="2193770" y="8890"/>
                    <a:pt x="5454350" y="6350"/>
                    <a:pt x="5634293" y="5080"/>
                  </a:cubicBezTo>
                  <a:cubicBezTo>
                    <a:pt x="5807039" y="3810"/>
                    <a:pt x="5979785" y="2540"/>
                    <a:pt x="6159729" y="2540"/>
                  </a:cubicBezTo>
                  <a:cubicBezTo>
                    <a:pt x="6454837" y="1270"/>
                    <a:pt x="6742747" y="0"/>
                    <a:pt x="7037854" y="0"/>
                  </a:cubicBezTo>
                  <a:cubicBezTo>
                    <a:pt x="7160216" y="0"/>
                    <a:pt x="7289775" y="2540"/>
                    <a:pt x="7412137" y="2540"/>
                  </a:cubicBezTo>
                  <a:cubicBezTo>
                    <a:pt x="7750431" y="3810"/>
                    <a:pt x="8095922" y="5080"/>
                    <a:pt x="8434217" y="7620"/>
                  </a:cubicBezTo>
                  <a:cubicBezTo>
                    <a:pt x="8614161" y="8890"/>
                    <a:pt x="8794105" y="12700"/>
                    <a:pt x="8974048" y="16510"/>
                  </a:cubicBezTo>
                  <a:cubicBezTo>
                    <a:pt x="9017234" y="16510"/>
                    <a:pt x="9060422" y="16510"/>
                    <a:pt x="9096410" y="16510"/>
                  </a:cubicBezTo>
                  <a:cubicBezTo>
                    <a:pt x="9132083" y="17780"/>
                    <a:pt x="9140973" y="20320"/>
                    <a:pt x="9151133" y="21590"/>
                  </a:cubicBezTo>
                  <a:close/>
                  <a:moveTo>
                    <a:pt x="9161294" y="4636951"/>
                  </a:moveTo>
                  <a:cubicBezTo>
                    <a:pt x="9162563" y="4620441"/>
                    <a:pt x="9163833" y="4607741"/>
                    <a:pt x="9163833" y="4595041"/>
                  </a:cubicBezTo>
                  <a:cubicBezTo>
                    <a:pt x="9162563" y="4392954"/>
                    <a:pt x="9161294" y="4200866"/>
                    <a:pt x="9161294" y="3994282"/>
                  </a:cubicBezTo>
                  <a:cubicBezTo>
                    <a:pt x="9161294" y="3900050"/>
                    <a:pt x="9163833" y="3805818"/>
                    <a:pt x="9162563" y="3711587"/>
                  </a:cubicBezTo>
                  <a:cubicBezTo>
                    <a:pt x="9162563" y="3624604"/>
                    <a:pt x="9161294" y="3533997"/>
                    <a:pt x="9160023" y="3447014"/>
                  </a:cubicBezTo>
                  <a:cubicBezTo>
                    <a:pt x="9154944" y="3312915"/>
                    <a:pt x="9143513" y="536710"/>
                    <a:pt x="9143513" y="402611"/>
                  </a:cubicBezTo>
                  <a:cubicBezTo>
                    <a:pt x="9140973" y="290258"/>
                    <a:pt x="9138433" y="174281"/>
                    <a:pt x="9135894" y="63500"/>
                  </a:cubicBezTo>
                  <a:cubicBezTo>
                    <a:pt x="9134623" y="44450"/>
                    <a:pt x="9133354" y="43180"/>
                    <a:pt x="9074817" y="41910"/>
                  </a:cubicBezTo>
                  <a:cubicBezTo>
                    <a:pt x="9053223" y="41910"/>
                    <a:pt x="9038828" y="41910"/>
                    <a:pt x="9017234" y="40640"/>
                  </a:cubicBezTo>
                  <a:cubicBezTo>
                    <a:pt x="8837291" y="36830"/>
                    <a:pt x="8650150" y="31750"/>
                    <a:pt x="8470206" y="30480"/>
                  </a:cubicBezTo>
                  <a:cubicBezTo>
                    <a:pt x="8031143" y="26670"/>
                    <a:pt x="7584883" y="25400"/>
                    <a:pt x="7145821" y="22860"/>
                  </a:cubicBezTo>
                  <a:cubicBezTo>
                    <a:pt x="7081041" y="22860"/>
                    <a:pt x="7009063" y="22860"/>
                    <a:pt x="6944283" y="22860"/>
                  </a:cubicBezTo>
                  <a:cubicBezTo>
                    <a:pt x="6836317" y="22860"/>
                    <a:pt x="6728351" y="22860"/>
                    <a:pt x="6627583" y="22860"/>
                  </a:cubicBezTo>
                  <a:cubicBezTo>
                    <a:pt x="6397255" y="22860"/>
                    <a:pt x="6166927" y="22860"/>
                    <a:pt x="5943797" y="24130"/>
                  </a:cubicBezTo>
                  <a:cubicBezTo>
                    <a:pt x="5749457" y="25400"/>
                    <a:pt x="2474482" y="29210"/>
                    <a:pt x="2280143" y="29210"/>
                  </a:cubicBezTo>
                  <a:cubicBezTo>
                    <a:pt x="1963442" y="29210"/>
                    <a:pt x="1646742" y="26670"/>
                    <a:pt x="1330041" y="33020"/>
                  </a:cubicBezTo>
                  <a:cubicBezTo>
                    <a:pt x="1164492" y="36830"/>
                    <a:pt x="1006142" y="36830"/>
                    <a:pt x="847792" y="38100"/>
                  </a:cubicBezTo>
                  <a:cubicBezTo>
                    <a:pt x="574277" y="41910"/>
                    <a:pt x="300763" y="45720"/>
                    <a:pt x="45935" y="50800"/>
                  </a:cubicBezTo>
                  <a:cubicBezTo>
                    <a:pt x="33235" y="50800"/>
                    <a:pt x="30695" y="53340"/>
                    <a:pt x="29425" y="76425"/>
                  </a:cubicBezTo>
                  <a:cubicBezTo>
                    <a:pt x="28155" y="141662"/>
                    <a:pt x="28155" y="206899"/>
                    <a:pt x="26885" y="272137"/>
                  </a:cubicBezTo>
                  <a:cubicBezTo>
                    <a:pt x="25615" y="380865"/>
                    <a:pt x="23075" y="485970"/>
                    <a:pt x="21805" y="594698"/>
                  </a:cubicBezTo>
                  <a:cubicBezTo>
                    <a:pt x="16725" y="710676"/>
                    <a:pt x="23075" y="3544870"/>
                    <a:pt x="25615" y="3660847"/>
                  </a:cubicBezTo>
                  <a:cubicBezTo>
                    <a:pt x="25615" y="3784073"/>
                    <a:pt x="25615" y="3910923"/>
                    <a:pt x="26885" y="4034149"/>
                  </a:cubicBezTo>
                  <a:cubicBezTo>
                    <a:pt x="26885" y="4124756"/>
                    <a:pt x="29425" y="4215363"/>
                    <a:pt x="29425" y="4305971"/>
                  </a:cubicBezTo>
                  <a:cubicBezTo>
                    <a:pt x="29425" y="4403826"/>
                    <a:pt x="29425" y="4501682"/>
                    <a:pt x="28155" y="4595041"/>
                  </a:cubicBezTo>
                  <a:cubicBezTo>
                    <a:pt x="28155" y="4598851"/>
                    <a:pt x="28155" y="4601391"/>
                    <a:pt x="28155" y="4605201"/>
                  </a:cubicBezTo>
                  <a:cubicBezTo>
                    <a:pt x="28155" y="4615361"/>
                    <a:pt x="31965" y="4619171"/>
                    <a:pt x="40855" y="4619171"/>
                  </a:cubicBezTo>
                  <a:cubicBezTo>
                    <a:pt x="92028" y="4619171"/>
                    <a:pt x="192797" y="4620441"/>
                    <a:pt x="286367" y="4620441"/>
                  </a:cubicBezTo>
                  <a:cubicBezTo>
                    <a:pt x="423124" y="4620441"/>
                    <a:pt x="567079" y="4617901"/>
                    <a:pt x="703837" y="4620441"/>
                  </a:cubicBezTo>
                  <a:cubicBezTo>
                    <a:pt x="926967" y="4624251"/>
                    <a:pt x="1150097" y="4626791"/>
                    <a:pt x="1373227" y="4625521"/>
                  </a:cubicBezTo>
                  <a:cubicBezTo>
                    <a:pt x="1517182" y="4624251"/>
                    <a:pt x="1653939" y="4626791"/>
                    <a:pt x="1797894" y="4626791"/>
                  </a:cubicBezTo>
                  <a:cubicBezTo>
                    <a:pt x="2006629" y="4626791"/>
                    <a:pt x="2215364" y="4625521"/>
                    <a:pt x="2424098" y="4626791"/>
                  </a:cubicBezTo>
                  <a:cubicBezTo>
                    <a:pt x="2733601" y="4628061"/>
                    <a:pt x="6130938" y="4617901"/>
                    <a:pt x="6447639" y="4620441"/>
                  </a:cubicBezTo>
                  <a:cubicBezTo>
                    <a:pt x="6584396" y="4621711"/>
                    <a:pt x="6721153" y="4622981"/>
                    <a:pt x="6850712" y="4622981"/>
                  </a:cubicBezTo>
                  <a:cubicBezTo>
                    <a:pt x="7088239" y="4625521"/>
                    <a:pt x="7318566" y="4621711"/>
                    <a:pt x="7556092" y="4625521"/>
                  </a:cubicBezTo>
                  <a:cubicBezTo>
                    <a:pt x="7750431" y="4628061"/>
                    <a:pt x="7944770" y="4628061"/>
                    <a:pt x="8139110" y="4630601"/>
                  </a:cubicBezTo>
                  <a:cubicBezTo>
                    <a:pt x="8427019" y="4634411"/>
                    <a:pt x="8714930" y="4636951"/>
                    <a:pt x="9002839" y="4638221"/>
                  </a:cubicBezTo>
                  <a:cubicBezTo>
                    <a:pt x="9110805" y="4638221"/>
                    <a:pt x="9140973" y="4636951"/>
                    <a:pt x="9161294" y="4636951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4851034" y="5503487"/>
            <a:ext cx="3446630" cy="535889"/>
            <a:chOff x="0" y="0"/>
            <a:chExt cx="907754" cy="14113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07754" cy="141139"/>
            </a:xfrm>
            <a:custGeom>
              <a:avLst/>
              <a:gdLst/>
              <a:ahLst/>
              <a:cxnLst/>
              <a:rect r="r" b="b" t="t" l="l"/>
              <a:pathLst>
                <a:path h="141139" w="907754">
                  <a:moveTo>
                    <a:pt x="0" y="0"/>
                  </a:moveTo>
                  <a:lnTo>
                    <a:pt x="907754" y="0"/>
                  </a:lnTo>
                  <a:lnTo>
                    <a:pt x="907754" y="141139"/>
                  </a:lnTo>
                  <a:lnTo>
                    <a:pt x="0" y="141139"/>
                  </a:ln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0"/>
              <a:ext cx="907754" cy="1411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76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4718754" y="2881497"/>
            <a:ext cx="7862760" cy="5503932"/>
          </a:xfrm>
          <a:custGeom>
            <a:avLst/>
            <a:gdLst/>
            <a:ahLst/>
            <a:cxnLst/>
            <a:rect r="r" b="b" t="t" l="l"/>
            <a:pathLst>
              <a:path h="5503932" w="7862760">
                <a:moveTo>
                  <a:pt x="0" y="0"/>
                </a:moveTo>
                <a:lnTo>
                  <a:pt x="7862759" y="0"/>
                </a:lnTo>
                <a:lnTo>
                  <a:pt x="7862759" y="5503932"/>
                </a:lnTo>
                <a:lnTo>
                  <a:pt x="0" y="55039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442806" y="1338129"/>
            <a:ext cx="12782996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-139">
                <a:solidFill>
                  <a:srgbClr val="393839"/>
                </a:solidFill>
                <a:latin typeface="Happy Font TH"/>
                <a:ea typeface="Happy Font TH"/>
                <a:cs typeface="Happy Font TH"/>
                <a:sym typeface="Happy Font TH"/>
              </a:rPr>
              <a:t>Les vrais mots de deux syllabes - </a:t>
            </a:r>
          </a:p>
          <a:p>
            <a:pPr algn="l">
              <a:lnSpc>
                <a:spcPts val="3840"/>
              </a:lnSpc>
            </a:pPr>
            <a:r>
              <a:rPr lang="en-US" sz="3200" spc="-112">
                <a:solidFill>
                  <a:srgbClr val="393839"/>
                </a:solidFill>
                <a:latin typeface="Happy Font TH"/>
                <a:ea typeface="Happy Font TH"/>
                <a:cs typeface="Happy Font TH"/>
                <a:sym typeface="Happy Font TH"/>
              </a:rPr>
              <a:t>segmentés en syllabes graphiques et fusionnés en mots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4718754" y="4034509"/>
            <a:ext cx="7862760" cy="1014628"/>
            <a:chOff x="0" y="0"/>
            <a:chExt cx="2070850" cy="26722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070850" cy="267227"/>
            </a:xfrm>
            <a:custGeom>
              <a:avLst/>
              <a:gdLst/>
              <a:ahLst/>
              <a:cxnLst/>
              <a:rect r="r" b="b" t="t" l="l"/>
              <a:pathLst>
                <a:path h="267227" w="2070850">
                  <a:moveTo>
                    <a:pt x="0" y="0"/>
                  </a:moveTo>
                  <a:lnTo>
                    <a:pt x="2070850" y="0"/>
                  </a:lnTo>
                  <a:lnTo>
                    <a:pt x="2070850" y="267227"/>
                  </a:lnTo>
                  <a:lnTo>
                    <a:pt x="0" y="267227"/>
                  </a:lnTo>
                  <a:close/>
                </a:path>
              </a:pathLst>
            </a:custGeom>
            <a:solidFill>
              <a:srgbClr val="A164D9">
                <a:alpha val="30980"/>
              </a:srgbClr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2070850" cy="3053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23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4718754" y="6225819"/>
            <a:ext cx="7862760" cy="1014628"/>
            <a:chOff x="0" y="0"/>
            <a:chExt cx="2070850" cy="26722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070850" cy="267227"/>
            </a:xfrm>
            <a:custGeom>
              <a:avLst/>
              <a:gdLst/>
              <a:ahLst/>
              <a:cxnLst/>
              <a:rect r="r" b="b" t="t" l="l"/>
              <a:pathLst>
                <a:path h="267227" w="2070850">
                  <a:moveTo>
                    <a:pt x="0" y="0"/>
                  </a:moveTo>
                  <a:lnTo>
                    <a:pt x="2070850" y="0"/>
                  </a:lnTo>
                  <a:lnTo>
                    <a:pt x="2070850" y="267227"/>
                  </a:lnTo>
                  <a:lnTo>
                    <a:pt x="0" y="267227"/>
                  </a:lnTo>
                  <a:close/>
                </a:path>
              </a:pathLst>
            </a:custGeom>
            <a:solidFill>
              <a:srgbClr val="A164D9">
                <a:alpha val="30980"/>
              </a:srgbClr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2070850" cy="3053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23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3806724" y="1226089"/>
            <a:ext cx="3160861" cy="59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-139">
                <a:solidFill>
                  <a:srgbClr val="393839"/>
                </a:solidFill>
                <a:latin typeface="Happy Font TH"/>
                <a:ea typeface="Happy Font TH"/>
                <a:cs typeface="Happy Font TH"/>
                <a:sym typeface="Happy Font TH"/>
              </a:rPr>
              <a:t>le g doux - /ʒ/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150916" y="2858489"/>
            <a:ext cx="3104704" cy="1052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 b="true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gar - dé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560277" y="3925836"/>
            <a:ext cx="2499196" cy="1052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 b="true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é - gal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089822" y="5054231"/>
            <a:ext cx="3207841" cy="1052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 b="true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glo - bal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166143" y="6149886"/>
            <a:ext cx="2885777" cy="1052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 b="true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glis - sé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879609" y="7249972"/>
            <a:ext cx="3562127" cy="1052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 b="true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grou - pe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188146" y="7249972"/>
            <a:ext cx="2790527" cy="1052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 b="true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groupe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278779" y="6149886"/>
            <a:ext cx="2114178" cy="1052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 b="true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glissé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365326" y="5029200"/>
            <a:ext cx="2436168" cy="1052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 b="true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global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9865314" y="3910331"/>
            <a:ext cx="1727522" cy="1052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 b="true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égal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416895" y="2877186"/>
            <a:ext cx="2333030" cy="1052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 b="true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gardé</a:t>
            </a:r>
          </a:p>
        </p:txBody>
      </p:sp>
      <p:sp>
        <p:nvSpPr>
          <p:cNvPr name="Freeform 27" id="27"/>
          <p:cNvSpPr/>
          <p:nvPr/>
        </p:nvSpPr>
        <p:spPr>
          <a:xfrm flipH="false" flipV="false" rot="0">
            <a:off x="67549" y="9103359"/>
            <a:ext cx="1044891" cy="1044891"/>
          </a:xfrm>
          <a:custGeom>
            <a:avLst/>
            <a:gdLst/>
            <a:ahLst/>
            <a:cxnLst/>
            <a:rect r="r" b="b" t="t" l="l"/>
            <a:pathLst>
              <a:path h="1044891" w="1044891">
                <a:moveTo>
                  <a:pt x="0" y="0"/>
                </a:moveTo>
                <a:lnTo>
                  <a:pt x="1044891" y="0"/>
                </a:lnTo>
                <a:lnTo>
                  <a:pt x="1044891" y="1044891"/>
                </a:lnTo>
                <a:lnTo>
                  <a:pt x="0" y="10448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3444666" y="9477375"/>
            <a:ext cx="10410936" cy="700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94"/>
              </a:lnSpc>
            </a:pPr>
            <a:r>
              <a:rPr lang="en-US" sz="2067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Ressource:</a:t>
            </a:r>
            <a:r>
              <a:rPr lang="en-US" b="true" sz="2067" i="true">
                <a:solidFill>
                  <a:srgbClr val="FFFFFF"/>
                </a:solidFill>
                <a:latin typeface="Century Gothic Paneuropean Bold Italics"/>
                <a:ea typeface="Century Gothic Paneuropean Bold Italics"/>
                <a:cs typeface="Century Gothic Paneuropean Bold Italics"/>
                <a:sym typeface="Century Gothic Paneuropean Bold Italics"/>
              </a:rPr>
              <a:t> </a:t>
            </a:r>
            <a:r>
              <a:rPr lang="en-US" b="true" sz="2067" i="true" u="sng">
                <a:solidFill>
                  <a:srgbClr val="FFFFFF"/>
                </a:solidFill>
                <a:latin typeface="Century Gothic Paneuropean Bold Italics"/>
                <a:ea typeface="Century Gothic Paneuropean Bold Italics"/>
                <a:cs typeface="Century Gothic Paneuropean Bold Italics"/>
                <a:sym typeface="Century Gothic Paneuropean Bold Italics"/>
                <a:hlinkClick r:id="rId5" tooltip="https://www.decodehabile.com"/>
              </a:rPr>
              <a:t>Décode Habile</a:t>
            </a:r>
            <a:r>
              <a:rPr lang="en-US" sz="2067" u="sng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  <a:hlinkClick r:id="rId6" tooltip="https://www.decodehabile.com"/>
              </a:rPr>
              <a:t>, Antonia Cetin et Jessica Onuoha</a:t>
            </a:r>
          </a:p>
          <a:p>
            <a:pPr algn="ctr">
              <a:lnSpc>
                <a:spcPts val="2894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9182669" cy="46560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9159808" cy="4628061"/>
            </a:xfrm>
            <a:custGeom>
              <a:avLst/>
              <a:gdLst/>
              <a:ahLst/>
              <a:cxnLst/>
              <a:rect r="r" b="b" t="t" l="l"/>
              <a:pathLst>
                <a:path h="4628061" w="9159808">
                  <a:moveTo>
                    <a:pt x="9159808" y="4628061"/>
                  </a:moveTo>
                  <a:lnTo>
                    <a:pt x="0" y="4620441"/>
                  </a:lnTo>
                  <a:lnTo>
                    <a:pt x="0" y="1618359"/>
                  </a:lnTo>
                  <a:lnTo>
                    <a:pt x="17780" y="19050"/>
                  </a:lnTo>
                  <a:lnTo>
                    <a:pt x="4565850" y="0"/>
                  </a:lnTo>
                  <a:lnTo>
                    <a:pt x="9140758" y="5080"/>
                  </a:ln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9184153" cy="4654025"/>
            </a:xfrm>
            <a:custGeom>
              <a:avLst/>
              <a:gdLst/>
              <a:ahLst/>
              <a:cxnLst/>
              <a:rect r="r" b="b" t="t" l="l"/>
              <a:pathLst>
                <a:path h="4654025" w="9184153">
                  <a:moveTo>
                    <a:pt x="9151133" y="21590"/>
                  </a:moveTo>
                  <a:cubicBezTo>
                    <a:pt x="9152404" y="34290"/>
                    <a:pt x="9152404" y="44450"/>
                    <a:pt x="9153673" y="54610"/>
                  </a:cubicBezTo>
                  <a:cubicBezTo>
                    <a:pt x="9156213" y="134414"/>
                    <a:pt x="9157483" y="235894"/>
                    <a:pt x="9160023" y="333749"/>
                  </a:cubicBezTo>
                  <a:cubicBezTo>
                    <a:pt x="9160023" y="475097"/>
                    <a:pt x="9172723" y="3262175"/>
                    <a:pt x="9179073" y="3403522"/>
                  </a:cubicBezTo>
                  <a:cubicBezTo>
                    <a:pt x="9185423" y="3617356"/>
                    <a:pt x="9181613" y="3834813"/>
                    <a:pt x="9181613" y="4048646"/>
                  </a:cubicBezTo>
                  <a:cubicBezTo>
                    <a:pt x="9181613" y="4237109"/>
                    <a:pt x="9182883" y="4411075"/>
                    <a:pt x="9184154" y="4593771"/>
                  </a:cubicBezTo>
                  <a:cubicBezTo>
                    <a:pt x="9184154" y="4615361"/>
                    <a:pt x="9184154" y="4629331"/>
                    <a:pt x="9184154" y="4653461"/>
                  </a:cubicBezTo>
                  <a:cubicBezTo>
                    <a:pt x="9161294" y="4653461"/>
                    <a:pt x="9140973" y="4654731"/>
                    <a:pt x="9096410" y="4653461"/>
                  </a:cubicBezTo>
                  <a:cubicBezTo>
                    <a:pt x="8628556" y="4648381"/>
                    <a:pt x="8153505" y="4654731"/>
                    <a:pt x="7685651" y="4649651"/>
                  </a:cubicBezTo>
                  <a:cubicBezTo>
                    <a:pt x="7404939" y="4645841"/>
                    <a:pt x="7131425" y="4648381"/>
                    <a:pt x="6850712" y="4645841"/>
                  </a:cubicBezTo>
                  <a:cubicBezTo>
                    <a:pt x="6721153" y="4644571"/>
                    <a:pt x="6591594" y="4643301"/>
                    <a:pt x="6462034" y="4642031"/>
                  </a:cubicBezTo>
                  <a:cubicBezTo>
                    <a:pt x="6382859" y="4642031"/>
                    <a:pt x="6310882" y="4643301"/>
                    <a:pt x="6231706" y="4643301"/>
                  </a:cubicBezTo>
                  <a:cubicBezTo>
                    <a:pt x="6030169" y="4642031"/>
                    <a:pt x="5475942" y="4643301"/>
                    <a:pt x="5274406" y="4642031"/>
                  </a:cubicBezTo>
                  <a:cubicBezTo>
                    <a:pt x="5130451" y="4640761"/>
                    <a:pt x="2251352" y="4649651"/>
                    <a:pt x="2107397" y="4648381"/>
                  </a:cubicBezTo>
                  <a:cubicBezTo>
                    <a:pt x="2071408" y="4648381"/>
                    <a:pt x="2028222" y="4649651"/>
                    <a:pt x="1992233" y="4649651"/>
                  </a:cubicBezTo>
                  <a:cubicBezTo>
                    <a:pt x="1905860" y="4649651"/>
                    <a:pt x="1826685" y="4650921"/>
                    <a:pt x="1740312" y="4650921"/>
                  </a:cubicBezTo>
                  <a:cubicBezTo>
                    <a:pt x="1524380" y="4650921"/>
                    <a:pt x="1315645" y="4649651"/>
                    <a:pt x="1099713" y="4648381"/>
                  </a:cubicBezTo>
                  <a:cubicBezTo>
                    <a:pt x="970153" y="4647111"/>
                    <a:pt x="840594" y="4645841"/>
                    <a:pt x="718232" y="4644571"/>
                  </a:cubicBezTo>
                  <a:cubicBezTo>
                    <a:pt x="487904" y="4643301"/>
                    <a:pt x="257576" y="4642031"/>
                    <a:pt x="44665" y="4642031"/>
                  </a:cubicBezTo>
                  <a:cubicBezTo>
                    <a:pt x="34505" y="4642031"/>
                    <a:pt x="25615" y="4642031"/>
                    <a:pt x="15455" y="4640761"/>
                  </a:cubicBezTo>
                  <a:cubicBezTo>
                    <a:pt x="6565" y="4639491"/>
                    <a:pt x="1485" y="4633141"/>
                    <a:pt x="4025" y="4624251"/>
                  </a:cubicBezTo>
                  <a:cubicBezTo>
                    <a:pt x="12915" y="4592289"/>
                    <a:pt x="9105" y="4501682"/>
                    <a:pt x="7835" y="4407450"/>
                  </a:cubicBezTo>
                  <a:cubicBezTo>
                    <a:pt x="6565" y="4215363"/>
                    <a:pt x="2755" y="4026900"/>
                    <a:pt x="4025" y="3834813"/>
                  </a:cubicBezTo>
                  <a:cubicBezTo>
                    <a:pt x="1485" y="3595610"/>
                    <a:pt x="-3595" y="634565"/>
                    <a:pt x="4025" y="391738"/>
                  </a:cubicBezTo>
                  <a:cubicBezTo>
                    <a:pt x="5295" y="344622"/>
                    <a:pt x="4025" y="293882"/>
                    <a:pt x="5295" y="246766"/>
                  </a:cubicBezTo>
                  <a:cubicBezTo>
                    <a:pt x="6565" y="170656"/>
                    <a:pt x="9105" y="87298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77633" y="30480"/>
                    <a:pt x="192797" y="29210"/>
                  </a:cubicBezTo>
                  <a:cubicBezTo>
                    <a:pt x="387136" y="25400"/>
                    <a:pt x="581475" y="22860"/>
                    <a:pt x="783012" y="20320"/>
                  </a:cubicBezTo>
                  <a:cubicBezTo>
                    <a:pt x="919769" y="17780"/>
                    <a:pt x="1056526" y="16510"/>
                    <a:pt x="1186086" y="13970"/>
                  </a:cubicBezTo>
                  <a:cubicBezTo>
                    <a:pt x="1315645" y="11430"/>
                    <a:pt x="1452402" y="8890"/>
                    <a:pt x="1581962" y="8890"/>
                  </a:cubicBezTo>
                  <a:cubicBezTo>
                    <a:pt x="1725917" y="7620"/>
                    <a:pt x="1869872" y="10160"/>
                    <a:pt x="2013827" y="8890"/>
                  </a:cubicBezTo>
                  <a:cubicBezTo>
                    <a:pt x="2193770" y="8890"/>
                    <a:pt x="5454350" y="6350"/>
                    <a:pt x="5634293" y="5080"/>
                  </a:cubicBezTo>
                  <a:cubicBezTo>
                    <a:pt x="5807039" y="3810"/>
                    <a:pt x="5979785" y="2540"/>
                    <a:pt x="6159729" y="2540"/>
                  </a:cubicBezTo>
                  <a:cubicBezTo>
                    <a:pt x="6454837" y="1270"/>
                    <a:pt x="6742747" y="0"/>
                    <a:pt x="7037854" y="0"/>
                  </a:cubicBezTo>
                  <a:cubicBezTo>
                    <a:pt x="7160216" y="0"/>
                    <a:pt x="7289775" y="2540"/>
                    <a:pt x="7412137" y="2540"/>
                  </a:cubicBezTo>
                  <a:cubicBezTo>
                    <a:pt x="7750431" y="3810"/>
                    <a:pt x="8095922" y="5080"/>
                    <a:pt x="8434217" y="7620"/>
                  </a:cubicBezTo>
                  <a:cubicBezTo>
                    <a:pt x="8614161" y="8890"/>
                    <a:pt x="8794105" y="12700"/>
                    <a:pt x="8974048" y="16510"/>
                  </a:cubicBezTo>
                  <a:cubicBezTo>
                    <a:pt x="9017234" y="16510"/>
                    <a:pt x="9060422" y="16510"/>
                    <a:pt x="9096410" y="16510"/>
                  </a:cubicBezTo>
                  <a:cubicBezTo>
                    <a:pt x="9132083" y="17780"/>
                    <a:pt x="9140973" y="20320"/>
                    <a:pt x="9151133" y="21590"/>
                  </a:cubicBezTo>
                  <a:close/>
                  <a:moveTo>
                    <a:pt x="9161294" y="4636951"/>
                  </a:moveTo>
                  <a:cubicBezTo>
                    <a:pt x="9162563" y="4620441"/>
                    <a:pt x="9163833" y="4607741"/>
                    <a:pt x="9163833" y="4595041"/>
                  </a:cubicBezTo>
                  <a:cubicBezTo>
                    <a:pt x="9162563" y="4392954"/>
                    <a:pt x="9161294" y="4200866"/>
                    <a:pt x="9161294" y="3994282"/>
                  </a:cubicBezTo>
                  <a:cubicBezTo>
                    <a:pt x="9161294" y="3900050"/>
                    <a:pt x="9163833" y="3805818"/>
                    <a:pt x="9162563" y="3711587"/>
                  </a:cubicBezTo>
                  <a:cubicBezTo>
                    <a:pt x="9162563" y="3624604"/>
                    <a:pt x="9161294" y="3533997"/>
                    <a:pt x="9160023" y="3447014"/>
                  </a:cubicBezTo>
                  <a:cubicBezTo>
                    <a:pt x="9154944" y="3312915"/>
                    <a:pt x="9143513" y="536710"/>
                    <a:pt x="9143513" y="402611"/>
                  </a:cubicBezTo>
                  <a:cubicBezTo>
                    <a:pt x="9140973" y="290258"/>
                    <a:pt x="9138433" y="174281"/>
                    <a:pt x="9135894" y="63500"/>
                  </a:cubicBezTo>
                  <a:cubicBezTo>
                    <a:pt x="9134623" y="44450"/>
                    <a:pt x="9133354" y="43180"/>
                    <a:pt x="9074817" y="41910"/>
                  </a:cubicBezTo>
                  <a:cubicBezTo>
                    <a:pt x="9053223" y="41910"/>
                    <a:pt x="9038828" y="41910"/>
                    <a:pt x="9017234" y="40640"/>
                  </a:cubicBezTo>
                  <a:cubicBezTo>
                    <a:pt x="8837291" y="36830"/>
                    <a:pt x="8650150" y="31750"/>
                    <a:pt x="8470206" y="30480"/>
                  </a:cubicBezTo>
                  <a:cubicBezTo>
                    <a:pt x="8031143" y="26670"/>
                    <a:pt x="7584883" y="25400"/>
                    <a:pt x="7145821" y="22860"/>
                  </a:cubicBezTo>
                  <a:cubicBezTo>
                    <a:pt x="7081041" y="22860"/>
                    <a:pt x="7009063" y="22860"/>
                    <a:pt x="6944283" y="22860"/>
                  </a:cubicBezTo>
                  <a:cubicBezTo>
                    <a:pt x="6836317" y="22860"/>
                    <a:pt x="6728351" y="22860"/>
                    <a:pt x="6627583" y="22860"/>
                  </a:cubicBezTo>
                  <a:cubicBezTo>
                    <a:pt x="6397255" y="22860"/>
                    <a:pt x="6166927" y="22860"/>
                    <a:pt x="5943797" y="24130"/>
                  </a:cubicBezTo>
                  <a:cubicBezTo>
                    <a:pt x="5749457" y="25400"/>
                    <a:pt x="2474482" y="29210"/>
                    <a:pt x="2280143" y="29210"/>
                  </a:cubicBezTo>
                  <a:cubicBezTo>
                    <a:pt x="1963442" y="29210"/>
                    <a:pt x="1646742" y="26670"/>
                    <a:pt x="1330041" y="33020"/>
                  </a:cubicBezTo>
                  <a:cubicBezTo>
                    <a:pt x="1164492" y="36830"/>
                    <a:pt x="1006142" y="36830"/>
                    <a:pt x="847792" y="38100"/>
                  </a:cubicBezTo>
                  <a:cubicBezTo>
                    <a:pt x="574277" y="41910"/>
                    <a:pt x="300763" y="45720"/>
                    <a:pt x="45935" y="50800"/>
                  </a:cubicBezTo>
                  <a:cubicBezTo>
                    <a:pt x="33235" y="50800"/>
                    <a:pt x="30695" y="53340"/>
                    <a:pt x="29425" y="76425"/>
                  </a:cubicBezTo>
                  <a:cubicBezTo>
                    <a:pt x="28155" y="141662"/>
                    <a:pt x="28155" y="206899"/>
                    <a:pt x="26885" y="272137"/>
                  </a:cubicBezTo>
                  <a:cubicBezTo>
                    <a:pt x="25615" y="380865"/>
                    <a:pt x="23075" y="485970"/>
                    <a:pt x="21805" y="594698"/>
                  </a:cubicBezTo>
                  <a:cubicBezTo>
                    <a:pt x="16725" y="710676"/>
                    <a:pt x="23075" y="3544870"/>
                    <a:pt x="25615" y="3660847"/>
                  </a:cubicBezTo>
                  <a:cubicBezTo>
                    <a:pt x="25615" y="3784073"/>
                    <a:pt x="25615" y="3910923"/>
                    <a:pt x="26885" y="4034149"/>
                  </a:cubicBezTo>
                  <a:cubicBezTo>
                    <a:pt x="26885" y="4124756"/>
                    <a:pt x="29425" y="4215363"/>
                    <a:pt x="29425" y="4305971"/>
                  </a:cubicBezTo>
                  <a:cubicBezTo>
                    <a:pt x="29425" y="4403826"/>
                    <a:pt x="29425" y="4501682"/>
                    <a:pt x="28155" y="4595041"/>
                  </a:cubicBezTo>
                  <a:cubicBezTo>
                    <a:pt x="28155" y="4598851"/>
                    <a:pt x="28155" y="4601391"/>
                    <a:pt x="28155" y="4605201"/>
                  </a:cubicBezTo>
                  <a:cubicBezTo>
                    <a:pt x="28155" y="4615361"/>
                    <a:pt x="31965" y="4619171"/>
                    <a:pt x="40855" y="4619171"/>
                  </a:cubicBezTo>
                  <a:cubicBezTo>
                    <a:pt x="92028" y="4619171"/>
                    <a:pt x="192797" y="4620441"/>
                    <a:pt x="286367" y="4620441"/>
                  </a:cubicBezTo>
                  <a:cubicBezTo>
                    <a:pt x="423124" y="4620441"/>
                    <a:pt x="567079" y="4617901"/>
                    <a:pt x="703837" y="4620441"/>
                  </a:cubicBezTo>
                  <a:cubicBezTo>
                    <a:pt x="926967" y="4624251"/>
                    <a:pt x="1150097" y="4626791"/>
                    <a:pt x="1373227" y="4625521"/>
                  </a:cubicBezTo>
                  <a:cubicBezTo>
                    <a:pt x="1517182" y="4624251"/>
                    <a:pt x="1653939" y="4626791"/>
                    <a:pt x="1797894" y="4626791"/>
                  </a:cubicBezTo>
                  <a:cubicBezTo>
                    <a:pt x="2006629" y="4626791"/>
                    <a:pt x="2215364" y="4625521"/>
                    <a:pt x="2424098" y="4626791"/>
                  </a:cubicBezTo>
                  <a:cubicBezTo>
                    <a:pt x="2733601" y="4628061"/>
                    <a:pt x="6130938" y="4617901"/>
                    <a:pt x="6447639" y="4620441"/>
                  </a:cubicBezTo>
                  <a:cubicBezTo>
                    <a:pt x="6584396" y="4621711"/>
                    <a:pt x="6721153" y="4622981"/>
                    <a:pt x="6850712" y="4622981"/>
                  </a:cubicBezTo>
                  <a:cubicBezTo>
                    <a:pt x="7088239" y="4625521"/>
                    <a:pt x="7318566" y="4621711"/>
                    <a:pt x="7556092" y="4625521"/>
                  </a:cubicBezTo>
                  <a:cubicBezTo>
                    <a:pt x="7750431" y="4628061"/>
                    <a:pt x="7944770" y="4628061"/>
                    <a:pt x="8139110" y="4630601"/>
                  </a:cubicBezTo>
                  <a:cubicBezTo>
                    <a:pt x="8427019" y="4634411"/>
                    <a:pt x="8714930" y="4636951"/>
                    <a:pt x="9002839" y="4638221"/>
                  </a:cubicBezTo>
                  <a:cubicBezTo>
                    <a:pt x="9110805" y="4638221"/>
                    <a:pt x="9140973" y="4636951"/>
                    <a:pt x="9161294" y="4636951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4851034" y="5503487"/>
            <a:ext cx="3446630" cy="535889"/>
            <a:chOff x="0" y="0"/>
            <a:chExt cx="907754" cy="14113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07754" cy="141139"/>
            </a:xfrm>
            <a:custGeom>
              <a:avLst/>
              <a:gdLst/>
              <a:ahLst/>
              <a:cxnLst/>
              <a:rect r="r" b="b" t="t" l="l"/>
              <a:pathLst>
                <a:path h="141139" w="907754">
                  <a:moveTo>
                    <a:pt x="0" y="0"/>
                  </a:moveTo>
                  <a:lnTo>
                    <a:pt x="907754" y="0"/>
                  </a:lnTo>
                  <a:lnTo>
                    <a:pt x="907754" y="141139"/>
                  </a:lnTo>
                  <a:lnTo>
                    <a:pt x="0" y="141139"/>
                  </a:ln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0"/>
              <a:ext cx="907754" cy="1411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76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4718754" y="2881497"/>
            <a:ext cx="7862760" cy="5503932"/>
          </a:xfrm>
          <a:custGeom>
            <a:avLst/>
            <a:gdLst/>
            <a:ahLst/>
            <a:cxnLst/>
            <a:rect r="r" b="b" t="t" l="l"/>
            <a:pathLst>
              <a:path h="5503932" w="7862760">
                <a:moveTo>
                  <a:pt x="0" y="0"/>
                </a:moveTo>
                <a:lnTo>
                  <a:pt x="7862759" y="0"/>
                </a:lnTo>
                <a:lnTo>
                  <a:pt x="7862759" y="5503932"/>
                </a:lnTo>
                <a:lnTo>
                  <a:pt x="0" y="55039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442806" y="1338129"/>
            <a:ext cx="12782996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-139">
                <a:solidFill>
                  <a:srgbClr val="393839"/>
                </a:solidFill>
                <a:latin typeface="Happy Font TH"/>
                <a:ea typeface="Happy Font TH"/>
                <a:cs typeface="Happy Font TH"/>
                <a:sym typeface="Happy Font TH"/>
              </a:rPr>
              <a:t>Les vrais mots de deux syllabes - </a:t>
            </a:r>
          </a:p>
          <a:p>
            <a:pPr algn="l">
              <a:lnSpc>
                <a:spcPts val="3840"/>
              </a:lnSpc>
            </a:pPr>
            <a:r>
              <a:rPr lang="en-US" sz="3200" spc="-112">
                <a:solidFill>
                  <a:srgbClr val="393839"/>
                </a:solidFill>
                <a:latin typeface="Happy Font TH"/>
                <a:ea typeface="Happy Font TH"/>
                <a:cs typeface="Happy Font TH"/>
                <a:sym typeface="Happy Font TH"/>
              </a:rPr>
              <a:t>segmentés en syllabes graphiques et fusionnés en mots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4718754" y="4034509"/>
            <a:ext cx="7862760" cy="1014628"/>
            <a:chOff x="0" y="0"/>
            <a:chExt cx="2070850" cy="26722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070850" cy="267227"/>
            </a:xfrm>
            <a:custGeom>
              <a:avLst/>
              <a:gdLst/>
              <a:ahLst/>
              <a:cxnLst/>
              <a:rect r="r" b="b" t="t" l="l"/>
              <a:pathLst>
                <a:path h="267227" w="2070850">
                  <a:moveTo>
                    <a:pt x="0" y="0"/>
                  </a:moveTo>
                  <a:lnTo>
                    <a:pt x="2070850" y="0"/>
                  </a:lnTo>
                  <a:lnTo>
                    <a:pt x="2070850" y="267227"/>
                  </a:lnTo>
                  <a:lnTo>
                    <a:pt x="0" y="267227"/>
                  </a:lnTo>
                  <a:close/>
                </a:path>
              </a:pathLst>
            </a:custGeom>
            <a:solidFill>
              <a:srgbClr val="A164D9">
                <a:alpha val="30980"/>
              </a:srgbClr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2070850" cy="3053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23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4718754" y="6225819"/>
            <a:ext cx="7862760" cy="1014628"/>
            <a:chOff x="0" y="0"/>
            <a:chExt cx="2070850" cy="26722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070850" cy="267227"/>
            </a:xfrm>
            <a:custGeom>
              <a:avLst/>
              <a:gdLst/>
              <a:ahLst/>
              <a:cxnLst/>
              <a:rect r="r" b="b" t="t" l="l"/>
              <a:pathLst>
                <a:path h="267227" w="2070850">
                  <a:moveTo>
                    <a:pt x="0" y="0"/>
                  </a:moveTo>
                  <a:lnTo>
                    <a:pt x="2070850" y="0"/>
                  </a:lnTo>
                  <a:lnTo>
                    <a:pt x="2070850" y="267227"/>
                  </a:lnTo>
                  <a:lnTo>
                    <a:pt x="0" y="267227"/>
                  </a:lnTo>
                  <a:close/>
                </a:path>
              </a:pathLst>
            </a:custGeom>
            <a:solidFill>
              <a:srgbClr val="A164D9">
                <a:alpha val="30980"/>
              </a:srgbClr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2070850" cy="3053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23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3714357" y="1226089"/>
            <a:ext cx="2883047" cy="59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-139">
                <a:solidFill>
                  <a:srgbClr val="393839"/>
                </a:solidFill>
                <a:latin typeface="Happy Font TH"/>
                <a:ea typeface="Happy Font TH"/>
                <a:cs typeface="Happy Font TH"/>
                <a:sym typeface="Happy Font TH"/>
              </a:rPr>
              <a:t>le g dur - /𝑔/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308785" y="2858489"/>
            <a:ext cx="2788965" cy="1052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 b="true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ca - ge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299858" y="2858489"/>
            <a:ext cx="2017291" cy="1052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 b="true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cage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835958" y="3958576"/>
            <a:ext cx="3734619" cy="1052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 b="true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chan - ge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9045314" y="3920209"/>
            <a:ext cx="2962945" cy="1052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 b="true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change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083199" y="5058662"/>
            <a:ext cx="3240137" cy="1052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 b="true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ge - nou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292554" y="5058662"/>
            <a:ext cx="2468463" cy="1052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 b="true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genou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507139" y="6158481"/>
            <a:ext cx="2483421" cy="1052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 b="true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gè - le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529800" y="6196581"/>
            <a:ext cx="1711821" cy="1052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 b="true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gèle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226821" y="7249972"/>
            <a:ext cx="3044056" cy="1052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 b="true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rou - ge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172275" y="7258300"/>
            <a:ext cx="2272457" cy="1052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 b="true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rouge</a:t>
            </a:r>
          </a:p>
        </p:txBody>
      </p:sp>
      <p:sp>
        <p:nvSpPr>
          <p:cNvPr name="Freeform 27" id="27"/>
          <p:cNvSpPr/>
          <p:nvPr/>
        </p:nvSpPr>
        <p:spPr>
          <a:xfrm flipH="false" flipV="false" rot="0">
            <a:off x="67549" y="9103359"/>
            <a:ext cx="1044891" cy="1044891"/>
          </a:xfrm>
          <a:custGeom>
            <a:avLst/>
            <a:gdLst/>
            <a:ahLst/>
            <a:cxnLst/>
            <a:rect r="r" b="b" t="t" l="l"/>
            <a:pathLst>
              <a:path h="1044891" w="1044891">
                <a:moveTo>
                  <a:pt x="0" y="0"/>
                </a:moveTo>
                <a:lnTo>
                  <a:pt x="1044891" y="0"/>
                </a:lnTo>
                <a:lnTo>
                  <a:pt x="1044891" y="1044891"/>
                </a:lnTo>
                <a:lnTo>
                  <a:pt x="0" y="10448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3444666" y="9477375"/>
            <a:ext cx="10410936" cy="700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94"/>
              </a:lnSpc>
            </a:pPr>
            <a:r>
              <a:rPr lang="en-US" sz="2067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Ressource:</a:t>
            </a:r>
            <a:r>
              <a:rPr lang="en-US" b="true" sz="2067" i="true">
                <a:solidFill>
                  <a:srgbClr val="FFFFFF"/>
                </a:solidFill>
                <a:latin typeface="Century Gothic Paneuropean Bold Italics"/>
                <a:ea typeface="Century Gothic Paneuropean Bold Italics"/>
                <a:cs typeface="Century Gothic Paneuropean Bold Italics"/>
                <a:sym typeface="Century Gothic Paneuropean Bold Italics"/>
              </a:rPr>
              <a:t> </a:t>
            </a:r>
            <a:r>
              <a:rPr lang="en-US" b="true" sz="2067" i="true" u="sng">
                <a:solidFill>
                  <a:srgbClr val="FFFFFF"/>
                </a:solidFill>
                <a:latin typeface="Century Gothic Paneuropean Bold Italics"/>
                <a:ea typeface="Century Gothic Paneuropean Bold Italics"/>
                <a:cs typeface="Century Gothic Paneuropean Bold Italics"/>
                <a:sym typeface="Century Gothic Paneuropean Bold Italics"/>
                <a:hlinkClick r:id="rId5" tooltip="https://www.decodehabile.com"/>
              </a:rPr>
              <a:t>Décode Habile</a:t>
            </a:r>
            <a:r>
              <a:rPr lang="en-US" sz="2067" u="sng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  <a:hlinkClick r:id="rId6" tooltip="https://www.decodehabile.com"/>
              </a:rPr>
              <a:t>, Antonia Cetin et Jessica Onuoha</a:t>
            </a:r>
          </a:p>
          <a:p>
            <a:pPr algn="ctr">
              <a:lnSpc>
                <a:spcPts val="2894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7174947" y="5374470"/>
            <a:ext cx="4047178" cy="395208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grpSp>
        <p:nvGrpSpPr>
          <p:cNvPr name="Group 3" id="3"/>
          <p:cNvGrpSpPr/>
          <p:nvPr/>
        </p:nvGrpSpPr>
        <p:grpSpPr>
          <a:xfrm rot="0">
            <a:off x="1028700" y="1028700"/>
            <a:ext cx="16230600" cy="8229600"/>
            <a:chOff x="0" y="0"/>
            <a:chExt cx="9182669" cy="465600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0160" y="16510"/>
              <a:ext cx="9159808" cy="4628061"/>
            </a:xfrm>
            <a:custGeom>
              <a:avLst/>
              <a:gdLst/>
              <a:ahLst/>
              <a:cxnLst/>
              <a:rect r="r" b="b" t="t" l="l"/>
              <a:pathLst>
                <a:path h="4628061" w="9159808">
                  <a:moveTo>
                    <a:pt x="9159808" y="4628061"/>
                  </a:moveTo>
                  <a:lnTo>
                    <a:pt x="0" y="4620441"/>
                  </a:lnTo>
                  <a:lnTo>
                    <a:pt x="0" y="1618359"/>
                  </a:lnTo>
                  <a:lnTo>
                    <a:pt x="17780" y="19050"/>
                  </a:lnTo>
                  <a:lnTo>
                    <a:pt x="4565850" y="0"/>
                  </a:lnTo>
                  <a:lnTo>
                    <a:pt x="9140758" y="5080"/>
                  </a:ln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-215" y="0"/>
              <a:ext cx="9184153" cy="4654025"/>
            </a:xfrm>
            <a:custGeom>
              <a:avLst/>
              <a:gdLst/>
              <a:ahLst/>
              <a:cxnLst/>
              <a:rect r="r" b="b" t="t" l="l"/>
              <a:pathLst>
                <a:path h="4654025" w="9184153">
                  <a:moveTo>
                    <a:pt x="9151133" y="21590"/>
                  </a:moveTo>
                  <a:cubicBezTo>
                    <a:pt x="9152404" y="34290"/>
                    <a:pt x="9152404" y="44450"/>
                    <a:pt x="9153673" y="54610"/>
                  </a:cubicBezTo>
                  <a:cubicBezTo>
                    <a:pt x="9156213" y="134414"/>
                    <a:pt x="9157483" y="235894"/>
                    <a:pt x="9160023" y="333749"/>
                  </a:cubicBezTo>
                  <a:cubicBezTo>
                    <a:pt x="9160023" y="475097"/>
                    <a:pt x="9172723" y="3262175"/>
                    <a:pt x="9179073" y="3403522"/>
                  </a:cubicBezTo>
                  <a:cubicBezTo>
                    <a:pt x="9185423" y="3617356"/>
                    <a:pt x="9181613" y="3834813"/>
                    <a:pt x="9181613" y="4048646"/>
                  </a:cubicBezTo>
                  <a:cubicBezTo>
                    <a:pt x="9181613" y="4237109"/>
                    <a:pt x="9182883" y="4411075"/>
                    <a:pt x="9184154" y="4593771"/>
                  </a:cubicBezTo>
                  <a:cubicBezTo>
                    <a:pt x="9184154" y="4615361"/>
                    <a:pt x="9184154" y="4629331"/>
                    <a:pt x="9184154" y="4653461"/>
                  </a:cubicBezTo>
                  <a:cubicBezTo>
                    <a:pt x="9161294" y="4653461"/>
                    <a:pt x="9140973" y="4654731"/>
                    <a:pt x="9096410" y="4653461"/>
                  </a:cubicBezTo>
                  <a:cubicBezTo>
                    <a:pt x="8628556" y="4648381"/>
                    <a:pt x="8153505" y="4654731"/>
                    <a:pt x="7685651" y="4649651"/>
                  </a:cubicBezTo>
                  <a:cubicBezTo>
                    <a:pt x="7404939" y="4645841"/>
                    <a:pt x="7131425" y="4648381"/>
                    <a:pt x="6850712" y="4645841"/>
                  </a:cubicBezTo>
                  <a:cubicBezTo>
                    <a:pt x="6721153" y="4644571"/>
                    <a:pt x="6591594" y="4643301"/>
                    <a:pt x="6462034" y="4642031"/>
                  </a:cubicBezTo>
                  <a:cubicBezTo>
                    <a:pt x="6382859" y="4642031"/>
                    <a:pt x="6310882" y="4643301"/>
                    <a:pt x="6231706" y="4643301"/>
                  </a:cubicBezTo>
                  <a:cubicBezTo>
                    <a:pt x="6030169" y="4642031"/>
                    <a:pt x="5475942" y="4643301"/>
                    <a:pt x="5274406" y="4642031"/>
                  </a:cubicBezTo>
                  <a:cubicBezTo>
                    <a:pt x="5130451" y="4640761"/>
                    <a:pt x="2251352" y="4649651"/>
                    <a:pt x="2107397" y="4648381"/>
                  </a:cubicBezTo>
                  <a:cubicBezTo>
                    <a:pt x="2071408" y="4648381"/>
                    <a:pt x="2028222" y="4649651"/>
                    <a:pt x="1992233" y="4649651"/>
                  </a:cubicBezTo>
                  <a:cubicBezTo>
                    <a:pt x="1905860" y="4649651"/>
                    <a:pt x="1826685" y="4650921"/>
                    <a:pt x="1740312" y="4650921"/>
                  </a:cubicBezTo>
                  <a:cubicBezTo>
                    <a:pt x="1524380" y="4650921"/>
                    <a:pt x="1315645" y="4649651"/>
                    <a:pt x="1099713" y="4648381"/>
                  </a:cubicBezTo>
                  <a:cubicBezTo>
                    <a:pt x="970153" y="4647111"/>
                    <a:pt x="840594" y="4645841"/>
                    <a:pt x="718232" y="4644571"/>
                  </a:cubicBezTo>
                  <a:cubicBezTo>
                    <a:pt x="487904" y="4643301"/>
                    <a:pt x="257576" y="4642031"/>
                    <a:pt x="44665" y="4642031"/>
                  </a:cubicBezTo>
                  <a:cubicBezTo>
                    <a:pt x="34505" y="4642031"/>
                    <a:pt x="25615" y="4642031"/>
                    <a:pt x="15455" y="4640761"/>
                  </a:cubicBezTo>
                  <a:cubicBezTo>
                    <a:pt x="6565" y="4639491"/>
                    <a:pt x="1485" y="4633141"/>
                    <a:pt x="4025" y="4624251"/>
                  </a:cubicBezTo>
                  <a:cubicBezTo>
                    <a:pt x="12915" y="4592289"/>
                    <a:pt x="9105" y="4501682"/>
                    <a:pt x="7835" y="4407450"/>
                  </a:cubicBezTo>
                  <a:cubicBezTo>
                    <a:pt x="6565" y="4215363"/>
                    <a:pt x="2755" y="4026900"/>
                    <a:pt x="4025" y="3834813"/>
                  </a:cubicBezTo>
                  <a:cubicBezTo>
                    <a:pt x="1485" y="3595610"/>
                    <a:pt x="-3595" y="634565"/>
                    <a:pt x="4025" y="391738"/>
                  </a:cubicBezTo>
                  <a:cubicBezTo>
                    <a:pt x="5295" y="344622"/>
                    <a:pt x="4025" y="293882"/>
                    <a:pt x="5295" y="246766"/>
                  </a:cubicBezTo>
                  <a:cubicBezTo>
                    <a:pt x="6565" y="170656"/>
                    <a:pt x="9105" y="87298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77633" y="30480"/>
                    <a:pt x="192797" y="29210"/>
                  </a:cubicBezTo>
                  <a:cubicBezTo>
                    <a:pt x="387136" y="25400"/>
                    <a:pt x="581475" y="22860"/>
                    <a:pt x="783012" y="20320"/>
                  </a:cubicBezTo>
                  <a:cubicBezTo>
                    <a:pt x="919769" y="17780"/>
                    <a:pt x="1056526" y="16510"/>
                    <a:pt x="1186086" y="13970"/>
                  </a:cubicBezTo>
                  <a:cubicBezTo>
                    <a:pt x="1315645" y="11430"/>
                    <a:pt x="1452402" y="8890"/>
                    <a:pt x="1581962" y="8890"/>
                  </a:cubicBezTo>
                  <a:cubicBezTo>
                    <a:pt x="1725917" y="7620"/>
                    <a:pt x="1869872" y="10160"/>
                    <a:pt x="2013827" y="8890"/>
                  </a:cubicBezTo>
                  <a:cubicBezTo>
                    <a:pt x="2193770" y="8890"/>
                    <a:pt x="5454350" y="6350"/>
                    <a:pt x="5634293" y="5080"/>
                  </a:cubicBezTo>
                  <a:cubicBezTo>
                    <a:pt x="5807039" y="3810"/>
                    <a:pt x="5979785" y="2540"/>
                    <a:pt x="6159729" y="2540"/>
                  </a:cubicBezTo>
                  <a:cubicBezTo>
                    <a:pt x="6454837" y="1270"/>
                    <a:pt x="6742747" y="0"/>
                    <a:pt x="7037854" y="0"/>
                  </a:cubicBezTo>
                  <a:cubicBezTo>
                    <a:pt x="7160216" y="0"/>
                    <a:pt x="7289775" y="2540"/>
                    <a:pt x="7412137" y="2540"/>
                  </a:cubicBezTo>
                  <a:cubicBezTo>
                    <a:pt x="7750431" y="3810"/>
                    <a:pt x="8095922" y="5080"/>
                    <a:pt x="8434217" y="7620"/>
                  </a:cubicBezTo>
                  <a:cubicBezTo>
                    <a:pt x="8614161" y="8890"/>
                    <a:pt x="8794105" y="12700"/>
                    <a:pt x="8974048" y="16510"/>
                  </a:cubicBezTo>
                  <a:cubicBezTo>
                    <a:pt x="9017234" y="16510"/>
                    <a:pt x="9060422" y="16510"/>
                    <a:pt x="9096410" y="16510"/>
                  </a:cubicBezTo>
                  <a:cubicBezTo>
                    <a:pt x="9132083" y="17780"/>
                    <a:pt x="9140973" y="20320"/>
                    <a:pt x="9151133" y="21590"/>
                  </a:cubicBezTo>
                  <a:close/>
                  <a:moveTo>
                    <a:pt x="9161294" y="4636951"/>
                  </a:moveTo>
                  <a:cubicBezTo>
                    <a:pt x="9162563" y="4620441"/>
                    <a:pt x="9163833" y="4607741"/>
                    <a:pt x="9163833" y="4595041"/>
                  </a:cubicBezTo>
                  <a:cubicBezTo>
                    <a:pt x="9162563" y="4392954"/>
                    <a:pt x="9161294" y="4200866"/>
                    <a:pt x="9161294" y="3994282"/>
                  </a:cubicBezTo>
                  <a:cubicBezTo>
                    <a:pt x="9161294" y="3900050"/>
                    <a:pt x="9163833" y="3805818"/>
                    <a:pt x="9162563" y="3711587"/>
                  </a:cubicBezTo>
                  <a:cubicBezTo>
                    <a:pt x="9162563" y="3624604"/>
                    <a:pt x="9161294" y="3533997"/>
                    <a:pt x="9160023" y="3447014"/>
                  </a:cubicBezTo>
                  <a:cubicBezTo>
                    <a:pt x="9154944" y="3312915"/>
                    <a:pt x="9143513" y="536710"/>
                    <a:pt x="9143513" y="402611"/>
                  </a:cubicBezTo>
                  <a:cubicBezTo>
                    <a:pt x="9140973" y="290258"/>
                    <a:pt x="9138433" y="174281"/>
                    <a:pt x="9135894" y="63500"/>
                  </a:cubicBezTo>
                  <a:cubicBezTo>
                    <a:pt x="9134623" y="44450"/>
                    <a:pt x="9133354" y="43180"/>
                    <a:pt x="9074817" y="41910"/>
                  </a:cubicBezTo>
                  <a:cubicBezTo>
                    <a:pt x="9053223" y="41910"/>
                    <a:pt x="9038828" y="41910"/>
                    <a:pt x="9017234" y="40640"/>
                  </a:cubicBezTo>
                  <a:cubicBezTo>
                    <a:pt x="8837291" y="36830"/>
                    <a:pt x="8650150" y="31750"/>
                    <a:pt x="8470206" y="30480"/>
                  </a:cubicBezTo>
                  <a:cubicBezTo>
                    <a:pt x="8031143" y="26670"/>
                    <a:pt x="7584883" y="25400"/>
                    <a:pt x="7145821" y="22860"/>
                  </a:cubicBezTo>
                  <a:cubicBezTo>
                    <a:pt x="7081041" y="22860"/>
                    <a:pt x="7009063" y="22860"/>
                    <a:pt x="6944283" y="22860"/>
                  </a:cubicBezTo>
                  <a:cubicBezTo>
                    <a:pt x="6836317" y="22860"/>
                    <a:pt x="6728351" y="22860"/>
                    <a:pt x="6627583" y="22860"/>
                  </a:cubicBezTo>
                  <a:cubicBezTo>
                    <a:pt x="6397255" y="22860"/>
                    <a:pt x="6166927" y="22860"/>
                    <a:pt x="5943797" y="24130"/>
                  </a:cubicBezTo>
                  <a:cubicBezTo>
                    <a:pt x="5749457" y="25400"/>
                    <a:pt x="2474482" y="29210"/>
                    <a:pt x="2280143" y="29210"/>
                  </a:cubicBezTo>
                  <a:cubicBezTo>
                    <a:pt x="1963442" y="29210"/>
                    <a:pt x="1646742" y="26670"/>
                    <a:pt x="1330041" y="33020"/>
                  </a:cubicBezTo>
                  <a:cubicBezTo>
                    <a:pt x="1164492" y="36830"/>
                    <a:pt x="1006142" y="36830"/>
                    <a:pt x="847792" y="38100"/>
                  </a:cubicBezTo>
                  <a:cubicBezTo>
                    <a:pt x="574277" y="41910"/>
                    <a:pt x="300763" y="45720"/>
                    <a:pt x="45935" y="50800"/>
                  </a:cubicBezTo>
                  <a:cubicBezTo>
                    <a:pt x="33235" y="50800"/>
                    <a:pt x="30695" y="53340"/>
                    <a:pt x="29425" y="76425"/>
                  </a:cubicBezTo>
                  <a:cubicBezTo>
                    <a:pt x="28155" y="141662"/>
                    <a:pt x="28155" y="206899"/>
                    <a:pt x="26885" y="272137"/>
                  </a:cubicBezTo>
                  <a:cubicBezTo>
                    <a:pt x="25615" y="380865"/>
                    <a:pt x="23075" y="485970"/>
                    <a:pt x="21805" y="594698"/>
                  </a:cubicBezTo>
                  <a:cubicBezTo>
                    <a:pt x="16725" y="710676"/>
                    <a:pt x="23075" y="3544870"/>
                    <a:pt x="25615" y="3660847"/>
                  </a:cubicBezTo>
                  <a:cubicBezTo>
                    <a:pt x="25615" y="3784073"/>
                    <a:pt x="25615" y="3910923"/>
                    <a:pt x="26885" y="4034149"/>
                  </a:cubicBezTo>
                  <a:cubicBezTo>
                    <a:pt x="26885" y="4124756"/>
                    <a:pt x="29425" y="4215363"/>
                    <a:pt x="29425" y="4305971"/>
                  </a:cubicBezTo>
                  <a:cubicBezTo>
                    <a:pt x="29425" y="4403826"/>
                    <a:pt x="29425" y="4501682"/>
                    <a:pt x="28155" y="4595041"/>
                  </a:cubicBezTo>
                  <a:cubicBezTo>
                    <a:pt x="28155" y="4598851"/>
                    <a:pt x="28155" y="4601391"/>
                    <a:pt x="28155" y="4605201"/>
                  </a:cubicBezTo>
                  <a:cubicBezTo>
                    <a:pt x="28155" y="4615361"/>
                    <a:pt x="31965" y="4619171"/>
                    <a:pt x="40855" y="4619171"/>
                  </a:cubicBezTo>
                  <a:cubicBezTo>
                    <a:pt x="92028" y="4619171"/>
                    <a:pt x="192797" y="4620441"/>
                    <a:pt x="286367" y="4620441"/>
                  </a:cubicBezTo>
                  <a:cubicBezTo>
                    <a:pt x="423124" y="4620441"/>
                    <a:pt x="567079" y="4617901"/>
                    <a:pt x="703837" y="4620441"/>
                  </a:cubicBezTo>
                  <a:cubicBezTo>
                    <a:pt x="926967" y="4624251"/>
                    <a:pt x="1150097" y="4626791"/>
                    <a:pt x="1373227" y="4625521"/>
                  </a:cubicBezTo>
                  <a:cubicBezTo>
                    <a:pt x="1517182" y="4624251"/>
                    <a:pt x="1653939" y="4626791"/>
                    <a:pt x="1797894" y="4626791"/>
                  </a:cubicBezTo>
                  <a:cubicBezTo>
                    <a:pt x="2006629" y="4626791"/>
                    <a:pt x="2215364" y="4625521"/>
                    <a:pt x="2424098" y="4626791"/>
                  </a:cubicBezTo>
                  <a:cubicBezTo>
                    <a:pt x="2733601" y="4628061"/>
                    <a:pt x="6130938" y="4617901"/>
                    <a:pt x="6447639" y="4620441"/>
                  </a:cubicBezTo>
                  <a:cubicBezTo>
                    <a:pt x="6584396" y="4621711"/>
                    <a:pt x="6721153" y="4622981"/>
                    <a:pt x="6850712" y="4622981"/>
                  </a:cubicBezTo>
                  <a:cubicBezTo>
                    <a:pt x="7088239" y="4625521"/>
                    <a:pt x="7318566" y="4621711"/>
                    <a:pt x="7556092" y="4625521"/>
                  </a:cubicBezTo>
                  <a:cubicBezTo>
                    <a:pt x="7750431" y="4628061"/>
                    <a:pt x="7944770" y="4628061"/>
                    <a:pt x="8139110" y="4630601"/>
                  </a:cubicBezTo>
                  <a:cubicBezTo>
                    <a:pt x="8427019" y="4634411"/>
                    <a:pt x="8714930" y="4636951"/>
                    <a:pt x="9002839" y="4638221"/>
                  </a:cubicBezTo>
                  <a:cubicBezTo>
                    <a:pt x="9110805" y="4638221"/>
                    <a:pt x="9140973" y="4636951"/>
                    <a:pt x="9161294" y="4636951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sp>
        <p:nvSpPr>
          <p:cNvPr name="AutoShape 6" id="6"/>
          <p:cNvSpPr/>
          <p:nvPr/>
        </p:nvSpPr>
        <p:spPr>
          <a:xfrm flipV="true">
            <a:off x="7024399" y="4486912"/>
            <a:ext cx="4353829" cy="976339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7" id="7"/>
          <p:cNvSpPr/>
          <p:nvPr/>
        </p:nvSpPr>
        <p:spPr>
          <a:xfrm flipV="true">
            <a:off x="7024399" y="2390429"/>
            <a:ext cx="4353829" cy="3072822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8" id="8"/>
          <p:cNvSpPr/>
          <p:nvPr/>
        </p:nvSpPr>
        <p:spPr>
          <a:xfrm flipV="true">
            <a:off x="7024399" y="3212885"/>
            <a:ext cx="5458655" cy="2250366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9" id="9"/>
          <p:cNvSpPr/>
          <p:nvPr/>
        </p:nvSpPr>
        <p:spPr>
          <a:xfrm>
            <a:off x="7024399" y="5463251"/>
            <a:ext cx="5458655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10" id="10"/>
          <p:cNvSpPr/>
          <p:nvPr/>
        </p:nvSpPr>
        <p:spPr>
          <a:xfrm>
            <a:off x="7024399" y="5463251"/>
            <a:ext cx="4353829" cy="1276827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11" id="11"/>
          <p:cNvSpPr/>
          <p:nvPr/>
        </p:nvSpPr>
        <p:spPr>
          <a:xfrm>
            <a:off x="7024399" y="5463251"/>
            <a:ext cx="5458655" cy="2431482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grpSp>
        <p:nvGrpSpPr>
          <p:cNvPr name="Group 12" id="12"/>
          <p:cNvGrpSpPr/>
          <p:nvPr/>
        </p:nvGrpSpPr>
        <p:grpSpPr>
          <a:xfrm rot="0">
            <a:off x="4196771" y="3685266"/>
            <a:ext cx="3086100" cy="3378408"/>
            <a:chOff x="0" y="0"/>
            <a:chExt cx="4114800" cy="4504544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389744"/>
              <a:ext cx="4114800" cy="4114800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27941" y="0"/>
                    </a:moveTo>
                    <a:lnTo>
                      <a:pt x="684859" y="0"/>
                    </a:lnTo>
                    <a:cubicBezTo>
                      <a:pt x="718791" y="0"/>
                      <a:pt x="751333" y="13479"/>
                      <a:pt x="775327" y="37473"/>
                    </a:cubicBezTo>
                    <a:cubicBezTo>
                      <a:pt x="799321" y="61467"/>
                      <a:pt x="812800" y="94009"/>
                      <a:pt x="812800" y="127941"/>
                    </a:cubicBezTo>
                    <a:lnTo>
                      <a:pt x="812800" y="684859"/>
                    </a:lnTo>
                    <a:cubicBezTo>
                      <a:pt x="812800" y="718791"/>
                      <a:pt x="799321" y="751333"/>
                      <a:pt x="775327" y="775327"/>
                    </a:cubicBezTo>
                    <a:cubicBezTo>
                      <a:pt x="751333" y="799321"/>
                      <a:pt x="718791" y="812800"/>
                      <a:pt x="684859" y="812800"/>
                    </a:cubicBezTo>
                    <a:lnTo>
                      <a:pt x="127941" y="812800"/>
                    </a:lnTo>
                    <a:cubicBezTo>
                      <a:pt x="94009" y="812800"/>
                      <a:pt x="61467" y="799321"/>
                      <a:pt x="37473" y="775327"/>
                    </a:cubicBezTo>
                    <a:cubicBezTo>
                      <a:pt x="13479" y="751333"/>
                      <a:pt x="0" y="718791"/>
                      <a:pt x="0" y="684859"/>
                    </a:cubicBezTo>
                    <a:lnTo>
                      <a:pt x="0" y="127941"/>
                    </a:lnTo>
                    <a:cubicBezTo>
                      <a:pt x="0" y="94009"/>
                      <a:pt x="13479" y="61467"/>
                      <a:pt x="37473" y="37473"/>
                    </a:cubicBezTo>
                    <a:cubicBezTo>
                      <a:pt x="61467" y="13479"/>
                      <a:pt x="94009" y="0"/>
                      <a:pt x="127941" y="0"/>
                    </a:cubicBezTo>
                    <a:close/>
                  </a:path>
                </a:pathLst>
              </a:custGeom>
              <a:solidFill>
                <a:srgbClr val="A164D9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16" id="16"/>
            <p:cNvSpPr txBox="true"/>
            <p:nvPr/>
          </p:nvSpPr>
          <p:spPr>
            <a:xfrm rot="0">
              <a:off x="329422" y="-447675"/>
              <a:ext cx="3455956" cy="4474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796"/>
                </a:lnSpc>
              </a:pPr>
              <a:r>
                <a:rPr lang="en-US" sz="19854">
                  <a:solidFill>
                    <a:srgbClr val="FFFFFF"/>
                  </a:solidFill>
                  <a:latin typeface="Arial 1"/>
                  <a:ea typeface="Arial 1"/>
                  <a:cs typeface="Arial 1"/>
                  <a:sym typeface="Arial 1"/>
                </a:rPr>
                <a:t>j</a:t>
              </a: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1688186" y="1129267"/>
            <a:ext cx="765007" cy="1892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63"/>
              </a:lnSpc>
            </a:pPr>
            <a:r>
              <a:rPr lang="en-US" sz="10830">
                <a:solidFill>
                  <a:srgbClr val="000000"/>
                </a:solidFill>
                <a:latin typeface="Arial 1"/>
                <a:ea typeface="Arial 1"/>
                <a:cs typeface="Arial 1"/>
                <a:sym typeface="Arial 1"/>
              </a:rPr>
              <a:t>a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589744" y="1386442"/>
            <a:ext cx="5700879" cy="59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-139">
                <a:solidFill>
                  <a:srgbClr val="393839"/>
                </a:solidFill>
                <a:latin typeface="Happy Font TH"/>
                <a:ea typeface="Happy Font TH"/>
                <a:cs typeface="Happy Font TH"/>
                <a:sym typeface="Happy Font TH"/>
              </a:rPr>
              <a:t>j  /𝑔/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886344" y="2100067"/>
            <a:ext cx="765007" cy="1892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63"/>
              </a:lnSpc>
            </a:pPr>
            <a:r>
              <a:rPr lang="en-US" sz="10830">
                <a:solidFill>
                  <a:srgbClr val="000000"/>
                </a:solidFill>
                <a:latin typeface="Arial 1"/>
                <a:ea typeface="Arial 1"/>
                <a:cs typeface="Arial 1"/>
                <a:sym typeface="Arial 1"/>
              </a:rPr>
              <a:t>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1879605" y="3313771"/>
            <a:ext cx="382168" cy="1892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63"/>
              </a:lnSpc>
            </a:pPr>
            <a:r>
              <a:rPr lang="en-US" sz="10830">
                <a:solidFill>
                  <a:srgbClr val="000000"/>
                </a:solidFill>
                <a:latin typeface="Arial 1"/>
                <a:ea typeface="Arial 1"/>
                <a:cs typeface="Arial 1"/>
                <a:sym typeface="Arial 1"/>
              </a:rPr>
              <a:t>i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886344" y="4350432"/>
            <a:ext cx="765007" cy="1892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63"/>
              </a:lnSpc>
            </a:pPr>
            <a:r>
              <a:rPr lang="en-US" sz="10830">
                <a:solidFill>
                  <a:srgbClr val="000000"/>
                </a:solidFill>
                <a:latin typeface="Arial 1"/>
                <a:ea typeface="Arial 1"/>
                <a:cs typeface="Arial 1"/>
                <a:sym typeface="Arial 1"/>
              </a:rPr>
              <a:t>y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650573" y="5498275"/>
            <a:ext cx="840232" cy="1892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63"/>
              </a:lnSpc>
            </a:pPr>
            <a:r>
              <a:rPr lang="en-US" sz="10830">
                <a:solidFill>
                  <a:srgbClr val="000000"/>
                </a:solidFill>
                <a:latin typeface="Arial 1"/>
                <a:ea typeface="Arial 1"/>
                <a:cs typeface="Arial 1"/>
                <a:sym typeface="Arial 1"/>
              </a:rPr>
              <a:t>o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848731" y="6600798"/>
            <a:ext cx="840232" cy="1892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63"/>
              </a:lnSpc>
            </a:pPr>
            <a:r>
              <a:rPr lang="en-US" sz="10830">
                <a:solidFill>
                  <a:srgbClr val="000000"/>
                </a:solidFill>
                <a:latin typeface="Arial 1"/>
                <a:ea typeface="Arial 1"/>
                <a:cs typeface="Arial 1"/>
                <a:sym typeface="Arial 1"/>
              </a:rPr>
              <a:t>u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67549" y="9103359"/>
            <a:ext cx="1044891" cy="1044891"/>
          </a:xfrm>
          <a:custGeom>
            <a:avLst/>
            <a:gdLst/>
            <a:ahLst/>
            <a:cxnLst/>
            <a:rect r="r" b="b" t="t" l="l"/>
            <a:pathLst>
              <a:path h="1044891" w="1044891">
                <a:moveTo>
                  <a:pt x="0" y="0"/>
                </a:moveTo>
                <a:lnTo>
                  <a:pt x="1044891" y="0"/>
                </a:lnTo>
                <a:lnTo>
                  <a:pt x="1044891" y="1044891"/>
                </a:lnTo>
                <a:lnTo>
                  <a:pt x="0" y="10448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9182669" cy="46560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9159808" cy="4628061"/>
            </a:xfrm>
            <a:custGeom>
              <a:avLst/>
              <a:gdLst/>
              <a:ahLst/>
              <a:cxnLst/>
              <a:rect r="r" b="b" t="t" l="l"/>
              <a:pathLst>
                <a:path h="4628061" w="9159808">
                  <a:moveTo>
                    <a:pt x="9159808" y="4628061"/>
                  </a:moveTo>
                  <a:lnTo>
                    <a:pt x="0" y="4620441"/>
                  </a:lnTo>
                  <a:lnTo>
                    <a:pt x="0" y="1618359"/>
                  </a:lnTo>
                  <a:lnTo>
                    <a:pt x="17780" y="19050"/>
                  </a:lnTo>
                  <a:lnTo>
                    <a:pt x="4565850" y="0"/>
                  </a:lnTo>
                  <a:lnTo>
                    <a:pt x="9140758" y="5080"/>
                  </a:ln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9184153" cy="4654025"/>
            </a:xfrm>
            <a:custGeom>
              <a:avLst/>
              <a:gdLst/>
              <a:ahLst/>
              <a:cxnLst/>
              <a:rect r="r" b="b" t="t" l="l"/>
              <a:pathLst>
                <a:path h="4654025" w="9184153">
                  <a:moveTo>
                    <a:pt x="9151133" y="21590"/>
                  </a:moveTo>
                  <a:cubicBezTo>
                    <a:pt x="9152404" y="34290"/>
                    <a:pt x="9152404" y="44450"/>
                    <a:pt x="9153673" y="54610"/>
                  </a:cubicBezTo>
                  <a:cubicBezTo>
                    <a:pt x="9156213" y="134414"/>
                    <a:pt x="9157483" y="235894"/>
                    <a:pt x="9160023" y="333749"/>
                  </a:cubicBezTo>
                  <a:cubicBezTo>
                    <a:pt x="9160023" y="475097"/>
                    <a:pt x="9172723" y="3262175"/>
                    <a:pt x="9179073" y="3403522"/>
                  </a:cubicBezTo>
                  <a:cubicBezTo>
                    <a:pt x="9185423" y="3617356"/>
                    <a:pt x="9181613" y="3834813"/>
                    <a:pt x="9181613" y="4048646"/>
                  </a:cubicBezTo>
                  <a:cubicBezTo>
                    <a:pt x="9181613" y="4237109"/>
                    <a:pt x="9182883" y="4411075"/>
                    <a:pt x="9184154" y="4593771"/>
                  </a:cubicBezTo>
                  <a:cubicBezTo>
                    <a:pt x="9184154" y="4615361"/>
                    <a:pt x="9184154" y="4629331"/>
                    <a:pt x="9184154" y="4653461"/>
                  </a:cubicBezTo>
                  <a:cubicBezTo>
                    <a:pt x="9161294" y="4653461"/>
                    <a:pt x="9140973" y="4654731"/>
                    <a:pt x="9096410" y="4653461"/>
                  </a:cubicBezTo>
                  <a:cubicBezTo>
                    <a:pt x="8628556" y="4648381"/>
                    <a:pt x="8153505" y="4654731"/>
                    <a:pt x="7685651" y="4649651"/>
                  </a:cubicBezTo>
                  <a:cubicBezTo>
                    <a:pt x="7404939" y="4645841"/>
                    <a:pt x="7131425" y="4648381"/>
                    <a:pt x="6850712" y="4645841"/>
                  </a:cubicBezTo>
                  <a:cubicBezTo>
                    <a:pt x="6721153" y="4644571"/>
                    <a:pt x="6591594" y="4643301"/>
                    <a:pt x="6462034" y="4642031"/>
                  </a:cubicBezTo>
                  <a:cubicBezTo>
                    <a:pt x="6382859" y="4642031"/>
                    <a:pt x="6310882" y="4643301"/>
                    <a:pt x="6231706" y="4643301"/>
                  </a:cubicBezTo>
                  <a:cubicBezTo>
                    <a:pt x="6030169" y="4642031"/>
                    <a:pt x="5475942" y="4643301"/>
                    <a:pt x="5274406" y="4642031"/>
                  </a:cubicBezTo>
                  <a:cubicBezTo>
                    <a:pt x="5130451" y="4640761"/>
                    <a:pt x="2251352" y="4649651"/>
                    <a:pt x="2107397" y="4648381"/>
                  </a:cubicBezTo>
                  <a:cubicBezTo>
                    <a:pt x="2071408" y="4648381"/>
                    <a:pt x="2028222" y="4649651"/>
                    <a:pt x="1992233" y="4649651"/>
                  </a:cubicBezTo>
                  <a:cubicBezTo>
                    <a:pt x="1905860" y="4649651"/>
                    <a:pt x="1826685" y="4650921"/>
                    <a:pt x="1740312" y="4650921"/>
                  </a:cubicBezTo>
                  <a:cubicBezTo>
                    <a:pt x="1524380" y="4650921"/>
                    <a:pt x="1315645" y="4649651"/>
                    <a:pt x="1099713" y="4648381"/>
                  </a:cubicBezTo>
                  <a:cubicBezTo>
                    <a:pt x="970153" y="4647111"/>
                    <a:pt x="840594" y="4645841"/>
                    <a:pt x="718232" y="4644571"/>
                  </a:cubicBezTo>
                  <a:cubicBezTo>
                    <a:pt x="487904" y="4643301"/>
                    <a:pt x="257576" y="4642031"/>
                    <a:pt x="44665" y="4642031"/>
                  </a:cubicBezTo>
                  <a:cubicBezTo>
                    <a:pt x="34505" y="4642031"/>
                    <a:pt x="25615" y="4642031"/>
                    <a:pt x="15455" y="4640761"/>
                  </a:cubicBezTo>
                  <a:cubicBezTo>
                    <a:pt x="6565" y="4639491"/>
                    <a:pt x="1485" y="4633141"/>
                    <a:pt x="4025" y="4624251"/>
                  </a:cubicBezTo>
                  <a:cubicBezTo>
                    <a:pt x="12915" y="4592289"/>
                    <a:pt x="9105" y="4501682"/>
                    <a:pt x="7835" y="4407450"/>
                  </a:cubicBezTo>
                  <a:cubicBezTo>
                    <a:pt x="6565" y="4215363"/>
                    <a:pt x="2755" y="4026900"/>
                    <a:pt x="4025" y="3834813"/>
                  </a:cubicBezTo>
                  <a:cubicBezTo>
                    <a:pt x="1485" y="3595610"/>
                    <a:pt x="-3595" y="634565"/>
                    <a:pt x="4025" y="391738"/>
                  </a:cubicBezTo>
                  <a:cubicBezTo>
                    <a:pt x="5295" y="344622"/>
                    <a:pt x="4025" y="293882"/>
                    <a:pt x="5295" y="246766"/>
                  </a:cubicBezTo>
                  <a:cubicBezTo>
                    <a:pt x="6565" y="170656"/>
                    <a:pt x="9105" y="87298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77633" y="30480"/>
                    <a:pt x="192797" y="29210"/>
                  </a:cubicBezTo>
                  <a:cubicBezTo>
                    <a:pt x="387136" y="25400"/>
                    <a:pt x="581475" y="22860"/>
                    <a:pt x="783012" y="20320"/>
                  </a:cubicBezTo>
                  <a:cubicBezTo>
                    <a:pt x="919769" y="17780"/>
                    <a:pt x="1056526" y="16510"/>
                    <a:pt x="1186086" y="13970"/>
                  </a:cubicBezTo>
                  <a:cubicBezTo>
                    <a:pt x="1315645" y="11430"/>
                    <a:pt x="1452402" y="8890"/>
                    <a:pt x="1581962" y="8890"/>
                  </a:cubicBezTo>
                  <a:cubicBezTo>
                    <a:pt x="1725917" y="7620"/>
                    <a:pt x="1869872" y="10160"/>
                    <a:pt x="2013827" y="8890"/>
                  </a:cubicBezTo>
                  <a:cubicBezTo>
                    <a:pt x="2193770" y="8890"/>
                    <a:pt x="5454350" y="6350"/>
                    <a:pt x="5634293" y="5080"/>
                  </a:cubicBezTo>
                  <a:cubicBezTo>
                    <a:pt x="5807039" y="3810"/>
                    <a:pt x="5979785" y="2540"/>
                    <a:pt x="6159729" y="2540"/>
                  </a:cubicBezTo>
                  <a:cubicBezTo>
                    <a:pt x="6454837" y="1270"/>
                    <a:pt x="6742747" y="0"/>
                    <a:pt x="7037854" y="0"/>
                  </a:cubicBezTo>
                  <a:cubicBezTo>
                    <a:pt x="7160216" y="0"/>
                    <a:pt x="7289775" y="2540"/>
                    <a:pt x="7412137" y="2540"/>
                  </a:cubicBezTo>
                  <a:cubicBezTo>
                    <a:pt x="7750431" y="3810"/>
                    <a:pt x="8095922" y="5080"/>
                    <a:pt x="8434217" y="7620"/>
                  </a:cubicBezTo>
                  <a:cubicBezTo>
                    <a:pt x="8614161" y="8890"/>
                    <a:pt x="8794105" y="12700"/>
                    <a:pt x="8974048" y="16510"/>
                  </a:cubicBezTo>
                  <a:cubicBezTo>
                    <a:pt x="9017234" y="16510"/>
                    <a:pt x="9060422" y="16510"/>
                    <a:pt x="9096410" y="16510"/>
                  </a:cubicBezTo>
                  <a:cubicBezTo>
                    <a:pt x="9132083" y="17780"/>
                    <a:pt x="9140973" y="20320"/>
                    <a:pt x="9151133" y="21590"/>
                  </a:cubicBezTo>
                  <a:close/>
                  <a:moveTo>
                    <a:pt x="9161294" y="4636951"/>
                  </a:moveTo>
                  <a:cubicBezTo>
                    <a:pt x="9162563" y="4620441"/>
                    <a:pt x="9163833" y="4607741"/>
                    <a:pt x="9163833" y="4595041"/>
                  </a:cubicBezTo>
                  <a:cubicBezTo>
                    <a:pt x="9162563" y="4392954"/>
                    <a:pt x="9161294" y="4200866"/>
                    <a:pt x="9161294" y="3994282"/>
                  </a:cubicBezTo>
                  <a:cubicBezTo>
                    <a:pt x="9161294" y="3900050"/>
                    <a:pt x="9163833" y="3805818"/>
                    <a:pt x="9162563" y="3711587"/>
                  </a:cubicBezTo>
                  <a:cubicBezTo>
                    <a:pt x="9162563" y="3624604"/>
                    <a:pt x="9161294" y="3533997"/>
                    <a:pt x="9160023" y="3447014"/>
                  </a:cubicBezTo>
                  <a:cubicBezTo>
                    <a:pt x="9154944" y="3312915"/>
                    <a:pt x="9143513" y="536710"/>
                    <a:pt x="9143513" y="402611"/>
                  </a:cubicBezTo>
                  <a:cubicBezTo>
                    <a:pt x="9140973" y="290258"/>
                    <a:pt x="9138433" y="174281"/>
                    <a:pt x="9135894" y="63500"/>
                  </a:cubicBezTo>
                  <a:cubicBezTo>
                    <a:pt x="9134623" y="44450"/>
                    <a:pt x="9133354" y="43180"/>
                    <a:pt x="9074817" y="41910"/>
                  </a:cubicBezTo>
                  <a:cubicBezTo>
                    <a:pt x="9053223" y="41910"/>
                    <a:pt x="9038828" y="41910"/>
                    <a:pt x="9017234" y="40640"/>
                  </a:cubicBezTo>
                  <a:cubicBezTo>
                    <a:pt x="8837291" y="36830"/>
                    <a:pt x="8650150" y="31750"/>
                    <a:pt x="8470206" y="30480"/>
                  </a:cubicBezTo>
                  <a:cubicBezTo>
                    <a:pt x="8031143" y="26670"/>
                    <a:pt x="7584883" y="25400"/>
                    <a:pt x="7145821" y="22860"/>
                  </a:cubicBezTo>
                  <a:cubicBezTo>
                    <a:pt x="7081041" y="22860"/>
                    <a:pt x="7009063" y="22860"/>
                    <a:pt x="6944283" y="22860"/>
                  </a:cubicBezTo>
                  <a:cubicBezTo>
                    <a:pt x="6836317" y="22860"/>
                    <a:pt x="6728351" y="22860"/>
                    <a:pt x="6627583" y="22860"/>
                  </a:cubicBezTo>
                  <a:cubicBezTo>
                    <a:pt x="6397255" y="22860"/>
                    <a:pt x="6166927" y="22860"/>
                    <a:pt x="5943797" y="24130"/>
                  </a:cubicBezTo>
                  <a:cubicBezTo>
                    <a:pt x="5749457" y="25400"/>
                    <a:pt x="2474482" y="29210"/>
                    <a:pt x="2280143" y="29210"/>
                  </a:cubicBezTo>
                  <a:cubicBezTo>
                    <a:pt x="1963442" y="29210"/>
                    <a:pt x="1646742" y="26670"/>
                    <a:pt x="1330041" y="33020"/>
                  </a:cubicBezTo>
                  <a:cubicBezTo>
                    <a:pt x="1164492" y="36830"/>
                    <a:pt x="1006142" y="36830"/>
                    <a:pt x="847792" y="38100"/>
                  </a:cubicBezTo>
                  <a:cubicBezTo>
                    <a:pt x="574277" y="41910"/>
                    <a:pt x="300763" y="45720"/>
                    <a:pt x="45935" y="50800"/>
                  </a:cubicBezTo>
                  <a:cubicBezTo>
                    <a:pt x="33235" y="50800"/>
                    <a:pt x="30695" y="53340"/>
                    <a:pt x="29425" y="76425"/>
                  </a:cubicBezTo>
                  <a:cubicBezTo>
                    <a:pt x="28155" y="141662"/>
                    <a:pt x="28155" y="206899"/>
                    <a:pt x="26885" y="272137"/>
                  </a:cubicBezTo>
                  <a:cubicBezTo>
                    <a:pt x="25615" y="380865"/>
                    <a:pt x="23075" y="485970"/>
                    <a:pt x="21805" y="594698"/>
                  </a:cubicBezTo>
                  <a:cubicBezTo>
                    <a:pt x="16725" y="710676"/>
                    <a:pt x="23075" y="3544870"/>
                    <a:pt x="25615" y="3660847"/>
                  </a:cubicBezTo>
                  <a:cubicBezTo>
                    <a:pt x="25615" y="3784073"/>
                    <a:pt x="25615" y="3910923"/>
                    <a:pt x="26885" y="4034149"/>
                  </a:cubicBezTo>
                  <a:cubicBezTo>
                    <a:pt x="26885" y="4124756"/>
                    <a:pt x="29425" y="4215363"/>
                    <a:pt x="29425" y="4305971"/>
                  </a:cubicBezTo>
                  <a:cubicBezTo>
                    <a:pt x="29425" y="4403826"/>
                    <a:pt x="29425" y="4501682"/>
                    <a:pt x="28155" y="4595041"/>
                  </a:cubicBezTo>
                  <a:cubicBezTo>
                    <a:pt x="28155" y="4598851"/>
                    <a:pt x="28155" y="4601391"/>
                    <a:pt x="28155" y="4605201"/>
                  </a:cubicBezTo>
                  <a:cubicBezTo>
                    <a:pt x="28155" y="4615361"/>
                    <a:pt x="31965" y="4619171"/>
                    <a:pt x="40855" y="4619171"/>
                  </a:cubicBezTo>
                  <a:cubicBezTo>
                    <a:pt x="92028" y="4619171"/>
                    <a:pt x="192797" y="4620441"/>
                    <a:pt x="286367" y="4620441"/>
                  </a:cubicBezTo>
                  <a:cubicBezTo>
                    <a:pt x="423124" y="4620441"/>
                    <a:pt x="567079" y="4617901"/>
                    <a:pt x="703837" y="4620441"/>
                  </a:cubicBezTo>
                  <a:cubicBezTo>
                    <a:pt x="926967" y="4624251"/>
                    <a:pt x="1150097" y="4626791"/>
                    <a:pt x="1373227" y="4625521"/>
                  </a:cubicBezTo>
                  <a:cubicBezTo>
                    <a:pt x="1517182" y="4624251"/>
                    <a:pt x="1653939" y="4626791"/>
                    <a:pt x="1797894" y="4626791"/>
                  </a:cubicBezTo>
                  <a:cubicBezTo>
                    <a:pt x="2006629" y="4626791"/>
                    <a:pt x="2215364" y="4625521"/>
                    <a:pt x="2424098" y="4626791"/>
                  </a:cubicBezTo>
                  <a:cubicBezTo>
                    <a:pt x="2733601" y="4628061"/>
                    <a:pt x="6130938" y="4617901"/>
                    <a:pt x="6447639" y="4620441"/>
                  </a:cubicBezTo>
                  <a:cubicBezTo>
                    <a:pt x="6584396" y="4621711"/>
                    <a:pt x="6721153" y="4622981"/>
                    <a:pt x="6850712" y="4622981"/>
                  </a:cubicBezTo>
                  <a:cubicBezTo>
                    <a:pt x="7088239" y="4625521"/>
                    <a:pt x="7318566" y="4621711"/>
                    <a:pt x="7556092" y="4625521"/>
                  </a:cubicBezTo>
                  <a:cubicBezTo>
                    <a:pt x="7750431" y="4628061"/>
                    <a:pt x="7944770" y="4628061"/>
                    <a:pt x="8139110" y="4630601"/>
                  </a:cubicBezTo>
                  <a:cubicBezTo>
                    <a:pt x="8427019" y="4634411"/>
                    <a:pt x="8714930" y="4636951"/>
                    <a:pt x="9002839" y="4638221"/>
                  </a:cubicBezTo>
                  <a:cubicBezTo>
                    <a:pt x="9110805" y="4638221"/>
                    <a:pt x="9140973" y="4636951"/>
                    <a:pt x="9161294" y="4636951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589744" y="1386442"/>
            <a:ext cx="5700879" cy="59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-139">
                <a:solidFill>
                  <a:srgbClr val="393839"/>
                </a:solidFill>
                <a:latin typeface="Happy Font TH"/>
                <a:ea typeface="Happy Font TH"/>
                <a:cs typeface="Happy Font TH"/>
                <a:sym typeface="Happy Font TH"/>
              </a:rPr>
              <a:t>le g dur et g doux - /𝑔/ /ʒ/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3348114" y="3836970"/>
            <a:ext cx="2566239" cy="2566239"/>
            <a:chOff x="0" y="0"/>
            <a:chExt cx="3421652" cy="3421652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3421652" cy="3421652"/>
              <a:chOff x="0" y="0"/>
              <a:chExt cx="812800" cy="8128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84027" y="0"/>
                    </a:moveTo>
                    <a:lnTo>
                      <a:pt x="628773" y="0"/>
                    </a:lnTo>
                    <a:cubicBezTo>
                      <a:pt x="730408" y="0"/>
                      <a:pt x="812800" y="82392"/>
                      <a:pt x="812800" y="184027"/>
                    </a:cubicBezTo>
                    <a:lnTo>
                      <a:pt x="812800" y="628773"/>
                    </a:lnTo>
                    <a:cubicBezTo>
                      <a:pt x="812800" y="730408"/>
                      <a:pt x="730408" y="812800"/>
                      <a:pt x="628773" y="812800"/>
                    </a:cubicBezTo>
                    <a:lnTo>
                      <a:pt x="184027" y="812800"/>
                    </a:lnTo>
                    <a:cubicBezTo>
                      <a:pt x="82392" y="812800"/>
                      <a:pt x="0" y="730408"/>
                      <a:pt x="0" y="628773"/>
                    </a:cubicBezTo>
                    <a:lnTo>
                      <a:pt x="0" y="184027"/>
                    </a:lnTo>
                    <a:cubicBezTo>
                      <a:pt x="0" y="82392"/>
                      <a:pt x="82392" y="0"/>
                      <a:pt x="184027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35725" y="30711"/>
              <a:ext cx="3355073" cy="3355358"/>
              <a:chOff x="0" y="0"/>
              <a:chExt cx="796984" cy="797052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87679" y="0"/>
                    </a:moveTo>
                    <a:lnTo>
                      <a:pt x="609306" y="0"/>
                    </a:lnTo>
                    <a:cubicBezTo>
                      <a:pt x="659081" y="0"/>
                      <a:pt x="706818" y="19773"/>
                      <a:pt x="742015" y="54970"/>
                    </a:cubicBezTo>
                    <a:cubicBezTo>
                      <a:pt x="777211" y="90166"/>
                      <a:pt x="796984" y="137903"/>
                      <a:pt x="796984" y="187679"/>
                    </a:cubicBezTo>
                    <a:lnTo>
                      <a:pt x="796984" y="609373"/>
                    </a:lnTo>
                    <a:cubicBezTo>
                      <a:pt x="796984" y="713026"/>
                      <a:pt x="712958" y="797052"/>
                      <a:pt x="609306" y="797052"/>
                    </a:cubicBezTo>
                    <a:lnTo>
                      <a:pt x="187679" y="797052"/>
                    </a:lnTo>
                    <a:cubicBezTo>
                      <a:pt x="84027" y="797052"/>
                      <a:pt x="0" y="713026"/>
                      <a:pt x="0" y="609373"/>
                    </a:cubicBezTo>
                    <a:lnTo>
                      <a:pt x="0" y="187679"/>
                    </a:lnTo>
                    <a:cubicBezTo>
                      <a:pt x="0" y="84027"/>
                      <a:pt x="84027" y="0"/>
                      <a:pt x="18767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13" id="13"/>
            <p:cNvSpPr txBox="true"/>
            <p:nvPr/>
          </p:nvSpPr>
          <p:spPr>
            <a:xfrm rot="0">
              <a:off x="63492" y="-11759"/>
              <a:ext cx="3294669" cy="2987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900"/>
                </a:lnSpc>
              </a:pPr>
              <a:r>
                <a:rPr lang="en-US" sz="13500" b="true">
                  <a:solidFill>
                    <a:srgbClr val="595959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e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9658433" y="3836970"/>
            <a:ext cx="2566239" cy="2566239"/>
            <a:chOff x="0" y="0"/>
            <a:chExt cx="3421652" cy="3421652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3421652" cy="3421652"/>
              <a:chOff x="0" y="0"/>
              <a:chExt cx="812800" cy="8128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53859" y="0"/>
                    </a:moveTo>
                    <a:lnTo>
                      <a:pt x="658941" y="0"/>
                    </a:lnTo>
                    <a:cubicBezTo>
                      <a:pt x="743915" y="0"/>
                      <a:pt x="812800" y="68885"/>
                      <a:pt x="812800" y="153859"/>
                    </a:cubicBezTo>
                    <a:lnTo>
                      <a:pt x="812800" y="658941"/>
                    </a:lnTo>
                    <a:cubicBezTo>
                      <a:pt x="812800" y="743915"/>
                      <a:pt x="743915" y="812800"/>
                      <a:pt x="658941" y="812800"/>
                    </a:cubicBezTo>
                    <a:lnTo>
                      <a:pt x="153859" y="812800"/>
                    </a:lnTo>
                    <a:cubicBezTo>
                      <a:pt x="68885" y="812800"/>
                      <a:pt x="0" y="743915"/>
                      <a:pt x="0" y="658941"/>
                    </a:cubicBezTo>
                    <a:lnTo>
                      <a:pt x="0" y="153859"/>
                    </a:lnTo>
                    <a:cubicBezTo>
                      <a:pt x="0" y="68885"/>
                      <a:pt x="68885" y="0"/>
                      <a:pt x="153859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0">
              <a:off x="35725" y="30711"/>
              <a:ext cx="3355073" cy="3355358"/>
              <a:chOff x="0" y="0"/>
              <a:chExt cx="796984" cy="797052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56912" y="0"/>
                    </a:moveTo>
                    <a:lnTo>
                      <a:pt x="640073" y="0"/>
                    </a:lnTo>
                    <a:cubicBezTo>
                      <a:pt x="681688" y="0"/>
                      <a:pt x="721599" y="16532"/>
                      <a:pt x="751026" y="45958"/>
                    </a:cubicBezTo>
                    <a:cubicBezTo>
                      <a:pt x="780453" y="75385"/>
                      <a:pt x="796984" y="115296"/>
                      <a:pt x="796984" y="156912"/>
                    </a:cubicBezTo>
                    <a:lnTo>
                      <a:pt x="796984" y="640140"/>
                    </a:lnTo>
                    <a:cubicBezTo>
                      <a:pt x="796984" y="726800"/>
                      <a:pt x="726733" y="797052"/>
                      <a:pt x="640073" y="797052"/>
                    </a:cubicBezTo>
                    <a:lnTo>
                      <a:pt x="156912" y="797052"/>
                    </a:lnTo>
                    <a:cubicBezTo>
                      <a:pt x="115296" y="797052"/>
                      <a:pt x="75385" y="780520"/>
                      <a:pt x="45958" y="751094"/>
                    </a:cubicBezTo>
                    <a:cubicBezTo>
                      <a:pt x="16532" y="721667"/>
                      <a:pt x="0" y="681756"/>
                      <a:pt x="0" y="640140"/>
                    </a:cubicBezTo>
                    <a:lnTo>
                      <a:pt x="0" y="156912"/>
                    </a:lnTo>
                    <a:cubicBezTo>
                      <a:pt x="0" y="115296"/>
                      <a:pt x="16532" y="75385"/>
                      <a:pt x="45958" y="45958"/>
                    </a:cubicBezTo>
                    <a:cubicBezTo>
                      <a:pt x="75385" y="16532"/>
                      <a:pt x="115296" y="0"/>
                      <a:pt x="15691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21" id="21"/>
            <p:cNvSpPr txBox="true"/>
            <p:nvPr/>
          </p:nvSpPr>
          <p:spPr>
            <a:xfrm rot="0">
              <a:off x="339857" y="-43623"/>
              <a:ext cx="2873792" cy="2987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900"/>
                </a:lnSpc>
              </a:pPr>
              <a:r>
                <a:rPr lang="en-US" sz="1350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p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5968751" y="3836970"/>
            <a:ext cx="2566239" cy="2566239"/>
            <a:chOff x="0" y="0"/>
            <a:chExt cx="3421652" cy="3421652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0" y="0"/>
              <a:ext cx="3421652" cy="3421652"/>
              <a:chOff x="0" y="0"/>
              <a:chExt cx="812800" cy="8128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53859" y="0"/>
                    </a:moveTo>
                    <a:lnTo>
                      <a:pt x="658941" y="0"/>
                    </a:lnTo>
                    <a:cubicBezTo>
                      <a:pt x="743915" y="0"/>
                      <a:pt x="812800" y="68885"/>
                      <a:pt x="812800" y="153859"/>
                    </a:cubicBezTo>
                    <a:lnTo>
                      <a:pt x="812800" y="658941"/>
                    </a:lnTo>
                    <a:cubicBezTo>
                      <a:pt x="812800" y="743915"/>
                      <a:pt x="743915" y="812800"/>
                      <a:pt x="658941" y="812800"/>
                    </a:cubicBezTo>
                    <a:lnTo>
                      <a:pt x="153859" y="812800"/>
                    </a:lnTo>
                    <a:cubicBezTo>
                      <a:pt x="68885" y="812800"/>
                      <a:pt x="0" y="743915"/>
                      <a:pt x="0" y="658941"/>
                    </a:cubicBezTo>
                    <a:lnTo>
                      <a:pt x="0" y="153859"/>
                    </a:lnTo>
                    <a:cubicBezTo>
                      <a:pt x="0" y="68885"/>
                      <a:pt x="68885" y="0"/>
                      <a:pt x="153859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26" id="26"/>
            <p:cNvGrpSpPr/>
            <p:nvPr/>
          </p:nvGrpSpPr>
          <p:grpSpPr>
            <a:xfrm rot="0">
              <a:off x="35725" y="30711"/>
              <a:ext cx="3355073" cy="3355358"/>
              <a:chOff x="0" y="0"/>
              <a:chExt cx="796984" cy="797052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56912" y="0"/>
                    </a:moveTo>
                    <a:lnTo>
                      <a:pt x="640073" y="0"/>
                    </a:lnTo>
                    <a:cubicBezTo>
                      <a:pt x="681688" y="0"/>
                      <a:pt x="721599" y="16532"/>
                      <a:pt x="751026" y="45958"/>
                    </a:cubicBezTo>
                    <a:cubicBezTo>
                      <a:pt x="780453" y="75385"/>
                      <a:pt x="796984" y="115296"/>
                      <a:pt x="796984" y="156912"/>
                    </a:cubicBezTo>
                    <a:lnTo>
                      <a:pt x="796984" y="640140"/>
                    </a:lnTo>
                    <a:cubicBezTo>
                      <a:pt x="796984" y="726800"/>
                      <a:pt x="726733" y="797052"/>
                      <a:pt x="640073" y="797052"/>
                    </a:cubicBezTo>
                    <a:lnTo>
                      <a:pt x="156912" y="797052"/>
                    </a:lnTo>
                    <a:cubicBezTo>
                      <a:pt x="115296" y="797052"/>
                      <a:pt x="75385" y="780520"/>
                      <a:pt x="45958" y="751094"/>
                    </a:cubicBezTo>
                    <a:cubicBezTo>
                      <a:pt x="16532" y="721667"/>
                      <a:pt x="0" y="681756"/>
                      <a:pt x="0" y="640140"/>
                    </a:cubicBezTo>
                    <a:lnTo>
                      <a:pt x="0" y="156912"/>
                    </a:lnTo>
                    <a:cubicBezTo>
                      <a:pt x="0" y="115296"/>
                      <a:pt x="16532" y="75385"/>
                      <a:pt x="45958" y="45958"/>
                    </a:cubicBezTo>
                    <a:cubicBezTo>
                      <a:pt x="75385" y="16532"/>
                      <a:pt x="115296" y="0"/>
                      <a:pt x="15691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29" id="29"/>
            <p:cNvSpPr txBox="true"/>
            <p:nvPr/>
          </p:nvSpPr>
          <p:spPr>
            <a:xfrm rot="0">
              <a:off x="276366" y="85965"/>
              <a:ext cx="2873792" cy="2987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900"/>
                </a:lnSpc>
              </a:pPr>
              <a:r>
                <a:rPr lang="en-US" sz="1350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u</a:t>
              </a: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2279070" y="3836970"/>
            <a:ext cx="2566239" cy="2566239"/>
            <a:chOff x="0" y="0"/>
            <a:chExt cx="3421652" cy="3421652"/>
          </a:xfrm>
        </p:grpSpPr>
        <p:grpSp>
          <p:nvGrpSpPr>
            <p:cNvPr name="Group 31" id="31"/>
            <p:cNvGrpSpPr/>
            <p:nvPr/>
          </p:nvGrpSpPr>
          <p:grpSpPr>
            <a:xfrm rot="0">
              <a:off x="0" y="0"/>
              <a:ext cx="3421652" cy="3421652"/>
              <a:chOff x="0" y="0"/>
              <a:chExt cx="812800" cy="81280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53859" y="0"/>
                    </a:moveTo>
                    <a:lnTo>
                      <a:pt x="658941" y="0"/>
                    </a:lnTo>
                    <a:cubicBezTo>
                      <a:pt x="743915" y="0"/>
                      <a:pt x="812800" y="68885"/>
                      <a:pt x="812800" y="153859"/>
                    </a:cubicBezTo>
                    <a:lnTo>
                      <a:pt x="812800" y="658941"/>
                    </a:lnTo>
                    <a:cubicBezTo>
                      <a:pt x="812800" y="743915"/>
                      <a:pt x="743915" y="812800"/>
                      <a:pt x="658941" y="812800"/>
                    </a:cubicBezTo>
                    <a:lnTo>
                      <a:pt x="153859" y="812800"/>
                    </a:lnTo>
                    <a:cubicBezTo>
                      <a:pt x="68885" y="812800"/>
                      <a:pt x="0" y="743915"/>
                      <a:pt x="0" y="658941"/>
                    </a:cubicBezTo>
                    <a:lnTo>
                      <a:pt x="0" y="153859"/>
                    </a:lnTo>
                    <a:cubicBezTo>
                      <a:pt x="0" y="68885"/>
                      <a:pt x="68885" y="0"/>
                      <a:pt x="153859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34" id="34"/>
            <p:cNvGrpSpPr/>
            <p:nvPr/>
          </p:nvGrpSpPr>
          <p:grpSpPr>
            <a:xfrm rot="0">
              <a:off x="35725" y="30711"/>
              <a:ext cx="3355073" cy="3355358"/>
              <a:chOff x="0" y="0"/>
              <a:chExt cx="796984" cy="797052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56912" y="0"/>
                    </a:moveTo>
                    <a:lnTo>
                      <a:pt x="640073" y="0"/>
                    </a:lnTo>
                    <a:cubicBezTo>
                      <a:pt x="681688" y="0"/>
                      <a:pt x="721599" y="16532"/>
                      <a:pt x="751026" y="45958"/>
                    </a:cubicBezTo>
                    <a:cubicBezTo>
                      <a:pt x="780453" y="75385"/>
                      <a:pt x="796984" y="115296"/>
                      <a:pt x="796984" y="156912"/>
                    </a:cubicBezTo>
                    <a:lnTo>
                      <a:pt x="796984" y="640140"/>
                    </a:lnTo>
                    <a:cubicBezTo>
                      <a:pt x="796984" y="726800"/>
                      <a:pt x="726733" y="797052"/>
                      <a:pt x="640073" y="797052"/>
                    </a:cubicBezTo>
                    <a:lnTo>
                      <a:pt x="156912" y="797052"/>
                    </a:lnTo>
                    <a:cubicBezTo>
                      <a:pt x="115296" y="797052"/>
                      <a:pt x="75385" y="780520"/>
                      <a:pt x="45958" y="751094"/>
                    </a:cubicBezTo>
                    <a:cubicBezTo>
                      <a:pt x="16532" y="721667"/>
                      <a:pt x="0" y="681756"/>
                      <a:pt x="0" y="640140"/>
                    </a:cubicBezTo>
                    <a:lnTo>
                      <a:pt x="0" y="156912"/>
                    </a:lnTo>
                    <a:cubicBezTo>
                      <a:pt x="0" y="115296"/>
                      <a:pt x="16532" y="75385"/>
                      <a:pt x="45958" y="45958"/>
                    </a:cubicBezTo>
                    <a:cubicBezTo>
                      <a:pt x="75385" y="16532"/>
                      <a:pt x="115296" y="0"/>
                      <a:pt x="15691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37" id="37"/>
            <p:cNvSpPr txBox="true"/>
            <p:nvPr/>
          </p:nvSpPr>
          <p:spPr>
            <a:xfrm rot="0">
              <a:off x="271494" y="31834"/>
              <a:ext cx="2873792" cy="2987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900"/>
                </a:lnSpc>
              </a:pPr>
              <a:r>
                <a:rPr lang="en-US" sz="1350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j</a:t>
              </a:r>
            </a:p>
          </p:txBody>
        </p:sp>
      </p:grpSp>
      <p:sp>
        <p:nvSpPr>
          <p:cNvPr name="Freeform 38" id="38"/>
          <p:cNvSpPr/>
          <p:nvPr/>
        </p:nvSpPr>
        <p:spPr>
          <a:xfrm flipH="false" flipV="false" rot="0">
            <a:off x="67549" y="9103359"/>
            <a:ext cx="1044891" cy="1044891"/>
          </a:xfrm>
          <a:custGeom>
            <a:avLst/>
            <a:gdLst/>
            <a:ahLst/>
            <a:cxnLst/>
            <a:rect r="r" b="b" t="t" l="l"/>
            <a:pathLst>
              <a:path h="1044891" w="1044891">
                <a:moveTo>
                  <a:pt x="0" y="0"/>
                </a:moveTo>
                <a:lnTo>
                  <a:pt x="1044891" y="0"/>
                </a:lnTo>
                <a:lnTo>
                  <a:pt x="1044891" y="1044891"/>
                </a:lnTo>
                <a:lnTo>
                  <a:pt x="0" y="10448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9182669" cy="46560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9159808" cy="4628061"/>
            </a:xfrm>
            <a:custGeom>
              <a:avLst/>
              <a:gdLst/>
              <a:ahLst/>
              <a:cxnLst/>
              <a:rect r="r" b="b" t="t" l="l"/>
              <a:pathLst>
                <a:path h="4628061" w="9159808">
                  <a:moveTo>
                    <a:pt x="9159808" y="4628061"/>
                  </a:moveTo>
                  <a:lnTo>
                    <a:pt x="0" y="4620441"/>
                  </a:lnTo>
                  <a:lnTo>
                    <a:pt x="0" y="1618359"/>
                  </a:lnTo>
                  <a:lnTo>
                    <a:pt x="17780" y="19050"/>
                  </a:lnTo>
                  <a:lnTo>
                    <a:pt x="4565850" y="0"/>
                  </a:lnTo>
                  <a:lnTo>
                    <a:pt x="9140758" y="5080"/>
                  </a:ln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9184153" cy="4654025"/>
            </a:xfrm>
            <a:custGeom>
              <a:avLst/>
              <a:gdLst/>
              <a:ahLst/>
              <a:cxnLst/>
              <a:rect r="r" b="b" t="t" l="l"/>
              <a:pathLst>
                <a:path h="4654025" w="9184153">
                  <a:moveTo>
                    <a:pt x="9151133" y="21590"/>
                  </a:moveTo>
                  <a:cubicBezTo>
                    <a:pt x="9152404" y="34290"/>
                    <a:pt x="9152404" y="44450"/>
                    <a:pt x="9153673" y="54610"/>
                  </a:cubicBezTo>
                  <a:cubicBezTo>
                    <a:pt x="9156213" y="134414"/>
                    <a:pt x="9157483" y="235894"/>
                    <a:pt x="9160023" y="333749"/>
                  </a:cubicBezTo>
                  <a:cubicBezTo>
                    <a:pt x="9160023" y="475097"/>
                    <a:pt x="9172723" y="3262175"/>
                    <a:pt x="9179073" y="3403522"/>
                  </a:cubicBezTo>
                  <a:cubicBezTo>
                    <a:pt x="9185423" y="3617356"/>
                    <a:pt x="9181613" y="3834813"/>
                    <a:pt x="9181613" y="4048646"/>
                  </a:cubicBezTo>
                  <a:cubicBezTo>
                    <a:pt x="9181613" y="4237109"/>
                    <a:pt x="9182883" y="4411075"/>
                    <a:pt x="9184154" y="4593771"/>
                  </a:cubicBezTo>
                  <a:cubicBezTo>
                    <a:pt x="9184154" y="4615361"/>
                    <a:pt x="9184154" y="4629331"/>
                    <a:pt x="9184154" y="4653461"/>
                  </a:cubicBezTo>
                  <a:cubicBezTo>
                    <a:pt x="9161294" y="4653461"/>
                    <a:pt x="9140973" y="4654731"/>
                    <a:pt x="9096410" y="4653461"/>
                  </a:cubicBezTo>
                  <a:cubicBezTo>
                    <a:pt x="8628556" y="4648381"/>
                    <a:pt x="8153505" y="4654731"/>
                    <a:pt x="7685651" y="4649651"/>
                  </a:cubicBezTo>
                  <a:cubicBezTo>
                    <a:pt x="7404939" y="4645841"/>
                    <a:pt x="7131425" y="4648381"/>
                    <a:pt x="6850712" y="4645841"/>
                  </a:cubicBezTo>
                  <a:cubicBezTo>
                    <a:pt x="6721153" y="4644571"/>
                    <a:pt x="6591594" y="4643301"/>
                    <a:pt x="6462034" y="4642031"/>
                  </a:cubicBezTo>
                  <a:cubicBezTo>
                    <a:pt x="6382859" y="4642031"/>
                    <a:pt x="6310882" y="4643301"/>
                    <a:pt x="6231706" y="4643301"/>
                  </a:cubicBezTo>
                  <a:cubicBezTo>
                    <a:pt x="6030169" y="4642031"/>
                    <a:pt x="5475942" y="4643301"/>
                    <a:pt x="5274406" y="4642031"/>
                  </a:cubicBezTo>
                  <a:cubicBezTo>
                    <a:pt x="5130451" y="4640761"/>
                    <a:pt x="2251352" y="4649651"/>
                    <a:pt x="2107397" y="4648381"/>
                  </a:cubicBezTo>
                  <a:cubicBezTo>
                    <a:pt x="2071408" y="4648381"/>
                    <a:pt x="2028222" y="4649651"/>
                    <a:pt x="1992233" y="4649651"/>
                  </a:cubicBezTo>
                  <a:cubicBezTo>
                    <a:pt x="1905860" y="4649651"/>
                    <a:pt x="1826685" y="4650921"/>
                    <a:pt x="1740312" y="4650921"/>
                  </a:cubicBezTo>
                  <a:cubicBezTo>
                    <a:pt x="1524380" y="4650921"/>
                    <a:pt x="1315645" y="4649651"/>
                    <a:pt x="1099713" y="4648381"/>
                  </a:cubicBezTo>
                  <a:cubicBezTo>
                    <a:pt x="970153" y="4647111"/>
                    <a:pt x="840594" y="4645841"/>
                    <a:pt x="718232" y="4644571"/>
                  </a:cubicBezTo>
                  <a:cubicBezTo>
                    <a:pt x="487904" y="4643301"/>
                    <a:pt x="257576" y="4642031"/>
                    <a:pt x="44665" y="4642031"/>
                  </a:cubicBezTo>
                  <a:cubicBezTo>
                    <a:pt x="34505" y="4642031"/>
                    <a:pt x="25615" y="4642031"/>
                    <a:pt x="15455" y="4640761"/>
                  </a:cubicBezTo>
                  <a:cubicBezTo>
                    <a:pt x="6565" y="4639491"/>
                    <a:pt x="1485" y="4633141"/>
                    <a:pt x="4025" y="4624251"/>
                  </a:cubicBezTo>
                  <a:cubicBezTo>
                    <a:pt x="12915" y="4592289"/>
                    <a:pt x="9105" y="4501682"/>
                    <a:pt x="7835" y="4407450"/>
                  </a:cubicBezTo>
                  <a:cubicBezTo>
                    <a:pt x="6565" y="4215363"/>
                    <a:pt x="2755" y="4026900"/>
                    <a:pt x="4025" y="3834813"/>
                  </a:cubicBezTo>
                  <a:cubicBezTo>
                    <a:pt x="1485" y="3595610"/>
                    <a:pt x="-3595" y="634565"/>
                    <a:pt x="4025" y="391738"/>
                  </a:cubicBezTo>
                  <a:cubicBezTo>
                    <a:pt x="5295" y="344622"/>
                    <a:pt x="4025" y="293882"/>
                    <a:pt x="5295" y="246766"/>
                  </a:cubicBezTo>
                  <a:cubicBezTo>
                    <a:pt x="6565" y="170656"/>
                    <a:pt x="9105" y="87298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77633" y="30480"/>
                    <a:pt x="192797" y="29210"/>
                  </a:cubicBezTo>
                  <a:cubicBezTo>
                    <a:pt x="387136" y="25400"/>
                    <a:pt x="581475" y="22860"/>
                    <a:pt x="783012" y="20320"/>
                  </a:cubicBezTo>
                  <a:cubicBezTo>
                    <a:pt x="919769" y="17780"/>
                    <a:pt x="1056526" y="16510"/>
                    <a:pt x="1186086" y="13970"/>
                  </a:cubicBezTo>
                  <a:cubicBezTo>
                    <a:pt x="1315645" y="11430"/>
                    <a:pt x="1452402" y="8890"/>
                    <a:pt x="1581962" y="8890"/>
                  </a:cubicBezTo>
                  <a:cubicBezTo>
                    <a:pt x="1725917" y="7620"/>
                    <a:pt x="1869872" y="10160"/>
                    <a:pt x="2013827" y="8890"/>
                  </a:cubicBezTo>
                  <a:cubicBezTo>
                    <a:pt x="2193770" y="8890"/>
                    <a:pt x="5454350" y="6350"/>
                    <a:pt x="5634293" y="5080"/>
                  </a:cubicBezTo>
                  <a:cubicBezTo>
                    <a:pt x="5807039" y="3810"/>
                    <a:pt x="5979785" y="2540"/>
                    <a:pt x="6159729" y="2540"/>
                  </a:cubicBezTo>
                  <a:cubicBezTo>
                    <a:pt x="6454837" y="1270"/>
                    <a:pt x="6742747" y="0"/>
                    <a:pt x="7037854" y="0"/>
                  </a:cubicBezTo>
                  <a:cubicBezTo>
                    <a:pt x="7160216" y="0"/>
                    <a:pt x="7289775" y="2540"/>
                    <a:pt x="7412137" y="2540"/>
                  </a:cubicBezTo>
                  <a:cubicBezTo>
                    <a:pt x="7750431" y="3810"/>
                    <a:pt x="8095922" y="5080"/>
                    <a:pt x="8434217" y="7620"/>
                  </a:cubicBezTo>
                  <a:cubicBezTo>
                    <a:pt x="8614161" y="8890"/>
                    <a:pt x="8794105" y="12700"/>
                    <a:pt x="8974048" y="16510"/>
                  </a:cubicBezTo>
                  <a:cubicBezTo>
                    <a:pt x="9017234" y="16510"/>
                    <a:pt x="9060422" y="16510"/>
                    <a:pt x="9096410" y="16510"/>
                  </a:cubicBezTo>
                  <a:cubicBezTo>
                    <a:pt x="9132083" y="17780"/>
                    <a:pt x="9140973" y="20320"/>
                    <a:pt x="9151133" y="21590"/>
                  </a:cubicBezTo>
                  <a:close/>
                  <a:moveTo>
                    <a:pt x="9161294" y="4636951"/>
                  </a:moveTo>
                  <a:cubicBezTo>
                    <a:pt x="9162563" y="4620441"/>
                    <a:pt x="9163833" y="4607741"/>
                    <a:pt x="9163833" y="4595041"/>
                  </a:cubicBezTo>
                  <a:cubicBezTo>
                    <a:pt x="9162563" y="4392954"/>
                    <a:pt x="9161294" y="4200866"/>
                    <a:pt x="9161294" y="3994282"/>
                  </a:cubicBezTo>
                  <a:cubicBezTo>
                    <a:pt x="9161294" y="3900050"/>
                    <a:pt x="9163833" y="3805818"/>
                    <a:pt x="9162563" y="3711587"/>
                  </a:cubicBezTo>
                  <a:cubicBezTo>
                    <a:pt x="9162563" y="3624604"/>
                    <a:pt x="9161294" y="3533997"/>
                    <a:pt x="9160023" y="3447014"/>
                  </a:cubicBezTo>
                  <a:cubicBezTo>
                    <a:pt x="9154944" y="3312915"/>
                    <a:pt x="9143513" y="536710"/>
                    <a:pt x="9143513" y="402611"/>
                  </a:cubicBezTo>
                  <a:cubicBezTo>
                    <a:pt x="9140973" y="290258"/>
                    <a:pt x="9138433" y="174281"/>
                    <a:pt x="9135894" y="63500"/>
                  </a:cubicBezTo>
                  <a:cubicBezTo>
                    <a:pt x="9134623" y="44450"/>
                    <a:pt x="9133354" y="43180"/>
                    <a:pt x="9074817" y="41910"/>
                  </a:cubicBezTo>
                  <a:cubicBezTo>
                    <a:pt x="9053223" y="41910"/>
                    <a:pt x="9038828" y="41910"/>
                    <a:pt x="9017234" y="40640"/>
                  </a:cubicBezTo>
                  <a:cubicBezTo>
                    <a:pt x="8837291" y="36830"/>
                    <a:pt x="8650150" y="31750"/>
                    <a:pt x="8470206" y="30480"/>
                  </a:cubicBezTo>
                  <a:cubicBezTo>
                    <a:pt x="8031143" y="26670"/>
                    <a:pt x="7584883" y="25400"/>
                    <a:pt x="7145821" y="22860"/>
                  </a:cubicBezTo>
                  <a:cubicBezTo>
                    <a:pt x="7081041" y="22860"/>
                    <a:pt x="7009063" y="22860"/>
                    <a:pt x="6944283" y="22860"/>
                  </a:cubicBezTo>
                  <a:cubicBezTo>
                    <a:pt x="6836317" y="22860"/>
                    <a:pt x="6728351" y="22860"/>
                    <a:pt x="6627583" y="22860"/>
                  </a:cubicBezTo>
                  <a:cubicBezTo>
                    <a:pt x="6397255" y="22860"/>
                    <a:pt x="6166927" y="22860"/>
                    <a:pt x="5943797" y="24130"/>
                  </a:cubicBezTo>
                  <a:cubicBezTo>
                    <a:pt x="5749457" y="25400"/>
                    <a:pt x="2474482" y="29210"/>
                    <a:pt x="2280143" y="29210"/>
                  </a:cubicBezTo>
                  <a:cubicBezTo>
                    <a:pt x="1963442" y="29210"/>
                    <a:pt x="1646742" y="26670"/>
                    <a:pt x="1330041" y="33020"/>
                  </a:cubicBezTo>
                  <a:cubicBezTo>
                    <a:pt x="1164492" y="36830"/>
                    <a:pt x="1006142" y="36830"/>
                    <a:pt x="847792" y="38100"/>
                  </a:cubicBezTo>
                  <a:cubicBezTo>
                    <a:pt x="574277" y="41910"/>
                    <a:pt x="300763" y="45720"/>
                    <a:pt x="45935" y="50800"/>
                  </a:cubicBezTo>
                  <a:cubicBezTo>
                    <a:pt x="33235" y="50800"/>
                    <a:pt x="30695" y="53340"/>
                    <a:pt x="29425" y="76425"/>
                  </a:cubicBezTo>
                  <a:cubicBezTo>
                    <a:pt x="28155" y="141662"/>
                    <a:pt x="28155" y="206899"/>
                    <a:pt x="26885" y="272137"/>
                  </a:cubicBezTo>
                  <a:cubicBezTo>
                    <a:pt x="25615" y="380865"/>
                    <a:pt x="23075" y="485970"/>
                    <a:pt x="21805" y="594698"/>
                  </a:cubicBezTo>
                  <a:cubicBezTo>
                    <a:pt x="16725" y="710676"/>
                    <a:pt x="23075" y="3544870"/>
                    <a:pt x="25615" y="3660847"/>
                  </a:cubicBezTo>
                  <a:cubicBezTo>
                    <a:pt x="25615" y="3784073"/>
                    <a:pt x="25615" y="3910923"/>
                    <a:pt x="26885" y="4034149"/>
                  </a:cubicBezTo>
                  <a:cubicBezTo>
                    <a:pt x="26885" y="4124756"/>
                    <a:pt x="29425" y="4215363"/>
                    <a:pt x="29425" y="4305971"/>
                  </a:cubicBezTo>
                  <a:cubicBezTo>
                    <a:pt x="29425" y="4403826"/>
                    <a:pt x="29425" y="4501682"/>
                    <a:pt x="28155" y="4595041"/>
                  </a:cubicBezTo>
                  <a:cubicBezTo>
                    <a:pt x="28155" y="4598851"/>
                    <a:pt x="28155" y="4601391"/>
                    <a:pt x="28155" y="4605201"/>
                  </a:cubicBezTo>
                  <a:cubicBezTo>
                    <a:pt x="28155" y="4615361"/>
                    <a:pt x="31965" y="4619171"/>
                    <a:pt x="40855" y="4619171"/>
                  </a:cubicBezTo>
                  <a:cubicBezTo>
                    <a:pt x="92028" y="4619171"/>
                    <a:pt x="192797" y="4620441"/>
                    <a:pt x="286367" y="4620441"/>
                  </a:cubicBezTo>
                  <a:cubicBezTo>
                    <a:pt x="423124" y="4620441"/>
                    <a:pt x="567079" y="4617901"/>
                    <a:pt x="703837" y="4620441"/>
                  </a:cubicBezTo>
                  <a:cubicBezTo>
                    <a:pt x="926967" y="4624251"/>
                    <a:pt x="1150097" y="4626791"/>
                    <a:pt x="1373227" y="4625521"/>
                  </a:cubicBezTo>
                  <a:cubicBezTo>
                    <a:pt x="1517182" y="4624251"/>
                    <a:pt x="1653939" y="4626791"/>
                    <a:pt x="1797894" y="4626791"/>
                  </a:cubicBezTo>
                  <a:cubicBezTo>
                    <a:pt x="2006629" y="4626791"/>
                    <a:pt x="2215364" y="4625521"/>
                    <a:pt x="2424098" y="4626791"/>
                  </a:cubicBezTo>
                  <a:cubicBezTo>
                    <a:pt x="2733601" y="4628061"/>
                    <a:pt x="6130938" y="4617901"/>
                    <a:pt x="6447639" y="4620441"/>
                  </a:cubicBezTo>
                  <a:cubicBezTo>
                    <a:pt x="6584396" y="4621711"/>
                    <a:pt x="6721153" y="4622981"/>
                    <a:pt x="6850712" y="4622981"/>
                  </a:cubicBezTo>
                  <a:cubicBezTo>
                    <a:pt x="7088239" y="4625521"/>
                    <a:pt x="7318566" y="4621711"/>
                    <a:pt x="7556092" y="4625521"/>
                  </a:cubicBezTo>
                  <a:cubicBezTo>
                    <a:pt x="7750431" y="4628061"/>
                    <a:pt x="7944770" y="4628061"/>
                    <a:pt x="8139110" y="4630601"/>
                  </a:cubicBezTo>
                  <a:cubicBezTo>
                    <a:pt x="8427019" y="4634411"/>
                    <a:pt x="8714930" y="4636951"/>
                    <a:pt x="9002839" y="4638221"/>
                  </a:cubicBezTo>
                  <a:cubicBezTo>
                    <a:pt x="9110805" y="4638221"/>
                    <a:pt x="9140973" y="4636951"/>
                    <a:pt x="9161294" y="4636951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5205799" y="3329218"/>
            <a:ext cx="3086100" cy="3324253"/>
            <a:chOff x="0" y="0"/>
            <a:chExt cx="4114800" cy="4432338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317538"/>
              <a:ext cx="4114800" cy="4114800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27941" y="0"/>
                    </a:moveTo>
                    <a:lnTo>
                      <a:pt x="684859" y="0"/>
                    </a:lnTo>
                    <a:cubicBezTo>
                      <a:pt x="718791" y="0"/>
                      <a:pt x="751333" y="13479"/>
                      <a:pt x="775327" y="37473"/>
                    </a:cubicBezTo>
                    <a:cubicBezTo>
                      <a:pt x="799321" y="61467"/>
                      <a:pt x="812800" y="94009"/>
                      <a:pt x="812800" y="127941"/>
                    </a:cubicBezTo>
                    <a:lnTo>
                      <a:pt x="812800" y="684859"/>
                    </a:lnTo>
                    <a:cubicBezTo>
                      <a:pt x="812800" y="718791"/>
                      <a:pt x="799321" y="751333"/>
                      <a:pt x="775327" y="775327"/>
                    </a:cubicBezTo>
                    <a:cubicBezTo>
                      <a:pt x="751333" y="799321"/>
                      <a:pt x="718791" y="812800"/>
                      <a:pt x="684859" y="812800"/>
                    </a:cubicBezTo>
                    <a:lnTo>
                      <a:pt x="127941" y="812800"/>
                    </a:lnTo>
                    <a:cubicBezTo>
                      <a:pt x="94009" y="812800"/>
                      <a:pt x="61467" y="799321"/>
                      <a:pt x="37473" y="775327"/>
                    </a:cubicBezTo>
                    <a:cubicBezTo>
                      <a:pt x="13479" y="751333"/>
                      <a:pt x="0" y="718791"/>
                      <a:pt x="0" y="684859"/>
                    </a:cubicBezTo>
                    <a:lnTo>
                      <a:pt x="0" y="127941"/>
                    </a:lnTo>
                    <a:cubicBezTo>
                      <a:pt x="0" y="94009"/>
                      <a:pt x="13479" y="61467"/>
                      <a:pt x="37473" y="37473"/>
                    </a:cubicBezTo>
                    <a:cubicBezTo>
                      <a:pt x="61467" y="13479"/>
                      <a:pt x="94009" y="0"/>
                      <a:pt x="127941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42962" y="354471"/>
              <a:ext cx="4034734" cy="4035077"/>
              <a:chOff x="0" y="0"/>
              <a:chExt cx="796984" cy="797052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30480" y="0"/>
                    </a:moveTo>
                    <a:lnTo>
                      <a:pt x="666505" y="0"/>
                    </a:lnTo>
                    <a:cubicBezTo>
                      <a:pt x="738567" y="0"/>
                      <a:pt x="796984" y="58418"/>
                      <a:pt x="796984" y="130480"/>
                    </a:cubicBezTo>
                    <a:lnTo>
                      <a:pt x="796984" y="666573"/>
                    </a:lnTo>
                    <a:cubicBezTo>
                      <a:pt x="796984" y="738634"/>
                      <a:pt x="738567" y="797052"/>
                      <a:pt x="666505" y="797052"/>
                    </a:cubicBezTo>
                    <a:lnTo>
                      <a:pt x="130480" y="797052"/>
                    </a:lnTo>
                    <a:cubicBezTo>
                      <a:pt x="58418" y="797052"/>
                      <a:pt x="0" y="738634"/>
                      <a:pt x="0" y="666573"/>
                    </a:cubicBezTo>
                    <a:lnTo>
                      <a:pt x="0" y="130480"/>
                    </a:lnTo>
                    <a:cubicBezTo>
                      <a:pt x="0" y="58418"/>
                      <a:pt x="58418" y="0"/>
                      <a:pt x="13048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329422" y="-381000"/>
              <a:ext cx="3455956" cy="44075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796"/>
                </a:lnSpc>
              </a:pPr>
              <a:r>
                <a:rPr lang="en-US" sz="19854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g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9624570" y="3391552"/>
            <a:ext cx="3086100" cy="3199587"/>
            <a:chOff x="0" y="0"/>
            <a:chExt cx="4114800" cy="4266116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151316"/>
              <a:ext cx="4114800" cy="4114800"/>
              <a:chOff x="0" y="0"/>
              <a:chExt cx="812800" cy="8128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27941" y="0"/>
                    </a:moveTo>
                    <a:lnTo>
                      <a:pt x="684859" y="0"/>
                    </a:lnTo>
                    <a:cubicBezTo>
                      <a:pt x="718791" y="0"/>
                      <a:pt x="751333" y="13479"/>
                      <a:pt x="775327" y="37473"/>
                    </a:cubicBezTo>
                    <a:cubicBezTo>
                      <a:pt x="799321" y="61467"/>
                      <a:pt x="812800" y="94009"/>
                      <a:pt x="812800" y="127941"/>
                    </a:cubicBezTo>
                    <a:lnTo>
                      <a:pt x="812800" y="684859"/>
                    </a:lnTo>
                    <a:cubicBezTo>
                      <a:pt x="812800" y="718791"/>
                      <a:pt x="799321" y="751333"/>
                      <a:pt x="775327" y="775327"/>
                    </a:cubicBezTo>
                    <a:cubicBezTo>
                      <a:pt x="751333" y="799321"/>
                      <a:pt x="718791" y="812800"/>
                      <a:pt x="684859" y="812800"/>
                    </a:cubicBezTo>
                    <a:lnTo>
                      <a:pt x="127941" y="812800"/>
                    </a:lnTo>
                    <a:cubicBezTo>
                      <a:pt x="94009" y="812800"/>
                      <a:pt x="61467" y="799321"/>
                      <a:pt x="37473" y="775327"/>
                    </a:cubicBezTo>
                    <a:cubicBezTo>
                      <a:pt x="13479" y="751333"/>
                      <a:pt x="0" y="718791"/>
                      <a:pt x="0" y="684859"/>
                    </a:cubicBezTo>
                    <a:lnTo>
                      <a:pt x="0" y="127941"/>
                    </a:lnTo>
                    <a:cubicBezTo>
                      <a:pt x="0" y="94009"/>
                      <a:pt x="13479" y="61467"/>
                      <a:pt x="37473" y="37473"/>
                    </a:cubicBezTo>
                    <a:cubicBezTo>
                      <a:pt x="61467" y="13479"/>
                      <a:pt x="94009" y="0"/>
                      <a:pt x="127941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42962" y="188248"/>
              <a:ext cx="4034734" cy="4035077"/>
              <a:chOff x="0" y="0"/>
              <a:chExt cx="796984" cy="797052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30480" y="0"/>
                    </a:moveTo>
                    <a:lnTo>
                      <a:pt x="666505" y="0"/>
                    </a:lnTo>
                    <a:cubicBezTo>
                      <a:pt x="738567" y="0"/>
                      <a:pt x="796984" y="58418"/>
                      <a:pt x="796984" y="130480"/>
                    </a:cubicBezTo>
                    <a:lnTo>
                      <a:pt x="796984" y="666573"/>
                    </a:lnTo>
                    <a:cubicBezTo>
                      <a:pt x="796984" y="738634"/>
                      <a:pt x="738567" y="797052"/>
                      <a:pt x="666505" y="797052"/>
                    </a:cubicBezTo>
                    <a:lnTo>
                      <a:pt x="130480" y="797052"/>
                    </a:lnTo>
                    <a:cubicBezTo>
                      <a:pt x="58418" y="797052"/>
                      <a:pt x="0" y="738634"/>
                      <a:pt x="0" y="666573"/>
                    </a:cubicBezTo>
                    <a:lnTo>
                      <a:pt x="0" y="130480"/>
                    </a:lnTo>
                    <a:cubicBezTo>
                      <a:pt x="0" y="58418"/>
                      <a:pt x="58418" y="0"/>
                      <a:pt x="13048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20" id="20"/>
            <p:cNvSpPr txBox="true"/>
            <p:nvPr/>
          </p:nvSpPr>
          <p:spPr>
            <a:xfrm rot="0">
              <a:off x="977057" y="-371475"/>
              <a:ext cx="2160687" cy="44312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999"/>
                </a:lnSpc>
              </a:pPr>
              <a:r>
                <a:rPr lang="en-US" sz="19999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o</a:t>
              </a: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1589744" y="1386442"/>
            <a:ext cx="5700879" cy="59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-139">
                <a:solidFill>
                  <a:srgbClr val="393839"/>
                </a:solidFill>
                <a:latin typeface="Happy Font TH"/>
                <a:ea typeface="Happy Font TH"/>
                <a:cs typeface="Happy Font TH"/>
                <a:sym typeface="Happy Font TH"/>
              </a:rPr>
              <a:t>le g dur et g doux - /𝑔/ /ʒ/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67549" y="9103359"/>
            <a:ext cx="1044891" cy="1044891"/>
          </a:xfrm>
          <a:custGeom>
            <a:avLst/>
            <a:gdLst/>
            <a:ahLst/>
            <a:cxnLst/>
            <a:rect r="r" b="b" t="t" l="l"/>
            <a:pathLst>
              <a:path h="1044891" w="1044891">
                <a:moveTo>
                  <a:pt x="0" y="0"/>
                </a:moveTo>
                <a:lnTo>
                  <a:pt x="1044891" y="0"/>
                </a:lnTo>
                <a:lnTo>
                  <a:pt x="1044891" y="1044891"/>
                </a:lnTo>
                <a:lnTo>
                  <a:pt x="0" y="10448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9182669" cy="46560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9159808" cy="4628061"/>
            </a:xfrm>
            <a:custGeom>
              <a:avLst/>
              <a:gdLst/>
              <a:ahLst/>
              <a:cxnLst/>
              <a:rect r="r" b="b" t="t" l="l"/>
              <a:pathLst>
                <a:path h="4628061" w="9159808">
                  <a:moveTo>
                    <a:pt x="9159808" y="4628061"/>
                  </a:moveTo>
                  <a:lnTo>
                    <a:pt x="0" y="4620441"/>
                  </a:lnTo>
                  <a:lnTo>
                    <a:pt x="0" y="1618359"/>
                  </a:lnTo>
                  <a:lnTo>
                    <a:pt x="17780" y="19050"/>
                  </a:lnTo>
                  <a:lnTo>
                    <a:pt x="4565850" y="0"/>
                  </a:lnTo>
                  <a:lnTo>
                    <a:pt x="9140758" y="5080"/>
                  </a:ln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9184153" cy="4654025"/>
            </a:xfrm>
            <a:custGeom>
              <a:avLst/>
              <a:gdLst/>
              <a:ahLst/>
              <a:cxnLst/>
              <a:rect r="r" b="b" t="t" l="l"/>
              <a:pathLst>
                <a:path h="4654025" w="9184153">
                  <a:moveTo>
                    <a:pt x="9151133" y="21590"/>
                  </a:moveTo>
                  <a:cubicBezTo>
                    <a:pt x="9152404" y="34290"/>
                    <a:pt x="9152404" y="44450"/>
                    <a:pt x="9153673" y="54610"/>
                  </a:cubicBezTo>
                  <a:cubicBezTo>
                    <a:pt x="9156213" y="134414"/>
                    <a:pt x="9157483" y="235894"/>
                    <a:pt x="9160023" y="333749"/>
                  </a:cubicBezTo>
                  <a:cubicBezTo>
                    <a:pt x="9160023" y="475097"/>
                    <a:pt x="9172723" y="3262175"/>
                    <a:pt x="9179073" y="3403522"/>
                  </a:cubicBezTo>
                  <a:cubicBezTo>
                    <a:pt x="9185423" y="3617356"/>
                    <a:pt x="9181613" y="3834813"/>
                    <a:pt x="9181613" y="4048646"/>
                  </a:cubicBezTo>
                  <a:cubicBezTo>
                    <a:pt x="9181613" y="4237109"/>
                    <a:pt x="9182883" y="4411075"/>
                    <a:pt x="9184154" y="4593771"/>
                  </a:cubicBezTo>
                  <a:cubicBezTo>
                    <a:pt x="9184154" y="4615361"/>
                    <a:pt x="9184154" y="4629331"/>
                    <a:pt x="9184154" y="4653461"/>
                  </a:cubicBezTo>
                  <a:cubicBezTo>
                    <a:pt x="9161294" y="4653461"/>
                    <a:pt x="9140973" y="4654731"/>
                    <a:pt x="9096410" y="4653461"/>
                  </a:cubicBezTo>
                  <a:cubicBezTo>
                    <a:pt x="8628556" y="4648381"/>
                    <a:pt x="8153505" y="4654731"/>
                    <a:pt x="7685651" y="4649651"/>
                  </a:cubicBezTo>
                  <a:cubicBezTo>
                    <a:pt x="7404939" y="4645841"/>
                    <a:pt x="7131425" y="4648381"/>
                    <a:pt x="6850712" y="4645841"/>
                  </a:cubicBezTo>
                  <a:cubicBezTo>
                    <a:pt x="6721153" y="4644571"/>
                    <a:pt x="6591594" y="4643301"/>
                    <a:pt x="6462034" y="4642031"/>
                  </a:cubicBezTo>
                  <a:cubicBezTo>
                    <a:pt x="6382859" y="4642031"/>
                    <a:pt x="6310882" y="4643301"/>
                    <a:pt x="6231706" y="4643301"/>
                  </a:cubicBezTo>
                  <a:cubicBezTo>
                    <a:pt x="6030169" y="4642031"/>
                    <a:pt x="5475942" y="4643301"/>
                    <a:pt x="5274406" y="4642031"/>
                  </a:cubicBezTo>
                  <a:cubicBezTo>
                    <a:pt x="5130451" y="4640761"/>
                    <a:pt x="2251352" y="4649651"/>
                    <a:pt x="2107397" y="4648381"/>
                  </a:cubicBezTo>
                  <a:cubicBezTo>
                    <a:pt x="2071408" y="4648381"/>
                    <a:pt x="2028222" y="4649651"/>
                    <a:pt x="1992233" y="4649651"/>
                  </a:cubicBezTo>
                  <a:cubicBezTo>
                    <a:pt x="1905860" y="4649651"/>
                    <a:pt x="1826685" y="4650921"/>
                    <a:pt x="1740312" y="4650921"/>
                  </a:cubicBezTo>
                  <a:cubicBezTo>
                    <a:pt x="1524380" y="4650921"/>
                    <a:pt x="1315645" y="4649651"/>
                    <a:pt x="1099713" y="4648381"/>
                  </a:cubicBezTo>
                  <a:cubicBezTo>
                    <a:pt x="970153" y="4647111"/>
                    <a:pt x="840594" y="4645841"/>
                    <a:pt x="718232" y="4644571"/>
                  </a:cubicBezTo>
                  <a:cubicBezTo>
                    <a:pt x="487904" y="4643301"/>
                    <a:pt x="257576" y="4642031"/>
                    <a:pt x="44665" y="4642031"/>
                  </a:cubicBezTo>
                  <a:cubicBezTo>
                    <a:pt x="34505" y="4642031"/>
                    <a:pt x="25615" y="4642031"/>
                    <a:pt x="15455" y="4640761"/>
                  </a:cubicBezTo>
                  <a:cubicBezTo>
                    <a:pt x="6565" y="4639491"/>
                    <a:pt x="1485" y="4633141"/>
                    <a:pt x="4025" y="4624251"/>
                  </a:cubicBezTo>
                  <a:cubicBezTo>
                    <a:pt x="12915" y="4592289"/>
                    <a:pt x="9105" y="4501682"/>
                    <a:pt x="7835" y="4407450"/>
                  </a:cubicBezTo>
                  <a:cubicBezTo>
                    <a:pt x="6565" y="4215363"/>
                    <a:pt x="2755" y="4026900"/>
                    <a:pt x="4025" y="3834813"/>
                  </a:cubicBezTo>
                  <a:cubicBezTo>
                    <a:pt x="1485" y="3595610"/>
                    <a:pt x="-3595" y="634565"/>
                    <a:pt x="4025" y="391738"/>
                  </a:cubicBezTo>
                  <a:cubicBezTo>
                    <a:pt x="5295" y="344622"/>
                    <a:pt x="4025" y="293882"/>
                    <a:pt x="5295" y="246766"/>
                  </a:cubicBezTo>
                  <a:cubicBezTo>
                    <a:pt x="6565" y="170656"/>
                    <a:pt x="9105" y="87298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77633" y="30480"/>
                    <a:pt x="192797" y="29210"/>
                  </a:cubicBezTo>
                  <a:cubicBezTo>
                    <a:pt x="387136" y="25400"/>
                    <a:pt x="581475" y="22860"/>
                    <a:pt x="783012" y="20320"/>
                  </a:cubicBezTo>
                  <a:cubicBezTo>
                    <a:pt x="919769" y="17780"/>
                    <a:pt x="1056526" y="16510"/>
                    <a:pt x="1186086" y="13970"/>
                  </a:cubicBezTo>
                  <a:cubicBezTo>
                    <a:pt x="1315645" y="11430"/>
                    <a:pt x="1452402" y="8890"/>
                    <a:pt x="1581962" y="8890"/>
                  </a:cubicBezTo>
                  <a:cubicBezTo>
                    <a:pt x="1725917" y="7620"/>
                    <a:pt x="1869872" y="10160"/>
                    <a:pt x="2013827" y="8890"/>
                  </a:cubicBezTo>
                  <a:cubicBezTo>
                    <a:pt x="2193770" y="8890"/>
                    <a:pt x="5454350" y="6350"/>
                    <a:pt x="5634293" y="5080"/>
                  </a:cubicBezTo>
                  <a:cubicBezTo>
                    <a:pt x="5807039" y="3810"/>
                    <a:pt x="5979785" y="2540"/>
                    <a:pt x="6159729" y="2540"/>
                  </a:cubicBezTo>
                  <a:cubicBezTo>
                    <a:pt x="6454837" y="1270"/>
                    <a:pt x="6742747" y="0"/>
                    <a:pt x="7037854" y="0"/>
                  </a:cubicBezTo>
                  <a:cubicBezTo>
                    <a:pt x="7160216" y="0"/>
                    <a:pt x="7289775" y="2540"/>
                    <a:pt x="7412137" y="2540"/>
                  </a:cubicBezTo>
                  <a:cubicBezTo>
                    <a:pt x="7750431" y="3810"/>
                    <a:pt x="8095922" y="5080"/>
                    <a:pt x="8434217" y="7620"/>
                  </a:cubicBezTo>
                  <a:cubicBezTo>
                    <a:pt x="8614161" y="8890"/>
                    <a:pt x="8794105" y="12700"/>
                    <a:pt x="8974048" y="16510"/>
                  </a:cubicBezTo>
                  <a:cubicBezTo>
                    <a:pt x="9017234" y="16510"/>
                    <a:pt x="9060422" y="16510"/>
                    <a:pt x="9096410" y="16510"/>
                  </a:cubicBezTo>
                  <a:cubicBezTo>
                    <a:pt x="9132083" y="17780"/>
                    <a:pt x="9140973" y="20320"/>
                    <a:pt x="9151133" y="21590"/>
                  </a:cubicBezTo>
                  <a:close/>
                  <a:moveTo>
                    <a:pt x="9161294" y="4636951"/>
                  </a:moveTo>
                  <a:cubicBezTo>
                    <a:pt x="9162563" y="4620441"/>
                    <a:pt x="9163833" y="4607741"/>
                    <a:pt x="9163833" y="4595041"/>
                  </a:cubicBezTo>
                  <a:cubicBezTo>
                    <a:pt x="9162563" y="4392954"/>
                    <a:pt x="9161294" y="4200866"/>
                    <a:pt x="9161294" y="3994282"/>
                  </a:cubicBezTo>
                  <a:cubicBezTo>
                    <a:pt x="9161294" y="3900050"/>
                    <a:pt x="9163833" y="3805818"/>
                    <a:pt x="9162563" y="3711587"/>
                  </a:cubicBezTo>
                  <a:cubicBezTo>
                    <a:pt x="9162563" y="3624604"/>
                    <a:pt x="9161294" y="3533997"/>
                    <a:pt x="9160023" y="3447014"/>
                  </a:cubicBezTo>
                  <a:cubicBezTo>
                    <a:pt x="9154944" y="3312915"/>
                    <a:pt x="9143513" y="536710"/>
                    <a:pt x="9143513" y="402611"/>
                  </a:cubicBezTo>
                  <a:cubicBezTo>
                    <a:pt x="9140973" y="290258"/>
                    <a:pt x="9138433" y="174281"/>
                    <a:pt x="9135894" y="63500"/>
                  </a:cubicBezTo>
                  <a:cubicBezTo>
                    <a:pt x="9134623" y="44450"/>
                    <a:pt x="9133354" y="43180"/>
                    <a:pt x="9074817" y="41910"/>
                  </a:cubicBezTo>
                  <a:cubicBezTo>
                    <a:pt x="9053223" y="41910"/>
                    <a:pt x="9038828" y="41910"/>
                    <a:pt x="9017234" y="40640"/>
                  </a:cubicBezTo>
                  <a:cubicBezTo>
                    <a:pt x="8837291" y="36830"/>
                    <a:pt x="8650150" y="31750"/>
                    <a:pt x="8470206" y="30480"/>
                  </a:cubicBezTo>
                  <a:cubicBezTo>
                    <a:pt x="8031143" y="26670"/>
                    <a:pt x="7584883" y="25400"/>
                    <a:pt x="7145821" y="22860"/>
                  </a:cubicBezTo>
                  <a:cubicBezTo>
                    <a:pt x="7081041" y="22860"/>
                    <a:pt x="7009063" y="22860"/>
                    <a:pt x="6944283" y="22860"/>
                  </a:cubicBezTo>
                  <a:cubicBezTo>
                    <a:pt x="6836317" y="22860"/>
                    <a:pt x="6728351" y="22860"/>
                    <a:pt x="6627583" y="22860"/>
                  </a:cubicBezTo>
                  <a:cubicBezTo>
                    <a:pt x="6397255" y="22860"/>
                    <a:pt x="6166927" y="22860"/>
                    <a:pt x="5943797" y="24130"/>
                  </a:cubicBezTo>
                  <a:cubicBezTo>
                    <a:pt x="5749457" y="25400"/>
                    <a:pt x="2474482" y="29210"/>
                    <a:pt x="2280143" y="29210"/>
                  </a:cubicBezTo>
                  <a:cubicBezTo>
                    <a:pt x="1963442" y="29210"/>
                    <a:pt x="1646742" y="26670"/>
                    <a:pt x="1330041" y="33020"/>
                  </a:cubicBezTo>
                  <a:cubicBezTo>
                    <a:pt x="1164492" y="36830"/>
                    <a:pt x="1006142" y="36830"/>
                    <a:pt x="847792" y="38100"/>
                  </a:cubicBezTo>
                  <a:cubicBezTo>
                    <a:pt x="574277" y="41910"/>
                    <a:pt x="300763" y="45720"/>
                    <a:pt x="45935" y="50800"/>
                  </a:cubicBezTo>
                  <a:cubicBezTo>
                    <a:pt x="33235" y="50800"/>
                    <a:pt x="30695" y="53340"/>
                    <a:pt x="29425" y="76425"/>
                  </a:cubicBezTo>
                  <a:cubicBezTo>
                    <a:pt x="28155" y="141662"/>
                    <a:pt x="28155" y="206899"/>
                    <a:pt x="26885" y="272137"/>
                  </a:cubicBezTo>
                  <a:cubicBezTo>
                    <a:pt x="25615" y="380865"/>
                    <a:pt x="23075" y="485970"/>
                    <a:pt x="21805" y="594698"/>
                  </a:cubicBezTo>
                  <a:cubicBezTo>
                    <a:pt x="16725" y="710676"/>
                    <a:pt x="23075" y="3544870"/>
                    <a:pt x="25615" y="3660847"/>
                  </a:cubicBezTo>
                  <a:cubicBezTo>
                    <a:pt x="25615" y="3784073"/>
                    <a:pt x="25615" y="3910923"/>
                    <a:pt x="26885" y="4034149"/>
                  </a:cubicBezTo>
                  <a:cubicBezTo>
                    <a:pt x="26885" y="4124756"/>
                    <a:pt x="29425" y="4215363"/>
                    <a:pt x="29425" y="4305971"/>
                  </a:cubicBezTo>
                  <a:cubicBezTo>
                    <a:pt x="29425" y="4403826"/>
                    <a:pt x="29425" y="4501682"/>
                    <a:pt x="28155" y="4595041"/>
                  </a:cubicBezTo>
                  <a:cubicBezTo>
                    <a:pt x="28155" y="4598851"/>
                    <a:pt x="28155" y="4601391"/>
                    <a:pt x="28155" y="4605201"/>
                  </a:cubicBezTo>
                  <a:cubicBezTo>
                    <a:pt x="28155" y="4615361"/>
                    <a:pt x="31965" y="4619171"/>
                    <a:pt x="40855" y="4619171"/>
                  </a:cubicBezTo>
                  <a:cubicBezTo>
                    <a:pt x="92028" y="4619171"/>
                    <a:pt x="192797" y="4620441"/>
                    <a:pt x="286367" y="4620441"/>
                  </a:cubicBezTo>
                  <a:cubicBezTo>
                    <a:pt x="423124" y="4620441"/>
                    <a:pt x="567079" y="4617901"/>
                    <a:pt x="703837" y="4620441"/>
                  </a:cubicBezTo>
                  <a:cubicBezTo>
                    <a:pt x="926967" y="4624251"/>
                    <a:pt x="1150097" y="4626791"/>
                    <a:pt x="1373227" y="4625521"/>
                  </a:cubicBezTo>
                  <a:cubicBezTo>
                    <a:pt x="1517182" y="4624251"/>
                    <a:pt x="1653939" y="4626791"/>
                    <a:pt x="1797894" y="4626791"/>
                  </a:cubicBezTo>
                  <a:cubicBezTo>
                    <a:pt x="2006629" y="4626791"/>
                    <a:pt x="2215364" y="4625521"/>
                    <a:pt x="2424098" y="4626791"/>
                  </a:cubicBezTo>
                  <a:cubicBezTo>
                    <a:pt x="2733601" y="4628061"/>
                    <a:pt x="6130938" y="4617901"/>
                    <a:pt x="6447639" y="4620441"/>
                  </a:cubicBezTo>
                  <a:cubicBezTo>
                    <a:pt x="6584396" y="4621711"/>
                    <a:pt x="6721153" y="4622981"/>
                    <a:pt x="6850712" y="4622981"/>
                  </a:cubicBezTo>
                  <a:cubicBezTo>
                    <a:pt x="7088239" y="4625521"/>
                    <a:pt x="7318566" y="4621711"/>
                    <a:pt x="7556092" y="4625521"/>
                  </a:cubicBezTo>
                  <a:cubicBezTo>
                    <a:pt x="7750431" y="4628061"/>
                    <a:pt x="7944770" y="4628061"/>
                    <a:pt x="8139110" y="4630601"/>
                  </a:cubicBezTo>
                  <a:cubicBezTo>
                    <a:pt x="8427019" y="4634411"/>
                    <a:pt x="8714930" y="4636951"/>
                    <a:pt x="9002839" y="4638221"/>
                  </a:cubicBezTo>
                  <a:cubicBezTo>
                    <a:pt x="9110805" y="4638221"/>
                    <a:pt x="9140973" y="4636951"/>
                    <a:pt x="9161294" y="4636951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589744" y="1386442"/>
            <a:ext cx="5700879" cy="59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-139">
                <a:solidFill>
                  <a:srgbClr val="393839"/>
                </a:solidFill>
                <a:latin typeface="Happy Font TH"/>
                <a:ea typeface="Happy Font TH"/>
                <a:cs typeface="Happy Font TH"/>
                <a:sym typeface="Happy Font TH"/>
              </a:rPr>
              <a:t>le g dur et g doux - /𝑔/ /ʒ/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0143174" y="3836970"/>
            <a:ext cx="5132477" cy="2566239"/>
            <a:chOff x="0" y="0"/>
            <a:chExt cx="6843303" cy="3421652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3421652" y="0"/>
              <a:ext cx="3421652" cy="3421652"/>
              <a:chOff x="0" y="0"/>
              <a:chExt cx="812800" cy="8128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84027" y="0"/>
                    </a:moveTo>
                    <a:lnTo>
                      <a:pt x="628773" y="0"/>
                    </a:lnTo>
                    <a:cubicBezTo>
                      <a:pt x="730408" y="0"/>
                      <a:pt x="812800" y="82392"/>
                      <a:pt x="812800" y="184027"/>
                    </a:cubicBezTo>
                    <a:lnTo>
                      <a:pt x="812800" y="628773"/>
                    </a:lnTo>
                    <a:cubicBezTo>
                      <a:pt x="812800" y="730408"/>
                      <a:pt x="730408" y="812800"/>
                      <a:pt x="628773" y="812800"/>
                    </a:cubicBezTo>
                    <a:lnTo>
                      <a:pt x="184027" y="812800"/>
                    </a:lnTo>
                    <a:cubicBezTo>
                      <a:pt x="82392" y="812800"/>
                      <a:pt x="0" y="730408"/>
                      <a:pt x="0" y="628773"/>
                    </a:cubicBezTo>
                    <a:lnTo>
                      <a:pt x="0" y="184027"/>
                    </a:lnTo>
                    <a:cubicBezTo>
                      <a:pt x="0" y="82392"/>
                      <a:pt x="82392" y="0"/>
                      <a:pt x="184027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3457377" y="30711"/>
              <a:ext cx="3355073" cy="3355358"/>
              <a:chOff x="0" y="0"/>
              <a:chExt cx="796984" cy="797052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87679" y="0"/>
                    </a:moveTo>
                    <a:lnTo>
                      <a:pt x="609306" y="0"/>
                    </a:lnTo>
                    <a:cubicBezTo>
                      <a:pt x="659081" y="0"/>
                      <a:pt x="706818" y="19773"/>
                      <a:pt x="742015" y="54970"/>
                    </a:cubicBezTo>
                    <a:cubicBezTo>
                      <a:pt x="777211" y="90166"/>
                      <a:pt x="796984" y="137903"/>
                      <a:pt x="796984" y="187679"/>
                    </a:cubicBezTo>
                    <a:lnTo>
                      <a:pt x="796984" y="609373"/>
                    </a:lnTo>
                    <a:cubicBezTo>
                      <a:pt x="796984" y="713026"/>
                      <a:pt x="712958" y="797052"/>
                      <a:pt x="609306" y="797052"/>
                    </a:cubicBezTo>
                    <a:lnTo>
                      <a:pt x="187679" y="797052"/>
                    </a:lnTo>
                    <a:cubicBezTo>
                      <a:pt x="84027" y="797052"/>
                      <a:pt x="0" y="713026"/>
                      <a:pt x="0" y="609373"/>
                    </a:cubicBezTo>
                    <a:lnTo>
                      <a:pt x="0" y="187679"/>
                    </a:lnTo>
                    <a:cubicBezTo>
                      <a:pt x="0" y="84027"/>
                      <a:pt x="84027" y="0"/>
                      <a:pt x="18767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13" id="13"/>
            <p:cNvSpPr txBox="true"/>
            <p:nvPr/>
          </p:nvSpPr>
          <p:spPr>
            <a:xfrm rot="0">
              <a:off x="3485143" y="-11759"/>
              <a:ext cx="3294669" cy="2987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900"/>
                </a:lnSpc>
              </a:pPr>
              <a:r>
                <a:rPr lang="en-US" sz="13500" b="true">
                  <a:solidFill>
                    <a:srgbClr val="595959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e</a:t>
              </a:r>
            </a:p>
          </p:txBody>
        </p:sp>
        <p:grpSp>
          <p:nvGrpSpPr>
            <p:cNvPr name="Group 14" id="14"/>
            <p:cNvGrpSpPr/>
            <p:nvPr/>
          </p:nvGrpSpPr>
          <p:grpSpPr>
            <a:xfrm rot="0">
              <a:off x="0" y="0"/>
              <a:ext cx="3421652" cy="3421652"/>
              <a:chOff x="0" y="0"/>
              <a:chExt cx="812800" cy="8128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53859" y="0"/>
                    </a:moveTo>
                    <a:lnTo>
                      <a:pt x="658941" y="0"/>
                    </a:lnTo>
                    <a:cubicBezTo>
                      <a:pt x="743915" y="0"/>
                      <a:pt x="812800" y="68885"/>
                      <a:pt x="812800" y="153859"/>
                    </a:cubicBezTo>
                    <a:lnTo>
                      <a:pt x="812800" y="658941"/>
                    </a:lnTo>
                    <a:cubicBezTo>
                      <a:pt x="812800" y="743915"/>
                      <a:pt x="743915" y="812800"/>
                      <a:pt x="658941" y="812800"/>
                    </a:cubicBezTo>
                    <a:lnTo>
                      <a:pt x="153859" y="812800"/>
                    </a:lnTo>
                    <a:cubicBezTo>
                      <a:pt x="68885" y="812800"/>
                      <a:pt x="0" y="743915"/>
                      <a:pt x="0" y="658941"/>
                    </a:cubicBezTo>
                    <a:lnTo>
                      <a:pt x="0" y="153859"/>
                    </a:lnTo>
                    <a:cubicBezTo>
                      <a:pt x="0" y="68885"/>
                      <a:pt x="68885" y="0"/>
                      <a:pt x="153859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35725" y="30711"/>
              <a:ext cx="3355073" cy="3355358"/>
              <a:chOff x="0" y="0"/>
              <a:chExt cx="796984" cy="797052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56912" y="0"/>
                    </a:moveTo>
                    <a:lnTo>
                      <a:pt x="640073" y="0"/>
                    </a:lnTo>
                    <a:cubicBezTo>
                      <a:pt x="681688" y="0"/>
                      <a:pt x="721599" y="16532"/>
                      <a:pt x="751026" y="45958"/>
                    </a:cubicBezTo>
                    <a:cubicBezTo>
                      <a:pt x="780453" y="75385"/>
                      <a:pt x="796984" y="115296"/>
                      <a:pt x="796984" y="156912"/>
                    </a:cubicBezTo>
                    <a:lnTo>
                      <a:pt x="796984" y="640140"/>
                    </a:lnTo>
                    <a:cubicBezTo>
                      <a:pt x="796984" y="726800"/>
                      <a:pt x="726733" y="797052"/>
                      <a:pt x="640073" y="797052"/>
                    </a:cubicBezTo>
                    <a:lnTo>
                      <a:pt x="156912" y="797052"/>
                    </a:lnTo>
                    <a:cubicBezTo>
                      <a:pt x="115296" y="797052"/>
                      <a:pt x="75385" y="780520"/>
                      <a:pt x="45958" y="751094"/>
                    </a:cubicBezTo>
                    <a:cubicBezTo>
                      <a:pt x="16532" y="721667"/>
                      <a:pt x="0" y="681756"/>
                      <a:pt x="0" y="640140"/>
                    </a:cubicBezTo>
                    <a:lnTo>
                      <a:pt x="0" y="156912"/>
                    </a:lnTo>
                    <a:cubicBezTo>
                      <a:pt x="0" y="115296"/>
                      <a:pt x="16532" y="75385"/>
                      <a:pt x="45958" y="45958"/>
                    </a:cubicBezTo>
                    <a:cubicBezTo>
                      <a:pt x="75385" y="16532"/>
                      <a:pt x="115296" y="0"/>
                      <a:pt x="15691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20" id="20"/>
            <p:cNvSpPr txBox="true"/>
            <p:nvPr/>
          </p:nvSpPr>
          <p:spPr>
            <a:xfrm rot="0">
              <a:off x="339857" y="-43623"/>
              <a:ext cx="2873792" cy="2987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900"/>
                </a:lnSpc>
              </a:pPr>
              <a:r>
                <a:rPr lang="en-US" sz="1350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p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3402513" y="3836970"/>
            <a:ext cx="5132477" cy="2566239"/>
            <a:chOff x="0" y="0"/>
            <a:chExt cx="6843303" cy="3421652"/>
          </a:xfrm>
        </p:grpSpPr>
        <p:grpSp>
          <p:nvGrpSpPr>
            <p:cNvPr name="Group 22" id="22"/>
            <p:cNvGrpSpPr/>
            <p:nvPr/>
          </p:nvGrpSpPr>
          <p:grpSpPr>
            <a:xfrm rot="0">
              <a:off x="3421652" y="0"/>
              <a:ext cx="3421652" cy="3421652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53859" y="0"/>
                    </a:moveTo>
                    <a:lnTo>
                      <a:pt x="658941" y="0"/>
                    </a:lnTo>
                    <a:cubicBezTo>
                      <a:pt x="743915" y="0"/>
                      <a:pt x="812800" y="68885"/>
                      <a:pt x="812800" y="153859"/>
                    </a:cubicBezTo>
                    <a:lnTo>
                      <a:pt x="812800" y="658941"/>
                    </a:lnTo>
                    <a:cubicBezTo>
                      <a:pt x="812800" y="743915"/>
                      <a:pt x="743915" y="812800"/>
                      <a:pt x="658941" y="812800"/>
                    </a:cubicBezTo>
                    <a:lnTo>
                      <a:pt x="153859" y="812800"/>
                    </a:lnTo>
                    <a:cubicBezTo>
                      <a:pt x="68885" y="812800"/>
                      <a:pt x="0" y="743915"/>
                      <a:pt x="0" y="658941"/>
                    </a:cubicBezTo>
                    <a:lnTo>
                      <a:pt x="0" y="153859"/>
                    </a:lnTo>
                    <a:cubicBezTo>
                      <a:pt x="0" y="68885"/>
                      <a:pt x="68885" y="0"/>
                      <a:pt x="153859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3457377" y="30711"/>
              <a:ext cx="3355073" cy="3355358"/>
              <a:chOff x="0" y="0"/>
              <a:chExt cx="796984" cy="797052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56912" y="0"/>
                    </a:moveTo>
                    <a:lnTo>
                      <a:pt x="640073" y="0"/>
                    </a:lnTo>
                    <a:cubicBezTo>
                      <a:pt x="681688" y="0"/>
                      <a:pt x="721599" y="16532"/>
                      <a:pt x="751026" y="45958"/>
                    </a:cubicBezTo>
                    <a:cubicBezTo>
                      <a:pt x="780453" y="75385"/>
                      <a:pt x="796984" y="115296"/>
                      <a:pt x="796984" y="156912"/>
                    </a:cubicBezTo>
                    <a:lnTo>
                      <a:pt x="796984" y="640140"/>
                    </a:lnTo>
                    <a:cubicBezTo>
                      <a:pt x="796984" y="726800"/>
                      <a:pt x="726733" y="797052"/>
                      <a:pt x="640073" y="797052"/>
                    </a:cubicBezTo>
                    <a:lnTo>
                      <a:pt x="156912" y="797052"/>
                    </a:lnTo>
                    <a:cubicBezTo>
                      <a:pt x="115296" y="797052"/>
                      <a:pt x="75385" y="780520"/>
                      <a:pt x="45958" y="751094"/>
                    </a:cubicBezTo>
                    <a:cubicBezTo>
                      <a:pt x="16532" y="721667"/>
                      <a:pt x="0" y="681756"/>
                      <a:pt x="0" y="640140"/>
                    </a:cubicBezTo>
                    <a:lnTo>
                      <a:pt x="0" y="156912"/>
                    </a:lnTo>
                    <a:cubicBezTo>
                      <a:pt x="0" y="115296"/>
                      <a:pt x="16532" y="75385"/>
                      <a:pt x="45958" y="45958"/>
                    </a:cubicBezTo>
                    <a:cubicBezTo>
                      <a:pt x="75385" y="16532"/>
                      <a:pt x="115296" y="0"/>
                      <a:pt x="15691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28" id="28"/>
            <p:cNvSpPr txBox="true"/>
            <p:nvPr/>
          </p:nvSpPr>
          <p:spPr>
            <a:xfrm rot="0">
              <a:off x="3698017" y="85965"/>
              <a:ext cx="2873792" cy="2987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900"/>
                </a:lnSpc>
              </a:pPr>
              <a:r>
                <a:rPr lang="en-US" sz="1350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u</a:t>
              </a:r>
            </a:p>
          </p:txBody>
        </p:sp>
        <p:grpSp>
          <p:nvGrpSpPr>
            <p:cNvPr name="Group 29" id="29"/>
            <p:cNvGrpSpPr/>
            <p:nvPr/>
          </p:nvGrpSpPr>
          <p:grpSpPr>
            <a:xfrm rot="0">
              <a:off x="0" y="0"/>
              <a:ext cx="3421652" cy="3421652"/>
              <a:chOff x="0" y="0"/>
              <a:chExt cx="812800" cy="812800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53859" y="0"/>
                    </a:moveTo>
                    <a:lnTo>
                      <a:pt x="658941" y="0"/>
                    </a:lnTo>
                    <a:cubicBezTo>
                      <a:pt x="743915" y="0"/>
                      <a:pt x="812800" y="68885"/>
                      <a:pt x="812800" y="153859"/>
                    </a:cubicBezTo>
                    <a:lnTo>
                      <a:pt x="812800" y="658941"/>
                    </a:lnTo>
                    <a:cubicBezTo>
                      <a:pt x="812800" y="743915"/>
                      <a:pt x="743915" y="812800"/>
                      <a:pt x="658941" y="812800"/>
                    </a:cubicBezTo>
                    <a:lnTo>
                      <a:pt x="153859" y="812800"/>
                    </a:lnTo>
                    <a:cubicBezTo>
                      <a:pt x="68885" y="812800"/>
                      <a:pt x="0" y="743915"/>
                      <a:pt x="0" y="658941"/>
                    </a:cubicBezTo>
                    <a:lnTo>
                      <a:pt x="0" y="153859"/>
                    </a:lnTo>
                    <a:cubicBezTo>
                      <a:pt x="0" y="68885"/>
                      <a:pt x="68885" y="0"/>
                      <a:pt x="153859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32" id="32"/>
            <p:cNvGrpSpPr/>
            <p:nvPr/>
          </p:nvGrpSpPr>
          <p:grpSpPr>
            <a:xfrm rot="0">
              <a:off x="35725" y="30711"/>
              <a:ext cx="3355073" cy="3355358"/>
              <a:chOff x="0" y="0"/>
              <a:chExt cx="796984" cy="797052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56912" y="0"/>
                    </a:moveTo>
                    <a:lnTo>
                      <a:pt x="640073" y="0"/>
                    </a:lnTo>
                    <a:cubicBezTo>
                      <a:pt x="681688" y="0"/>
                      <a:pt x="721599" y="16532"/>
                      <a:pt x="751026" y="45958"/>
                    </a:cubicBezTo>
                    <a:cubicBezTo>
                      <a:pt x="780453" y="75385"/>
                      <a:pt x="796984" y="115296"/>
                      <a:pt x="796984" y="156912"/>
                    </a:cubicBezTo>
                    <a:lnTo>
                      <a:pt x="796984" y="640140"/>
                    </a:lnTo>
                    <a:cubicBezTo>
                      <a:pt x="796984" y="726800"/>
                      <a:pt x="726733" y="797052"/>
                      <a:pt x="640073" y="797052"/>
                    </a:cubicBezTo>
                    <a:lnTo>
                      <a:pt x="156912" y="797052"/>
                    </a:lnTo>
                    <a:cubicBezTo>
                      <a:pt x="115296" y="797052"/>
                      <a:pt x="75385" y="780520"/>
                      <a:pt x="45958" y="751094"/>
                    </a:cubicBezTo>
                    <a:cubicBezTo>
                      <a:pt x="16532" y="721667"/>
                      <a:pt x="0" y="681756"/>
                      <a:pt x="0" y="640140"/>
                    </a:cubicBezTo>
                    <a:lnTo>
                      <a:pt x="0" y="156912"/>
                    </a:lnTo>
                    <a:cubicBezTo>
                      <a:pt x="0" y="115296"/>
                      <a:pt x="16532" y="75385"/>
                      <a:pt x="45958" y="45958"/>
                    </a:cubicBezTo>
                    <a:cubicBezTo>
                      <a:pt x="75385" y="16532"/>
                      <a:pt x="115296" y="0"/>
                      <a:pt x="15691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35" id="35"/>
            <p:cNvSpPr txBox="true"/>
            <p:nvPr/>
          </p:nvSpPr>
          <p:spPr>
            <a:xfrm rot="0">
              <a:off x="271494" y="31834"/>
              <a:ext cx="2873792" cy="2987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900"/>
                </a:lnSpc>
              </a:pPr>
              <a:r>
                <a:rPr lang="en-US" sz="1350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j</a:t>
              </a:r>
            </a:p>
          </p:txBody>
        </p:sp>
      </p:grpSp>
      <p:sp>
        <p:nvSpPr>
          <p:cNvPr name="Freeform 36" id="36"/>
          <p:cNvSpPr/>
          <p:nvPr/>
        </p:nvSpPr>
        <p:spPr>
          <a:xfrm flipH="false" flipV="false" rot="0">
            <a:off x="67549" y="9103359"/>
            <a:ext cx="1044891" cy="1044891"/>
          </a:xfrm>
          <a:custGeom>
            <a:avLst/>
            <a:gdLst/>
            <a:ahLst/>
            <a:cxnLst/>
            <a:rect r="r" b="b" t="t" l="l"/>
            <a:pathLst>
              <a:path h="1044891" w="1044891">
                <a:moveTo>
                  <a:pt x="0" y="0"/>
                </a:moveTo>
                <a:lnTo>
                  <a:pt x="1044891" y="0"/>
                </a:lnTo>
                <a:lnTo>
                  <a:pt x="1044891" y="1044891"/>
                </a:lnTo>
                <a:lnTo>
                  <a:pt x="0" y="10448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9182669" cy="46560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9159808" cy="4628061"/>
            </a:xfrm>
            <a:custGeom>
              <a:avLst/>
              <a:gdLst/>
              <a:ahLst/>
              <a:cxnLst/>
              <a:rect r="r" b="b" t="t" l="l"/>
              <a:pathLst>
                <a:path h="4628061" w="9159808">
                  <a:moveTo>
                    <a:pt x="9159808" y="4628061"/>
                  </a:moveTo>
                  <a:lnTo>
                    <a:pt x="0" y="4620441"/>
                  </a:lnTo>
                  <a:lnTo>
                    <a:pt x="0" y="1618359"/>
                  </a:lnTo>
                  <a:lnTo>
                    <a:pt x="17780" y="19050"/>
                  </a:lnTo>
                  <a:lnTo>
                    <a:pt x="4565850" y="0"/>
                  </a:lnTo>
                  <a:lnTo>
                    <a:pt x="9140758" y="5080"/>
                  </a:ln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9184153" cy="4654025"/>
            </a:xfrm>
            <a:custGeom>
              <a:avLst/>
              <a:gdLst/>
              <a:ahLst/>
              <a:cxnLst/>
              <a:rect r="r" b="b" t="t" l="l"/>
              <a:pathLst>
                <a:path h="4654025" w="9184153">
                  <a:moveTo>
                    <a:pt x="9151133" y="21590"/>
                  </a:moveTo>
                  <a:cubicBezTo>
                    <a:pt x="9152404" y="34290"/>
                    <a:pt x="9152404" y="44450"/>
                    <a:pt x="9153673" y="54610"/>
                  </a:cubicBezTo>
                  <a:cubicBezTo>
                    <a:pt x="9156213" y="134414"/>
                    <a:pt x="9157483" y="235894"/>
                    <a:pt x="9160023" y="333749"/>
                  </a:cubicBezTo>
                  <a:cubicBezTo>
                    <a:pt x="9160023" y="475097"/>
                    <a:pt x="9172723" y="3262175"/>
                    <a:pt x="9179073" y="3403522"/>
                  </a:cubicBezTo>
                  <a:cubicBezTo>
                    <a:pt x="9185423" y="3617356"/>
                    <a:pt x="9181613" y="3834813"/>
                    <a:pt x="9181613" y="4048646"/>
                  </a:cubicBezTo>
                  <a:cubicBezTo>
                    <a:pt x="9181613" y="4237109"/>
                    <a:pt x="9182883" y="4411075"/>
                    <a:pt x="9184154" y="4593771"/>
                  </a:cubicBezTo>
                  <a:cubicBezTo>
                    <a:pt x="9184154" y="4615361"/>
                    <a:pt x="9184154" y="4629331"/>
                    <a:pt x="9184154" y="4653461"/>
                  </a:cubicBezTo>
                  <a:cubicBezTo>
                    <a:pt x="9161294" y="4653461"/>
                    <a:pt x="9140973" y="4654731"/>
                    <a:pt x="9096410" y="4653461"/>
                  </a:cubicBezTo>
                  <a:cubicBezTo>
                    <a:pt x="8628556" y="4648381"/>
                    <a:pt x="8153505" y="4654731"/>
                    <a:pt x="7685651" y="4649651"/>
                  </a:cubicBezTo>
                  <a:cubicBezTo>
                    <a:pt x="7404939" y="4645841"/>
                    <a:pt x="7131425" y="4648381"/>
                    <a:pt x="6850712" y="4645841"/>
                  </a:cubicBezTo>
                  <a:cubicBezTo>
                    <a:pt x="6721153" y="4644571"/>
                    <a:pt x="6591594" y="4643301"/>
                    <a:pt x="6462034" y="4642031"/>
                  </a:cubicBezTo>
                  <a:cubicBezTo>
                    <a:pt x="6382859" y="4642031"/>
                    <a:pt x="6310882" y="4643301"/>
                    <a:pt x="6231706" y="4643301"/>
                  </a:cubicBezTo>
                  <a:cubicBezTo>
                    <a:pt x="6030169" y="4642031"/>
                    <a:pt x="5475942" y="4643301"/>
                    <a:pt x="5274406" y="4642031"/>
                  </a:cubicBezTo>
                  <a:cubicBezTo>
                    <a:pt x="5130451" y="4640761"/>
                    <a:pt x="2251352" y="4649651"/>
                    <a:pt x="2107397" y="4648381"/>
                  </a:cubicBezTo>
                  <a:cubicBezTo>
                    <a:pt x="2071408" y="4648381"/>
                    <a:pt x="2028222" y="4649651"/>
                    <a:pt x="1992233" y="4649651"/>
                  </a:cubicBezTo>
                  <a:cubicBezTo>
                    <a:pt x="1905860" y="4649651"/>
                    <a:pt x="1826685" y="4650921"/>
                    <a:pt x="1740312" y="4650921"/>
                  </a:cubicBezTo>
                  <a:cubicBezTo>
                    <a:pt x="1524380" y="4650921"/>
                    <a:pt x="1315645" y="4649651"/>
                    <a:pt x="1099713" y="4648381"/>
                  </a:cubicBezTo>
                  <a:cubicBezTo>
                    <a:pt x="970153" y="4647111"/>
                    <a:pt x="840594" y="4645841"/>
                    <a:pt x="718232" y="4644571"/>
                  </a:cubicBezTo>
                  <a:cubicBezTo>
                    <a:pt x="487904" y="4643301"/>
                    <a:pt x="257576" y="4642031"/>
                    <a:pt x="44665" y="4642031"/>
                  </a:cubicBezTo>
                  <a:cubicBezTo>
                    <a:pt x="34505" y="4642031"/>
                    <a:pt x="25615" y="4642031"/>
                    <a:pt x="15455" y="4640761"/>
                  </a:cubicBezTo>
                  <a:cubicBezTo>
                    <a:pt x="6565" y="4639491"/>
                    <a:pt x="1485" y="4633141"/>
                    <a:pt x="4025" y="4624251"/>
                  </a:cubicBezTo>
                  <a:cubicBezTo>
                    <a:pt x="12915" y="4592289"/>
                    <a:pt x="9105" y="4501682"/>
                    <a:pt x="7835" y="4407450"/>
                  </a:cubicBezTo>
                  <a:cubicBezTo>
                    <a:pt x="6565" y="4215363"/>
                    <a:pt x="2755" y="4026900"/>
                    <a:pt x="4025" y="3834813"/>
                  </a:cubicBezTo>
                  <a:cubicBezTo>
                    <a:pt x="1485" y="3595610"/>
                    <a:pt x="-3595" y="634565"/>
                    <a:pt x="4025" y="391738"/>
                  </a:cubicBezTo>
                  <a:cubicBezTo>
                    <a:pt x="5295" y="344622"/>
                    <a:pt x="4025" y="293882"/>
                    <a:pt x="5295" y="246766"/>
                  </a:cubicBezTo>
                  <a:cubicBezTo>
                    <a:pt x="6565" y="170656"/>
                    <a:pt x="9105" y="87298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77633" y="30480"/>
                    <a:pt x="192797" y="29210"/>
                  </a:cubicBezTo>
                  <a:cubicBezTo>
                    <a:pt x="387136" y="25400"/>
                    <a:pt x="581475" y="22860"/>
                    <a:pt x="783012" y="20320"/>
                  </a:cubicBezTo>
                  <a:cubicBezTo>
                    <a:pt x="919769" y="17780"/>
                    <a:pt x="1056526" y="16510"/>
                    <a:pt x="1186086" y="13970"/>
                  </a:cubicBezTo>
                  <a:cubicBezTo>
                    <a:pt x="1315645" y="11430"/>
                    <a:pt x="1452402" y="8890"/>
                    <a:pt x="1581962" y="8890"/>
                  </a:cubicBezTo>
                  <a:cubicBezTo>
                    <a:pt x="1725917" y="7620"/>
                    <a:pt x="1869872" y="10160"/>
                    <a:pt x="2013827" y="8890"/>
                  </a:cubicBezTo>
                  <a:cubicBezTo>
                    <a:pt x="2193770" y="8890"/>
                    <a:pt x="5454350" y="6350"/>
                    <a:pt x="5634293" y="5080"/>
                  </a:cubicBezTo>
                  <a:cubicBezTo>
                    <a:pt x="5807039" y="3810"/>
                    <a:pt x="5979785" y="2540"/>
                    <a:pt x="6159729" y="2540"/>
                  </a:cubicBezTo>
                  <a:cubicBezTo>
                    <a:pt x="6454837" y="1270"/>
                    <a:pt x="6742747" y="0"/>
                    <a:pt x="7037854" y="0"/>
                  </a:cubicBezTo>
                  <a:cubicBezTo>
                    <a:pt x="7160216" y="0"/>
                    <a:pt x="7289775" y="2540"/>
                    <a:pt x="7412137" y="2540"/>
                  </a:cubicBezTo>
                  <a:cubicBezTo>
                    <a:pt x="7750431" y="3810"/>
                    <a:pt x="8095922" y="5080"/>
                    <a:pt x="8434217" y="7620"/>
                  </a:cubicBezTo>
                  <a:cubicBezTo>
                    <a:pt x="8614161" y="8890"/>
                    <a:pt x="8794105" y="12700"/>
                    <a:pt x="8974048" y="16510"/>
                  </a:cubicBezTo>
                  <a:cubicBezTo>
                    <a:pt x="9017234" y="16510"/>
                    <a:pt x="9060422" y="16510"/>
                    <a:pt x="9096410" y="16510"/>
                  </a:cubicBezTo>
                  <a:cubicBezTo>
                    <a:pt x="9132083" y="17780"/>
                    <a:pt x="9140973" y="20320"/>
                    <a:pt x="9151133" y="21590"/>
                  </a:cubicBezTo>
                  <a:close/>
                  <a:moveTo>
                    <a:pt x="9161294" y="4636951"/>
                  </a:moveTo>
                  <a:cubicBezTo>
                    <a:pt x="9162563" y="4620441"/>
                    <a:pt x="9163833" y="4607741"/>
                    <a:pt x="9163833" y="4595041"/>
                  </a:cubicBezTo>
                  <a:cubicBezTo>
                    <a:pt x="9162563" y="4392954"/>
                    <a:pt x="9161294" y="4200866"/>
                    <a:pt x="9161294" y="3994282"/>
                  </a:cubicBezTo>
                  <a:cubicBezTo>
                    <a:pt x="9161294" y="3900050"/>
                    <a:pt x="9163833" y="3805818"/>
                    <a:pt x="9162563" y="3711587"/>
                  </a:cubicBezTo>
                  <a:cubicBezTo>
                    <a:pt x="9162563" y="3624604"/>
                    <a:pt x="9161294" y="3533997"/>
                    <a:pt x="9160023" y="3447014"/>
                  </a:cubicBezTo>
                  <a:cubicBezTo>
                    <a:pt x="9154944" y="3312915"/>
                    <a:pt x="9143513" y="536710"/>
                    <a:pt x="9143513" y="402611"/>
                  </a:cubicBezTo>
                  <a:cubicBezTo>
                    <a:pt x="9140973" y="290258"/>
                    <a:pt x="9138433" y="174281"/>
                    <a:pt x="9135894" y="63500"/>
                  </a:cubicBezTo>
                  <a:cubicBezTo>
                    <a:pt x="9134623" y="44450"/>
                    <a:pt x="9133354" y="43180"/>
                    <a:pt x="9074817" y="41910"/>
                  </a:cubicBezTo>
                  <a:cubicBezTo>
                    <a:pt x="9053223" y="41910"/>
                    <a:pt x="9038828" y="41910"/>
                    <a:pt x="9017234" y="40640"/>
                  </a:cubicBezTo>
                  <a:cubicBezTo>
                    <a:pt x="8837291" y="36830"/>
                    <a:pt x="8650150" y="31750"/>
                    <a:pt x="8470206" y="30480"/>
                  </a:cubicBezTo>
                  <a:cubicBezTo>
                    <a:pt x="8031143" y="26670"/>
                    <a:pt x="7584883" y="25400"/>
                    <a:pt x="7145821" y="22860"/>
                  </a:cubicBezTo>
                  <a:cubicBezTo>
                    <a:pt x="7081041" y="22860"/>
                    <a:pt x="7009063" y="22860"/>
                    <a:pt x="6944283" y="22860"/>
                  </a:cubicBezTo>
                  <a:cubicBezTo>
                    <a:pt x="6836317" y="22860"/>
                    <a:pt x="6728351" y="22860"/>
                    <a:pt x="6627583" y="22860"/>
                  </a:cubicBezTo>
                  <a:cubicBezTo>
                    <a:pt x="6397255" y="22860"/>
                    <a:pt x="6166927" y="22860"/>
                    <a:pt x="5943797" y="24130"/>
                  </a:cubicBezTo>
                  <a:cubicBezTo>
                    <a:pt x="5749457" y="25400"/>
                    <a:pt x="2474482" y="29210"/>
                    <a:pt x="2280143" y="29210"/>
                  </a:cubicBezTo>
                  <a:cubicBezTo>
                    <a:pt x="1963442" y="29210"/>
                    <a:pt x="1646742" y="26670"/>
                    <a:pt x="1330041" y="33020"/>
                  </a:cubicBezTo>
                  <a:cubicBezTo>
                    <a:pt x="1164492" y="36830"/>
                    <a:pt x="1006142" y="36830"/>
                    <a:pt x="847792" y="38100"/>
                  </a:cubicBezTo>
                  <a:cubicBezTo>
                    <a:pt x="574277" y="41910"/>
                    <a:pt x="300763" y="45720"/>
                    <a:pt x="45935" y="50800"/>
                  </a:cubicBezTo>
                  <a:cubicBezTo>
                    <a:pt x="33235" y="50800"/>
                    <a:pt x="30695" y="53340"/>
                    <a:pt x="29425" y="76425"/>
                  </a:cubicBezTo>
                  <a:cubicBezTo>
                    <a:pt x="28155" y="141662"/>
                    <a:pt x="28155" y="206899"/>
                    <a:pt x="26885" y="272137"/>
                  </a:cubicBezTo>
                  <a:cubicBezTo>
                    <a:pt x="25615" y="380865"/>
                    <a:pt x="23075" y="485970"/>
                    <a:pt x="21805" y="594698"/>
                  </a:cubicBezTo>
                  <a:cubicBezTo>
                    <a:pt x="16725" y="710676"/>
                    <a:pt x="23075" y="3544870"/>
                    <a:pt x="25615" y="3660847"/>
                  </a:cubicBezTo>
                  <a:cubicBezTo>
                    <a:pt x="25615" y="3784073"/>
                    <a:pt x="25615" y="3910923"/>
                    <a:pt x="26885" y="4034149"/>
                  </a:cubicBezTo>
                  <a:cubicBezTo>
                    <a:pt x="26885" y="4124756"/>
                    <a:pt x="29425" y="4215363"/>
                    <a:pt x="29425" y="4305971"/>
                  </a:cubicBezTo>
                  <a:cubicBezTo>
                    <a:pt x="29425" y="4403826"/>
                    <a:pt x="29425" y="4501682"/>
                    <a:pt x="28155" y="4595041"/>
                  </a:cubicBezTo>
                  <a:cubicBezTo>
                    <a:pt x="28155" y="4598851"/>
                    <a:pt x="28155" y="4601391"/>
                    <a:pt x="28155" y="4605201"/>
                  </a:cubicBezTo>
                  <a:cubicBezTo>
                    <a:pt x="28155" y="4615361"/>
                    <a:pt x="31965" y="4619171"/>
                    <a:pt x="40855" y="4619171"/>
                  </a:cubicBezTo>
                  <a:cubicBezTo>
                    <a:pt x="92028" y="4619171"/>
                    <a:pt x="192797" y="4620441"/>
                    <a:pt x="286367" y="4620441"/>
                  </a:cubicBezTo>
                  <a:cubicBezTo>
                    <a:pt x="423124" y="4620441"/>
                    <a:pt x="567079" y="4617901"/>
                    <a:pt x="703837" y="4620441"/>
                  </a:cubicBezTo>
                  <a:cubicBezTo>
                    <a:pt x="926967" y="4624251"/>
                    <a:pt x="1150097" y="4626791"/>
                    <a:pt x="1373227" y="4625521"/>
                  </a:cubicBezTo>
                  <a:cubicBezTo>
                    <a:pt x="1517182" y="4624251"/>
                    <a:pt x="1653939" y="4626791"/>
                    <a:pt x="1797894" y="4626791"/>
                  </a:cubicBezTo>
                  <a:cubicBezTo>
                    <a:pt x="2006629" y="4626791"/>
                    <a:pt x="2215364" y="4625521"/>
                    <a:pt x="2424098" y="4626791"/>
                  </a:cubicBezTo>
                  <a:cubicBezTo>
                    <a:pt x="2733601" y="4628061"/>
                    <a:pt x="6130938" y="4617901"/>
                    <a:pt x="6447639" y="4620441"/>
                  </a:cubicBezTo>
                  <a:cubicBezTo>
                    <a:pt x="6584396" y="4621711"/>
                    <a:pt x="6721153" y="4622981"/>
                    <a:pt x="6850712" y="4622981"/>
                  </a:cubicBezTo>
                  <a:cubicBezTo>
                    <a:pt x="7088239" y="4625521"/>
                    <a:pt x="7318566" y="4621711"/>
                    <a:pt x="7556092" y="4625521"/>
                  </a:cubicBezTo>
                  <a:cubicBezTo>
                    <a:pt x="7750431" y="4628061"/>
                    <a:pt x="7944770" y="4628061"/>
                    <a:pt x="8139110" y="4630601"/>
                  </a:cubicBezTo>
                  <a:cubicBezTo>
                    <a:pt x="8427019" y="4634411"/>
                    <a:pt x="8714930" y="4636951"/>
                    <a:pt x="9002839" y="4638221"/>
                  </a:cubicBezTo>
                  <a:cubicBezTo>
                    <a:pt x="9110805" y="4638221"/>
                    <a:pt x="9140973" y="4636951"/>
                    <a:pt x="9161294" y="4636951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3189581" y="8675031"/>
            <a:ext cx="158533" cy="19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71"/>
              </a:lnSpc>
            </a:pPr>
            <a:r>
              <a:rPr lang="en-US" sz="1122" spc="-3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14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589744" y="1386442"/>
            <a:ext cx="5700879" cy="59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-139">
                <a:solidFill>
                  <a:srgbClr val="393839"/>
                </a:solidFill>
                <a:latin typeface="Happy Font TH"/>
                <a:ea typeface="Happy Font TH"/>
                <a:cs typeface="Happy Font TH"/>
                <a:sym typeface="Happy Font TH"/>
              </a:rPr>
              <a:t>le g dur et g doux - /𝑔/ /ʒ/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9572661" y="3836970"/>
            <a:ext cx="5132477" cy="2566239"/>
            <a:chOff x="0" y="0"/>
            <a:chExt cx="6843303" cy="3421652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3421652" y="0"/>
              <a:ext cx="3421652" cy="3421652"/>
              <a:chOff x="0" y="0"/>
              <a:chExt cx="812800" cy="8128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84027" y="0"/>
                    </a:moveTo>
                    <a:lnTo>
                      <a:pt x="628773" y="0"/>
                    </a:lnTo>
                    <a:cubicBezTo>
                      <a:pt x="730408" y="0"/>
                      <a:pt x="812800" y="82392"/>
                      <a:pt x="812800" y="184027"/>
                    </a:cubicBezTo>
                    <a:lnTo>
                      <a:pt x="812800" y="628773"/>
                    </a:lnTo>
                    <a:cubicBezTo>
                      <a:pt x="812800" y="730408"/>
                      <a:pt x="730408" y="812800"/>
                      <a:pt x="628773" y="812800"/>
                    </a:cubicBezTo>
                    <a:lnTo>
                      <a:pt x="184027" y="812800"/>
                    </a:lnTo>
                    <a:cubicBezTo>
                      <a:pt x="82392" y="812800"/>
                      <a:pt x="0" y="730408"/>
                      <a:pt x="0" y="628773"/>
                    </a:cubicBezTo>
                    <a:lnTo>
                      <a:pt x="0" y="184027"/>
                    </a:lnTo>
                    <a:cubicBezTo>
                      <a:pt x="0" y="82392"/>
                      <a:pt x="82392" y="0"/>
                      <a:pt x="184027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0">
              <a:off x="3457377" y="30711"/>
              <a:ext cx="3355073" cy="3355358"/>
              <a:chOff x="0" y="0"/>
              <a:chExt cx="796984" cy="797052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87679" y="0"/>
                    </a:moveTo>
                    <a:lnTo>
                      <a:pt x="609306" y="0"/>
                    </a:lnTo>
                    <a:cubicBezTo>
                      <a:pt x="659081" y="0"/>
                      <a:pt x="706818" y="19773"/>
                      <a:pt x="742015" y="54970"/>
                    </a:cubicBezTo>
                    <a:cubicBezTo>
                      <a:pt x="777211" y="90166"/>
                      <a:pt x="796984" y="137903"/>
                      <a:pt x="796984" y="187679"/>
                    </a:cubicBezTo>
                    <a:lnTo>
                      <a:pt x="796984" y="609373"/>
                    </a:lnTo>
                    <a:cubicBezTo>
                      <a:pt x="796984" y="713026"/>
                      <a:pt x="712958" y="797052"/>
                      <a:pt x="609306" y="797052"/>
                    </a:cubicBezTo>
                    <a:lnTo>
                      <a:pt x="187679" y="797052"/>
                    </a:lnTo>
                    <a:cubicBezTo>
                      <a:pt x="84027" y="797052"/>
                      <a:pt x="0" y="713026"/>
                      <a:pt x="0" y="609373"/>
                    </a:cubicBezTo>
                    <a:lnTo>
                      <a:pt x="0" y="187679"/>
                    </a:lnTo>
                    <a:cubicBezTo>
                      <a:pt x="0" y="84027"/>
                      <a:pt x="84027" y="0"/>
                      <a:pt x="18767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14" id="14"/>
            <p:cNvSpPr txBox="true"/>
            <p:nvPr/>
          </p:nvSpPr>
          <p:spPr>
            <a:xfrm rot="0">
              <a:off x="3485143" y="-11759"/>
              <a:ext cx="3294669" cy="2987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900"/>
                </a:lnSpc>
              </a:pPr>
              <a:r>
                <a:rPr lang="en-US" sz="13500" b="true">
                  <a:solidFill>
                    <a:srgbClr val="595959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e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0">
              <a:off x="0" y="0"/>
              <a:ext cx="3421652" cy="3421652"/>
              <a:chOff x="0" y="0"/>
              <a:chExt cx="812800" cy="8128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53859" y="0"/>
                    </a:moveTo>
                    <a:lnTo>
                      <a:pt x="658941" y="0"/>
                    </a:lnTo>
                    <a:cubicBezTo>
                      <a:pt x="743915" y="0"/>
                      <a:pt x="812800" y="68885"/>
                      <a:pt x="812800" y="153859"/>
                    </a:cubicBezTo>
                    <a:lnTo>
                      <a:pt x="812800" y="658941"/>
                    </a:lnTo>
                    <a:cubicBezTo>
                      <a:pt x="812800" y="743915"/>
                      <a:pt x="743915" y="812800"/>
                      <a:pt x="658941" y="812800"/>
                    </a:cubicBezTo>
                    <a:lnTo>
                      <a:pt x="153859" y="812800"/>
                    </a:lnTo>
                    <a:cubicBezTo>
                      <a:pt x="68885" y="812800"/>
                      <a:pt x="0" y="743915"/>
                      <a:pt x="0" y="658941"/>
                    </a:cubicBezTo>
                    <a:lnTo>
                      <a:pt x="0" y="153859"/>
                    </a:lnTo>
                    <a:cubicBezTo>
                      <a:pt x="0" y="68885"/>
                      <a:pt x="68885" y="0"/>
                      <a:pt x="153859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0">
              <a:off x="35725" y="30711"/>
              <a:ext cx="3355073" cy="3355358"/>
              <a:chOff x="0" y="0"/>
              <a:chExt cx="796984" cy="797052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56912" y="0"/>
                    </a:moveTo>
                    <a:lnTo>
                      <a:pt x="640073" y="0"/>
                    </a:lnTo>
                    <a:cubicBezTo>
                      <a:pt x="681688" y="0"/>
                      <a:pt x="721599" y="16532"/>
                      <a:pt x="751026" y="45958"/>
                    </a:cubicBezTo>
                    <a:cubicBezTo>
                      <a:pt x="780453" y="75385"/>
                      <a:pt x="796984" y="115296"/>
                      <a:pt x="796984" y="156912"/>
                    </a:cubicBezTo>
                    <a:lnTo>
                      <a:pt x="796984" y="640140"/>
                    </a:lnTo>
                    <a:cubicBezTo>
                      <a:pt x="796984" y="726800"/>
                      <a:pt x="726733" y="797052"/>
                      <a:pt x="640073" y="797052"/>
                    </a:cubicBezTo>
                    <a:lnTo>
                      <a:pt x="156912" y="797052"/>
                    </a:lnTo>
                    <a:cubicBezTo>
                      <a:pt x="115296" y="797052"/>
                      <a:pt x="75385" y="780520"/>
                      <a:pt x="45958" y="751094"/>
                    </a:cubicBezTo>
                    <a:cubicBezTo>
                      <a:pt x="16532" y="721667"/>
                      <a:pt x="0" y="681756"/>
                      <a:pt x="0" y="640140"/>
                    </a:cubicBezTo>
                    <a:lnTo>
                      <a:pt x="0" y="156912"/>
                    </a:lnTo>
                    <a:cubicBezTo>
                      <a:pt x="0" y="115296"/>
                      <a:pt x="16532" y="75385"/>
                      <a:pt x="45958" y="45958"/>
                    </a:cubicBezTo>
                    <a:cubicBezTo>
                      <a:pt x="75385" y="16532"/>
                      <a:pt x="115296" y="0"/>
                      <a:pt x="15691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21" id="21"/>
            <p:cNvSpPr txBox="true"/>
            <p:nvPr/>
          </p:nvSpPr>
          <p:spPr>
            <a:xfrm rot="0">
              <a:off x="339857" y="-43623"/>
              <a:ext cx="2873792" cy="2987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900"/>
                </a:lnSpc>
              </a:pPr>
              <a:r>
                <a:rPr lang="en-US" sz="1350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p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4440183" y="3836970"/>
            <a:ext cx="5132477" cy="2566239"/>
            <a:chOff x="0" y="0"/>
            <a:chExt cx="6843303" cy="3421652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3421652" y="0"/>
              <a:ext cx="3421652" cy="3421652"/>
              <a:chOff x="0" y="0"/>
              <a:chExt cx="812800" cy="8128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53859" y="0"/>
                    </a:moveTo>
                    <a:lnTo>
                      <a:pt x="658941" y="0"/>
                    </a:lnTo>
                    <a:cubicBezTo>
                      <a:pt x="743915" y="0"/>
                      <a:pt x="812800" y="68885"/>
                      <a:pt x="812800" y="153859"/>
                    </a:cubicBezTo>
                    <a:lnTo>
                      <a:pt x="812800" y="658941"/>
                    </a:lnTo>
                    <a:cubicBezTo>
                      <a:pt x="812800" y="743915"/>
                      <a:pt x="743915" y="812800"/>
                      <a:pt x="658941" y="812800"/>
                    </a:cubicBezTo>
                    <a:lnTo>
                      <a:pt x="153859" y="812800"/>
                    </a:lnTo>
                    <a:cubicBezTo>
                      <a:pt x="68885" y="812800"/>
                      <a:pt x="0" y="743915"/>
                      <a:pt x="0" y="658941"/>
                    </a:cubicBezTo>
                    <a:lnTo>
                      <a:pt x="0" y="153859"/>
                    </a:lnTo>
                    <a:cubicBezTo>
                      <a:pt x="0" y="68885"/>
                      <a:pt x="68885" y="0"/>
                      <a:pt x="153859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26" id="26"/>
            <p:cNvGrpSpPr/>
            <p:nvPr/>
          </p:nvGrpSpPr>
          <p:grpSpPr>
            <a:xfrm rot="0">
              <a:off x="3457377" y="30711"/>
              <a:ext cx="3355073" cy="3355358"/>
              <a:chOff x="0" y="0"/>
              <a:chExt cx="796984" cy="797052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56912" y="0"/>
                    </a:moveTo>
                    <a:lnTo>
                      <a:pt x="640073" y="0"/>
                    </a:lnTo>
                    <a:cubicBezTo>
                      <a:pt x="681688" y="0"/>
                      <a:pt x="721599" y="16532"/>
                      <a:pt x="751026" y="45958"/>
                    </a:cubicBezTo>
                    <a:cubicBezTo>
                      <a:pt x="780453" y="75385"/>
                      <a:pt x="796984" y="115296"/>
                      <a:pt x="796984" y="156912"/>
                    </a:cubicBezTo>
                    <a:lnTo>
                      <a:pt x="796984" y="640140"/>
                    </a:lnTo>
                    <a:cubicBezTo>
                      <a:pt x="796984" y="726800"/>
                      <a:pt x="726733" y="797052"/>
                      <a:pt x="640073" y="797052"/>
                    </a:cubicBezTo>
                    <a:lnTo>
                      <a:pt x="156912" y="797052"/>
                    </a:lnTo>
                    <a:cubicBezTo>
                      <a:pt x="115296" y="797052"/>
                      <a:pt x="75385" y="780520"/>
                      <a:pt x="45958" y="751094"/>
                    </a:cubicBezTo>
                    <a:cubicBezTo>
                      <a:pt x="16532" y="721667"/>
                      <a:pt x="0" y="681756"/>
                      <a:pt x="0" y="640140"/>
                    </a:cubicBezTo>
                    <a:lnTo>
                      <a:pt x="0" y="156912"/>
                    </a:lnTo>
                    <a:cubicBezTo>
                      <a:pt x="0" y="115296"/>
                      <a:pt x="16532" y="75385"/>
                      <a:pt x="45958" y="45958"/>
                    </a:cubicBezTo>
                    <a:cubicBezTo>
                      <a:pt x="75385" y="16532"/>
                      <a:pt x="115296" y="0"/>
                      <a:pt x="15691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29" id="29"/>
            <p:cNvSpPr txBox="true"/>
            <p:nvPr/>
          </p:nvSpPr>
          <p:spPr>
            <a:xfrm rot="0">
              <a:off x="3698017" y="85965"/>
              <a:ext cx="2873792" cy="2987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900"/>
                </a:lnSpc>
              </a:pPr>
              <a:r>
                <a:rPr lang="en-US" sz="1350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u</a:t>
              </a:r>
            </a:p>
          </p:txBody>
        </p:sp>
        <p:grpSp>
          <p:nvGrpSpPr>
            <p:cNvPr name="Group 30" id="30"/>
            <p:cNvGrpSpPr/>
            <p:nvPr/>
          </p:nvGrpSpPr>
          <p:grpSpPr>
            <a:xfrm rot="0">
              <a:off x="0" y="0"/>
              <a:ext cx="3421652" cy="3421652"/>
              <a:chOff x="0" y="0"/>
              <a:chExt cx="812800" cy="81280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53859" y="0"/>
                    </a:moveTo>
                    <a:lnTo>
                      <a:pt x="658941" y="0"/>
                    </a:lnTo>
                    <a:cubicBezTo>
                      <a:pt x="743915" y="0"/>
                      <a:pt x="812800" y="68885"/>
                      <a:pt x="812800" y="153859"/>
                    </a:cubicBezTo>
                    <a:lnTo>
                      <a:pt x="812800" y="658941"/>
                    </a:lnTo>
                    <a:cubicBezTo>
                      <a:pt x="812800" y="743915"/>
                      <a:pt x="743915" y="812800"/>
                      <a:pt x="658941" y="812800"/>
                    </a:cubicBezTo>
                    <a:lnTo>
                      <a:pt x="153859" y="812800"/>
                    </a:lnTo>
                    <a:cubicBezTo>
                      <a:pt x="68885" y="812800"/>
                      <a:pt x="0" y="743915"/>
                      <a:pt x="0" y="658941"/>
                    </a:cubicBezTo>
                    <a:lnTo>
                      <a:pt x="0" y="153859"/>
                    </a:lnTo>
                    <a:cubicBezTo>
                      <a:pt x="0" y="68885"/>
                      <a:pt x="68885" y="0"/>
                      <a:pt x="153859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33" id="33"/>
            <p:cNvGrpSpPr/>
            <p:nvPr/>
          </p:nvGrpSpPr>
          <p:grpSpPr>
            <a:xfrm rot="0">
              <a:off x="35725" y="30711"/>
              <a:ext cx="3355073" cy="3355358"/>
              <a:chOff x="0" y="0"/>
              <a:chExt cx="796984" cy="797052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56912" y="0"/>
                    </a:moveTo>
                    <a:lnTo>
                      <a:pt x="640073" y="0"/>
                    </a:lnTo>
                    <a:cubicBezTo>
                      <a:pt x="681688" y="0"/>
                      <a:pt x="721599" y="16532"/>
                      <a:pt x="751026" y="45958"/>
                    </a:cubicBezTo>
                    <a:cubicBezTo>
                      <a:pt x="780453" y="75385"/>
                      <a:pt x="796984" y="115296"/>
                      <a:pt x="796984" y="156912"/>
                    </a:cubicBezTo>
                    <a:lnTo>
                      <a:pt x="796984" y="640140"/>
                    </a:lnTo>
                    <a:cubicBezTo>
                      <a:pt x="796984" y="726800"/>
                      <a:pt x="726733" y="797052"/>
                      <a:pt x="640073" y="797052"/>
                    </a:cubicBezTo>
                    <a:lnTo>
                      <a:pt x="156912" y="797052"/>
                    </a:lnTo>
                    <a:cubicBezTo>
                      <a:pt x="115296" y="797052"/>
                      <a:pt x="75385" y="780520"/>
                      <a:pt x="45958" y="751094"/>
                    </a:cubicBezTo>
                    <a:cubicBezTo>
                      <a:pt x="16532" y="721667"/>
                      <a:pt x="0" y="681756"/>
                      <a:pt x="0" y="640140"/>
                    </a:cubicBezTo>
                    <a:lnTo>
                      <a:pt x="0" y="156912"/>
                    </a:lnTo>
                    <a:cubicBezTo>
                      <a:pt x="0" y="115296"/>
                      <a:pt x="16532" y="75385"/>
                      <a:pt x="45958" y="45958"/>
                    </a:cubicBezTo>
                    <a:cubicBezTo>
                      <a:pt x="75385" y="16532"/>
                      <a:pt x="115296" y="0"/>
                      <a:pt x="15691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42243" lIns="42243" bIns="42243" rIns="42243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36" id="36"/>
            <p:cNvSpPr txBox="true"/>
            <p:nvPr/>
          </p:nvSpPr>
          <p:spPr>
            <a:xfrm rot="0">
              <a:off x="271494" y="31834"/>
              <a:ext cx="2873792" cy="2987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900"/>
                </a:lnSpc>
              </a:pPr>
              <a:r>
                <a:rPr lang="en-US" sz="13500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j</a:t>
              </a:r>
            </a:p>
          </p:txBody>
        </p:sp>
      </p:grpSp>
      <p:sp>
        <p:nvSpPr>
          <p:cNvPr name="Freeform 37" id="37"/>
          <p:cNvSpPr/>
          <p:nvPr/>
        </p:nvSpPr>
        <p:spPr>
          <a:xfrm flipH="false" flipV="false" rot="0">
            <a:off x="67549" y="9103359"/>
            <a:ext cx="1044891" cy="1044891"/>
          </a:xfrm>
          <a:custGeom>
            <a:avLst/>
            <a:gdLst/>
            <a:ahLst/>
            <a:cxnLst/>
            <a:rect r="r" b="b" t="t" l="l"/>
            <a:pathLst>
              <a:path h="1044891" w="1044891">
                <a:moveTo>
                  <a:pt x="0" y="0"/>
                </a:moveTo>
                <a:lnTo>
                  <a:pt x="1044891" y="0"/>
                </a:lnTo>
                <a:lnTo>
                  <a:pt x="1044891" y="1044891"/>
                </a:lnTo>
                <a:lnTo>
                  <a:pt x="0" y="10448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9182669" cy="46560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9159808" cy="4628061"/>
            </a:xfrm>
            <a:custGeom>
              <a:avLst/>
              <a:gdLst/>
              <a:ahLst/>
              <a:cxnLst/>
              <a:rect r="r" b="b" t="t" l="l"/>
              <a:pathLst>
                <a:path h="4628061" w="9159808">
                  <a:moveTo>
                    <a:pt x="9159808" y="4628061"/>
                  </a:moveTo>
                  <a:lnTo>
                    <a:pt x="0" y="4620441"/>
                  </a:lnTo>
                  <a:lnTo>
                    <a:pt x="0" y="1618359"/>
                  </a:lnTo>
                  <a:lnTo>
                    <a:pt x="17780" y="19050"/>
                  </a:lnTo>
                  <a:lnTo>
                    <a:pt x="4565850" y="0"/>
                  </a:lnTo>
                  <a:lnTo>
                    <a:pt x="9140758" y="5080"/>
                  </a:ln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9184153" cy="4654025"/>
            </a:xfrm>
            <a:custGeom>
              <a:avLst/>
              <a:gdLst/>
              <a:ahLst/>
              <a:cxnLst/>
              <a:rect r="r" b="b" t="t" l="l"/>
              <a:pathLst>
                <a:path h="4654025" w="9184153">
                  <a:moveTo>
                    <a:pt x="9151133" y="21590"/>
                  </a:moveTo>
                  <a:cubicBezTo>
                    <a:pt x="9152404" y="34290"/>
                    <a:pt x="9152404" y="44450"/>
                    <a:pt x="9153673" y="54610"/>
                  </a:cubicBezTo>
                  <a:cubicBezTo>
                    <a:pt x="9156213" y="134414"/>
                    <a:pt x="9157483" y="235894"/>
                    <a:pt x="9160023" y="333749"/>
                  </a:cubicBezTo>
                  <a:cubicBezTo>
                    <a:pt x="9160023" y="475097"/>
                    <a:pt x="9172723" y="3262175"/>
                    <a:pt x="9179073" y="3403522"/>
                  </a:cubicBezTo>
                  <a:cubicBezTo>
                    <a:pt x="9185423" y="3617356"/>
                    <a:pt x="9181613" y="3834813"/>
                    <a:pt x="9181613" y="4048646"/>
                  </a:cubicBezTo>
                  <a:cubicBezTo>
                    <a:pt x="9181613" y="4237109"/>
                    <a:pt x="9182883" y="4411075"/>
                    <a:pt x="9184154" y="4593771"/>
                  </a:cubicBezTo>
                  <a:cubicBezTo>
                    <a:pt x="9184154" y="4615361"/>
                    <a:pt x="9184154" y="4629331"/>
                    <a:pt x="9184154" y="4653461"/>
                  </a:cubicBezTo>
                  <a:cubicBezTo>
                    <a:pt x="9161294" y="4653461"/>
                    <a:pt x="9140973" y="4654731"/>
                    <a:pt x="9096410" y="4653461"/>
                  </a:cubicBezTo>
                  <a:cubicBezTo>
                    <a:pt x="8628556" y="4648381"/>
                    <a:pt x="8153505" y="4654731"/>
                    <a:pt x="7685651" y="4649651"/>
                  </a:cubicBezTo>
                  <a:cubicBezTo>
                    <a:pt x="7404939" y="4645841"/>
                    <a:pt x="7131425" y="4648381"/>
                    <a:pt x="6850712" y="4645841"/>
                  </a:cubicBezTo>
                  <a:cubicBezTo>
                    <a:pt x="6721153" y="4644571"/>
                    <a:pt x="6591594" y="4643301"/>
                    <a:pt x="6462034" y="4642031"/>
                  </a:cubicBezTo>
                  <a:cubicBezTo>
                    <a:pt x="6382859" y="4642031"/>
                    <a:pt x="6310882" y="4643301"/>
                    <a:pt x="6231706" y="4643301"/>
                  </a:cubicBezTo>
                  <a:cubicBezTo>
                    <a:pt x="6030169" y="4642031"/>
                    <a:pt x="5475942" y="4643301"/>
                    <a:pt x="5274406" y="4642031"/>
                  </a:cubicBezTo>
                  <a:cubicBezTo>
                    <a:pt x="5130451" y="4640761"/>
                    <a:pt x="2251352" y="4649651"/>
                    <a:pt x="2107397" y="4648381"/>
                  </a:cubicBezTo>
                  <a:cubicBezTo>
                    <a:pt x="2071408" y="4648381"/>
                    <a:pt x="2028222" y="4649651"/>
                    <a:pt x="1992233" y="4649651"/>
                  </a:cubicBezTo>
                  <a:cubicBezTo>
                    <a:pt x="1905860" y="4649651"/>
                    <a:pt x="1826685" y="4650921"/>
                    <a:pt x="1740312" y="4650921"/>
                  </a:cubicBezTo>
                  <a:cubicBezTo>
                    <a:pt x="1524380" y="4650921"/>
                    <a:pt x="1315645" y="4649651"/>
                    <a:pt x="1099713" y="4648381"/>
                  </a:cubicBezTo>
                  <a:cubicBezTo>
                    <a:pt x="970153" y="4647111"/>
                    <a:pt x="840594" y="4645841"/>
                    <a:pt x="718232" y="4644571"/>
                  </a:cubicBezTo>
                  <a:cubicBezTo>
                    <a:pt x="487904" y="4643301"/>
                    <a:pt x="257576" y="4642031"/>
                    <a:pt x="44665" y="4642031"/>
                  </a:cubicBezTo>
                  <a:cubicBezTo>
                    <a:pt x="34505" y="4642031"/>
                    <a:pt x="25615" y="4642031"/>
                    <a:pt x="15455" y="4640761"/>
                  </a:cubicBezTo>
                  <a:cubicBezTo>
                    <a:pt x="6565" y="4639491"/>
                    <a:pt x="1485" y="4633141"/>
                    <a:pt x="4025" y="4624251"/>
                  </a:cubicBezTo>
                  <a:cubicBezTo>
                    <a:pt x="12915" y="4592289"/>
                    <a:pt x="9105" y="4501682"/>
                    <a:pt x="7835" y="4407450"/>
                  </a:cubicBezTo>
                  <a:cubicBezTo>
                    <a:pt x="6565" y="4215363"/>
                    <a:pt x="2755" y="4026900"/>
                    <a:pt x="4025" y="3834813"/>
                  </a:cubicBezTo>
                  <a:cubicBezTo>
                    <a:pt x="1485" y="3595610"/>
                    <a:pt x="-3595" y="634565"/>
                    <a:pt x="4025" y="391738"/>
                  </a:cubicBezTo>
                  <a:cubicBezTo>
                    <a:pt x="5295" y="344622"/>
                    <a:pt x="4025" y="293882"/>
                    <a:pt x="5295" y="246766"/>
                  </a:cubicBezTo>
                  <a:cubicBezTo>
                    <a:pt x="6565" y="170656"/>
                    <a:pt x="9105" y="87298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77633" y="30480"/>
                    <a:pt x="192797" y="29210"/>
                  </a:cubicBezTo>
                  <a:cubicBezTo>
                    <a:pt x="387136" y="25400"/>
                    <a:pt x="581475" y="22860"/>
                    <a:pt x="783012" y="20320"/>
                  </a:cubicBezTo>
                  <a:cubicBezTo>
                    <a:pt x="919769" y="17780"/>
                    <a:pt x="1056526" y="16510"/>
                    <a:pt x="1186086" y="13970"/>
                  </a:cubicBezTo>
                  <a:cubicBezTo>
                    <a:pt x="1315645" y="11430"/>
                    <a:pt x="1452402" y="8890"/>
                    <a:pt x="1581962" y="8890"/>
                  </a:cubicBezTo>
                  <a:cubicBezTo>
                    <a:pt x="1725917" y="7620"/>
                    <a:pt x="1869872" y="10160"/>
                    <a:pt x="2013827" y="8890"/>
                  </a:cubicBezTo>
                  <a:cubicBezTo>
                    <a:pt x="2193770" y="8890"/>
                    <a:pt x="5454350" y="6350"/>
                    <a:pt x="5634293" y="5080"/>
                  </a:cubicBezTo>
                  <a:cubicBezTo>
                    <a:pt x="5807039" y="3810"/>
                    <a:pt x="5979785" y="2540"/>
                    <a:pt x="6159729" y="2540"/>
                  </a:cubicBezTo>
                  <a:cubicBezTo>
                    <a:pt x="6454837" y="1270"/>
                    <a:pt x="6742747" y="0"/>
                    <a:pt x="7037854" y="0"/>
                  </a:cubicBezTo>
                  <a:cubicBezTo>
                    <a:pt x="7160216" y="0"/>
                    <a:pt x="7289775" y="2540"/>
                    <a:pt x="7412137" y="2540"/>
                  </a:cubicBezTo>
                  <a:cubicBezTo>
                    <a:pt x="7750431" y="3810"/>
                    <a:pt x="8095922" y="5080"/>
                    <a:pt x="8434217" y="7620"/>
                  </a:cubicBezTo>
                  <a:cubicBezTo>
                    <a:pt x="8614161" y="8890"/>
                    <a:pt x="8794105" y="12700"/>
                    <a:pt x="8974048" y="16510"/>
                  </a:cubicBezTo>
                  <a:cubicBezTo>
                    <a:pt x="9017234" y="16510"/>
                    <a:pt x="9060422" y="16510"/>
                    <a:pt x="9096410" y="16510"/>
                  </a:cubicBezTo>
                  <a:cubicBezTo>
                    <a:pt x="9132083" y="17780"/>
                    <a:pt x="9140973" y="20320"/>
                    <a:pt x="9151133" y="21590"/>
                  </a:cubicBezTo>
                  <a:close/>
                  <a:moveTo>
                    <a:pt x="9161294" y="4636951"/>
                  </a:moveTo>
                  <a:cubicBezTo>
                    <a:pt x="9162563" y="4620441"/>
                    <a:pt x="9163833" y="4607741"/>
                    <a:pt x="9163833" y="4595041"/>
                  </a:cubicBezTo>
                  <a:cubicBezTo>
                    <a:pt x="9162563" y="4392954"/>
                    <a:pt x="9161294" y="4200866"/>
                    <a:pt x="9161294" y="3994282"/>
                  </a:cubicBezTo>
                  <a:cubicBezTo>
                    <a:pt x="9161294" y="3900050"/>
                    <a:pt x="9163833" y="3805818"/>
                    <a:pt x="9162563" y="3711587"/>
                  </a:cubicBezTo>
                  <a:cubicBezTo>
                    <a:pt x="9162563" y="3624604"/>
                    <a:pt x="9161294" y="3533997"/>
                    <a:pt x="9160023" y="3447014"/>
                  </a:cubicBezTo>
                  <a:cubicBezTo>
                    <a:pt x="9154944" y="3312915"/>
                    <a:pt x="9143513" y="536710"/>
                    <a:pt x="9143513" y="402611"/>
                  </a:cubicBezTo>
                  <a:cubicBezTo>
                    <a:pt x="9140973" y="290258"/>
                    <a:pt x="9138433" y="174281"/>
                    <a:pt x="9135894" y="63500"/>
                  </a:cubicBezTo>
                  <a:cubicBezTo>
                    <a:pt x="9134623" y="44450"/>
                    <a:pt x="9133354" y="43180"/>
                    <a:pt x="9074817" y="41910"/>
                  </a:cubicBezTo>
                  <a:cubicBezTo>
                    <a:pt x="9053223" y="41910"/>
                    <a:pt x="9038828" y="41910"/>
                    <a:pt x="9017234" y="40640"/>
                  </a:cubicBezTo>
                  <a:cubicBezTo>
                    <a:pt x="8837291" y="36830"/>
                    <a:pt x="8650150" y="31750"/>
                    <a:pt x="8470206" y="30480"/>
                  </a:cubicBezTo>
                  <a:cubicBezTo>
                    <a:pt x="8031143" y="26670"/>
                    <a:pt x="7584883" y="25400"/>
                    <a:pt x="7145821" y="22860"/>
                  </a:cubicBezTo>
                  <a:cubicBezTo>
                    <a:pt x="7081041" y="22860"/>
                    <a:pt x="7009063" y="22860"/>
                    <a:pt x="6944283" y="22860"/>
                  </a:cubicBezTo>
                  <a:cubicBezTo>
                    <a:pt x="6836317" y="22860"/>
                    <a:pt x="6728351" y="22860"/>
                    <a:pt x="6627583" y="22860"/>
                  </a:cubicBezTo>
                  <a:cubicBezTo>
                    <a:pt x="6397255" y="22860"/>
                    <a:pt x="6166927" y="22860"/>
                    <a:pt x="5943797" y="24130"/>
                  </a:cubicBezTo>
                  <a:cubicBezTo>
                    <a:pt x="5749457" y="25400"/>
                    <a:pt x="2474482" y="29210"/>
                    <a:pt x="2280143" y="29210"/>
                  </a:cubicBezTo>
                  <a:cubicBezTo>
                    <a:pt x="1963442" y="29210"/>
                    <a:pt x="1646742" y="26670"/>
                    <a:pt x="1330041" y="33020"/>
                  </a:cubicBezTo>
                  <a:cubicBezTo>
                    <a:pt x="1164492" y="36830"/>
                    <a:pt x="1006142" y="36830"/>
                    <a:pt x="847792" y="38100"/>
                  </a:cubicBezTo>
                  <a:cubicBezTo>
                    <a:pt x="574277" y="41910"/>
                    <a:pt x="300763" y="45720"/>
                    <a:pt x="45935" y="50800"/>
                  </a:cubicBezTo>
                  <a:cubicBezTo>
                    <a:pt x="33235" y="50800"/>
                    <a:pt x="30695" y="53340"/>
                    <a:pt x="29425" y="76425"/>
                  </a:cubicBezTo>
                  <a:cubicBezTo>
                    <a:pt x="28155" y="141662"/>
                    <a:pt x="28155" y="206899"/>
                    <a:pt x="26885" y="272137"/>
                  </a:cubicBezTo>
                  <a:cubicBezTo>
                    <a:pt x="25615" y="380865"/>
                    <a:pt x="23075" y="485970"/>
                    <a:pt x="21805" y="594698"/>
                  </a:cubicBezTo>
                  <a:cubicBezTo>
                    <a:pt x="16725" y="710676"/>
                    <a:pt x="23075" y="3544870"/>
                    <a:pt x="25615" y="3660847"/>
                  </a:cubicBezTo>
                  <a:cubicBezTo>
                    <a:pt x="25615" y="3784073"/>
                    <a:pt x="25615" y="3910923"/>
                    <a:pt x="26885" y="4034149"/>
                  </a:cubicBezTo>
                  <a:cubicBezTo>
                    <a:pt x="26885" y="4124756"/>
                    <a:pt x="29425" y="4215363"/>
                    <a:pt x="29425" y="4305971"/>
                  </a:cubicBezTo>
                  <a:cubicBezTo>
                    <a:pt x="29425" y="4403826"/>
                    <a:pt x="29425" y="4501682"/>
                    <a:pt x="28155" y="4595041"/>
                  </a:cubicBezTo>
                  <a:cubicBezTo>
                    <a:pt x="28155" y="4598851"/>
                    <a:pt x="28155" y="4601391"/>
                    <a:pt x="28155" y="4605201"/>
                  </a:cubicBezTo>
                  <a:cubicBezTo>
                    <a:pt x="28155" y="4615361"/>
                    <a:pt x="31965" y="4619171"/>
                    <a:pt x="40855" y="4619171"/>
                  </a:cubicBezTo>
                  <a:cubicBezTo>
                    <a:pt x="92028" y="4619171"/>
                    <a:pt x="192797" y="4620441"/>
                    <a:pt x="286367" y="4620441"/>
                  </a:cubicBezTo>
                  <a:cubicBezTo>
                    <a:pt x="423124" y="4620441"/>
                    <a:pt x="567079" y="4617901"/>
                    <a:pt x="703837" y="4620441"/>
                  </a:cubicBezTo>
                  <a:cubicBezTo>
                    <a:pt x="926967" y="4624251"/>
                    <a:pt x="1150097" y="4626791"/>
                    <a:pt x="1373227" y="4625521"/>
                  </a:cubicBezTo>
                  <a:cubicBezTo>
                    <a:pt x="1517182" y="4624251"/>
                    <a:pt x="1653939" y="4626791"/>
                    <a:pt x="1797894" y="4626791"/>
                  </a:cubicBezTo>
                  <a:cubicBezTo>
                    <a:pt x="2006629" y="4626791"/>
                    <a:pt x="2215364" y="4625521"/>
                    <a:pt x="2424098" y="4626791"/>
                  </a:cubicBezTo>
                  <a:cubicBezTo>
                    <a:pt x="2733601" y="4628061"/>
                    <a:pt x="6130938" y="4617901"/>
                    <a:pt x="6447639" y="4620441"/>
                  </a:cubicBezTo>
                  <a:cubicBezTo>
                    <a:pt x="6584396" y="4621711"/>
                    <a:pt x="6721153" y="4622981"/>
                    <a:pt x="6850712" y="4622981"/>
                  </a:cubicBezTo>
                  <a:cubicBezTo>
                    <a:pt x="7088239" y="4625521"/>
                    <a:pt x="7318566" y="4621711"/>
                    <a:pt x="7556092" y="4625521"/>
                  </a:cubicBezTo>
                  <a:cubicBezTo>
                    <a:pt x="7750431" y="4628061"/>
                    <a:pt x="7944770" y="4628061"/>
                    <a:pt x="8139110" y="4630601"/>
                  </a:cubicBezTo>
                  <a:cubicBezTo>
                    <a:pt x="8427019" y="4634411"/>
                    <a:pt x="8714930" y="4636951"/>
                    <a:pt x="9002839" y="4638221"/>
                  </a:cubicBezTo>
                  <a:cubicBezTo>
                    <a:pt x="9110805" y="4638221"/>
                    <a:pt x="9140973" y="4636951"/>
                    <a:pt x="9161294" y="4636951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7801672" y="6133877"/>
            <a:ext cx="3446630" cy="535889"/>
            <a:chOff x="0" y="0"/>
            <a:chExt cx="907754" cy="14113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07754" cy="141139"/>
            </a:xfrm>
            <a:custGeom>
              <a:avLst/>
              <a:gdLst/>
              <a:ahLst/>
              <a:cxnLst/>
              <a:rect r="r" b="b" t="t" l="l"/>
              <a:pathLst>
                <a:path h="141139" w="907754">
                  <a:moveTo>
                    <a:pt x="0" y="0"/>
                  </a:moveTo>
                  <a:lnTo>
                    <a:pt x="907754" y="0"/>
                  </a:lnTo>
                  <a:lnTo>
                    <a:pt x="907754" y="141139"/>
                  </a:lnTo>
                  <a:lnTo>
                    <a:pt x="0" y="141139"/>
                  </a:ln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0"/>
              <a:ext cx="907754" cy="1411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76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2621391" y="1202081"/>
            <a:ext cx="11606538" cy="59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-139">
                <a:solidFill>
                  <a:srgbClr val="393839"/>
                </a:solidFill>
                <a:latin typeface="Happy Font TH"/>
                <a:ea typeface="Happy Font TH"/>
                <a:cs typeface="Happy Font TH"/>
                <a:sym typeface="Happy Font TH"/>
              </a:rPr>
              <a:t>Mots de vocabulaire de l’histore À la plage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819718" y="2449506"/>
            <a:ext cx="15042233" cy="1842674"/>
            <a:chOff x="0" y="0"/>
            <a:chExt cx="20056311" cy="245689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028156" cy="2456898"/>
            </a:xfrm>
            <a:custGeom>
              <a:avLst/>
              <a:gdLst/>
              <a:ahLst/>
              <a:cxnLst/>
              <a:rect r="r" b="b" t="t" l="l"/>
              <a:pathLst>
                <a:path h="2456898" w="10028156">
                  <a:moveTo>
                    <a:pt x="0" y="0"/>
                  </a:moveTo>
                  <a:lnTo>
                    <a:pt x="10028156" y="0"/>
                  </a:lnTo>
                  <a:lnTo>
                    <a:pt x="10028156" y="2456898"/>
                  </a:lnTo>
                  <a:lnTo>
                    <a:pt x="0" y="24568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0028156" y="0"/>
              <a:ext cx="10028156" cy="2456898"/>
            </a:xfrm>
            <a:custGeom>
              <a:avLst/>
              <a:gdLst/>
              <a:ahLst/>
              <a:cxnLst/>
              <a:rect r="r" b="b" t="t" l="l"/>
              <a:pathLst>
                <a:path h="2456898" w="10028156">
                  <a:moveTo>
                    <a:pt x="0" y="0"/>
                  </a:moveTo>
                  <a:lnTo>
                    <a:pt x="10028155" y="0"/>
                  </a:lnTo>
                  <a:lnTo>
                    <a:pt x="10028155" y="2456898"/>
                  </a:lnTo>
                  <a:lnTo>
                    <a:pt x="0" y="24568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819718" y="4692986"/>
            <a:ext cx="15042233" cy="1842674"/>
            <a:chOff x="0" y="0"/>
            <a:chExt cx="20056311" cy="2456898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028156" cy="2456898"/>
            </a:xfrm>
            <a:custGeom>
              <a:avLst/>
              <a:gdLst/>
              <a:ahLst/>
              <a:cxnLst/>
              <a:rect r="r" b="b" t="t" l="l"/>
              <a:pathLst>
                <a:path h="2456898" w="10028156">
                  <a:moveTo>
                    <a:pt x="0" y="0"/>
                  </a:moveTo>
                  <a:lnTo>
                    <a:pt x="10028156" y="0"/>
                  </a:lnTo>
                  <a:lnTo>
                    <a:pt x="10028156" y="2456898"/>
                  </a:lnTo>
                  <a:lnTo>
                    <a:pt x="0" y="24568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0028156" y="0"/>
              <a:ext cx="10028156" cy="2456898"/>
            </a:xfrm>
            <a:custGeom>
              <a:avLst/>
              <a:gdLst/>
              <a:ahLst/>
              <a:cxnLst/>
              <a:rect r="r" b="b" t="t" l="l"/>
              <a:pathLst>
                <a:path h="2456898" w="10028156">
                  <a:moveTo>
                    <a:pt x="0" y="0"/>
                  </a:moveTo>
                  <a:lnTo>
                    <a:pt x="10028155" y="0"/>
                  </a:lnTo>
                  <a:lnTo>
                    <a:pt x="10028155" y="2456898"/>
                  </a:lnTo>
                  <a:lnTo>
                    <a:pt x="0" y="24568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819718" y="6936466"/>
            <a:ext cx="15042233" cy="1842674"/>
            <a:chOff x="0" y="0"/>
            <a:chExt cx="20056311" cy="2456898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0028156" cy="2456898"/>
            </a:xfrm>
            <a:custGeom>
              <a:avLst/>
              <a:gdLst/>
              <a:ahLst/>
              <a:cxnLst/>
              <a:rect r="r" b="b" t="t" l="l"/>
              <a:pathLst>
                <a:path h="2456898" w="10028156">
                  <a:moveTo>
                    <a:pt x="0" y="0"/>
                  </a:moveTo>
                  <a:lnTo>
                    <a:pt x="10028156" y="0"/>
                  </a:lnTo>
                  <a:lnTo>
                    <a:pt x="10028156" y="2456898"/>
                  </a:lnTo>
                  <a:lnTo>
                    <a:pt x="0" y="24568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10028156" y="0"/>
              <a:ext cx="10028156" cy="2456898"/>
            </a:xfrm>
            <a:custGeom>
              <a:avLst/>
              <a:gdLst/>
              <a:ahLst/>
              <a:cxnLst/>
              <a:rect r="r" b="b" t="t" l="l"/>
              <a:pathLst>
                <a:path h="2456898" w="10028156">
                  <a:moveTo>
                    <a:pt x="0" y="0"/>
                  </a:moveTo>
                  <a:lnTo>
                    <a:pt x="10028155" y="0"/>
                  </a:lnTo>
                  <a:lnTo>
                    <a:pt x="10028155" y="2456898"/>
                  </a:lnTo>
                  <a:lnTo>
                    <a:pt x="0" y="24568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Freeform 18" id="18"/>
          <p:cNvSpPr/>
          <p:nvPr/>
        </p:nvSpPr>
        <p:spPr>
          <a:xfrm flipH="false" flipV="false" rot="0">
            <a:off x="67549" y="9103359"/>
            <a:ext cx="1044891" cy="1044891"/>
          </a:xfrm>
          <a:custGeom>
            <a:avLst/>
            <a:gdLst/>
            <a:ahLst/>
            <a:cxnLst/>
            <a:rect r="r" b="b" t="t" l="l"/>
            <a:pathLst>
              <a:path h="1044891" w="1044891">
                <a:moveTo>
                  <a:pt x="0" y="0"/>
                </a:moveTo>
                <a:lnTo>
                  <a:pt x="1044891" y="0"/>
                </a:lnTo>
                <a:lnTo>
                  <a:pt x="1044891" y="1044891"/>
                </a:lnTo>
                <a:lnTo>
                  <a:pt x="0" y="10448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56738" y="301253"/>
            <a:ext cx="15602562" cy="9684494"/>
          </a:xfrm>
          <a:custGeom>
            <a:avLst/>
            <a:gdLst/>
            <a:ahLst/>
            <a:cxnLst/>
            <a:rect r="r" b="b" t="t" l="l"/>
            <a:pathLst>
              <a:path h="9684494" w="15602562">
                <a:moveTo>
                  <a:pt x="0" y="0"/>
                </a:moveTo>
                <a:lnTo>
                  <a:pt x="15602562" y="0"/>
                </a:lnTo>
                <a:lnTo>
                  <a:pt x="15602562" y="9684494"/>
                </a:lnTo>
                <a:lnTo>
                  <a:pt x="0" y="96844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019" t="0" r="0" b="-11628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996687" y="547240"/>
            <a:ext cx="714556" cy="1253608"/>
          </a:xfrm>
          <a:custGeom>
            <a:avLst/>
            <a:gdLst/>
            <a:ahLst/>
            <a:cxnLst/>
            <a:rect r="r" b="b" t="t" l="l"/>
            <a:pathLst>
              <a:path h="1253608" w="714556">
                <a:moveTo>
                  <a:pt x="0" y="0"/>
                </a:moveTo>
                <a:lnTo>
                  <a:pt x="714556" y="0"/>
                </a:lnTo>
                <a:lnTo>
                  <a:pt x="714556" y="1253607"/>
                </a:lnTo>
                <a:lnTo>
                  <a:pt x="0" y="12536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464235" y="493809"/>
            <a:ext cx="11359530" cy="12271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63"/>
              </a:lnSpc>
            </a:pPr>
            <a:r>
              <a:rPr lang="en-US" b="true" sz="7188" spc="8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À la plage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100015" y="3074752"/>
            <a:ext cx="14716009" cy="831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30"/>
              </a:lnSpc>
              <a:spcBef>
                <a:spcPct val="0"/>
              </a:spcBef>
            </a:pPr>
            <a:r>
              <a:rPr lang="en-US" sz="4710" spc="5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Avec An</a:t>
            </a:r>
            <a:r>
              <a:rPr lang="en-US" b="true" sz="4710" spc="5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ge</a:t>
            </a:r>
            <a:r>
              <a:rPr lang="en-US" sz="4710" spc="5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la, une amie de mon </a:t>
            </a:r>
            <a:r>
              <a:rPr lang="en-US" b="true" sz="4710" spc="5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âge</a:t>
            </a:r>
            <a:r>
              <a:rPr lang="en-US" sz="4710" spc="5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je jouerai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968112" y="4311998"/>
            <a:ext cx="14716009" cy="831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30"/>
              </a:lnSpc>
              <a:spcBef>
                <a:spcPct val="0"/>
              </a:spcBef>
            </a:pPr>
            <a:r>
              <a:rPr lang="en-US" sz="4710" spc="5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au parc.</a:t>
            </a:r>
            <a:r>
              <a:rPr lang="en-US" sz="4710" spc="5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Je trouverai un flacon ma</a:t>
            </a:r>
            <a:r>
              <a:rPr lang="en-US" b="true" sz="4710" spc="5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gi</a:t>
            </a:r>
            <a:r>
              <a:rPr lang="en-US" sz="4710" spc="5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que d’où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100015" y="5397061"/>
            <a:ext cx="14716009" cy="831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30"/>
              </a:lnSpc>
              <a:spcBef>
                <a:spcPct val="0"/>
              </a:spcBef>
            </a:pPr>
            <a:r>
              <a:rPr lang="en-US" sz="4710" spc="5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sortira un </a:t>
            </a:r>
            <a:r>
              <a:rPr lang="en-US" b="true" sz="4710" spc="5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gé</a:t>
            </a:r>
            <a:r>
              <a:rPr lang="en-US" sz="4710" spc="5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nie. An</a:t>
            </a:r>
            <a:r>
              <a:rPr lang="en-US" b="true" sz="4710" spc="5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ge</a:t>
            </a:r>
            <a:r>
              <a:rPr lang="en-US" sz="4710" spc="5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 me dira, «Parle au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100015" y="6638138"/>
            <a:ext cx="14716009" cy="831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30"/>
              </a:lnSpc>
              <a:spcBef>
                <a:spcPct val="0"/>
              </a:spcBef>
            </a:pPr>
            <a:r>
              <a:rPr lang="en-US" b="true" sz="4710" spc="5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gé</a:t>
            </a:r>
            <a:r>
              <a:rPr lang="en-US" sz="4710" spc="5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nie».  J’ima</a:t>
            </a:r>
            <a:r>
              <a:rPr lang="en-US" b="true" sz="4710" spc="5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gi</a:t>
            </a:r>
            <a:r>
              <a:rPr lang="en-US" sz="4710" spc="5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ne une pla</a:t>
            </a:r>
            <a:r>
              <a:rPr lang="en-US" b="true" sz="4710" spc="5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</a:t>
            </a:r>
            <a:r>
              <a:rPr lang="en-US" b="true" sz="4710" spc="51">
                <a:solidFill>
                  <a:srgbClr val="59595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</a:t>
            </a:r>
            <a:r>
              <a:rPr lang="en-US" sz="4710" spc="5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couverte de sable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100015" y="7726814"/>
            <a:ext cx="14716009" cy="831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30"/>
              </a:lnSpc>
              <a:spcBef>
                <a:spcPct val="0"/>
              </a:spcBef>
            </a:pPr>
            <a:r>
              <a:rPr lang="en-US" sz="4710" spc="5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bei</a:t>
            </a:r>
            <a:r>
              <a:rPr lang="en-US" b="true" sz="4710" spc="5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</a:t>
            </a:r>
            <a:r>
              <a:rPr lang="en-US" b="true" sz="4710" spc="51">
                <a:solidFill>
                  <a:srgbClr val="59595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</a:t>
            </a:r>
            <a:r>
              <a:rPr lang="en-US" sz="4710" spc="5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J’ima</a:t>
            </a:r>
            <a:r>
              <a:rPr lang="en-US" b="true" sz="4710" spc="5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gi</a:t>
            </a:r>
            <a:r>
              <a:rPr lang="en-US" sz="4710" spc="5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ne une mer d’eau pure. 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855263" y="9380219"/>
            <a:ext cx="2541389" cy="4152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Arial 2"/>
                <a:ea typeface="Arial 2"/>
                <a:cs typeface="Arial 2"/>
                <a:sym typeface="Arial 2"/>
              </a:rPr>
              <a:t>Turquoise - g doux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156191" y="9380219"/>
            <a:ext cx="3659832" cy="4152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Arial 2"/>
                <a:ea typeface="Arial 2"/>
                <a:cs typeface="Arial 2"/>
                <a:sym typeface="Arial 2"/>
              </a:rPr>
              <a:t>Les Éditions DécodeHabile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67549" y="9103359"/>
            <a:ext cx="1044891" cy="1044891"/>
          </a:xfrm>
          <a:custGeom>
            <a:avLst/>
            <a:gdLst/>
            <a:ahLst/>
            <a:cxnLst/>
            <a:rect r="r" b="b" t="t" l="l"/>
            <a:pathLst>
              <a:path h="1044891" w="1044891">
                <a:moveTo>
                  <a:pt x="0" y="0"/>
                </a:moveTo>
                <a:lnTo>
                  <a:pt x="1044891" y="0"/>
                </a:lnTo>
                <a:lnTo>
                  <a:pt x="1044891" y="1044891"/>
                </a:lnTo>
                <a:lnTo>
                  <a:pt x="0" y="10448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3444666" y="9477375"/>
            <a:ext cx="10410936" cy="700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94"/>
              </a:lnSpc>
            </a:pPr>
            <a:r>
              <a:rPr lang="en-US" sz="2067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Ressource:</a:t>
            </a:r>
            <a:r>
              <a:rPr lang="en-US" b="true" sz="2067" i="true">
                <a:solidFill>
                  <a:srgbClr val="FFFFFF"/>
                </a:solidFill>
                <a:latin typeface="Century Gothic Paneuropean Bold Italics"/>
                <a:ea typeface="Century Gothic Paneuropean Bold Italics"/>
                <a:cs typeface="Century Gothic Paneuropean Bold Italics"/>
                <a:sym typeface="Century Gothic Paneuropean Bold Italics"/>
              </a:rPr>
              <a:t> </a:t>
            </a:r>
            <a:r>
              <a:rPr lang="en-US" b="true" sz="2067" i="true" u="sng">
                <a:solidFill>
                  <a:srgbClr val="FFFFFF"/>
                </a:solidFill>
                <a:latin typeface="Century Gothic Paneuropean Bold Italics"/>
                <a:ea typeface="Century Gothic Paneuropean Bold Italics"/>
                <a:cs typeface="Century Gothic Paneuropean Bold Italics"/>
                <a:sym typeface="Century Gothic Paneuropean Bold Italics"/>
                <a:hlinkClick r:id="rId6" tooltip="https://www.decodehabile.com"/>
              </a:rPr>
              <a:t>Décode Habile</a:t>
            </a:r>
            <a:r>
              <a:rPr lang="en-US" sz="2067" u="sng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  <a:hlinkClick r:id="rId7" tooltip="https://www.decodehabile.com"/>
              </a:rPr>
              <a:t>, Antonia Cetin et Jessica Onuoha</a:t>
            </a:r>
          </a:p>
          <a:p>
            <a:pPr algn="ctr">
              <a:lnSpc>
                <a:spcPts val="2894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56738" y="301253"/>
            <a:ext cx="15602562" cy="9684494"/>
          </a:xfrm>
          <a:custGeom>
            <a:avLst/>
            <a:gdLst/>
            <a:ahLst/>
            <a:cxnLst/>
            <a:rect r="r" b="b" t="t" l="l"/>
            <a:pathLst>
              <a:path h="9684494" w="15602562">
                <a:moveTo>
                  <a:pt x="0" y="0"/>
                </a:moveTo>
                <a:lnTo>
                  <a:pt x="15602562" y="0"/>
                </a:lnTo>
                <a:lnTo>
                  <a:pt x="15602562" y="9684494"/>
                </a:lnTo>
                <a:lnTo>
                  <a:pt x="0" y="96844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019" t="0" r="0" b="-116281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100015" y="1869141"/>
            <a:ext cx="14716009" cy="927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85"/>
              </a:lnSpc>
              <a:spcBef>
                <a:spcPct val="0"/>
              </a:spcBef>
            </a:pPr>
            <a:r>
              <a:rPr lang="en-US" sz="5300" spc="5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Je dirai au </a:t>
            </a:r>
            <a:r>
              <a:rPr lang="en-US" b="true" sz="5300" spc="58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gé</a:t>
            </a:r>
            <a:r>
              <a:rPr lang="en-US" sz="5300" spc="5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nie, «Je serai contente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100015" y="3081643"/>
            <a:ext cx="14716009" cy="927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85"/>
              </a:lnSpc>
              <a:spcBef>
                <a:spcPct val="0"/>
              </a:spcBef>
            </a:pPr>
            <a:r>
              <a:rPr lang="en-US" sz="5300" spc="5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à la pla</a:t>
            </a:r>
            <a:r>
              <a:rPr lang="en-US" b="true" sz="5300" spc="58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</a:t>
            </a:r>
            <a:r>
              <a:rPr lang="en-US" b="true" sz="5300" spc="58">
                <a:solidFill>
                  <a:srgbClr val="59595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</a:t>
            </a:r>
            <a:r>
              <a:rPr lang="en-US" sz="5300" spc="5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du lundi au vendredi!» Il dira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100015" y="4056019"/>
            <a:ext cx="14716009" cy="1062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59"/>
              </a:lnSpc>
              <a:spcBef>
                <a:spcPct val="0"/>
              </a:spcBef>
            </a:pPr>
            <a:r>
              <a:rPr lang="en-US" sz="5335" spc="-1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«On y va!»</a:t>
            </a:r>
            <a:r>
              <a:rPr lang="en-US" sz="5335" spc="-1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À la pla</a:t>
            </a:r>
            <a:r>
              <a:rPr lang="en-US" b="true" sz="5335" spc="-1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</a:t>
            </a:r>
            <a:r>
              <a:rPr lang="en-US" b="true" sz="5335" spc="-16">
                <a:solidFill>
                  <a:srgbClr val="59595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</a:t>
            </a:r>
            <a:r>
              <a:rPr lang="en-US" sz="5335" spc="-1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on fera un château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100015" y="5252120"/>
            <a:ext cx="14716009" cy="1062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59"/>
              </a:lnSpc>
              <a:spcBef>
                <a:spcPct val="0"/>
              </a:spcBef>
            </a:pPr>
            <a:r>
              <a:rPr lang="en-US" sz="5335" spc="-1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 sable. On plon</a:t>
            </a:r>
            <a:r>
              <a:rPr lang="en-US" b="true" sz="5335" spc="-1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ge</a:t>
            </a:r>
            <a:r>
              <a:rPr lang="en-US" sz="5335" spc="-1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ra dans l’eau peu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100015" y="6448221"/>
            <a:ext cx="14716009" cy="1062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59"/>
              </a:lnSpc>
              <a:spcBef>
                <a:spcPct val="0"/>
              </a:spcBef>
            </a:pPr>
            <a:r>
              <a:rPr lang="en-US" sz="5335" spc="-1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profonde. Je man</a:t>
            </a:r>
            <a:r>
              <a:rPr lang="en-US" b="true" sz="5335" spc="-1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ge</a:t>
            </a:r>
            <a:r>
              <a:rPr lang="en-US" sz="5335" spc="-1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rai une crème </a:t>
            </a:r>
            <a:r>
              <a:rPr lang="en-US" sz="5335" i="true" spc="-16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g</a:t>
            </a:r>
            <a:r>
              <a:rPr lang="en-US" sz="5335" spc="-1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lacée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100015" y="7558596"/>
            <a:ext cx="14716009" cy="1062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59"/>
              </a:lnSpc>
              <a:spcBef>
                <a:spcPct val="0"/>
              </a:spcBef>
            </a:pPr>
            <a:r>
              <a:rPr lang="en-US" sz="5335" spc="-1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oran</a:t>
            </a:r>
            <a:r>
              <a:rPr lang="en-US" b="true" sz="5335" spc="-1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</a:t>
            </a:r>
            <a:r>
              <a:rPr lang="en-US" b="true" sz="5335" spc="-16">
                <a:solidFill>
                  <a:srgbClr val="59595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</a:t>
            </a:r>
            <a:r>
              <a:rPr lang="en-US" sz="5335" spc="-1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An</a:t>
            </a:r>
            <a:r>
              <a:rPr lang="en-US" b="true" sz="5335" spc="-1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ge</a:t>
            </a:r>
            <a:r>
              <a:rPr lang="en-US" sz="5335" spc="-1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 re</a:t>
            </a:r>
            <a:r>
              <a:rPr lang="en-US" sz="5335" i="true" spc="-16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g</a:t>
            </a:r>
            <a:r>
              <a:rPr lang="en-US" sz="5335" spc="-1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ardera le seul nua</a:t>
            </a:r>
            <a:r>
              <a:rPr lang="en-US" b="true" sz="5335" spc="-1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</a:t>
            </a:r>
            <a:r>
              <a:rPr lang="en-US" b="true" sz="5335" spc="-16">
                <a:solidFill>
                  <a:srgbClr val="59595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</a:t>
            </a:r>
            <a:r>
              <a:rPr lang="en-US" sz="5335" spc="-1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qui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855263" y="9380219"/>
            <a:ext cx="2541389" cy="4152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Arial 2"/>
                <a:ea typeface="Arial 2"/>
                <a:cs typeface="Arial 2"/>
                <a:sym typeface="Arial 2"/>
              </a:rPr>
              <a:t>Turquoise - g doux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156191" y="9380219"/>
            <a:ext cx="3659832" cy="4152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Arial 2"/>
                <a:ea typeface="Arial 2"/>
                <a:cs typeface="Arial 2"/>
                <a:sym typeface="Arial 2"/>
              </a:rPr>
              <a:t>Les Éditions DécodeHabile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67549" y="9103359"/>
            <a:ext cx="1044891" cy="1044891"/>
          </a:xfrm>
          <a:custGeom>
            <a:avLst/>
            <a:gdLst/>
            <a:ahLst/>
            <a:cxnLst/>
            <a:rect r="r" b="b" t="t" l="l"/>
            <a:pathLst>
              <a:path h="1044891" w="1044891">
                <a:moveTo>
                  <a:pt x="0" y="0"/>
                </a:moveTo>
                <a:lnTo>
                  <a:pt x="1044891" y="0"/>
                </a:lnTo>
                <a:lnTo>
                  <a:pt x="1044891" y="1044891"/>
                </a:lnTo>
                <a:lnTo>
                  <a:pt x="0" y="10448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444666" y="9477375"/>
            <a:ext cx="10410936" cy="700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94"/>
              </a:lnSpc>
            </a:pPr>
            <a:r>
              <a:rPr lang="en-US" sz="2067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Ressource:</a:t>
            </a:r>
            <a:r>
              <a:rPr lang="en-US" b="true" sz="2067" i="true">
                <a:solidFill>
                  <a:srgbClr val="FFFFFF"/>
                </a:solidFill>
                <a:latin typeface="Century Gothic Paneuropean Bold Italics"/>
                <a:ea typeface="Century Gothic Paneuropean Bold Italics"/>
                <a:cs typeface="Century Gothic Paneuropean Bold Italics"/>
                <a:sym typeface="Century Gothic Paneuropean Bold Italics"/>
              </a:rPr>
              <a:t> </a:t>
            </a:r>
            <a:r>
              <a:rPr lang="en-US" b="true" sz="2067" i="true" u="sng">
                <a:solidFill>
                  <a:srgbClr val="FFFFFF"/>
                </a:solidFill>
                <a:latin typeface="Century Gothic Paneuropean Bold Italics"/>
                <a:ea typeface="Century Gothic Paneuropean Bold Italics"/>
                <a:cs typeface="Century Gothic Paneuropean Bold Italics"/>
                <a:sym typeface="Century Gothic Paneuropean Bold Italics"/>
                <a:hlinkClick r:id="rId5" tooltip="https://www.decodehabile.com"/>
              </a:rPr>
              <a:t>Décode Habile</a:t>
            </a:r>
            <a:r>
              <a:rPr lang="en-US" sz="2067" u="sng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  <a:hlinkClick r:id="rId6" tooltip="https://www.decodehabile.com"/>
              </a:rPr>
              <a:t>, Antonia Cetin et Jessica Onuoha</a:t>
            </a:r>
          </a:p>
          <a:p>
            <a:pPr algn="ctr">
              <a:lnSpc>
                <a:spcPts val="2894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4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42719" y="301253"/>
            <a:ext cx="15602562" cy="9684494"/>
          </a:xfrm>
          <a:custGeom>
            <a:avLst/>
            <a:gdLst/>
            <a:ahLst/>
            <a:cxnLst/>
            <a:rect r="r" b="b" t="t" l="l"/>
            <a:pathLst>
              <a:path h="9684494" w="15602562">
                <a:moveTo>
                  <a:pt x="0" y="0"/>
                </a:moveTo>
                <a:lnTo>
                  <a:pt x="15602562" y="0"/>
                </a:lnTo>
                <a:lnTo>
                  <a:pt x="15602562" y="9684494"/>
                </a:lnTo>
                <a:lnTo>
                  <a:pt x="0" y="96844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019" t="0" r="0" b="-116281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785995" y="2891465"/>
            <a:ext cx="14716009" cy="1062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59"/>
              </a:lnSpc>
              <a:spcBef>
                <a:spcPct val="0"/>
              </a:spcBef>
            </a:pPr>
            <a:r>
              <a:rPr lang="en-US" sz="5335" spc="-1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On dira merci au </a:t>
            </a:r>
            <a:r>
              <a:rPr lang="en-US" b="true" sz="5335" spc="-1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gé</a:t>
            </a:r>
            <a:r>
              <a:rPr lang="en-US" sz="5335" spc="-1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nie pour ce </a:t>
            </a:r>
            <a:r>
              <a:rPr lang="en-US" b="true" sz="5335" spc="-1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jo</a:t>
            </a:r>
            <a:r>
              <a:rPr lang="en-US" sz="5335" spc="-1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 cadeau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629368" y="4080749"/>
            <a:ext cx="4508302" cy="1062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59"/>
              </a:lnSpc>
              <a:spcBef>
                <a:spcPct val="0"/>
              </a:spcBef>
            </a:pPr>
            <a:r>
              <a:rPr lang="en-US" sz="5335" spc="-1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qu’on a reçu.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629368" y="1723939"/>
            <a:ext cx="14716009" cy="1062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59"/>
              </a:lnSpc>
              <a:spcBef>
                <a:spcPct val="0"/>
              </a:spcBef>
            </a:pPr>
            <a:r>
              <a:rPr lang="en-US" sz="5335" spc="-1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passe en forme de </a:t>
            </a:r>
            <a:r>
              <a:rPr lang="en-US" b="true" sz="5335" spc="-1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gi</a:t>
            </a:r>
            <a:r>
              <a:rPr lang="en-US" sz="5335" spc="-1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rafe. On sourira.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855263" y="9380219"/>
            <a:ext cx="2541389" cy="4152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Arial 2"/>
                <a:ea typeface="Arial 2"/>
                <a:cs typeface="Arial 2"/>
                <a:sym typeface="Arial 2"/>
              </a:rPr>
              <a:t>Turquoise - g doux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156191" y="9380219"/>
            <a:ext cx="3659832" cy="4152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Arial 2"/>
                <a:ea typeface="Arial 2"/>
                <a:cs typeface="Arial 2"/>
                <a:sym typeface="Arial 2"/>
              </a:rPr>
              <a:t>Les Éditions DécodeHabile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67549" y="9103359"/>
            <a:ext cx="1044891" cy="1044891"/>
          </a:xfrm>
          <a:custGeom>
            <a:avLst/>
            <a:gdLst/>
            <a:ahLst/>
            <a:cxnLst/>
            <a:rect r="r" b="b" t="t" l="l"/>
            <a:pathLst>
              <a:path h="1044891" w="1044891">
                <a:moveTo>
                  <a:pt x="0" y="0"/>
                </a:moveTo>
                <a:lnTo>
                  <a:pt x="1044891" y="0"/>
                </a:lnTo>
                <a:lnTo>
                  <a:pt x="1044891" y="1044891"/>
                </a:lnTo>
                <a:lnTo>
                  <a:pt x="0" y="10448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444666" y="9477375"/>
            <a:ext cx="10410936" cy="700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94"/>
              </a:lnSpc>
            </a:pPr>
            <a:r>
              <a:rPr lang="en-US" sz="2067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Ressource:</a:t>
            </a:r>
            <a:r>
              <a:rPr lang="en-US" b="true" sz="2067" i="true">
                <a:solidFill>
                  <a:srgbClr val="FFFFFF"/>
                </a:solidFill>
                <a:latin typeface="Century Gothic Paneuropean Bold Italics"/>
                <a:ea typeface="Century Gothic Paneuropean Bold Italics"/>
                <a:cs typeface="Century Gothic Paneuropean Bold Italics"/>
                <a:sym typeface="Century Gothic Paneuropean Bold Italics"/>
              </a:rPr>
              <a:t> </a:t>
            </a:r>
            <a:r>
              <a:rPr lang="en-US" b="true" sz="2067" i="true" u="sng">
                <a:solidFill>
                  <a:srgbClr val="FFFFFF"/>
                </a:solidFill>
                <a:latin typeface="Century Gothic Paneuropean Bold Italics"/>
                <a:ea typeface="Century Gothic Paneuropean Bold Italics"/>
                <a:cs typeface="Century Gothic Paneuropean Bold Italics"/>
                <a:sym typeface="Century Gothic Paneuropean Bold Italics"/>
                <a:hlinkClick r:id="rId5" tooltip="https://www.decodehabile.com"/>
              </a:rPr>
              <a:t>Décode Habile</a:t>
            </a:r>
            <a:r>
              <a:rPr lang="en-US" sz="2067" u="sng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  <a:hlinkClick r:id="rId6" tooltip="https://www.decodehabile.com"/>
              </a:rPr>
              <a:t>, Antonia Cetin et Jessica Onuoha</a:t>
            </a:r>
          </a:p>
          <a:p>
            <a:pPr algn="ctr">
              <a:lnSpc>
                <a:spcPts val="2894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18495" y="447606"/>
            <a:ext cx="15164999" cy="9535724"/>
            <a:chOff x="0" y="0"/>
            <a:chExt cx="20219999" cy="1271429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31938" y="5429102"/>
              <a:ext cx="20188061" cy="1853087"/>
              <a:chOff x="0" y="0"/>
              <a:chExt cx="3987765" cy="366042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3987765" cy="366042"/>
              </a:xfrm>
              <a:custGeom>
                <a:avLst/>
                <a:gdLst/>
                <a:ahLst/>
                <a:cxnLst/>
                <a:rect r="r" b="b" t="t" l="l"/>
                <a:pathLst>
                  <a:path h="366042" w="3987765">
                    <a:moveTo>
                      <a:pt x="0" y="0"/>
                    </a:moveTo>
                    <a:lnTo>
                      <a:pt x="3987765" y="0"/>
                    </a:lnTo>
                    <a:lnTo>
                      <a:pt x="3987765" y="366042"/>
                    </a:lnTo>
                    <a:lnTo>
                      <a:pt x="0" y="366042"/>
                    </a:lnTo>
                    <a:close/>
                  </a:path>
                </a:pathLst>
              </a:custGeom>
              <a:solidFill>
                <a:srgbClr val="BADDAC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38100"/>
                <a:ext cx="3987765" cy="40414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19725" y="7282189"/>
              <a:ext cx="20188061" cy="1800954"/>
              <a:chOff x="0" y="0"/>
              <a:chExt cx="3987765" cy="355744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3987765" cy="355744"/>
              </a:xfrm>
              <a:custGeom>
                <a:avLst/>
                <a:gdLst/>
                <a:ahLst/>
                <a:cxnLst/>
                <a:rect r="r" b="b" t="t" l="l"/>
                <a:pathLst>
                  <a:path h="355744" w="3987765">
                    <a:moveTo>
                      <a:pt x="0" y="0"/>
                    </a:moveTo>
                    <a:lnTo>
                      <a:pt x="3987765" y="0"/>
                    </a:lnTo>
                    <a:lnTo>
                      <a:pt x="3987765" y="355744"/>
                    </a:lnTo>
                    <a:lnTo>
                      <a:pt x="0" y="35574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38100"/>
                <a:ext cx="3987765" cy="39384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0" y="10915588"/>
              <a:ext cx="20188061" cy="1798710"/>
              <a:chOff x="0" y="0"/>
              <a:chExt cx="3987765" cy="355301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3987765" cy="355301"/>
              </a:xfrm>
              <a:custGeom>
                <a:avLst/>
                <a:gdLst/>
                <a:ahLst/>
                <a:cxnLst/>
                <a:rect r="r" b="b" t="t" l="l"/>
                <a:pathLst>
                  <a:path h="355301" w="3987765">
                    <a:moveTo>
                      <a:pt x="0" y="0"/>
                    </a:moveTo>
                    <a:lnTo>
                      <a:pt x="3987765" y="0"/>
                    </a:lnTo>
                    <a:lnTo>
                      <a:pt x="3987765" y="355301"/>
                    </a:lnTo>
                    <a:lnTo>
                      <a:pt x="0" y="35530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3987765" cy="39340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19725" y="9083143"/>
              <a:ext cx="20188061" cy="1784968"/>
              <a:chOff x="0" y="0"/>
              <a:chExt cx="3987765" cy="352586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3987765" cy="352586"/>
              </a:xfrm>
              <a:custGeom>
                <a:avLst/>
                <a:gdLst/>
                <a:ahLst/>
                <a:cxnLst/>
                <a:rect r="r" b="b" t="t" l="l"/>
                <a:pathLst>
                  <a:path h="352586" w="3987765">
                    <a:moveTo>
                      <a:pt x="0" y="0"/>
                    </a:moveTo>
                    <a:lnTo>
                      <a:pt x="3987765" y="0"/>
                    </a:lnTo>
                    <a:lnTo>
                      <a:pt x="3987765" y="352586"/>
                    </a:lnTo>
                    <a:lnTo>
                      <a:pt x="0" y="352586"/>
                    </a:lnTo>
                    <a:close/>
                  </a:path>
                </a:pathLst>
              </a:custGeom>
              <a:solidFill>
                <a:srgbClr val="BADDAC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38100"/>
                <a:ext cx="3987765" cy="39068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31938" y="0"/>
              <a:ext cx="20188061" cy="1804624"/>
              <a:chOff x="0" y="0"/>
              <a:chExt cx="3987765" cy="356469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3987765" cy="356469"/>
              </a:xfrm>
              <a:custGeom>
                <a:avLst/>
                <a:gdLst/>
                <a:ahLst/>
                <a:cxnLst/>
                <a:rect r="r" b="b" t="t" l="l"/>
                <a:pathLst>
                  <a:path h="356469" w="3987765">
                    <a:moveTo>
                      <a:pt x="0" y="0"/>
                    </a:moveTo>
                    <a:lnTo>
                      <a:pt x="3987765" y="0"/>
                    </a:lnTo>
                    <a:lnTo>
                      <a:pt x="3987765" y="356469"/>
                    </a:lnTo>
                    <a:lnTo>
                      <a:pt x="0" y="35646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38100"/>
                <a:ext cx="3987765" cy="39456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0">
              <a:off x="19725" y="1817324"/>
              <a:ext cx="20188061" cy="1830010"/>
              <a:chOff x="0" y="0"/>
              <a:chExt cx="3987765" cy="361483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3987765" cy="361483"/>
              </a:xfrm>
              <a:custGeom>
                <a:avLst/>
                <a:gdLst/>
                <a:ahLst/>
                <a:cxnLst/>
                <a:rect r="r" b="b" t="t" l="l"/>
                <a:pathLst>
                  <a:path h="361483" w="3987765">
                    <a:moveTo>
                      <a:pt x="0" y="0"/>
                    </a:moveTo>
                    <a:lnTo>
                      <a:pt x="3987765" y="0"/>
                    </a:lnTo>
                    <a:lnTo>
                      <a:pt x="3987765" y="361483"/>
                    </a:lnTo>
                    <a:lnTo>
                      <a:pt x="0" y="361483"/>
                    </a:lnTo>
                    <a:close/>
                  </a:path>
                </a:pathLst>
              </a:custGeom>
              <a:solidFill>
                <a:srgbClr val="BADDAC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38100"/>
                <a:ext cx="3987765" cy="39958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21" id="21"/>
            <p:cNvGrpSpPr/>
            <p:nvPr/>
          </p:nvGrpSpPr>
          <p:grpSpPr>
            <a:xfrm rot="0">
              <a:off x="31938" y="3660033"/>
              <a:ext cx="20188061" cy="1769069"/>
              <a:chOff x="0" y="0"/>
              <a:chExt cx="3987765" cy="349446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3987765" cy="349446"/>
              </a:xfrm>
              <a:custGeom>
                <a:avLst/>
                <a:gdLst/>
                <a:ahLst/>
                <a:cxnLst/>
                <a:rect r="r" b="b" t="t" l="l"/>
                <a:pathLst>
                  <a:path h="349446" w="3987765">
                    <a:moveTo>
                      <a:pt x="0" y="0"/>
                    </a:moveTo>
                    <a:lnTo>
                      <a:pt x="3987765" y="0"/>
                    </a:lnTo>
                    <a:lnTo>
                      <a:pt x="3987765" y="349446"/>
                    </a:lnTo>
                    <a:lnTo>
                      <a:pt x="0" y="34944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0" y="-38100"/>
                <a:ext cx="3987765" cy="38754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</p:grpSp>
      <p:grpSp>
        <p:nvGrpSpPr>
          <p:cNvPr name="Group 24" id="24"/>
          <p:cNvGrpSpPr/>
          <p:nvPr/>
        </p:nvGrpSpPr>
        <p:grpSpPr>
          <a:xfrm rot="0">
            <a:off x="1340547" y="411622"/>
            <a:ext cx="15242947" cy="9607692"/>
            <a:chOff x="0" y="0"/>
            <a:chExt cx="20323929" cy="12810255"/>
          </a:xfrm>
        </p:grpSpPr>
        <p:sp>
          <p:nvSpPr>
            <p:cNvPr name="AutoShape 25" id="25"/>
            <p:cNvSpPr/>
            <p:nvPr/>
          </p:nvSpPr>
          <p:spPr>
            <a:xfrm flipH="true">
              <a:off x="95941" y="2"/>
              <a:ext cx="0" cy="12772100"/>
            </a:xfrm>
            <a:prstGeom prst="line">
              <a:avLst/>
            </a:prstGeom>
            <a:ln cap="flat" w="508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26" id="26"/>
            <p:cNvSpPr/>
            <p:nvPr/>
          </p:nvSpPr>
          <p:spPr>
            <a:xfrm>
              <a:off x="20297525" y="2"/>
              <a:ext cx="1005" cy="12772100"/>
            </a:xfrm>
            <a:prstGeom prst="line">
              <a:avLst/>
            </a:prstGeom>
            <a:ln cap="flat" w="508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27" id="27"/>
            <p:cNvSpPr/>
            <p:nvPr/>
          </p:nvSpPr>
          <p:spPr>
            <a:xfrm flipV="true">
              <a:off x="32664" y="1859300"/>
              <a:ext cx="20201584" cy="20671"/>
            </a:xfrm>
            <a:prstGeom prst="line">
              <a:avLst/>
            </a:prstGeom>
            <a:ln cap="flat" w="508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28" id="28"/>
            <p:cNvSpPr/>
            <p:nvPr/>
          </p:nvSpPr>
          <p:spPr>
            <a:xfrm>
              <a:off x="32664" y="3693200"/>
              <a:ext cx="20201584" cy="0"/>
            </a:xfrm>
            <a:prstGeom prst="line">
              <a:avLst/>
            </a:prstGeom>
            <a:ln cap="flat" w="508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29" id="29"/>
            <p:cNvSpPr/>
            <p:nvPr/>
          </p:nvSpPr>
          <p:spPr>
            <a:xfrm>
              <a:off x="32664" y="5506429"/>
              <a:ext cx="20201584" cy="0"/>
            </a:xfrm>
            <a:prstGeom prst="line">
              <a:avLst/>
            </a:prstGeom>
            <a:ln cap="flat" w="508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30" id="30"/>
            <p:cNvSpPr/>
            <p:nvPr/>
          </p:nvSpPr>
          <p:spPr>
            <a:xfrm>
              <a:off x="32664" y="7319658"/>
              <a:ext cx="20201584" cy="0"/>
            </a:xfrm>
            <a:prstGeom prst="line">
              <a:avLst/>
            </a:prstGeom>
            <a:ln cap="flat" w="508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31" id="31"/>
            <p:cNvSpPr/>
            <p:nvPr/>
          </p:nvSpPr>
          <p:spPr>
            <a:xfrm>
              <a:off x="32664" y="9132887"/>
              <a:ext cx="20201584" cy="0"/>
            </a:xfrm>
            <a:prstGeom prst="line">
              <a:avLst/>
            </a:prstGeom>
            <a:ln cap="flat" w="508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32" id="32"/>
            <p:cNvSpPr/>
            <p:nvPr/>
          </p:nvSpPr>
          <p:spPr>
            <a:xfrm flipV="true">
              <a:off x="16" y="10946116"/>
              <a:ext cx="20266880" cy="12755"/>
            </a:xfrm>
            <a:prstGeom prst="line">
              <a:avLst/>
            </a:prstGeom>
            <a:ln cap="flat" w="508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33" id="33"/>
            <p:cNvSpPr/>
            <p:nvPr/>
          </p:nvSpPr>
          <p:spPr>
            <a:xfrm flipV="true">
              <a:off x="32664" y="25400"/>
              <a:ext cx="20201584" cy="20671"/>
            </a:xfrm>
            <a:prstGeom prst="line">
              <a:avLst/>
            </a:prstGeom>
            <a:ln cap="flat" w="508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34" id="34"/>
            <p:cNvSpPr/>
            <p:nvPr/>
          </p:nvSpPr>
          <p:spPr>
            <a:xfrm flipV="true">
              <a:off x="16" y="12772100"/>
              <a:ext cx="20266880" cy="12755"/>
            </a:xfrm>
            <a:prstGeom prst="line">
              <a:avLst/>
            </a:prstGeom>
            <a:ln cap="flat" w="508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</p:grpSp>
      <p:sp>
        <p:nvSpPr>
          <p:cNvPr name="TextBox 35" id="35"/>
          <p:cNvSpPr txBox="true"/>
          <p:nvPr/>
        </p:nvSpPr>
        <p:spPr>
          <a:xfrm rot="0">
            <a:off x="3282255" y="543678"/>
            <a:ext cx="11359530" cy="12271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63"/>
              </a:lnSpc>
            </a:pPr>
            <a:r>
              <a:rPr lang="en-US" b="true" sz="7188" spc="8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On joue!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968112" y="1995940"/>
            <a:ext cx="14249876" cy="831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30"/>
              </a:lnSpc>
              <a:spcBef>
                <a:spcPct val="0"/>
              </a:spcBef>
            </a:pPr>
            <a:r>
              <a:rPr lang="en-US" sz="4710" spc="5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 été, on joue.  On trouve un ami. On rigole!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968112" y="3362471"/>
            <a:ext cx="14249876" cy="831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30"/>
              </a:lnSpc>
              <a:spcBef>
                <a:spcPct val="0"/>
              </a:spcBef>
            </a:pPr>
            <a:r>
              <a:rPr lang="en-US" sz="4710" spc="5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Gamal, le tigre, glisse sur le toboggan. 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968112" y="4729002"/>
            <a:ext cx="14716009" cy="831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30"/>
              </a:lnSpc>
              <a:spcBef>
                <a:spcPct val="0"/>
              </a:spcBef>
            </a:pPr>
            <a:r>
              <a:rPr lang="en-US" sz="4710" spc="5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Goran, le cheval, galope vite à Pluton. Gabi, 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968112" y="6095533"/>
            <a:ext cx="13410152" cy="831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30"/>
              </a:lnSpc>
              <a:spcBef>
                <a:spcPct val="0"/>
              </a:spcBef>
            </a:pPr>
            <a:r>
              <a:rPr lang="en-US" sz="4710" spc="5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 fourmi, trouve un légume pour sa salade. 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968112" y="7462064"/>
            <a:ext cx="14065765" cy="831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30"/>
              </a:lnSpc>
              <a:spcBef>
                <a:spcPct val="0"/>
              </a:spcBef>
            </a:pPr>
            <a:r>
              <a:rPr lang="en-US" sz="4710" spc="5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Pogo, l’ours, monte sur la branch d’un arbre. 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711784" y="9510121"/>
            <a:ext cx="1752451" cy="2762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rial 2"/>
                <a:ea typeface="Arial 2"/>
                <a:cs typeface="Arial 2"/>
                <a:sym typeface="Arial 2"/>
              </a:rPr>
              <a:t>Vert - g dur + e muet</a:t>
            </a:r>
          </a:p>
        </p:txBody>
      </p:sp>
      <p:grpSp>
        <p:nvGrpSpPr>
          <p:cNvPr name="Group 42" id="42"/>
          <p:cNvGrpSpPr/>
          <p:nvPr/>
        </p:nvGrpSpPr>
        <p:grpSpPr>
          <a:xfrm rot="0">
            <a:off x="13715884" y="9557746"/>
            <a:ext cx="2903260" cy="212088"/>
            <a:chOff x="0" y="0"/>
            <a:chExt cx="3871014" cy="282784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231489" cy="231489"/>
            </a:xfrm>
            <a:custGeom>
              <a:avLst/>
              <a:gdLst/>
              <a:ahLst/>
              <a:cxnLst/>
              <a:rect r="r" b="b" t="t" l="l"/>
              <a:pathLst>
                <a:path h="231489" w="231489">
                  <a:moveTo>
                    <a:pt x="0" y="0"/>
                  </a:moveTo>
                  <a:lnTo>
                    <a:pt x="231489" y="0"/>
                  </a:lnTo>
                  <a:lnTo>
                    <a:pt x="231489" y="231489"/>
                  </a:lnTo>
                  <a:lnTo>
                    <a:pt x="0" y="2314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44" id="44"/>
            <p:cNvSpPr txBox="true"/>
            <p:nvPr/>
          </p:nvSpPr>
          <p:spPr>
            <a:xfrm rot="0">
              <a:off x="115744" y="-47625"/>
              <a:ext cx="3755269" cy="3304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Arial 2"/>
                  <a:ea typeface="Arial 2"/>
                  <a:cs typeface="Arial 2"/>
                  <a:sym typeface="Arial 2"/>
                </a:rPr>
                <a:t>2023 Les Éditions DécodeHabile</a:t>
              </a:r>
            </a:p>
          </p:txBody>
        </p:sp>
      </p:grpSp>
      <p:sp>
        <p:nvSpPr>
          <p:cNvPr name="Freeform 45" id="45"/>
          <p:cNvSpPr/>
          <p:nvPr/>
        </p:nvSpPr>
        <p:spPr>
          <a:xfrm flipH="false" flipV="false" rot="0">
            <a:off x="1711784" y="542170"/>
            <a:ext cx="952131" cy="1068310"/>
          </a:xfrm>
          <a:custGeom>
            <a:avLst/>
            <a:gdLst/>
            <a:ahLst/>
            <a:cxnLst/>
            <a:rect r="r" b="b" t="t" l="l"/>
            <a:pathLst>
              <a:path h="1068310" w="952131">
                <a:moveTo>
                  <a:pt x="0" y="0"/>
                </a:moveTo>
                <a:lnTo>
                  <a:pt x="952131" y="0"/>
                </a:lnTo>
                <a:lnTo>
                  <a:pt x="952131" y="1068310"/>
                </a:lnTo>
                <a:lnTo>
                  <a:pt x="0" y="10683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67549" y="9103359"/>
            <a:ext cx="1044891" cy="1044891"/>
          </a:xfrm>
          <a:custGeom>
            <a:avLst/>
            <a:gdLst/>
            <a:ahLst/>
            <a:cxnLst/>
            <a:rect r="r" b="b" t="t" l="l"/>
            <a:pathLst>
              <a:path h="1044891" w="1044891">
                <a:moveTo>
                  <a:pt x="0" y="0"/>
                </a:moveTo>
                <a:lnTo>
                  <a:pt x="1044891" y="0"/>
                </a:lnTo>
                <a:lnTo>
                  <a:pt x="1044891" y="1044891"/>
                </a:lnTo>
                <a:lnTo>
                  <a:pt x="0" y="10448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47" id="47"/>
          <p:cNvSpPr txBox="true"/>
          <p:nvPr/>
        </p:nvSpPr>
        <p:spPr>
          <a:xfrm rot="0">
            <a:off x="3444666" y="9477375"/>
            <a:ext cx="10410936" cy="700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94"/>
              </a:lnSpc>
            </a:pPr>
            <a:r>
              <a:rPr lang="en-US" sz="2067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Ressource:</a:t>
            </a:r>
            <a:r>
              <a:rPr lang="en-US" b="true" sz="2067" i="true">
                <a:solidFill>
                  <a:srgbClr val="000000"/>
                </a:solidFill>
                <a:latin typeface="Century Gothic Paneuropean Bold Italics"/>
                <a:ea typeface="Century Gothic Paneuropean Bold Italics"/>
                <a:cs typeface="Century Gothic Paneuropean Bold Italics"/>
                <a:sym typeface="Century Gothic Paneuropean Bold Italics"/>
              </a:rPr>
              <a:t> </a:t>
            </a:r>
            <a:r>
              <a:rPr lang="en-US" b="true" sz="2067" i="true" u="sng">
                <a:solidFill>
                  <a:srgbClr val="000000"/>
                </a:solidFill>
                <a:latin typeface="Century Gothic Paneuropean Bold Italics"/>
                <a:ea typeface="Century Gothic Paneuropean Bold Italics"/>
                <a:cs typeface="Century Gothic Paneuropean Bold Italics"/>
                <a:sym typeface="Century Gothic Paneuropean Bold Italics"/>
                <a:hlinkClick r:id="rId6" tooltip="https://www.decodehabile.com"/>
              </a:rPr>
              <a:t>Décode Habile</a:t>
            </a:r>
            <a:r>
              <a:rPr lang="en-US" sz="2067" u="sng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  <a:hlinkClick r:id="rId7" tooltip="https://www.decodehabile.com"/>
              </a:rPr>
              <a:t>, Antonia Cetin et Jessica Onuoha</a:t>
            </a:r>
          </a:p>
          <a:p>
            <a:pPr algn="ctr">
              <a:lnSpc>
                <a:spcPts val="2894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4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18495" y="447606"/>
            <a:ext cx="15164999" cy="9535724"/>
            <a:chOff x="0" y="0"/>
            <a:chExt cx="20219999" cy="1271429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31938" y="5429102"/>
              <a:ext cx="20188061" cy="1853087"/>
              <a:chOff x="0" y="0"/>
              <a:chExt cx="3987765" cy="366042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3987765" cy="366042"/>
              </a:xfrm>
              <a:custGeom>
                <a:avLst/>
                <a:gdLst/>
                <a:ahLst/>
                <a:cxnLst/>
                <a:rect r="r" b="b" t="t" l="l"/>
                <a:pathLst>
                  <a:path h="366042" w="3987765">
                    <a:moveTo>
                      <a:pt x="0" y="0"/>
                    </a:moveTo>
                    <a:lnTo>
                      <a:pt x="3987765" y="0"/>
                    </a:lnTo>
                    <a:lnTo>
                      <a:pt x="3987765" y="366042"/>
                    </a:lnTo>
                    <a:lnTo>
                      <a:pt x="0" y="366042"/>
                    </a:lnTo>
                    <a:close/>
                  </a:path>
                </a:pathLst>
              </a:custGeom>
              <a:solidFill>
                <a:srgbClr val="BADDAC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38100"/>
                <a:ext cx="3987765" cy="40414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19725" y="7282189"/>
              <a:ext cx="20188061" cy="1800954"/>
              <a:chOff x="0" y="0"/>
              <a:chExt cx="3987765" cy="355744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3987765" cy="355744"/>
              </a:xfrm>
              <a:custGeom>
                <a:avLst/>
                <a:gdLst/>
                <a:ahLst/>
                <a:cxnLst/>
                <a:rect r="r" b="b" t="t" l="l"/>
                <a:pathLst>
                  <a:path h="355744" w="3987765">
                    <a:moveTo>
                      <a:pt x="0" y="0"/>
                    </a:moveTo>
                    <a:lnTo>
                      <a:pt x="3987765" y="0"/>
                    </a:lnTo>
                    <a:lnTo>
                      <a:pt x="3987765" y="355744"/>
                    </a:lnTo>
                    <a:lnTo>
                      <a:pt x="0" y="35574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38100"/>
                <a:ext cx="3987765" cy="39384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0" y="10915588"/>
              <a:ext cx="20188061" cy="1798710"/>
              <a:chOff x="0" y="0"/>
              <a:chExt cx="3987765" cy="355301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3987765" cy="355301"/>
              </a:xfrm>
              <a:custGeom>
                <a:avLst/>
                <a:gdLst/>
                <a:ahLst/>
                <a:cxnLst/>
                <a:rect r="r" b="b" t="t" l="l"/>
                <a:pathLst>
                  <a:path h="355301" w="3987765">
                    <a:moveTo>
                      <a:pt x="0" y="0"/>
                    </a:moveTo>
                    <a:lnTo>
                      <a:pt x="3987765" y="0"/>
                    </a:lnTo>
                    <a:lnTo>
                      <a:pt x="3987765" y="355301"/>
                    </a:lnTo>
                    <a:lnTo>
                      <a:pt x="0" y="35530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3987765" cy="39340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19725" y="9083143"/>
              <a:ext cx="20188061" cy="1784968"/>
              <a:chOff x="0" y="0"/>
              <a:chExt cx="3987765" cy="352586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3987765" cy="352586"/>
              </a:xfrm>
              <a:custGeom>
                <a:avLst/>
                <a:gdLst/>
                <a:ahLst/>
                <a:cxnLst/>
                <a:rect r="r" b="b" t="t" l="l"/>
                <a:pathLst>
                  <a:path h="352586" w="3987765">
                    <a:moveTo>
                      <a:pt x="0" y="0"/>
                    </a:moveTo>
                    <a:lnTo>
                      <a:pt x="3987765" y="0"/>
                    </a:lnTo>
                    <a:lnTo>
                      <a:pt x="3987765" y="352586"/>
                    </a:lnTo>
                    <a:lnTo>
                      <a:pt x="0" y="352586"/>
                    </a:lnTo>
                    <a:close/>
                  </a:path>
                </a:pathLst>
              </a:custGeom>
              <a:solidFill>
                <a:srgbClr val="BADDAC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38100"/>
                <a:ext cx="3987765" cy="39068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31938" y="0"/>
              <a:ext cx="20188061" cy="1804624"/>
              <a:chOff x="0" y="0"/>
              <a:chExt cx="3987765" cy="356469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3987765" cy="356469"/>
              </a:xfrm>
              <a:custGeom>
                <a:avLst/>
                <a:gdLst/>
                <a:ahLst/>
                <a:cxnLst/>
                <a:rect r="r" b="b" t="t" l="l"/>
                <a:pathLst>
                  <a:path h="356469" w="3987765">
                    <a:moveTo>
                      <a:pt x="0" y="0"/>
                    </a:moveTo>
                    <a:lnTo>
                      <a:pt x="3987765" y="0"/>
                    </a:lnTo>
                    <a:lnTo>
                      <a:pt x="3987765" y="356469"/>
                    </a:lnTo>
                    <a:lnTo>
                      <a:pt x="0" y="35646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38100"/>
                <a:ext cx="3987765" cy="39456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0">
              <a:off x="19725" y="1817324"/>
              <a:ext cx="20188061" cy="1830010"/>
              <a:chOff x="0" y="0"/>
              <a:chExt cx="3987765" cy="361483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3987765" cy="361483"/>
              </a:xfrm>
              <a:custGeom>
                <a:avLst/>
                <a:gdLst/>
                <a:ahLst/>
                <a:cxnLst/>
                <a:rect r="r" b="b" t="t" l="l"/>
                <a:pathLst>
                  <a:path h="361483" w="3987765">
                    <a:moveTo>
                      <a:pt x="0" y="0"/>
                    </a:moveTo>
                    <a:lnTo>
                      <a:pt x="3987765" y="0"/>
                    </a:lnTo>
                    <a:lnTo>
                      <a:pt x="3987765" y="361483"/>
                    </a:lnTo>
                    <a:lnTo>
                      <a:pt x="0" y="361483"/>
                    </a:lnTo>
                    <a:close/>
                  </a:path>
                </a:pathLst>
              </a:custGeom>
              <a:solidFill>
                <a:srgbClr val="BADDAC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38100"/>
                <a:ext cx="3987765" cy="39958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21" id="21"/>
            <p:cNvGrpSpPr/>
            <p:nvPr/>
          </p:nvGrpSpPr>
          <p:grpSpPr>
            <a:xfrm rot="0">
              <a:off x="31938" y="3660033"/>
              <a:ext cx="20188061" cy="1769069"/>
              <a:chOff x="0" y="0"/>
              <a:chExt cx="3987765" cy="349446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3987765" cy="349446"/>
              </a:xfrm>
              <a:custGeom>
                <a:avLst/>
                <a:gdLst/>
                <a:ahLst/>
                <a:cxnLst/>
                <a:rect r="r" b="b" t="t" l="l"/>
                <a:pathLst>
                  <a:path h="349446" w="3987765">
                    <a:moveTo>
                      <a:pt x="0" y="0"/>
                    </a:moveTo>
                    <a:lnTo>
                      <a:pt x="3987765" y="0"/>
                    </a:lnTo>
                    <a:lnTo>
                      <a:pt x="3987765" y="349446"/>
                    </a:lnTo>
                    <a:lnTo>
                      <a:pt x="0" y="34944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0" y="-38100"/>
                <a:ext cx="3987765" cy="38754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</p:grpSp>
      <p:grpSp>
        <p:nvGrpSpPr>
          <p:cNvPr name="Group 24" id="24"/>
          <p:cNvGrpSpPr/>
          <p:nvPr/>
        </p:nvGrpSpPr>
        <p:grpSpPr>
          <a:xfrm rot="0">
            <a:off x="1340547" y="411622"/>
            <a:ext cx="15242947" cy="9607692"/>
            <a:chOff x="0" y="0"/>
            <a:chExt cx="20323929" cy="12810255"/>
          </a:xfrm>
        </p:grpSpPr>
        <p:sp>
          <p:nvSpPr>
            <p:cNvPr name="AutoShape 25" id="25"/>
            <p:cNvSpPr/>
            <p:nvPr/>
          </p:nvSpPr>
          <p:spPr>
            <a:xfrm flipH="true">
              <a:off x="95941" y="2"/>
              <a:ext cx="0" cy="12772100"/>
            </a:xfrm>
            <a:prstGeom prst="line">
              <a:avLst/>
            </a:prstGeom>
            <a:ln cap="flat" w="508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26" id="26"/>
            <p:cNvSpPr/>
            <p:nvPr/>
          </p:nvSpPr>
          <p:spPr>
            <a:xfrm>
              <a:off x="20297525" y="2"/>
              <a:ext cx="1005" cy="12772100"/>
            </a:xfrm>
            <a:prstGeom prst="line">
              <a:avLst/>
            </a:prstGeom>
            <a:ln cap="flat" w="508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27" id="27"/>
            <p:cNvSpPr/>
            <p:nvPr/>
          </p:nvSpPr>
          <p:spPr>
            <a:xfrm flipV="true">
              <a:off x="32664" y="1859300"/>
              <a:ext cx="20201584" cy="20671"/>
            </a:xfrm>
            <a:prstGeom prst="line">
              <a:avLst/>
            </a:prstGeom>
            <a:ln cap="flat" w="508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28" id="28"/>
            <p:cNvSpPr/>
            <p:nvPr/>
          </p:nvSpPr>
          <p:spPr>
            <a:xfrm>
              <a:off x="32664" y="3693200"/>
              <a:ext cx="20201584" cy="0"/>
            </a:xfrm>
            <a:prstGeom prst="line">
              <a:avLst/>
            </a:prstGeom>
            <a:ln cap="flat" w="508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29" id="29"/>
            <p:cNvSpPr/>
            <p:nvPr/>
          </p:nvSpPr>
          <p:spPr>
            <a:xfrm>
              <a:off x="32664" y="5506429"/>
              <a:ext cx="20201584" cy="0"/>
            </a:xfrm>
            <a:prstGeom prst="line">
              <a:avLst/>
            </a:prstGeom>
            <a:ln cap="flat" w="508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30" id="30"/>
            <p:cNvSpPr/>
            <p:nvPr/>
          </p:nvSpPr>
          <p:spPr>
            <a:xfrm>
              <a:off x="32664" y="7319658"/>
              <a:ext cx="20201584" cy="0"/>
            </a:xfrm>
            <a:prstGeom prst="line">
              <a:avLst/>
            </a:prstGeom>
            <a:ln cap="flat" w="508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31" id="31"/>
            <p:cNvSpPr/>
            <p:nvPr/>
          </p:nvSpPr>
          <p:spPr>
            <a:xfrm>
              <a:off x="32664" y="9132887"/>
              <a:ext cx="20201584" cy="0"/>
            </a:xfrm>
            <a:prstGeom prst="line">
              <a:avLst/>
            </a:prstGeom>
            <a:ln cap="flat" w="508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32" id="32"/>
            <p:cNvSpPr/>
            <p:nvPr/>
          </p:nvSpPr>
          <p:spPr>
            <a:xfrm flipV="true">
              <a:off x="16" y="10946116"/>
              <a:ext cx="20266880" cy="12755"/>
            </a:xfrm>
            <a:prstGeom prst="line">
              <a:avLst/>
            </a:prstGeom>
            <a:ln cap="flat" w="508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33" id="33"/>
            <p:cNvSpPr/>
            <p:nvPr/>
          </p:nvSpPr>
          <p:spPr>
            <a:xfrm flipV="true">
              <a:off x="32664" y="25400"/>
              <a:ext cx="20201584" cy="20671"/>
            </a:xfrm>
            <a:prstGeom prst="line">
              <a:avLst/>
            </a:prstGeom>
            <a:ln cap="flat" w="508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34" id="34"/>
            <p:cNvSpPr/>
            <p:nvPr/>
          </p:nvSpPr>
          <p:spPr>
            <a:xfrm flipV="true">
              <a:off x="16" y="12772100"/>
              <a:ext cx="20266880" cy="12755"/>
            </a:xfrm>
            <a:prstGeom prst="line">
              <a:avLst/>
            </a:prstGeom>
            <a:ln cap="flat" w="508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</p:grpSp>
      <p:sp>
        <p:nvSpPr>
          <p:cNvPr name="TextBox 35" id="35"/>
          <p:cNvSpPr txBox="true"/>
          <p:nvPr/>
        </p:nvSpPr>
        <p:spPr>
          <a:xfrm rot="0">
            <a:off x="1711784" y="9510121"/>
            <a:ext cx="1752451" cy="2762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rial 2"/>
                <a:ea typeface="Arial 2"/>
                <a:cs typeface="Arial 2"/>
                <a:sym typeface="Arial 2"/>
              </a:rPr>
              <a:t>Vert - g dur + e muet</a:t>
            </a:r>
          </a:p>
        </p:txBody>
      </p:sp>
      <p:grpSp>
        <p:nvGrpSpPr>
          <p:cNvPr name="Group 36" id="36"/>
          <p:cNvGrpSpPr/>
          <p:nvPr/>
        </p:nvGrpSpPr>
        <p:grpSpPr>
          <a:xfrm rot="0">
            <a:off x="13715884" y="9557746"/>
            <a:ext cx="2903260" cy="212088"/>
            <a:chOff x="0" y="0"/>
            <a:chExt cx="3871014" cy="282784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231489" cy="231489"/>
            </a:xfrm>
            <a:custGeom>
              <a:avLst/>
              <a:gdLst/>
              <a:ahLst/>
              <a:cxnLst/>
              <a:rect r="r" b="b" t="t" l="l"/>
              <a:pathLst>
                <a:path h="231489" w="231489">
                  <a:moveTo>
                    <a:pt x="0" y="0"/>
                  </a:moveTo>
                  <a:lnTo>
                    <a:pt x="231489" y="0"/>
                  </a:lnTo>
                  <a:lnTo>
                    <a:pt x="231489" y="231489"/>
                  </a:lnTo>
                  <a:lnTo>
                    <a:pt x="0" y="2314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8" id="38"/>
            <p:cNvSpPr txBox="true"/>
            <p:nvPr/>
          </p:nvSpPr>
          <p:spPr>
            <a:xfrm rot="0">
              <a:off x="115744" y="-47625"/>
              <a:ext cx="3755269" cy="3304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Arial 2"/>
                  <a:ea typeface="Arial 2"/>
                  <a:cs typeface="Arial 2"/>
                  <a:sym typeface="Arial 2"/>
                </a:rPr>
                <a:t>2023 Les Éditions DécodeHabile</a:t>
              </a:r>
            </a:p>
          </p:txBody>
        </p:sp>
      </p:grpSp>
      <p:sp>
        <p:nvSpPr>
          <p:cNvPr name="TextBox 39" id="39"/>
          <p:cNvSpPr txBox="true"/>
          <p:nvPr/>
        </p:nvSpPr>
        <p:spPr>
          <a:xfrm rot="0">
            <a:off x="1785995" y="561076"/>
            <a:ext cx="14716009" cy="927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85"/>
              </a:lnSpc>
              <a:spcBef>
                <a:spcPct val="0"/>
              </a:spcBef>
            </a:pPr>
            <a:r>
              <a:rPr lang="en-US" sz="5300" spc="5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Gloria, la tortue, regarde le sable où elle va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785995" y="1934176"/>
            <a:ext cx="14716009" cy="927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85"/>
              </a:lnSpc>
              <a:spcBef>
                <a:spcPct val="0"/>
              </a:spcBef>
            </a:pPr>
            <a:r>
              <a:rPr lang="en-US" sz="5300" spc="5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dormir. Gavon, le kangourou, va bondir 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785995" y="3173927"/>
            <a:ext cx="14716009" cy="1062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59"/>
              </a:lnSpc>
              <a:spcBef>
                <a:spcPct val="0"/>
              </a:spcBef>
            </a:pPr>
            <a:r>
              <a:rPr lang="en-US" sz="5335" spc="-1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pour partir à la lune.  Draga, la mouche, 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785995" y="4549328"/>
            <a:ext cx="14716009" cy="1062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59"/>
              </a:lnSpc>
              <a:spcBef>
                <a:spcPct val="0"/>
              </a:spcBef>
            </a:pPr>
            <a:r>
              <a:rPr lang="en-US" sz="5335" spc="-1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égaré sa poupée. Gari, le boa, porte un 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785995" y="5924730"/>
            <a:ext cx="14716009" cy="1062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59"/>
              </a:lnSpc>
              <a:spcBef>
                <a:spcPct val="0"/>
              </a:spcBef>
            </a:pPr>
            <a:r>
              <a:rPr lang="en-US" sz="5335" spc="-1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costume de pirate pour partir en Chine. 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785995" y="7300131"/>
            <a:ext cx="14716009" cy="1062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59"/>
              </a:lnSpc>
              <a:spcBef>
                <a:spcPct val="0"/>
              </a:spcBef>
            </a:pPr>
            <a:r>
              <a:rPr lang="en-US" sz="5335" spc="-1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Gunda, la grande poule, regarde la folie. </a:t>
            </a:r>
          </a:p>
        </p:txBody>
      </p:sp>
      <p:sp>
        <p:nvSpPr>
          <p:cNvPr name="Freeform 45" id="45"/>
          <p:cNvSpPr/>
          <p:nvPr/>
        </p:nvSpPr>
        <p:spPr>
          <a:xfrm flipH="false" flipV="false" rot="0">
            <a:off x="388416" y="411622"/>
            <a:ext cx="952131" cy="1068310"/>
          </a:xfrm>
          <a:custGeom>
            <a:avLst/>
            <a:gdLst/>
            <a:ahLst/>
            <a:cxnLst/>
            <a:rect r="r" b="b" t="t" l="l"/>
            <a:pathLst>
              <a:path h="1068310" w="952131">
                <a:moveTo>
                  <a:pt x="0" y="0"/>
                </a:moveTo>
                <a:lnTo>
                  <a:pt x="952131" y="0"/>
                </a:lnTo>
                <a:lnTo>
                  <a:pt x="952131" y="1068310"/>
                </a:lnTo>
                <a:lnTo>
                  <a:pt x="0" y="10683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67549" y="9103359"/>
            <a:ext cx="1044891" cy="1044891"/>
          </a:xfrm>
          <a:custGeom>
            <a:avLst/>
            <a:gdLst/>
            <a:ahLst/>
            <a:cxnLst/>
            <a:rect r="r" b="b" t="t" l="l"/>
            <a:pathLst>
              <a:path h="1044891" w="1044891">
                <a:moveTo>
                  <a:pt x="0" y="0"/>
                </a:moveTo>
                <a:lnTo>
                  <a:pt x="1044891" y="0"/>
                </a:lnTo>
                <a:lnTo>
                  <a:pt x="1044891" y="1044891"/>
                </a:lnTo>
                <a:lnTo>
                  <a:pt x="0" y="10448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47" id="47"/>
          <p:cNvSpPr txBox="true"/>
          <p:nvPr/>
        </p:nvSpPr>
        <p:spPr>
          <a:xfrm rot="0">
            <a:off x="3444666" y="9477375"/>
            <a:ext cx="10410936" cy="700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94"/>
              </a:lnSpc>
            </a:pPr>
            <a:r>
              <a:rPr lang="en-US" sz="2067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Ressource:</a:t>
            </a:r>
            <a:r>
              <a:rPr lang="en-US" b="true" sz="2067" i="true">
                <a:solidFill>
                  <a:srgbClr val="000000"/>
                </a:solidFill>
                <a:latin typeface="Century Gothic Paneuropean Bold Italics"/>
                <a:ea typeface="Century Gothic Paneuropean Bold Italics"/>
                <a:cs typeface="Century Gothic Paneuropean Bold Italics"/>
                <a:sym typeface="Century Gothic Paneuropean Bold Italics"/>
              </a:rPr>
              <a:t> </a:t>
            </a:r>
            <a:r>
              <a:rPr lang="en-US" b="true" sz="2067" i="true" u="sng">
                <a:solidFill>
                  <a:srgbClr val="000000"/>
                </a:solidFill>
                <a:latin typeface="Century Gothic Paneuropean Bold Italics"/>
                <a:ea typeface="Century Gothic Paneuropean Bold Italics"/>
                <a:cs typeface="Century Gothic Paneuropean Bold Italics"/>
                <a:sym typeface="Century Gothic Paneuropean Bold Italics"/>
                <a:hlinkClick r:id="rId6" tooltip="https://www.decodehabile.com"/>
              </a:rPr>
              <a:t>Décode Habile</a:t>
            </a:r>
            <a:r>
              <a:rPr lang="en-US" sz="2067" u="sng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  <a:hlinkClick r:id="rId7" tooltip="https://www.decodehabile.com"/>
              </a:rPr>
              <a:t>, Antonia Cetin et Jessica Onuoha</a:t>
            </a:r>
          </a:p>
          <a:p>
            <a:pPr algn="ctr">
              <a:lnSpc>
                <a:spcPts val="2894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4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40547" y="411622"/>
            <a:ext cx="15242947" cy="9607692"/>
            <a:chOff x="0" y="0"/>
            <a:chExt cx="20323929" cy="12810255"/>
          </a:xfrm>
        </p:grpSpPr>
        <p:sp>
          <p:nvSpPr>
            <p:cNvPr name="AutoShape 3" id="3"/>
            <p:cNvSpPr/>
            <p:nvPr/>
          </p:nvSpPr>
          <p:spPr>
            <a:xfrm flipH="true">
              <a:off x="95941" y="2"/>
              <a:ext cx="0" cy="12772100"/>
            </a:xfrm>
            <a:prstGeom prst="line">
              <a:avLst/>
            </a:prstGeom>
            <a:ln cap="flat" w="508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4" id="4"/>
            <p:cNvSpPr/>
            <p:nvPr/>
          </p:nvSpPr>
          <p:spPr>
            <a:xfrm>
              <a:off x="20297525" y="2"/>
              <a:ext cx="1005" cy="12772100"/>
            </a:xfrm>
            <a:prstGeom prst="line">
              <a:avLst/>
            </a:prstGeom>
            <a:ln cap="flat" w="508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5" id="5"/>
            <p:cNvSpPr/>
            <p:nvPr/>
          </p:nvSpPr>
          <p:spPr>
            <a:xfrm flipV="true">
              <a:off x="32664" y="1859300"/>
              <a:ext cx="20201584" cy="20671"/>
            </a:xfrm>
            <a:prstGeom prst="line">
              <a:avLst/>
            </a:prstGeom>
            <a:ln cap="flat" w="508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6" id="6"/>
            <p:cNvSpPr/>
            <p:nvPr/>
          </p:nvSpPr>
          <p:spPr>
            <a:xfrm>
              <a:off x="32664" y="3693200"/>
              <a:ext cx="20201584" cy="0"/>
            </a:xfrm>
            <a:prstGeom prst="line">
              <a:avLst/>
            </a:prstGeom>
            <a:ln cap="flat" w="508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7" id="7"/>
            <p:cNvSpPr/>
            <p:nvPr/>
          </p:nvSpPr>
          <p:spPr>
            <a:xfrm>
              <a:off x="32664" y="5506429"/>
              <a:ext cx="20201584" cy="0"/>
            </a:xfrm>
            <a:prstGeom prst="line">
              <a:avLst/>
            </a:prstGeom>
            <a:ln cap="flat" w="508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8" id="8"/>
            <p:cNvSpPr/>
            <p:nvPr/>
          </p:nvSpPr>
          <p:spPr>
            <a:xfrm>
              <a:off x="32664" y="7319658"/>
              <a:ext cx="20201584" cy="0"/>
            </a:xfrm>
            <a:prstGeom prst="line">
              <a:avLst/>
            </a:prstGeom>
            <a:ln cap="flat" w="508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9" id="9"/>
            <p:cNvSpPr/>
            <p:nvPr/>
          </p:nvSpPr>
          <p:spPr>
            <a:xfrm>
              <a:off x="32664" y="9132887"/>
              <a:ext cx="20201584" cy="0"/>
            </a:xfrm>
            <a:prstGeom prst="line">
              <a:avLst/>
            </a:prstGeom>
            <a:ln cap="flat" w="508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0" id="10"/>
            <p:cNvSpPr/>
            <p:nvPr/>
          </p:nvSpPr>
          <p:spPr>
            <a:xfrm flipV="true">
              <a:off x="16" y="10946116"/>
              <a:ext cx="20266880" cy="12755"/>
            </a:xfrm>
            <a:prstGeom prst="line">
              <a:avLst/>
            </a:prstGeom>
            <a:ln cap="flat" w="508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1" id="11"/>
            <p:cNvSpPr/>
            <p:nvPr/>
          </p:nvSpPr>
          <p:spPr>
            <a:xfrm flipV="true">
              <a:off x="32664" y="25400"/>
              <a:ext cx="20201584" cy="20671"/>
            </a:xfrm>
            <a:prstGeom prst="line">
              <a:avLst/>
            </a:prstGeom>
            <a:ln cap="flat" w="508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2" id="12"/>
            <p:cNvSpPr/>
            <p:nvPr/>
          </p:nvSpPr>
          <p:spPr>
            <a:xfrm flipV="true">
              <a:off x="16" y="12772100"/>
              <a:ext cx="20266880" cy="12755"/>
            </a:xfrm>
            <a:prstGeom prst="line">
              <a:avLst/>
            </a:prstGeom>
            <a:ln cap="flat" w="508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1418495" y="447606"/>
            <a:ext cx="15164999" cy="9535724"/>
            <a:chOff x="0" y="0"/>
            <a:chExt cx="20219999" cy="12714299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31938" y="5429102"/>
              <a:ext cx="20188061" cy="1853087"/>
              <a:chOff x="0" y="0"/>
              <a:chExt cx="3987765" cy="366042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3987765" cy="366042"/>
              </a:xfrm>
              <a:custGeom>
                <a:avLst/>
                <a:gdLst/>
                <a:ahLst/>
                <a:cxnLst/>
                <a:rect r="r" b="b" t="t" l="l"/>
                <a:pathLst>
                  <a:path h="366042" w="3987765">
                    <a:moveTo>
                      <a:pt x="0" y="0"/>
                    </a:moveTo>
                    <a:lnTo>
                      <a:pt x="3987765" y="0"/>
                    </a:lnTo>
                    <a:lnTo>
                      <a:pt x="3987765" y="366042"/>
                    </a:lnTo>
                    <a:lnTo>
                      <a:pt x="0" y="366042"/>
                    </a:lnTo>
                    <a:close/>
                  </a:path>
                </a:pathLst>
              </a:custGeom>
              <a:solidFill>
                <a:srgbClr val="BADDAC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38100"/>
                <a:ext cx="3987765" cy="40414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19725" y="7282189"/>
              <a:ext cx="20188061" cy="1800954"/>
              <a:chOff x="0" y="0"/>
              <a:chExt cx="3987765" cy="355744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3987765" cy="355744"/>
              </a:xfrm>
              <a:custGeom>
                <a:avLst/>
                <a:gdLst/>
                <a:ahLst/>
                <a:cxnLst/>
                <a:rect r="r" b="b" t="t" l="l"/>
                <a:pathLst>
                  <a:path h="355744" w="3987765">
                    <a:moveTo>
                      <a:pt x="0" y="0"/>
                    </a:moveTo>
                    <a:lnTo>
                      <a:pt x="3987765" y="0"/>
                    </a:lnTo>
                    <a:lnTo>
                      <a:pt x="3987765" y="355744"/>
                    </a:lnTo>
                    <a:lnTo>
                      <a:pt x="0" y="35574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-38100"/>
                <a:ext cx="3987765" cy="39384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20" id="20"/>
            <p:cNvGrpSpPr/>
            <p:nvPr/>
          </p:nvGrpSpPr>
          <p:grpSpPr>
            <a:xfrm rot="0">
              <a:off x="0" y="10915588"/>
              <a:ext cx="20188061" cy="1798710"/>
              <a:chOff x="0" y="0"/>
              <a:chExt cx="3987765" cy="355301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3987765" cy="355301"/>
              </a:xfrm>
              <a:custGeom>
                <a:avLst/>
                <a:gdLst/>
                <a:ahLst/>
                <a:cxnLst/>
                <a:rect r="r" b="b" t="t" l="l"/>
                <a:pathLst>
                  <a:path h="355301" w="3987765">
                    <a:moveTo>
                      <a:pt x="0" y="0"/>
                    </a:moveTo>
                    <a:lnTo>
                      <a:pt x="3987765" y="0"/>
                    </a:lnTo>
                    <a:lnTo>
                      <a:pt x="3987765" y="355301"/>
                    </a:lnTo>
                    <a:lnTo>
                      <a:pt x="0" y="35530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0" y="-38100"/>
                <a:ext cx="3987765" cy="39340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23" id="23"/>
            <p:cNvGrpSpPr/>
            <p:nvPr/>
          </p:nvGrpSpPr>
          <p:grpSpPr>
            <a:xfrm rot="0">
              <a:off x="19725" y="9083143"/>
              <a:ext cx="20188061" cy="1784968"/>
              <a:chOff x="0" y="0"/>
              <a:chExt cx="3987765" cy="352586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3987765" cy="352586"/>
              </a:xfrm>
              <a:custGeom>
                <a:avLst/>
                <a:gdLst/>
                <a:ahLst/>
                <a:cxnLst/>
                <a:rect r="r" b="b" t="t" l="l"/>
                <a:pathLst>
                  <a:path h="352586" w="3987765">
                    <a:moveTo>
                      <a:pt x="0" y="0"/>
                    </a:moveTo>
                    <a:lnTo>
                      <a:pt x="3987765" y="0"/>
                    </a:lnTo>
                    <a:lnTo>
                      <a:pt x="3987765" y="352586"/>
                    </a:lnTo>
                    <a:lnTo>
                      <a:pt x="0" y="352586"/>
                    </a:lnTo>
                    <a:close/>
                  </a:path>
                </a:pathLst>
              </a:custGeom>
              <a:solidFill>
                <a:srgbClr val="BADDAC"/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38100"/>
                <a:ext cx="3987765" cy="39068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26" id="26"/>
            <p:cNvGrpSpPr/>
            <p:nvPr/>
          </p:nvGrpSpPr>
          <p:grpSpPr>
            <a:xfrm rot="0">
              <a:off x="31938" y="0"/>
              <a:ext cx="20188061" cy="1804624"/>
              <a:chOff x="0" y="0"/>
              <a:chExt cx="3987765" cy="356469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3987765" cy="356469"/>
              </a:xfrm>
              <a:custGeom>
                <a:avLst/>
                <a:gdLst/>
                <a:ahLst/>
                <a:cxnLst/>
                <a:rect r="r" b="b" t="t" l="l"/>
                <a:pathLst>
                  <a:path h="356469" w="3987765">
                    <a:moveTo>
                      <a:pt x="0" y="0"/>
                    </a:moveTo>
                    <a:lnTo>
                      <a:pt x="3987765" y="0"/>
                    </a:lnTo>
                    <a:lnTo>
                      <a:pt x="3987765" y="356469"/>
                    </a:lnTo>
                    <a:lnTo>
                      <a:pt x="0" y="35646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0" y="-38100"/>
                <a:ext cx="3987765" cy="39456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29" id="29"/>
            <p:cNvGrpSpPr/>
            <p:nvPr/>
          </p:nvGrpSpPr>
          <p:grpSpPr>
            <a:xfrm rot="0">
              <a:off x="19725" y="1817324"/>
              <a:ext cx="20188061" cy="1830010"/>
              <a:chOff x="0" y="0"/>
              <a:chExt cx="3987765" cy="361483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3987765" cy="361483"/>
              </a:xfrm>
              <a:custGeom>
                <a:avLst/>
                <a:gdLst/>
                <a:ahLst/>
                <a:cxnLst/>
                <a:rect r="r" b="b" t="t" l="l"/>
                <a:pathLst>
                  <a:path h="361483" w="3987765">
                    <a:moveTo>
                      <a:pt x="0" y="0"/>
                    </a:moveTo>
                    <a:lnTo>
                      <a:pt x="3987765" y="0"/>
                    </a:lnTo>
                    <a:lnTo>
                      <a:pt x="3987765" y="361483"/>
                    </a:lnTo>
                    <a:lnTo>
                      <a:pt x="0" y="361483"/>
                    </a:lnTo>
                    <a:close/>
                  </a:path>
                </a:pathLst>
              </a:custGeom>
              <a:solidFill>
                <a:srgbClr val="BADDAC"/>
              </a:solidFill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0" y="-38100"/>
                <a:ext cx="3987765" cy="39958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32" id="32"/>
            <p:cNvGrpSpPr/>
            <p:nvPr/>
          </p:nvGrpSpPr>
          <p:grpSpPr>
            <a:xfrm rot="0">
              <a:off x="31938" y="3660033"/>
              <a:ext cx="20188061" cy="1769069"/>
              <a:chOff x="0" y="0"/>
              <a:chExt cx="3987765" cy="349446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3987765" cy="349446"/>
              </a:xfrm>
              <a:custGeom>
                <a:avLst/>
                <a:gdLst/>
                <a:ahLst/>
                <a:cxnLst/>
                <a:rect r="r" b="b" t="t" l="l"/>
                <a:pathLst>
                  <a:path h="349446" w="3987765">
                    <a:moveTo>
                      <a:pt x="0" y="0"/>
                    </a:moveTo>
                    <a:lnTo>
                      <a:pt x="3987765" y="0"/>
                    </a:lnTo>
                    <a:lnTo>
                      <a:pt x="3987765" y="349446"/>
                    </a:lnTo>
                    <a:lnTo>
                      <a:pt x="0" y="34944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0" y="-38100"/>
                <a:ext cx="3987765" cy="38754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</p:grpSp>
      <p:sp>
        <p:nvSpPr>
          <p:cNvPr name="TextBox 35" id="35"/>
          <p:cNvSpPr txBox="true"/>
          <p:nvPr/>
        </p:nvSpPr>
        <p:spPr>
          <a:xfrm rot="0">
            <a:off x="1711784" y="9510121"/>
            <a:ext cx="1752451" cy="2762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Arial 2"/>
                <a:ea typeface="Arial 2"/>
                <a:cs typeface="Arial 2"/>
                <a:sym typeface="Arial 2"/>
              </a:rPr>
              <a:t>Vert - g dur + e muet</a:t>
            </a:r>
          </a:p>
        </p:txBody>
      </p:sp>
      <p:grpSp>
        <p:nvGrpSpPr>
          <p:cNvPr name="Group 36" id="36"/>
          <p:cNvGrpSpPr/>
          <p:nvPr/>
        </p:nvGrpSpPr>
        <p:grpSpPr>
          <a:xfrm rot="0">
            <a:off x="13715884" y="9557746"/>
            <a:ext cx="2903260" cy="212088"/>
            <a:chOff x="0" y="0"/>
            <a:chExt cx="3871014" cy="282784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231489" cy="231489"/>
            </a:xfrm>
            <a:custGeom>
              <a:avLst/>
              <a:gdLst/>
              <a:ahLst/>
              <a:cxnLst/>
              <a:rect r="r" b="b" t="t" l="l"/>
              <a:pathLst>
                <a:path h="231489" w="231489">
                  <a:moveTo>
                    <a:pt x="0" y="0"/>
                  </a:moveTo>
                  <a:lnTo>
                    <a:pt x="231489" y="0"/>
                  </a:lnTo>
                  <a:lnTo>
                    <a:pt x="231489" y="231489"/>
                  </a:lnTo>
                  <a:lnTo>
                    <a:pt x="0" y="2314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8" id="38"/>
            <p:cNvSpPr txBox="true"/>
            <p:nvPr/>
          </p:nvSpPr>
          <p:spPr>
            <a:xfrm rot="0">
              <a:off x="115744" y="-47625"/>
              <a:ext cx="3755269" cy="3304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Arial 2"/>
                  <a:ea typeface="Arial 2"/>
                  <a:cs typeface="Arial 2"/>
                  <a:sym typeface="Arial 2"/>
                </a:rPr>
                <a:t>2023 Les Éditions DécodeHabile</a:t>
              </a:r>
            </a:p>
          </p:txBody>
        </p:sp>
      </p:grpSp>
      <p:sp>
        <p:nvSpPr>
          <p:cNvPr name="Freeform 39" id="39"/>
          <p:cNvSpPr/>
          <p:nvPr/>
        </p:nvSpPr>
        <p:spPr>
          <a:xfrm flipH="false" flipV="false" rot="0">
            <a:off x="67549" y="9103359"/>
            <a:ext cx="1044891" cy="1044891"/>
          </a:xfrm>
          <a:custGeom>
            <a:avLst/>
            <a:gdLst/>
            <a:ahLst/>
            <a:cxnLst/>
            <a:rect r="r" b="b" t="t" l="l"/>
            <a:pathLst>
              <a:path h="1044891" w="1044891">
                <a:moveTo>
                  <a:pt x="0" y="0"/>
                </a:moveTo>
                <a:lnTo>
                  <a:pt x="1044891" y="0"/>
                </a:lnTo>
                <a:lnTo>
                  <a:pt x="1044891" y="1044891"/>
                </a:lnTo>
                <a:lnTo>
                  <a:pt x="0" y="10448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0" id="40"/>
          <p:cNvSpPr txBox="true"/>
          <p:nvPr/>
        </p:nvSpPr>
        <p:spPr>
          <a:xfrm rot="0">
            <a:off x="3444666" y="9477375"/>
            <a:ext cx="10410936" cy="700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94"/>
              </a:lnSpc>
            </a:pPr>
            <a:r>
              <a:rPr lang="en-US" sz="2067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Ressource:</a:t>
            </a:r>
            <a:r>
              <a:rPr lang="en-US" b="true" sz="2067" i="true">
                <a:solidFill>
                  <a:srgbClr val="000000"/>
                </a:solidFill>
                <a:latin typeface="Century Gothic Paneuropean Bold Italics"/>
                <a:ea typeface="Century Gothic Paneuropean Bold Italics"/>
                <a:cs typeface="Century Gothic Paneuropean Bold Italics"/>
                <a:sym typeface="Century Gothic Paneuropean Bold Italics"/>
              </a:rPr>
              <a:t> </a:t>
            </a:r>
            <a:r>
              <a:rPr lang="en-US" b="true" sz="2067" i="true" u="sng">
                <a:solidFill>
                  <a:srgbClr val="000000"/>
                </a:solidFill>
                <a:latin typeface="Century Gothic Paneuropean Bold Italics"/>
                <a:ea typeface="Century Gothic Paneuropean Bold Italics"/>
                <a:cs typeface="Century Gothic Paneuropean Bold Italics"/>
                <a:sym typeface="Century Gothic Paneuropean Bold Italics"/>
                <a:hlinkClick r:id="rId5" tooltip="https://www.decodehabile.com"/>
              </a:rPr>
              <a:t>Décode Habile</a:t>
            </a:r>
            <a:r>
              <a:rPr lang="en-US" sz="2067" u="sng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  <a:hlinkClick r:id="rId6" tooltip="https://www.decodehabile.com"/>
              </a:rPr>
              <a:t>, Antonia Cetin et Jessica Onuoha</a:t>
            </a:r>
          </a:p>
          <a:p>
            <a:pPr algn="ctr">
              <a:lnSpc>
                <a:spcPts val="2894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4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207954" y="1659557"/>
            <a:ext cx="3086100" cy="3086100"/>
            <a:chOff x="0" y="0"/>
            <a:chExt cx="4114800" cy="411480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4114800" cy="4114800"/>
              <a:chOff x="0" y="0"/>
              <a:chExt cx="812800" cy="812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27941" y="0"/>
                    </a:moveTo>
                    <a:lnTo>
                      <a:pt x="684859" y="0"/>
                    </a:lnTo>
                    <a:cubicBezTo>
                      <a:pt x="718791" y="0"/>
                      <a:pt x="751333" y="13479"/>
                      <a:pt x="775327" y="37473"/>
                    </a:cubicBezTo>
                    <a:cubicBezTo>
                      <a:pt x="799321" y="61467"/>
                      <a:pt x="812800" y="94009"/>
                      <a:pt x="812800" y="127941"/>
                    </a:cubicBezTo>
                    <a:lnTo>
                      <a:pt x="812800" y="684859"/>
                    </a:lnTo>
                    <a:cubicBezTo>
                      <a:pt x="812800" y="718791"/>
                      <a:pt x="799321" y="751333"/>
                      <a:pt x="775327" y="775327"/>
                    </a:cubicBezTo>
                    <a:cubicBezTo>
                      <a:pt x="751333" y="799321"/>
                      <a:pt x="718791" y="812800"/>
                      <a:pt x="684859" y="812800"/>
                    </a:cubicBezTo>
                    <a:lnTo>
                      <a:pt x="127941" y="812800"/>
                    </a:lnTo>
                    <a:cubicBezTo>
                      <a:pt x="94009" y="812800"/>
                      <a:pt x="61467" y="799321"/>
                      <a:pt x="37473" y="775327"/>
                    </a:cubicBezTo>
                    <a:cubicBezTo>
                      <a:pt x="13479" y="751333"/>
                      <a:pt x="0" y="718791"/>
                      <a:pt x="0" y="684859"/>
                    </a:cubicBezTo>
                    <a:lnTo>
                      <a:pt x="0" y="127941"/>
                    </a:lnTo>
                    <a:cubicBezTo>
                      <a:pt x="0" y="94009"/>
                      <a:pt x="13479" y="61467"/>
                      <a:pt x="37473" y="37473"/>
                    </a:cubicBezTo>
                    <a:cubicBezTo>
                      <a:pt x="61467" y="13479"/>
                      <a:pt x="94009" y="0"/>
                      <a:pt x="127941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42962" y="36933"/>
              <a:ext cx="4034734" cy="4035077"/>
              <a:chOff x="0" y="0"/>
              <a:chExt cx="796984" cy="797052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30480" y="0"/>
                    </a:moveTo>
                    <a:lnTo>
                      <a:pt x="666505" y="0"/>
                    </a:lnTo>
                    <a:cubicBezTo>
                      <a:pt x="738567" y="0"/>
                      <a:pt x="796984" y="58418"/>
                      <a:pt x="796984" y="130480"/>
                    </a:cubicBezTo>
                    <a:lnTo>
                      <a:pt x="796984" y="666573"/>
                    </a:lnTo>
                    <a:cubicBezTo>
                      <a:pt x="796984" y="738634"/>
                      <a:pt x="738567" y="797052"/>
                      <a:pt x="666505" y="797052"/>
                    </a:cubicBezTo>
                    <a:lnTo>
                      <a:pt x="130480" y="797052"/>
                    </a:lnTo>
                    <a:cubicBezTo>
                      <a:pt x="58418" y="797052"/>
                      <a:pt x="0" y="738634"/>
                      <a:pt x="0" y="666573"/>
                    </a:cubicBezTo>
                    <a:lnTo>
                      <a:pt x="0" y="130480"/>
                    </a:lnTo>
                    <a:cubicBezTo>
                      <a:pt x="0" y="58418"/>
                      <a:pt x="58418" y="0"/>
                      <a:pt x="13048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</p:grpSp>
      <p:grpSp>
        <p:nvGrpSpPr>
          <p:cNvPr name="Group 9" id="9"/>
          <p:cNvGrpSpPr/>
          <p:nvPr/>
        </p:nvGrpSpPr>
        <p:grpSpPr>
          <a:xfrm rot="0">
            <a:off x="9664257" y="1659557"/>
            <a:ext cx="3086100" cy="3086100"/>
            <a:chOff x="0" y="0"/>
            <a:chExt cx="4114800" cy="4114800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4114800" cy="4114800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27941" y="0"/>
                    </a:moveTo>
                    <a:lnTo>
                      <a:pt x="684859" y="0"/>
                    </a:lnTo>
                    <a:cubicBezTo>
                      <a:pt x="718791" y="0"/>
                      <a:pt x="751333" y="13479"/>
                      <a:pt x="775327" y="37473"/>
                    </a:cubicBezTo>
                    <a:cubicBezTo>
                      <a:pt x="799321" y="61467"/>
                      <a:pt x="812800" y="94009"/>
                      <a:pt x="812800" y="127941"/>
                    </a:cubicBezTo>
                    <a:lnTo>
                      <a:pt x="812800" y="684859"/>
                    </a:lnTo>
                    <a:cubicBezTo>
                      <a:pt x="812800" y="718791"/>
                      <a:pt x="799321" y="751333"/>
                      <a:pt x="775327" y="775327"/>
                    </a:cubicBezTo>
                    <a:cubicBezTo>
                      <a:pt x="751333" y="799321"/>
                      <a:pt x="718791" y="812800"/>
                      <a:pt x="684859" y="812800"/>
                    </a:cubicBezTo>
                    <a:lnTo>
                      <a:pt x="127941" y="812800"/>
                    </a:lnTo>
                    <a:cubicBezTo>
                      <a:pt x="94009" y="812800"/>
                      <a:pt x="61467" y="799321"/>
                      <a:pt x="37473" y="775327"/>
                    </a:cubicBezTo>
                    <a:cubicBezTo>
                      <a:pt x="13479" y="751333"/>
                      <a:pt x="0" y="718791"/>
                      <a:pt x="0" y="684859"/>
                    </a:cubicBezTo>
                    <a:lnTo>
                      <a:pt x="0" y="127941"/>
                    </a:lnTo>
                    <a:cubicBezTo>
                      <a:pt x="0" y="94009"/>
                      <a:pt x="13479" y="61467"/>
                      <a:pt x="37473" y="37473"/>
                    </a:cubicBezTo>
                    <a:cubicBezTo>
                      <a:pt x="61467" y="13479"/>
                      <a:pt x="94009" y="0"/>
                      <a:pt x="127941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42962" y="36933"/>
              <a:ext cx="4034734" cy="4035077"/>
              <a:chOff x="0" y="0"/>
              <a:chExt cx="796984" cy="797052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30480" y="0"/>
                    </a:moveTo>
                    <a:lnTo>
                      <a:pt x="666505" y="0"/>
                    </a:lnTo>
                    <a:cubicBezTo>
                      <a:pt x="738567" y="0"/>
                      <a:pt x="796984" y="58418"/>
                      <a:pt x="796984" y="130480"/>
                    </a:cubicBezTo>
                    <a:lnTo>
                      <a:pt x="796984" y="666573"/>
                    </a:lnTo>
                    <a:cubicBezTo>
                      <a:pt x="796984" y="738634"/>
                      <a:pt x="738567" y="797052"/>
                      <a:pt x="666505" y="797052"/>
                    </a:cubicBezTo>
                    <a:lnTo>
                      <a:pt x="130480" y="797052"/>
                    </a:lnTo>
                    <a:cubicBezTo>
                      <a:pt x="58418" y="797052"/>
                      <a:pt x="0" y="738634"/>
                      <a:pt x="0" y="666573"/>
                    </a:cubicBezTo>
                    <a:lnTo>
                      <a:pt x="0" y="130480"/>
                    </a:lnTo>
                    <a:cubicBezTo>
                      <a:pt x="0" y="58418"/>
                      <a:pt x="58418" y="0"/>
                      <a:pt x="13048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9182669" cy="46560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9159808" cy="4628061"/>
            </a:xfrm>
            <a:custGeom>
              <a:avLst/>
              <a:gdLst/>
              <a:ahLst/>
              <a:cxnLst/>
              <a:rect r="r" b="b" t="t" l="l"/>
              <a:pathLst>
                <a:path h="4628061" w="9159808">
                  <a:moveTo>
                    <a:pt x="9159808" y="4628061"/>
                  </a:moveTo>
                  <a:lnTo>
                    <a:pt x="0" y="4620441"/>
                  </a:lnTo>
                  <a:lnTo>
                    <a:pt x="0" y="1618359"/>
                  </a:lnTo>
                  <a:lnTo>
                    <a:pt x="17780" y="19050"/>
                  </a:lnTo>
                  <a:lnTo>
                    <a:pt x="4565850" y="0"/>
                  </a:lnTo>
                  <a:lnTo>
                    <a:pt x="9140758" y="5080"/>
                  </a:ln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9184153" cy="4654025"/>
            </a:xfrm>
            <a:custGeom>
              <a:avLst/>
              <a:gdLst/>
              <a:ahLst/>
              <a:cxnLst/>
              <a:rect r="r" b="b" t="t" l="l"/>
              <a:pathLst>
                <a:path h="4654025" w="9184153">
                  <a:moveTo>
                    <a:pt x="9151133" y="21590"/>
                  </a:moveTo>
                  <a:cubicBezTo>
                    <a:pt x="9152404" y="34290"/>
                    <a:pt x="9152404" y="44450"/>
                    <a:pt x="9153673" y="54610"/>
                  </a:cubicBezTo>
                  <a:cubicBezTo>
                    <a:pt x="9156213" y="134414"/>
                    <a:pt x="9157483" y="235894"/>
                    <a:pt x="9160023" y="333749"/>
                  </a:cubicBezTo>
                  <a:cubicBezTo>
                    <a:pt x="9160023" y="475097"/>
                    <a:pt x="9172723" y="3262175"/>
                    <a:pt x="9179073" y="3403522"/>
                  </a:cubicBezTo>
                  <a:cubicBezTo>
                    <a:pt x="9185423" y="3617356"/>
                    <a:pt x="9181613" y="3834813"/>
                    <a:pt x="9181613" y="4048646"/>
                  </a:cubicBezTo>
                  <a:cubicBezTo>
                    <a:pt x="9181613" y="4237109"/>
                    <a:pt x="9182883" y="4411075"/>
                    <a:pt x="9184154" y="4593771"/>
                  </a:cubicBezTo>
                  <a:cubicBezTo>
                    <a:pt x="9184154" y="4615361"/>
                    <a:pt x="9184154" y="4629331"/>
                    <a:pt x="9184154" y="4653461"/>
                  </a:cubicBezTo>
                  <a:cubicBezTo>
                    <a:pt x="9161294" y="4653461"/>
                    <a:pt x="9140973" y="4654731"/>
                    <a:pt x="9096410" y="4653461"/>
                  </a:cubicBezTo>
                  <a:cubicBezTo>
                    <a:pt x="8628556" y="4648381"/>
                    <a:pt x="8153505" y="4654731"/>
                    <a:pt x="7685651" y="4649651"/>
                  </a:cubicBezTo>
                  <a:cubicBezTo>
                    <a:pt x="7404939" y="4645841"/>
                    <a:pt x="7131425" y="4648381"/>
                    <a:pt x="6850712" y="4645841"/>
                  </a:cubicBezTo>
                  <a:cubicBezTo>
                    <a:pt x="6721153" y="4644571"/>
                    <a:pt x="6591594" y="4643301"/>
                    <a:pt x="6462034" y="4642031"/>
                  </a:cubicBezTo>
                  <a:cubicBezTo>
                    <a:pt x="6382859" y="4642031"/>
                    <a:pt x="6310882" y="4643301"/>
                    <a:pt x="6231706" y="4643301"/>
                  </a:cubicBezTo>
                  <a:cubicBezTo>
                    <a:pt x="6030169" y="4642031"/>
                    <a:pt x="5475942" y="4643301"/>
                    <a:pt x="5274406" y="4642031"/>
                  </a:cubicBezTo>
                  <a:cubicBezTo>
                    <a:pt x="5130451" y="4640761"/>
                    <a:pt x="2251352" y="4649651"/>
                    <a:pt x="2107397" y="4648381"/>
                  </a:cubicBezTo>
                  <a:cubicBezTo>
                    <a:pt x="2071408" y="4648381"/>
                    <a:pt x="2028222" y="4649651"/>
                    <a:pt x="1992233" y="4649651"/>
                  </a:cubicBezTo>
                  <a:cubicBezTo>
                    <a:pt x="1905860" y="4649651"/>
                    <a:pt x="1826685" y="4650921"/>
                    <a:pt x="1740312" y="4650921"/>
                  </a:cubicBezTo>
                  <a:cubicBezTo>
                    <a:pt x="1524380" y="4650921"/>
                    <a:pt x="1315645" y="4649651"/>
                    <a:pt x="1099713" y="4648381"/>
                  </a:cubicBezTo>
                  <a:cubicBezTo>
                    <a:pt x="970153" y="4647111"/>
                    <a:pt x="840594" y="4645841"/>
                    <a:pt x="718232" y="4644571"/>
                  </a:cubicBezTo>
                  <a:cubicBezTo>
                    <a:pt x="487904" y="4643301"/>
                    <a:pt x="257576" y="4642031"/>
                    <a:pt x="44665" y="4642031"/>
                  </a:cubicBezTo>
                  <a:cubicBezTo>
                    <a:pt x="34505" y="4642031"/>
                    <a:pt x="25615" y="4642031"/>
                    <a:pt x="15455" y="4640761"/>
                  </a:cubicBezTo>
                  <a:cubicBezTo>
                    <a:pt x="6565" y="4639491"/>
                    <a:pt x="1485" y="4633141"/>
                    <a:pt x="4025" y="4624251"/>
                  </a:cubicBezTo>
                  <a:cubicBezTo>
                    <a:pt x="12915" y="4592289"/>
                    <a:pt x="9105" y="4501682"/>
                    <a:pt x="7835" y="4407450"/>
                  </a:cubicBezTo>
                  <a:cubicBezTo>
                    <a:pt x="6565" y="4215363"/>
                    <a:pt x="2755" y="4026900"/>
                    <a:pt x="4025" y="3834813"/>
                  </a:cubicBezTo>
                  <a:cubicBezTo>
                    <a:pt x="1485" y="3595610"/>
                    <a:pt x="-3595" y="634565"/>
                    <a:pt x="4025" y="391738"/>
                  </a:cubicBezTo>
                  <a:cubicBezTo>
                    <a:pt x="5295" y="344622"/>
                    <a:pt x="4025" y="293882"/>
                    <a:pt x="5295" y="246766"/>
                  </a:cubicBezTo>
                  <a:cubicBezTo>
                    <a:pt x="6565" y="170656"/>
                    <a:pt x="9105" y="87298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77633" y="30480"/>
                    <a:pt x="192797" y="29210"/>
                  </a:cubicBezTo>
                  <a:cubicBezTo>
                    <a:pt x="387136" y="25400"/>
                    <a:pt x="581475" y="22860"/>
                    <a:pt x="783012" y="20320"/>
                  </a:cubicBezTo>
                  <a:cubicBezTo>
                    <a:pt x="919769" y="17780"/>
                    <a:pt x="1056526" y="16510"/>
                    <a:pt x="1186086" y="13970"/>
                  </a:cubicBezTo>
                  <a:cubicBezTo>
                    <a:pt x="1315645" y="11430"/>
                    <a:pt x="1452402" y="8890"/>
                    <a:pt x="1581962" y="8890"/>
                  </a:cubicBezTo>
                  <a:cubicBezTo>
                    <a:pt x="1725917" y="7620"/>
                    <a:pt x="1869872" y="10160"/>
                    <a:pt x="2013827" y="8890"/>
                  </a:cubicBezTo>
                  <a:cubicBezTo>
                    <a:pt x="2193770" y="8890"/>
                    <a:pt x="5454350" y="6350"/>
                    <a:pt x="5634293" y="5080"/>
                  </a:cubicBezTo>
                  <a:cubicBezTo>
                    <a:pt x="5807039" y="3810"/>
                    <a:pt x="5979785" y="2540"/>
                    <a:pt x="6159729" y="2540"/>
                  </a:cubicBezTo>
                  <a:cubicBezTo>
                    <a:pt x="6454837" y="1270"/>
                    <a:pt x="6742747" y="0"/>
                    <a:pt x="7037854" y="0"/>
                  </a:cubicBezTo>
                  <a:cubicBezTo>
                    <a:pt x="7160216" y="0"/>
                    <a:pt x="7289775" y="2540"/>
                    <a:pt x="7412137" y="2540"/>
                  </a:cubicBezTo>
                  <a:cubicBezTo>
                    <a:pt x="7750431" y="3810"/>
                    <a:pt x="8095922" y="5080"/>
                    <a:pt x="8434217" y="7620"/>
                  </a:cubicBezTo>
                  <a:cubicBezTo>
                    <a:pt x="8614161" y="8890"/>
                    <a:pt x="8794105" y="12700"/>
                    <a:pt x="8974048" y="16510"/>
                  </a:cubicBezTo>
                  <a:cubicBezTo>
                    <a:pt x="9017234" y="16510"/>
                    <a:pt x="9060422" y="16510"/>
                    <a:pt x="9096410" y="16510"/>
                  </a:cubicBezTo>
                  <a:cubicBezTo>
                    <a:pt x="9132083" y="17780"/>
                    <a:pt x="9140973" y="20320"/>
                    <a:pt x="9151133" y="21590"/>
                  </a:cubicBezTo>
                  <a:close/>
                  <a:moveTo>
                    <a:pt x="9161294" y="4636951"/>
                  </a:moveTo>
                  <a:cubicBezTo>
                    <a:pt x="9162563" y="4620441"/>
                    <a:pt x="9163833" y="4607741"/>
                    <a:pt x="9163833" y="4595041"/>
                  </a:cubicBezTo>
                  <a:cubicBezTo>
                    <a:pt x="9162563" y="4392954"/>
                    <a:pt x="9161294" y="4200866"/>
                    <a:pt x="9161294" y="3994282"/>
                  </a:cubicBezTo>
                  <a:cubicBezTo>
                    <a:pt x="9161294" y="3900050"/>
                    <a:pt x="9163833" y="3805818"/>
                    <a:pt x="9162563" y="3711587"/>
                  </a:cubicBezTo>
                  <a:cubicBezTo>
                    <a:pt x="9162563" y="3624604"/>
                    <a:pt x="9161294" y="3533997"/>
                    <a:pt x="9160023" y="3447014"/>
                  </a:cubicBezTo>
                  <a:cubicBezTo>
                    <a:pt x="9154944" y="3312915"/>
                    <a:pt x="9143513" y="536710"/>
                    <a:pt x="9143513" y="402611"/>
                  </a:cubicBezTo>
                  <a:cubicBezTo>
                    <a:pt x="9140973" y="290258"/>
                    <a:pt x="9138433" y="174281"/>
                    <a:pt x="9135894" y="63500"/>
                  </a:cubicBezTo>
                  <a:cubicBezTo>
                    <a:pt x="9134623" y="44450"/>
                    <a:pt x="9133354" y="43180"/>
                    <a:pt x="9074817" y="41910"/>
                  </a:cubicBezTo>
                  <a:cubicBezTo>
                    <a:pt x="9053223" y="41910"/>
                    <a:pt x="9038828" y="41910"/>
                    <a:pt x="9017234" y="40640"/>
                  </a:cubicBezTo>
                  <a:cubicBezTo>
                    <a:pt x="8837291" y="36830"/>
                    <a:pt x="8650150" y="31750"/>
                    <a:pt x="8470206" y="30480"/>
                  </a:cubicBezTo>
                  <a:cubicBezTo>
                    <a:pt x="8031143" y="26670"/>
                    <a:pt x="7584883" y="25400"/>
                    <a:pt x="7145821" y="22860"/>
                  </a:cubicBezTo>
                  <a:cubicBezTo>
                    <a:pt x="7081041" y="22860"/>
                    <a:pt x="7009063" y="22860"/>
                    <a:pt x="6944283" y="22860"/>
                  </a:cubicBezTo>
                  <a:cubicBezTo>
                    <a:pt x="6836317" y="22860"/>
                    <a:pt x="6728351" y="22860"/>
                    <a:pt x="6627583" y="22860"/>
                  </a:cubicBezTo>
                  <a:cubicBezTo>
                    <a:pt x="6397255" y="22860"/>
                    <a:pt x="6166927" y="22860"/>
                    <a:pt x="5943797" y="24130"/>
                  </a:cubicBezTo>
                  <a:cubicBezTo>
                    <a:pt x="5749457" y="25400"/>
                    <a:pt x="2474482" y="29210"/>
                    <a:pt x="2280143" y="29210"/>
                  </a:cubicBezTo>
                  <a:cubicBezTo>
                    <a:pt x="1963442" y="29210"/>
                    <a:pt x="1646742" y="26670"/>
                    <a:pt x="1330041" y="33020"/>
                  </a:cubicBezTo>
                  <a:cubicBezTo>
                    <a:pt x="1164492" y="36830"/>
                    <a:pt x="1006142" y="36830"/>
                    <a:pt x="847792" y="38100"/>
                  </a:cubicBezTo>
                  <a:cubicBezTo>
                    <a:pt x="574277" y="41910"/>
                    <a:pt x="300763" y="45720"/>
                    <a:pt x="45935" y="50800"/>
                  </a:cubicBezTo>
                  <a:cubicBezTo>
                    <a:pt x="33235" y="50800"/>
                    <a:pt x="30695" y="53340"/>
                    <a:pt x="29425" y="76425"/>
                  </a:cubicBezTo>
                  <a:cubicBezTo>
                    <a:pt x="28155" y="141662"/>
                    <a:pt x="28155" y="206899"/>
                    <a:pt x="26885" y="272137"/>
                  </a:cubicBezTo>
                  <a:cubicBezTo>
                    <a:pt x="25615" y="380865"/>
                    <a:pt x="23075" y="485970"/>
                    <a:pt x="21805" y="594698"/>
                  </a:cubicBezTo>
                  <a:cubicBezTo>
                    <a:pt x="16725" y="710676"/>
                    <a:pt x="23075" y="3544870"/>
                    <a:pt x="25615" y="3660847"/>
                  </a:cubicBezTo>
                  <a:cubicBezTo>
                    <a:pt x="25615" y="3784073"/>
                    <a:pt x="25615" y="3910923"/>
                    <a:pt x="26885" y="4034149"/>
                  </a:cubicBezTo>
                  <a:cubicBezTo>
                    <a:pt x="26885" y="4124756"/>
                    <a:pt x="29425" y="4215363"/>
                    <a:pt x="29425" y="4305971"/>
                  </a:cubicBezTo>
                  <a:cubicBezTo>
                    <a:pt x="29425" y="4403826"/>
                    <a:pt x="29425" y="4501682"/>
                    <a:pt x="28155" y="4595041"/>
                  </a:cubicBezTo>
                  <a:cubicBezTo>
                    <a:pt x="28155" y="4598851"/>
                    <a:pt x="28155" y="4601391"/>
                    <a:pt x="28155" y="4605201"/>
                  </a:cubicBezTo>
                  <a:cubicBezTo>
                    <a:pt x="28155" y="4615361"/>
                    <a:pt x="31965" y="4619171"/>
                    <a:pt x="40855" y="4619171"/>
                  </a:cubicBezTo>
                  <a:cubicBezTo>
                    <a:pt x="92028" y="4619171"/>
                    <a:pt x="192797" y="4620441"/>
                    <a:pt x="286367" y="4620441"/>
                  </a:cubicBezTo>
                  <a:cubicBezTo>
                    <a:pt x="423124" y="4620441"/>
                    <a:pt x="567079" y="4617901"/>
                    <a:pt x="703837" y="4620441"/>
                  </a:cubicBezTo>
                  <a:cubicBezTo>
                    <a:pt x="926967" y="4624251"/>
                    <a:pt x="1150097" y="4626791"/>
                    <a:pt x="1373227" y="4625521"/>
                  </a:cubicBezTo>
                  <a:cubicBezTo>
                    <a:pt x="1517182" y="4624251"/>
                    <a:pt x="1653939" y="4626791"/>
                    <a:pt x="1797894" y="4626791"/>
                  </a:cubicBezTo>
                  <a:cubicBezTo>
                    <a:pt x="2006629" y="4626791"/>
                    <a:pt x="2215364" y="4625521"/>
                    <a:pt x="2424098" y="4626791"/>
                  </a:cubicBezTo>
                  <a:cubicBezTo>
                    <a:pt x="2733601" y="4628061"/>
                    <a:pt x="6130938" y="4617901"/>
                    <a:pt x="6447639" y="4620441"/>
                  </a:cubicBezTo>
                  <a:cubicBezTo>
                    <a:pt x="6584396" y="4621711"/>
                    <a:pt x="6721153" y="4622981"/>
                    <a:pt x="6850712" y="4622981"/>
                  </a:cubicBezTo>
                  <a:cubicBezTo>
                    <a:pt x="7088239" y="4625521"/>
                    <a:pt x="7318566" y="4621711"/>
                    <a:pt x="7556092" y="4625521"/>
                  </a:cubicBezTo>
                  <a:cubicBezTo>
                    <a:pt x="7750431" y="4628061"/>
                    <a:pt x="7944770" y="4628061"/>
                    <a:pt x="8139110" y="4630601"/>
                  </a:cubicBezTo>
                  <a:cubicBezTo>
                    <a:pt x="8427019" y="4634411"/>
                    <a:pt x="8714930" y="4636951"/>
                    <a:pt x="9002839" y="4638221"/>
                  </a:cubicBezTo>
                  <a:cubicBezTo>
                    <a:pt x="9110805" y="4638221"/>
                    <a:pt x="9140973" y="4636951"/>
                    <a:pt x="9161294" y="4636951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5205799" y="3329218"/>
            <a:ext cx="3086100" cy="3324253"/>
            <a:chOff x="0" y="0"/>
            <a:chExt cx="4114800" cy="4432338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317538"/>
              <a:ext cx="4114800" cy="4114800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27941" y="0"/>
                    </a:moveTo>
                    <a:lnTo>
                      <a:pt x="684859" y="0"/>
                    </a:lnTo>
                    <a:cubicBezTo>
                      <a:pt x="718791" y="0"/>
                      <a:pt x="751333" y="13479"/>
                      <a:pt x="775327" y="37473"/>
                    </a:cubicBezTo>
                    <a:cubicBezTo>
                      <a:pt x="799321" y="61467"/>
                      <a:pt x="812800" y="94009"/>
                      <a:pt x="812800" y="127941"/>
                    </a:cubicBezTo>
                    <a:lnTo>
                      <a:pt x="812800" y="684859"/>
                    </a:lnTo>
                    <a:cubicBezTo>
                      <a:pt x="812800" y="718791"/>
                      <a:pt x="799321" y="751333"/>
                      <a:pt x="775327" y="775327"/>
                    </a:cubicBezTo>
                    <a:cubicBezTo>
                      <a:pt x="751333" y="799321"/>
                      <a:pt x="718791" y="812800"/>
                      <a:pt x="684859" y="812800"/>
                    </a:cubicBezTo>
                    <a:lnTo>
                      <a:pt x="127941" y="812800"/>
                    </a:lnTo>
                    <a:cubicBezTo>
                      <a:pt x="94009" y="812800"/>
                      <a:pt x="61467" y="799321"/>
                      <a:pt x="37473" y="775327"/>
                    </a:cubicBezTo>
                    <a:cubicBezTo>
                      <a:pt x="13479" y="751333"/>
                      <a:pt x="0" y="718791"/>
                      <a:pt x="0" y="684859"/>
                    </a:cubicBezTo>
                    <a:lnTo>
                      <a:pt x="0" y="127941"/>
                    </a:lnTo>
                    <a:cubicBezTo>
                      <a:pt x="0" y="94009"/>
                      <a:pt x="13479" y="61467"/>
                      <a:pt x="37473" y="37473"/>
                    </a:cubicBezTo>
                    <a:cubicBezTo>
                      <a:pt x="61467" y="13479"/>
                      <a:pt x="94009" y="0"/>
                      <a:pt x="127941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42962" y="354471"/>
              <a:ext cx="4034734" cy="4035077"/>
              <a:chOff x="0" y="0"/>
              <a:chExt cx="796984" cy="797052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30480" y="0"/>
                    </a:moveTo>
                    <a:lnTo>
                      <a:pt x="666505" y="0"/>
                    </a:lnTo>
                    <a:cubicBezTo>
                      <a:pt x="738567" y="0"/>
                      <a:pt x="796984" y="58418"/>
                      <a:pt x="796984" y="130480"/>
                    </a:cubicBezTo>
                    <a:lnTo>
                      <a:pt x="796984" y="666573"/>
                    </a:lnTo>
                    <a:cubicBezTo>
                      <a:pt x="796984" y="738634"/>
                      <a:pt x="738567" y="797052"/>
                      <a:pt x="666505" y="797052"/>
                    </a:cubicBezTo>
                    <a:lnTo>
                      <a:pt x="130480" y="797052"/>
                    </a:lnTo>
                    <a:cubicBezTo>
                      <a:pt x="58418" y="797052"/>
                      <a:pt x="0" y="738634"/>
                      <a:pt x="0" y="666573"/>
                    </a:cubicBezTo>
                    <a:lnTo>
                      <a:pt x="0" y="130480"/>
                    </a:lnTo>
                    <a:cubicBezTo>
                      <a:pt x="0" y="58418"/>
                      <a:pt x="58418" y="0"/>
                      <a:pt x="13048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329422" y="-381000"/>
              <a:ext cx="3455956" cy="44075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796"/>
                </a:lnSpc>
              </a:pPr>
              <a:r>
                <a:rPr lang="en-US" sz="19854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g</a:t>
              </a: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589744" y="1386442"/>
            <a:ext cx="5700879" cy="59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-139">
                <a:solidFill>
                  <a:srgbClr val="393839"/>
                </a:solidFill>
                <a:latin typeface="Happy Font TH"/>
                <a:ea typeface="Happy Font TH"/>
                <a:cs typeface="Happy Font TH"/>
                <a:sym typeface="Happy Font TH"/>
              </a:rPr>
              <a:t>le g dur et g doux - /𝑔/ /ʒ/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9624570" y="3391552"/>
            <a:ext cx="3086100" cy="3199587"/>
            <a:chOff x="0" y="0"/>
            <a:chExt cx="4114800" cy="4266116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151316"/>
              <a:ext cx="4114800" cy="4114800"/>
              <a:chOff x="0" y="0"/>
              <a:chExt cx="812800" cy="8128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27941" y="0"/>
                    </a:moveTo>
                    <a:lnTo>
                      <a:pt x="684859" y="0"/>
                    </a:lnTo>
                    <a:cubicBezTo>
                      <a:pt x="718791" y="0"/>
                      <a:pt x="751333" y="13479"/>
                      <a:pt x="775327" y="37473"/>
                    </a:cubicBezTo>
                    <a:cubicBezTo>
                      <a:pt x="799321" y="61467"/>
                      <a:pt x="812800" y="94009"/>
                      <a:pt x="812800" y="127941"/>
                    </a:cubicBezTo>
                    <a:lnTo>
                      <a:pt x="812800" y="684859"/>
                    </a:lnTo>
                    <a:cubicBezTo>
                      <a:pt x="812800" y="718791"/>
                      <a:pt x="799321" y="751333"/>
                      <a:pt x="775327" y="775327"/>
                    </a:cubicBezTo>
                    <a:cubicBezTo>
                      <a:pt x="751333" y="799321"/>
                      <a:pt x="718791" y="812800"/>
                      <a:pt x="684859" y="812800"/>
                    </a:cubicBezTo>
                    <a:lnTo>
                      <a:pt x="127941" y="812800"/>
                    </a:lnTo>
                    <a:cubicBezTo>
                      <a:pt x="94009" y="812800"/>
                      <a:pt x="61467" y="799321"/>
                      <a:pt x="37473" y="775327"/>
                    </a:cubicBezTo>
                    <a:cubicBezTo>
                      <a:pt x="13479" y="751333"/>
                      <a:pt x="0" y="718791"/>
                      <a:pt x="0" y="684859"/>
                    </a:cubicBezTo>
                    <a:lnTo>
                      <a:pt x="0" y="127941"/>
                    </a:lnTo>
                    <a:cubicBezTo>
                      <a:pt x="0" y="94009"/>
                      <a:pt x="13479" y="61467"/>
                      <a:pt x="37473" y="37473"/>
                    </a:cubicBezTo>
                    <a:cubicBezTo>
                      <a:pt x="61467" y="13479"/>
                      <a:pt x="94009" y="0"/>
                      <a:pt x="127941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0">
              <a:off x="42962" y="188248"/>
              <a:ext cx="4034734" cy="4035077"/>
              <a:chOff x="0" y="0"/>
              <a:chExt cx="796984" cy="797052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30480" y="0"/>
                    </a:moveTo>
                    <a:lnTo>
                      <a:pt x="666505" y="0"/>
                    </a:lnTo>
                    <a:cubicBezTo>
                      <a:pt x="738567" y="0"/>
                      <a:pt x="796984" y="58418"/>
                      <a:pt x="796984" y="130480"/>
                    </a:cubicBezTo>
                    <a:lnTo>
                      <a:pt x="796984" y="666573"/>
                    </a:lnTo>
                    <a:cubicBezTo>
                      <a:pt x="796984" y="738634"/>
                      <a:pt x="738567" y="797052"/>
                      <a:pt x="666505" y="797052"/>
                    </a:cubicBezTo>
                    <a:lnTo>
                      <a:pt x="130480" y="797052"/>
                    </a:lnTo>
                    <a:cubicBezTo>
                      <a:pt x="58418" y="797052"/>
                      <a:pt x="0" y="738634"/>
                      <a:pt x="0" y="666573"/>
                    </a:cubicBezTo>
                    <a:lnTo>
                      <a:pt x="0" y="130480"/>
                    </a:lnTo>
                    <a:cubicBezTo>
                      <a:pt x="0" y="58418"/>
                      <a:pt x="58418" y="0"/>
                      <a:pt x="13048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21" id="21"/>
            <p:cNvSpPr txBox="true"/>
            <p:nvPr/>
          </p:nvSpPr>
          <p:spPr>
            <a:xfrm rot="0">
              <a:off x="977057" y="-371475"/>
              <a:ext cx="2160687" cy="44312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999"/>
                </a:lnSpc>
              </a:pPr>
              <a:r>
                <a:rPr lang="en-US" sz="19999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a</a:t>
              </a: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67549" y="9103359"/>
            <a:ext cx="1044891" cy="1044891"/>
          </a:xfrm>
          <a:custGeom>
            <a:avLst/>
            <a:gdLst/>
            <a:ahLst/>
            <a:cxnLst/>
            <a:rect r="r" b="b" t="t" l="l"/>
            <a:pathLst>
              <a:path h="1044891" w="1044891">
                <a:moveTo>
                  <a:pt x="0" y="0"/>
                </a:moveTo>
                <a:lnTo>
                  <a:pt x="1044891" y="0"/>
                </a:lnTo>
                <a:lnTo>
                  <a:pt x="1044891" y="1044891"/>
                </a:lnTo>
                <a:lnTo>
                  <a:pt x="0" y="10448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9182669" cy="46560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9159808" cy="4628061"/>
            </a:xfrm>
            <a:custGeom>
              <a:avLst/>
              <a:gdLst/>
              <a:ahLst/>
              <a:cxnLst/>
              <a:rect r="r" b="b" t="t" l="l"/>
              <a:pathLst>
                <a:path h="4628061" w="9159808">
                  <a:moveTo>
                    <a:pt x="9159808" y="4628061"/>
                  </a:moveTo>
                  <a:lnTo>
                    <a:pt x="0" y="4620441"/>
                  </a:lnTo>
                  <a:lnTo>
                    <a:pt x="0" y="1618359"/>
                  </a:lnTo>
                  <a:lnTo>
                    <a:pt x="17780" y="19050"/>
                  </a:lnTo>
                  <a:lnTo>
                    <a:pt x="4565850" y="0"/>
                  </a:lnTo>
                  <a:lnTo>
                    <a:pt x="9140758" y="5080"/>
                  </a:ln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9184153" cy="4654025"/>
            </a:xfrm>
            <a:custGeom>
              <a:avLst/>
              <a:gdLst/>
              <a:ahLst/>
              <a:cxnLst/>
              <a:rect r="r" b="b" t="t" l="l"/>
              <a:pathLst>
                <a:path h="4654025" w="9184153">
                  <a:moveTo>
                    <a:pt x="9151133" y="21590"/>
                  </a:moveTo>
                  <a:cubicBezTo>
                    <a:pt x="9152404" y="34290"/>
                    <a:pt x="9152404" y="44450"/>
                    <a:pt x="9153673" y="54610"/>
                  </a:cubicBezTo>
                  <a:cubicBezTo>
                    <a:pt x="9156213" y="134414"/>
                    <a:pt x="9157483" y="235894"/>
                    <a:pt x="9160023" y="333749"/>
                  </a:cubicBezTo>
                  <a:cubicBezTo>
                    <a:pt x="9160023" y="475097"/>
                    <a:pt x="9172723" y="3262175"/>
                    <a:pt x="9179073" y="3403522"/>
                  </a:cubicBezTo>
                  <a:cubicBezTo>
                    <a:pt x="9185423" y="3617356"/>
                    <a:pt x="9181613" y="3834813"/>
                    <a:pt x="9181613" y="4048646"/>
                  </a:cubicBezTo>
                  <a:cubicBezTo>
                    <a:pt x="9181613" y="4237109"/>
                    <a:pt x="9182883" y="4411075"/>
                    <a:pt x="9184154" y="4593771"/>
                  </a:cubicBezTo>
                  <a:cubicBezTo>
                    <a:pt x="9184154" y="4615361"/>
                    <a:pt x="9184154" y="4629331"/>
                    <a:pt x="9184154" y="4653461"/>
                  </a:cubicBezTo>
                  <a:cubicBezTo>
                    <a:pt x="9161294" y="4653461"/>
                    <a:pt x="9140973" y="4654731"/>
                    <a:pt x="9096410" y="4653461"/>
                  </a:cubicBezTo>
                  <a:cubicBezTo>
                    <a:pt x="8628556" y="4648381"/>
                    <a:pt x="8153505" y="4654731"/>
                    <a:pt x="7685651" y="4649651"/>
                  </a:cubicBezTo>
                  <a:cubicBezTo>
                    <a:pt x="7404939" y="4645841"/>
                    <a:pt x="7131425" y="4648381"/>
                    <a:pt x="6850712" y="4645841"/>
                  </a:cubicBezTo>
                  <a:cubicBezTo>
                    <a:pt x="6721153" y="4644571"/>
                    <a:pt x="6591594" y="4643301"/>
                    <a:pt x="6462034" y="4642031"/>
                  </a:cubicBezTo>
                  <a:cubicBezTo>
                    <a:pt x="6382859" y="4642031"/>
                    <a:pt x="6310882" y="4643301"/>
                    <a:pt x="6231706" y="4643301"/>
                  </a:cubicBezTo>
                  <a:cubicBezTo>
                    <a:pt x="6030169" y="4642031"/>
                    <a:pt x="5475942" y="4643301"/>
                    <a:pt x="5274406" y="4642031"/>
                  </a:cubicBezTo>
                  <a:cubicBezTo>
                    <a:pt x="5130451" y="4640761"/>
                    <a:pt x="2251352" y="4649651"/>
                    <a:pt x="2107397" y="4648381"/>
                  </a:cubicBezTo>
                  <a:cubicBezTo>
                    <a:pt x="2071408" y="4648381"/>
                    <a:pt x="2028222" y="4649651"/>
                    <a:pt x="1992233" y="4649651"/>
                  </a:cubicBezTo>
                  <a:cubicBezTo>
                    <a:pt x="1905860" y="4649651"/>
                    <a:pt x="1826685" y="4650921"/>
                    <a:pt x="1740312" y="4650921"/>
                  </a:cubicBezTo>
                  <a:cubicBezTo>
                    <a:pt x="1524380" y="4650921"/>
                    <a:pt x="1315645" y="4649651"/>
                    <a:pt x="1099713" y="4648381"/>
                  </a:cubicBezTo>
                  <a:cubicBezTo>
                    <a:pt x="970153" y="4647111"/>
                    <a:pt x="840594" y="4645841"/>
                    <a:pt x="718232" y="4644571"/>
                  </a:cubicBezTo>
                  <a:cubicBezTo>
                    <a:pt x="487904" y="4643301"/>
                    <a:pt x="257576" y="4642031"/>
                    <a:pt x="44665" y="4642031"/>
                  </a:cubicBezTo>
                  <a:cubicBezTo>
                    <a:pt x="34505" y="4642031"/>
                    <a:pt x="25615" y="4642031"/>
                    <a:pt x="15455" y="4640761"/>
                  </a:cubicBezTo>
                  <a:cubicBezTo>
                    <a:pt x="6565" y="4639491"/>
                    <a:pt x="1485" y="4633141"/>
                    <a:pt x="4025" y="4624251"/>
                  </a:cubicBezTo>
                  <a:cubicBezTo>
                    <a:pt x="12915" y="4592289"/>
                    <a:pt x="9105" y="4501682"/>
                    <a:pt x="7835" y="4407450"/>
                  </a:cubicBezTo>
                  <a:cubicBezTo>
                    <a:pt x="6565" y="4215363"/>
                    <a:pt x="2755" y="4026900"/>
                    <a:pt x="4025" y="3834813"/>
                  </a:cubicBezTo>
                  <a:cubicBezTo>
                    <a:pt x="1485" y="3595610"/>
                    <a:pt x="-3595" y="634565"/>
                    <a:pt x="4025" y="391738"/>
                  </a:cubicBezTo>
                  <a:cubicBezTo>
                    <a:pt x="5295" y="344622"/>
                    <a:pt x="4025" y="293882"/>
                    <a:pt x="5295" y="246766"/>
                  </a:cubicBezTo>
                  <a:cubicBezTo>
                    <a:pt x="6565" y="170656"/>
                    <a:pt x="9105" y="87298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77633" y="30480"/>
                    <a:pt x="192797" y="29210"/>
                  </a:cubicBezTo>
                  <a:cubicBezTo>
                    <a:pt x="387136" y="25400"/>
                    <a:pt x="581475" y="22860"/>
                    <a:pt x="783012" y="20320"/>
                  </a:cubicBezTo>
                  <a:cubicBezTo>
                    <a:pt x="919769" y="17780"/>
                    <a:pt x="1056526" y="16510"/>
                    <a:pt x="1186086" y="13970"/>
                  </a:cubicBezTo>
                  <a:cubicBezTo>
                    <a:pt x="1315645" y="11430"/>
                    <a:pt x="1452402" y="8890"/>
                    <a:pt x="1581962" y="8890"/>
                  </a:cubicBezTo>
                  <a:cubicBezTo>
                    <a:pt x="1725917" y="7620"/>
                    <a:pt x="1869872" y="10160"/>
                    <a:pt x="2013827" y="8890"/>
                  </a:cubicBezTo>
                  <a:cubicBezTo>
                    <a:pt x="2193770" y="8890"/>
                    <a:pt x="5454350" y="6350"/>
                    <a:pt x="5634293" y="5080"/>
                  </a:cubicBezTo>
                  <a:cubicBezTo>
                    <a:pt x="5807039" y="3810"/>
                    <a:pt x="5979785" y="2540"/>
                    <a:pt x="6159729" y="2540"/>
                  </a:cubicBezTo>
                  <a:cubicBezTo>
                    <a:pt x="6454837" y="1270"/>
                    <a:pt x="6742747" y="0"/>
                    <a:pt x="7037854" y="0"/>
                  </a:cubicBezTo>
                  <a:cubicBezTo>
                    <a:pt x="7160216" y="0"/>
                    <a:pt x="7289775" y="2540"/>
                    <a:pt x="7412137" y="2540"/>
                  </a:cubicBezTo>
                  <a:cubicBezTo>
                    <a:pt x="7750431" y="3810"/>
                    <a:pt x="8095922" y="5080"/>
                    <a:pt x="8434217" y="7620"/>
                  </a:cubicBezTo>
                  <a:cubicBezTo>
                    <a:pt x="8614161" y="8890"/>
                    <a:pt x="8794105" y="12700"/>
                    <a:pt x="8974048" y="16510"/>
                  </a:cubicBezTo>
                  <a:cubicBezTo>
                    <a:pt x="9017234" y="16510"/>
                    <a:pt x="9060422" y="16510"/>
                    <a:pt x="9096410" y="16510"/>
                  </a:cubicBezTo>
                  <a:cubicBezTo>
                    <a:pt x="9132083" y="17780"/>
                    <a:pt x="9140973" y="20320"/>
                    <a:pt x="9151133" y="21590"/>
                  </a:cubicBezTo>
                  <a:close/>
                  <a:moveTo>
                    <a:pt x="9161294" y="4636951"/>
                  </a:moveTo>
                  <a:cubicBezTo>
                    <a:pt x="9162563" y="4620441"/>
                    <a:pt x="9163833" y="4607741"/>
                    <a:pt x="9163833" y="4595041"/>
                  </a:cubicBezTo>
                  <a:cubicBezTo>
                    <a:pt x="9162563" y="4392954"/>
                    <a:pt x="9161294" y="4200866"/>
                    <a:pt x="9161294" y="3994282"/>
                  </a:cubicBezTo>
                  <a:cubicBezTo>
                    <a:pt x="9161294" y="3900050"/>
                    <a:pt x="9163833" y="3805818"/>
                    <a:pt x="9162563" y="3711587"/>
                  </a:cubicBezTo>
                  <a:cubicBezTo>
                    <a:pt x="9162563" y="3624604"/>
                    <a:pt x="9161294" y="3533997"/>
                    <a:pt x="9160023" y="3447014"/>
                  </a:cubicBezTo>
                  <a:cubicBezTo>
                    <a:pt x="9154944" y="3312915"/>
                    <a:pt x="9143513" y="536710"/>
                    <a:pt x="9143513" y="402611"/>
                  </a:cubicBezTo>
                  <a:cubicBezTo>
                    <a:pt x="9140973" y="290258"/>
                    <a:pt x="9138433" y="174281"/>
                    <a:pt x="9135894" y="63500"/>
                  </a:cubicBezTo>
                  <a:cubicBezTo>
                    <a:pt x="9134623" y="44450"/>
                    <a:pt x="9133354" y="43180"/>
                    <a:pt x="9074817" y="41910"/>
                  </a:cubicBezTo>
                  <a:cubicBezTo>
                    <a:pt x="9053223" y="41910"/>
                    <a:pt x="9038828" y="41910"/>
                    <a:pt x="9017234" y="40640"/>
                  </a:cubicBezTo>
                  <a:cubicBezTo>
                    <a:pt x="8837291" y="36830"/>
                    <a:pt x="8650150" y="31750"/>
                    <a:pt x="8470206" y="30480"/>
                  </a:cubicBezTo>
                  <a:cubicBezTo>
                    <a:pt x="8031143" y="26670"/>
                    <a:pt x="7584883" y="25400"/>
                    <a:pt x="7145821" y="22860"/>
                  </a:cubicBezTo>
                  <a:cubicBezTo>
                    <a:pt x="7081041" y="22860"/>
                    <a:pt x="7009063" y="22860"/>
                    <a:pt x="6944283" y="22860"/>
                  </a:cubicBezTo>
                  <a:cubicBezTo>
                    <a:pt x="6836317" y="22860"/>
                    <a:pt x="6728351" y="22860"/>
                    <a:pt x="6627583" y="22860"/>
                  </a:cubicBezTo>
                  <a:cubicBezTo>
                    <a:pt x="6397255" y="22860"/>
                    <a:pt x="6166927" y="22860"/>
                    <a:pt x="5943797" y="24130"/>
                  </a:cubicBezTo>
                  <a:cubicBezTo>
                    <a:pt x="5749457" y="25400"/>
                    <a:pt x="2474482" y="29210"/>
                    <a:pt x="2280143" y="29210"/>
                  </a:cubicBezTo>
                  <a:cubicBezTo>
                    <a:pt x="1963442" y="29210"/>
                    <a:pt x="1646742" y="26670"/>
                    <a:pt x="1330041" y="33020"/>
                  </a:cubicBezTo>
                  <a:cubicBezTo>
                    <a:pt x="1164492" y="36830"/>
                    <a:pt x="1006142" y="36830"/>
                    <a:pt x="847792" y="38100"/>
                  </a:cubicBezTo>
                  <a:cubicBezTo>
                    <a:pt x="574277" y="41910"/>
                    <a:pt x="300763" y="45720"/>
                    <a:pt x="45935" y="50800"/>
                  </a:cubicBezTo>
                  <a:cubicBezTo>
                    <a:pt x="33235" y="50800"/>
                    <a:pt x="30695" y="53340"/>
                    <a:pt x="29425" y="76425"/>
                  </a:cubicBezTo>
                  <a:cubicBezTo>
                    <a:pt x="28155" y="141662"/>
                    <a:pt x="28155" y="206899"/>
                    <a:pt x="26885" y="272137"/>
                  </a:cubicBezTo>
                  <a:cubicBezTo>
                    <a:pt x="25615" y="380865"/>
                    <a:pt x="23075" y="485970"/>
                    <a:pt x="21805" y="594698"/>
                  </a:cubicBezTo>
                  <a:cubicBezTo>
                    <a:pt x="16725" y="710676"/>
                    <a:pt x="23075" y="3544870"/>
                    <a:pt x="25615" y="3660847"/>
                  </a:cubicBezTo>
                  <a:cubicBezTo>
                    <a:pt x="25615" y="3784073"/>
                    <a:pt x="25615" y="3910923"/>
                    <a:pt x="26885" y="4034149"/>
                  </a:cubicBezTo>
                  <a:cubicBezTo>
                    <a:pt x="26885" y="4124756"/>
                    <a:pt x="29425" y="4215363"/>
                    <a:pt x="29425" y="4305971"/>
                  </a:cubicBezTo>
                  <a:cubicBezTo>
                    <a:pt x="29425" y="4403826"/>
                    <a:pt x="29425" y="4501682"/>
                    <a:pt x="28155" y="4595041"/>
                  </a:cubicBezTo>
                  <a:cubicBezTo>
                    <a:pt x="28155" y="4598851"/>
                    <a:pt x="28155" y="4601391"/>
                    <a:pt x="28155" y="4605201"/>
                  </a:cubicBezTo>
                  <a:cubicBezTo>
                    <a:pt x="28155" y="4615361"/>
                    <a:pt x="31965" y="4619171"/>
                    <a:pt x="40855" y="4619171"/>
                  </a:cubicBezTo>
                  <a:cubicBezTo>
                    <a:pt x="92028" y="4619171"/>
                    <a:pt x="192797" y="4620441"/>
                    <a:pt x="286367" y="4620441"/>
                  </a:cubicBezTo>
                  <a:cubicBezTo>
                    <a:pt x="423124" y="4620441"/>
                    <a:pt x="567079" y="4617901"/>
                    <a:pt x="703837" y="4620441"/>
                  </a:cubicBezTo>
                  <a:cubicBezTo>
                    <a:pt x="926967" y="4624251"/>
                    <a:pt x="1150097" y="4626791"/>
                    <a:pt x="1373227" y="4625521"/>
                  </a:cubicBezTo>
                  <a:cubicBezTo>
                    <a:pt x="1517182" y="4624251"/>
                    <a:pt x="1653939" y="4626791"/>
                    <a:pt x="1797894" y="4626791"/>
                  </a:cubicBezTo>
                  <a:cubicBezTo>
                    <a:pt x="2006629" y="4626791"/>
                    <a:pt x="2215364" y="4625521"/>
                    <a:pt x="2424098" y="4626791"/>
                  </a:cubicBezTo>
                  <a:cubicBezTo>
                    <a:pt x="2733601" y="4628061"/>
                    <a:pt x="6130938" y="4617901"/>
                    <a:pt x="6447639" y="4620441"/>
                  </a:cubicBezTo>
                  <a:cubicBezTo>
                    <a:pt x="6584396" y="4621711"/>
                    <a:pt x="6721153" y="4622981"/>
                    <a:pt x="6850712" y="4622981"/>
                  </a:cubicBezTo>
                  <a:cubicBezTo>
                    <a:pt x="7088239" y="4625521"/>
                    <a:pt x="7318566" y="4621711"/>
                    <a:pt x="7556092" y="4625521"/>
                  </a:cubicBezTo>
                  <a:cubicBezTo>
                    <a:pt x="7750431" y="4628061"/>
                    <a:pt x="7944770" y="4628061"/>
                    <a:pt x="8139110" y="4630601"/>
                  </a:cubicBezTo>
                  <a:cubicBezTo>
                    <a:pt x="8427019" y="4634411"/>
                    <a:pt x="8714930" y="4636951"/>
                    <a:pt x="9002839" y="4638221"/>
                  </a:cubicBezTo>
                  <a:cubicBezTo>
                    <a:pt x="9110805" y="4638221"/>
                    <a:pt x="9140973" y="4636951"/>
                    <a:pt x="9161294" y="4636951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5205799" y="3329218"/>
            <a:ext cx="3086100" cy="3324253"/>
            <a:chOff x="0" y="0"/>
            <a:chExt cx="4114800" cy="4432338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317538"/>
              <a:ext cx="4114800" cy="4114800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27941" y="0"/>
                    </a:moveTo>
                    <a:lnTo>
                      <a:pt x="684859" y="0"/>
                    </a:lnTo>
                    <a:cubicBezTo>
                      <a:pt x="718791" y="0"/>
                      <a:pt x="751333" y="13479"/>
                      <a:pt x="775327" y="37473"/>
                    </a:cubicBezTo>
                    <a:cubicBezTo>
                      <a:pt x="799321" y="61467"/>
                      <a:pt x="812800" y="94009"/>
                      <a:pt x="812800" y="127941"/>
                    </a:cubicBezTo>
                    <a:lnTo>
                      <a:pt x="812800" y="684859"/>
                    </a:lnTo>
                    <a:cubicBezTo>
                      <a:pt x="812800" y="718791"/>
                      <a:pt x="799321" y="751333"/>
                      <a:pt x="775327" y="775327"/>
                    </a:cubicBezTo>
                    <a:cubicBezTo>
                      <a:pt x="751333" y="799321"/>
                      <a:pt x="718791" y="812800"/>
                      <a:pt x="684859" y="812800"/>
                    </a:cubicBezTo>
                    <a:lnTo>
                      <a:pt x="127941" y="812800"/>
                    </a:lnTo>
                    <a:cubicBezTo>
                      <a:pt x="94009" y="812800"/>
                      <a:pt x="61467" y="799321"/>
                      <a:pt x="37473" y="775327"/>
                    </a:cubicBezTo>
                    <a:cubicBezTo>
                      <a:pt x="13479" y="751333"/>
                      <a:pt x="0" y="718791"/>
                      <a:pt x="0" y="684859"/>
                    </a:cubicBezTo>
                    <a:lnTo>
                      <a:pt x="0" y="127941"/>
                    </a:lnTo>
                    <a:cubicBezTo>
                      <a:pt x="0" y="94009"/>
                      <a:pt x="13479" y="61467"/>
                      <a:pt x="37473" y="37473"/>
                    </a:cubicBezTo>
                    <a:cubicBezTo>
                      <a:pt x="61467" y="13479"/>
                      <a:pt x="94009" y="0"/>
                      <a:pt x="127941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42962" y="354471"/>
              <a:ext cx="4034734" cy="4035077"/>
              <a:chOff x="0" y="0"/>
              <a:chExt cx="796984" cy="797052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30480" y="0"/>
                    </a:moveTo>
                    <a:lnTo>
                      <a:pt x="666505" y="0"/>
                    </a:lnTo>
                    <a:cubicBezTo>
                      <a:pt x="738567" y="0"/>
                      <a:pt x="796984" y="58418"/>
                      <a:pt x="796984" y="130480"/>
                    </a:cubicBezTo>
                    <a:lnTo>
                      <a:pt x="796984" y="666573"/>
                    </a:lnTo>
                    <a:cubicBezTo>
                      <a:pt x="796984" y="738634"/>
                      <a:pt x="738567" y="797052"/>
                      <a:pt x="666505" y="797052"/>
                    </a:cubicBezTo>
                    <a:lnTo>
                      <a:pt x="130480" y="797052"/>
                    </a:lnTo>
                    <a:cubicBezTo>
                      <a:pt x="58418" y="797052"/>
                      <a:pt x="0" y="738634"/>
                      <a:pt x="0" y="666573"/>
                    </a:cubicBezTo>
                    <a:lnTo>
                      <a:pt x="0" y="130480"/>
                    </a:lnTo>
                    <a:cubicBezTo>
                      <a:pt x="0" y="58418"/>
                      <a:pt x="58418" y="0"/>
                      <a:pt x="13048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329422" y="-381000"/>
              <a:ext cx="3455956" cy="44075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796"/>
                </a:lnSpc>
              </a:pPr>
              <a:r>
                <a:rPr lang="en-US" sz="19854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g</a:t>
              </a: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589744" y="1386442"/>
            <a:ext cx="5700879" cy="59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-139">
                <a:solidFill>
                  <a:srgbClr val="393839"/>
                </a:solidFill>
                <a:latin typeface="Happy Font TH"/>
                <a:ea typeface="Happy Font TH"/>
                <a:cs typeface="Happy Font TH"/>
                <a:sym typeface="Happy Font TH"/>
              </a:rPr>
              <a:t>le g dur et g doux - /𝑔/ /ʒ/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9624570" y="3391552"/>
            <a:ext cx="3086100" cy="3199587"/>
            <a:chOff x="0" y="0"/>
            <a:chExt cx="4114800" cy="4266116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151316"/>
              <a:ext cx="4114800" cy="4114800"/>
              <a:chOff x="0" y="0"/>
              <a:chExt cx="812800" cy="8128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27941" y="0"/>
                    </a:moveTo>
                    <a:lnTo>
                      <a:pt x="684859" y="0"/>
                    </a:lnTo>
                    <a:cubicBezTo>
                      <a:pt x="718791" y="0"/>
                      <a:pt x="751333" y="13479"/>
                      <a:pt x="775327" y="37473"/>
                    </a:cubicBezTo>
                    <a:cubicBezTo>
                      <a:pt x="799321" y="61467"/>
                      <a:pt x="812800" y="94009"/>
                      <a:pt x="812800" y="127941"/>
                    </a:cubicBezTo>
                    <a:lnTo>
                      <a:pt x="812800" y="684859"/>
                    </a:lnTo>
                    <a:cubicBezTo>
                      <a:pt x="812800" y="718791"/>
                      <a:pt x="799321" y="751333"/>
                      <a:pt x="775327" y="775327"/>
                    </a:cubicBezTo>
                    <a:cubicBezTo>
                      <a:pt x="751333" y="799321"/>
                      <a:pt x="718791" y="812800"/>
                      <a:pt x="684859" y="812800"/>
                    </a:cubicBezTo>
                    <a:lnTo>
                      <a:pt x="127941" y="812800"/>
                    </a:lnTo>
                    <a:cubicBezTo>
                      <a:pt x="94009" y="812800"/>
                      <a:pt x="61467" y="799321"/>
                      <a:pt x="37473" y="775327"/>
                    </a:cubicBezTo>
                    <a:cubicBezTo>
                      <a:pt x="13479" y="751333"/>
                      <a:pt x="0" y="718791"/>
                      <a:pt x="0" y="684859"/>
                    </a:cubicBezTo>
                    <a:lnTo>
                      <a:pt x="0" y="127941"/>
                    </a:lnTo>
                    <a:cubicBezTo>
                      <a:pt x="0" y="94009"/>
                      <a:pt x="13479" y="61467"/>
                      <a:pt x="37473" y="37473"/>
                    </a:cubicBezTo>
                    <a:cubicBezTo>
                      <a:pt x="61467" y="13479"/>
                      <a:pt x="94009" y="0"/>
                      <a:pt x="127941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0">
              <a:off x="42962" y="188248"/>
              <a:ext cx="4034734" cy="4035077"/>
              <a:chOff x="0" y="0"/>
              <a:chExt cx="796984" cy="797052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30480" y="0"/>
                    </a:moveTo>
                    <a:lnTo>
                      <a:pt x="666505" y="0"/>
                    </a:lnTo>
                    <a:cubicBezTo>
                      <a:pt x="738567" y="0"/>
                      <a:pt x="796984" y="58418"/>
                      <a:pt x="796984" y="130480"/>
                    </a:cubicBezTo>
                    <a:lnTo>
                      <a:pt x="796984" y="666573"/>
                    </a:lnTo>
                    <a:cubicBezTo>
                      <a:pt x="796984" y="738634"/>
                      <a:pt x="738567" y="797052"/>
                      <a:pt x="666505" y="797052"/>
                    </a:cubicBezTo>
                    <a:lnTo>
                      <a:pt x="130480" y="797052"/>
                    </a:lnTo>
                    <a:cubicBezTo>
                      <a:pt x="58418" y="797052"/>
                      <a:pt x="0" y="738634"/>
                      <a:pt x="0" y="666573"/>
                    </a:cubicBezTo>
                    <a:lnTo>
                      <a:pt x="0" y="130480"/>
                    </a:lnTo>
                    <a:cubicBezTo>
                      <a:pt x="0" y="58418"/>
                      <a:pt x="58418" y="0"/>
                      <a:pt x="13048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21" id="21"/>
            <p:cNvSpPr txBox="true"/>
            <p:nvPr/>
          </p:nvSpPr>
          <p:spPr>
            <a:xfrm rot="0">
              <a:off x="977057" y="-371475"/>
              <a:ext cx="2160687" cy="44312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999"/>
                </a:lnSpc>
              </a:pPr>
              <a:r>
                <a:rPr lang="en-US" sz="19999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u</a:t>
              </a: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67549" y="9103359"/>
            <a:ext cx="1044891" cy="1044891"/>
          </a:xfrm>
          <a:custGeom>
            <a:avLst/>
            <a:gdLst/>
            <a:ahLst/>
            <a:cxnLst/>
            <a:rect r="r" b="b" t="t" l="l"/>
            <a:pathLst>
              <a:path h="1044891" w="1044891">
                <a:moveTo>
                  <a:pt x="0" y="0"/>
                </a:moveTo>
                <a:lnTo>
                  <a:pt x="1044891" y="0"/>
                </a:lnTo>
                <a:lnTo>
                  <a:pt x="1044891" y="1044891"/>
                </a:lnTo>
                <a:lnTo>
                  <a:pt x="0" y="10448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9182669" cy="46560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9159808" cy="4628061"/>
            </a:xfrm>
            <a:custGeom>
              <a:avLst/>
              <a:gdLst/>
              <a:ahLst/>
              <a:cxnLst/>
              <a:rect r="r" b="b" t="t" l="l"/>
              <a:pathLst>
                <a:path h="4628061" w="9159808">
                  <a:moveTo>
                    <a:pt x="9159808" y="4628061"/>
                  </a:moveTo>
                  <a:lnTo>
                    <a:pt x="0" y="4620441"/>
                  </a:lnTo>
                  <a:lnTo>
                    <a:pt x="0" y="1618359"/>
                  </a:lnTo>
                  <a:lnTo>
                    <a:pt x="17780" y="19050"/>
                  </a:lnTo>
                  <a:lnTo>
                    <a:pt x="4565850" y="0"/>
                  </a:lnTo>
                  <a:lnTo>
                    <a:pt x="9140758" y="5080"/>
                  </a:ln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9184153" cy="4654025"/>
            </a:xfrm>
            <a:custGeom>
              <a:avLst/>
              <a:gdLst/>
              <a:ahLst/>
              <a:cxnLst/>
              <a:rect r="r" b="b" t="t" l="l"/>
              <a:pathLst>
                <a:path h="4654025" w="9184153">
                  <a:moveTo>
                    <a:pt x="9151133" y="21590"/>
                  </a:moveTo>
                  <a:cubicBezTo>
                    <a:pt x="9152404" y="34290"/>
                    <a:pt x="9152404" y="44450"/>
                    <a:pt x="9153673" y="54610"/>
                  </a:cubicBezTo>
                  <a:cubicBezTo>
                    <a:pt x="9156213" y="134414"/>
                    <a:pt x="9157483" y="235894"/>
                    <a:pt x="9160023" y="333749"/>
                  </a:cubicBezTo>
                  <a:cubicBezTo>
                    <a:pt x="9160023" y="475097"/>
                    <a:pt x="9172723" y="3262175"/>
                    <a:pt x="9179073" y="3403522"/>
                  </a:cubicBezTo>
                  <a:cubicBezTo>
                    <a:pt x="9185423" y="3617356"/>
                    <a:pt x="9181613" y="3834813"/>
                    <a:pt x="9181613" y="4048646"/>
                  </a:cubicBezTo>
                  <a:cubicBezTo>
                    <a:pt x="9181613" y="4237109"/>
                    <a:pt x="9182883" y="4411075"/>
                    <a:pt x="9184154" y="4593771"/>
                  </a:cubicBezTo>
                  <a:cubicBezTo>
                    <a:pt x="9184154" y="4615361"/>
                    <a:pt x="9184154" y="4629331"/>
                    <a:pt x="9184154" y="4653461"/>
                  </a:cubicBezTo>
                  <a:cubicBezTo>
                    <a:pt x="9161294" y="4653461"/>
                    <a:pt x="9140973" y="4654731"/>
                    <a:pt x="9096410" y="4653461"/>
                  </a:cubicBezTo>
                  <a:cubicBezTo>
                    <a:pt x="8628556" y="4648381"/>
                    <a:pt x="8153505" y="4654731"/>
                    <a:pt x="7685651" y="4649651"/>
                  </a:cubicBezTo>
                  <a:cubicBezTo>
                    <a:pt x="7404939" y="4645841"/>
                    <a:pt x="7131425" y="4648381"/>
                    <a:pt x="6850712" y="4645841"/>
                  </a:cubicBezTo>
                  <a:cubicBezTo>
                    <a:pt x="6721153" y="4644571"/>
                    <a:pt x="6591594" y="4643301"/>
                    <a:pt x="6462034" y="4642031"/>
                  </a:cubicBezTo>
                  <a:cubicBezTo>
                    <a:pt x="6382859" y="4642031"/>
                    <a:pt x="6310882" y="4643301"/>
                    <a:pt x="6231706" y="4643301"/>
                  </a:cubicBezTo>
                  <a:cubicBezTo>
                    <a:pt x="6030169" y="4642031"/>
                    <a:pt x="5475942" y="4643301"/>
                    <a:pt x="5274406" y="4642031"/>
                  </a:cubicBezTo>
                  <a:cubicBezTo>
                    <a:pt x="5130451" y="4640761"/>
                    <a:pt x="2251352" y="4649651"/>
                    <a:pt x="2107397" y="4648381"/>
                  </a:cubicBezTo>
                  <a:cubicBezTo>
                    <a:pt x="2071408" y="4648381"/>
                    <a:pt x="2028222" y="4649651"/>
                    <a:pt x="1992233" y="4649651"/>
                  </a:cubicBezTo>
                  <a:cubicBezTo>
                    <a:pt x="1905860" y="4649651"/>
                    <a:pt x="1826685" y="4650921"/>
                    <a:pt x="1740312" y="4650921"/>
                  </a:cubicBezTo>
                  <a:cubicBezTo>
                    <a:pt x="1524380" y="4650921"/>
                    <a:pt x="1315645" y="4649651"/>
                    <a:pt x="1099713" y="4648381"/>
                  </a:cubicBezTo>
                  <a:cubicBezTo>
                    <a:pt x="970153" y="4647111"/>
                    <a:pt x="840594" y="4645841"/>
                    <a:pt x="718232" y="4644571"/>
                  </a:cubicBezTo>
                  <a:cubicBezTo>
                    <a:pt x="487904" y="4643301"/>
                    <a:pt x="257576" y="4642031"/>
                    <a:pt x="44665" y="4642031"/>
                  </a:cubicBezTo>
                  <a:cubicBezTo>
                    <a:pt x="34505" y="4642031"/>
                    <a:pt x="25615" y="4642031"/>
                    <a:pt x="15455" y="4640761"/>
                  </a:cubicBezTo>
                  <a:cubicBezTo>
                    <a:pt x="6565" y="4639491"/>
                    <a:pt x="1485" y="4633141"/>
                    <a:pt x="4025" y="4624251"/>
                  </a:cubicBezTo>
                  <a:cubicBezTo>
                    <a:pt x="12915" y="4592289"/>
                    <a:pt x="9105" y="4501682"/>
                    <a:pt x="7835" y="4407450"/>
                  </a:cubicBezTo>
                  <a:cubicBezTo>
                    <a:pt x="6565" y="4215363"/>
                    <a:pt x="2755" y="4026900"/>
                    <a:pt x="4025" y="3834813"/>
                  </a:cubicBezTo>
                  <a:cubicBezTo>
                    <a:pt x="1485" y="3595610"/>
                    <a:pt x="-3595" y="634565"/>
                    <a:pt x="4025" y="391738"/>
                  </a:cubicBezTo>
                  <a:cubicBezTo>
                    <a:pt x="5295" y="344622"/>
                    <a:pt x="4025" y="293882"/>
                    <a:pt x="5295" y="246766"/>
                  </a:cubicBezTo>
                  <a:cubicBezTo>
                    <a:pt x="6565" y="170656"/>
                    <a:pt x="9105" y="87298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77633" y="30480"/>
                    <a:pt x="192797" y="29210"/>
                  </a:cubicBezTo>
                  <a:cubicBezTo>
                    <a:pt x="387136" y="25400"/>
                    <a:pt x="581475" y="22860"/>
                    <a:pt x="783012" y="20320"/>
                  </a:cubicBezTo>
                  <a:cubicBezTo>
                    <a:pt x="919769" y="17780"/>
                    <a:pt x="1056526" y="16510"/>
                    <a:pt x="1186086" y="13970"/>
                  </a:cubicBezTo>
                  <a:cubicBezTo>
                    <a:pt x="1315645" y="11430"/>
                    <a:pt x="1452402" y="8890"/>
                    <a:pt x="1581962" y="8890"/>
                  </a:cubicBezTo>
                  <a:cubicBezTo>
                    <a:pt x="1725917" y="7620"/>
                    <a:pt x="1869872" y="10160"/>
                    <a:pt x="2013827" y="8890"/>
                  </a:cubicBezTo>
                  <a:cubicBezTo>
                    <a:pt x="2193770" y="8890"/>
                    <a:pt x="5454350" y="6350"/>
                    <a:pt x="5634293" y="5080"/>
                  </a:cubicBezTo>
                  <a:cubicBezTo>
                    <a:pt x="5807039" y="3810"/>
                    <a:pt x="5979785" y="2540"/>
                    <a:pt x="6159729" y="2540"/>
                  </a:cubicBezTo>
                  <a:cubicBezTo>
                    <a:pt x="6454837" y="1270"/>
                    <a:pt x="6742747" y="0"/>
                    <a:pt x="7037854" y="0"/>
                  </a:cubicBezTo>
                  <a:cubicBezTo>
                    <a:pt x="7160216" y="0"/>
                    <a:pt x="7289775" y="2540"/>
                    <a:pt x="7412137" y="2540"/>
                  </a:cubicBezTo>
                  <a:cubicBezTo>
                    <a:pt x="7750431" y="3810"/>
                    <a:pt x="8095922" y="5080"/>
                    <a:pt x="8434217" y="7620"/>
                  </a:cubicBezTo>
                  <a:cubicBezTo>
                    <a:pt x="8614161" y="8890"/>
                    <a:pt x="8794105" y="12700"/>
                    <a:pt x="8974048" y="16510"/>
                  </a:cubicBezTo>
                  <a:cubicBezTo>
                    <a:pt x="9017234" y="16510"/>
                    <a:pt x="9060422" y="16510"/>
                    <a:pt x="9096410" y="16510"/>
                  </a:cubicBezTo>
                  <a:cubicBezTo>
                    <a:pt x="9132083" y="17780"/>
                    <a:pt x="9140973" y="20320"/>
                    <a:pt x="9151133" y="21590"/>
                  </a:cubicBezTo>
                  <a:close/>
                  <a:moveTo>
                    <a:pt x="9161294" y="4636951"/>
                  </a:moveTo>
                  <a:cubicBezTo>
                    <a:pt x="9162563" y="4620441"/>
                    <a:pt x="9163833" y="4607741"/>
                    <a:pt x="9163833" y="4595041"/>
                  </a:cubicBezTo>
                  <a:cubicBezTo>
                    <a:pt x="9162563" y="4392954"/>
                    <a:pt x="9161294" y="4200866"/>
                    <a:pt x="9161294" y="3994282"/>
                  </a:cubicBezTo>
                  <a:cubicBezTo>
                    <a:pt x="9161294" y="3900050"/>
                    <a:pt x="9163833" y="3805818"/>
                    <a:pt x="9162563" y="3711587"/>
                  </a:cubicBezTo>
                  <a:cubicBezTo>
                    <a:pt x="9162563" y="3624604"/>
                    <a:pt x="9161294" y="3533997"/>
                    <a:pt x="9160023" y="3447014"/>
                  </a:cubicBezTo>
                  <a:cubicBezTo>
                    <a:pt x="9154944" y="3312915"/>
                    <a:pt x="9143513" y="536710"/>
                    <a:pt x="9143513" y="402611"/>
                  </a:cubicBezTo>
                  <a:cubicBezTo>
                    <a:pt x="9140973" y="290258"/>
                    <a:pt x="9138433" y="174281"/>
                    <a:pt x="9135894" y="63500"/>
                  </a:cubicBezTo>
                  <a:cubicBezTo>
                    <a:pt x="9134623" y="44450"/>
                    <a:pt x="9133354" y="43180"/>
                    <a:pt x="9074817" y="41910"/>
                  </a:cubicBezTo>
                  <a:cubicBezTo>
                    <a:pt x="9053223" y="41910"/>
                    <a:pt x="9038828" y="41910"/>
                    <a:pt x="9017234" y="40640"/>
                  </a:cubicBezTo>
                  <a:cubicBezTo>
                    <a:pt x="8837291" y="36830"/>
                    <a:pt x="8650150" y="31750"/>
                    <a:pt x="8470206" y="30480"/>
                  </a:cubicBezTo>
                  <a:cubicBezTo>
                    <a:pt x="8031143" y="26670"/>
                    <a:pt x="7584883" y="25400"/>
                    <a:pt x="7145821" y="22860"/>
                  </a:cubicBezTo>
                  <a:cubicBezTo>
                    <a:pt x="7081041" y="22860"/>
                    <a:pt x="7009063" y="22860"/>
                    <a:pt x="6944283" y="22860"/>
                  </a:cubicBezTo>
                  <a:cubicBezTo>
                    <a:pt x="6836317" y="22860"/>
                    <a:pt x="6728351" y="22860"/>
                    <a:pt x="6627583" y="22860"/>
                  </a:cubicBezTo>
                  <a:cubicBezTo>
                    <a:pt x="6397255" y="22860"/>
                    <a:pt x="6166927" y="22860"/>
                    <a:pt x="5943797" y="24130"/>
                  </a:cubicBezTo>
                  <a:cubicBezTo>
                    <a:pt x="5749457" y="25400"/>
                    <a:pt x="2474482" y="29210"/>
                    <a:pt x="2280143" y="29210"/>
                  </a:cubicBezTo>
                  <a:cubicBezTo>
                    <a:pt x="1963442" y="29210"/>
                    <a:pt x="1646742" y="26670"/>
                    <a:pt x="1330041" y="33020"/>
                  </a:cubicBezTo>
                  <a:cubicBezTo>
                    <a:pt x="1164492" y="36830"/>
                    <a:pt x="1006142" y="36830"/>
                    <a:pt x="847792" y="38100"/>
                  </a:cubicBezTo>
                  <a:cubicBezTo>
                    <a:pt x="574277" y="41910"/>
                    <a:pt x="300763" y="45720"/>
                    <a:pt x="45935" y="50800"/>
                  </a:cubicBezTo>
                  <a:cubicBezTo>
                    <a:pt x="33235" y="50800"/>
                    <a:pt x="30695" y="53340"/>
                    <a:pt x="29425" y="76425"/>
                  </a:cubicBezTo>
                  <a:cubicBezTo>
                    <a:pt x="28155" y="141662"/>
                    <a:pt x="28155" y="206899"/>
                    <a:pt x="26885" y="272137"/>
                  </a:cubicBezTo>
                  <a:cubicBezTo>
                    <a:pt x="25615" y="380865"/>
                    <a:pt x="23075" y="485970"/>
                    <a:pt x="21805" y="594698"/>
                  </a:cubicBezTo>
                  <a:cubicBezTo>
                    <a:pt x="16725" y="710676"/>
                    <a:pt x="23075" y="3544870"/>
                    <a:pt x="25615" y="3660847"/>
                  </a:cubicBezTo>
                  <a:cubicBezTo>
                    <a:pt x="25615" y="3784073"/>
                    <a:pt x="25615" y="3910923"/>
                    <a:pt x="26885" y="4034149"/>
                  </a:cubicBezTo>
                  <a:cubicBezTo>
                    <a:pt x="26885" y="4124756"/>
                    <a:pt x="29425" y="4215363"/>
                    <a:pt x="29425" y="4305971"/>
                  </a:cubicBezTo>
                  <a:cubicBezTo>
                    <a:pt x="29425" y="4403826"/>
                    <a:pt x="29425" y="4501682"/>
                    <a:pt x="28155" y="4595041"/>
                  </a:cubicBezTo>
                  <a:cubicBezTo>
                    <a:pt x="28155" y="4598851"/>
                    <a:pt x="28155" y="4601391"/>
                    <a:pt x="28155" y="4605201"/>
                  </a:cubicBezTo>
                  <a:cubicBezTo>
                    <a:pt x="28155" y="4615361"/>
                    <a:pt x="31965" y="4619171"/>
                    <a:pt x="40855" y="4619171"/>
                  </a:cubicBezTo>
                  <a:cubicBezTo>
                    <a:pt x="92028" y="4619171"/>
                    <a:pt x="192797" y="4620441"/>
                    <a:pt x="286367" y="4620441"/>
                  </a:cubicBezTo>
                  <a:cubicBezTo>
                    <a:pt x="423124" y="4620441"/>
                    <a:pt x="567079" y="4617901"/>
                    <a:pt x="703837" y="4620441"/>
                  </a:cubicBezTo>
                  <a:cubicBezTo>
                    <a:pt x="926967" y="4624251"/>
                    <a:pt x="1150097" y="4626791"/>
                    <a:pt x="1373227" y="4625521"/>
                  </a:cubicBezTo>
                  <a:cubicBezTo>
                    <a:pt x="1517182" y="4624251"/>
                    <a:pt x="1653939" y="4626791"/>
                    <a:pt x="1797894" y="4626791"/>
                  </a:cubicBezTo>
                  <a:cubicBezTo>
                    <a:pt x="2006629" y="4626791"/>
                    <a:pt x="2215364" y="4625521"/>
                    <a:pt x="2424098" y="4626791"/>
                  </a:cubicBezTo>
                  <a:cubicBezTo>
                    <a:pt x="2733601" y="4628061"/>
                    <a:pt x="6130938" y="4617901"/>
                    <a:pt x="6447639" y="4620441"/>
                  </a:cubicBezTo>
                  <a:cubicBezTo>
                    <a:pt x="6584396" y="4621711"/>
                    <a:pt x="6721153" y="4622981"/>
                    <a:pt x="6850712" y="4622981"/>
                  </a:cubicBezTo>
                  <a:cubicBezTo>
                    <a:pt x="7088239" y="4625521"/>
                    <a:pt x="7318566" y="4621711"/>
                    <a:pt x="7556092" y="4625521"/>
                  </a:cubicBezTo>
                  <a:cubicBezTo>
                    <a:pt x="7750431" y="4628061"/>
                    <a:pt x="7944770" y="4628061"/>
                    <a:pt x="8139110" y="4630601"/>
                  </a:cubicBezTo>
                  <a:cubicBezTo>
                    <a:pt x="8427019" y="4634411"/>
                    <a:pt x="8714930" y="4636951"/>
                    <a:pt x="9002839" y="4638221"/>
                  </a:cubicBezTo>
                  <a:cubicBezTo>
                    <a:pt x="9110805" y="4638221"/>
                    <a:pt x="9140973" y="4636951"/>
                    <a:pt x="9161294" y="4636951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5205799" y="3329218"/>
            <a:ext cx="3086100" cy="3324253"/>
            <a:chOff x="0" y="0"/>
            <a:chExt cx="4114800" cy="4432338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317538"/>
              <a:ext cx="4114800" cy="4114800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27941" y="0"/>
                    </a:moveTo>
                    <a:lnTo>
                      <a:pt x="684859" y="0"/>
                    </a:lnTo>
                    <a:cubicBezTo>
                      <a:pt x="718791" y="0"/>
                      <a:pt x="751333" y="13479"/>
                      <a:pt x="775327" y="37473"/>
                    </a:cubicBezTo>
                    <a:cubicBezTo>
                      <a:pt x="799321" y="61467"/>
                      <a:pt x="812800" y="94009"/>
                      <a:pt x="812800" y="127941"/>
                    </a:cubicBezTo>
                    <a:lnTo>
                      <a:pt x="812800" y="684859"/>
                    </a:lnTo>
                    <a:cubicBezTo>
                      <a:pt x="812800" y="718791"/>
                      <a:pt x="799321" y="751333"/>
                      <a:pt x="775327" y="775327"/>
                    </a:cubicBezTo>
                    <a:cubicBezTo>
                      <a:pt x="751333" y="799321"/>
                      <a:pt x="718791" y="812800"/>
                      <a:pt x="684859" y="812800"/>
                    </a:cubicBezTo>
                    <a:lnTo>
                      <a:pt x="127941" y="812800"/>
                    </a:lnTo>
                    <a:cubicBezTo>
                      <a:pt x="94009" y="812800"/>
                      <a:pt x="61467" y="799321"/>
                      <a:pt x="37473" y="775327"/>
                    </a:cubicBezTo>
                    <a:cubicBezTo>
                      <a:pt x="13479" y="751333"/>
                      <a:pt x="0" y="718791"/>
                      <a:pt x="0" y="684859"/>
                    </a:cubicBezTo>
                    <a:lnTo>
                      <a:pt x="0" y="127941"/>
                    </a:lnTo>
                    <a:cubicBezTo>
                      <a:pt x="0" y="94009"/>
                      <a:pt x="13479" y="61467"/>
                      <a:pt x="37473" y="37473"/>
                    </a:cubicBezTo>
                    <a:cubicBezTo>
                      <a:pt x="61467" y="13479"/>
                      <a:pt x="94009" y="0"/>
                      <a:pt x="127941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42962" y="354471"/>
              <a:ext cx="4034734" cy="4035077"/>
              <a:chOff x="0" y="0"/>
              <a:chExt cx="796984" cy="797052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30480" y="0"/>
                    </a:moveTo>
                    <a:lnTo>
                      <a:pt x="666505" y="0"/>
                    </a:lnTo>
                    <a:cubicBezTo>
                      <a:pt x="738567" y="0"/>
                      <a:pt x="796984" y="58418"/>
                      <a:pt x="796984" y="130480"/>
                    </a:cubicBezTo>
                    <a:lnTo>
                      <a:pt x="796984" y="666573"/>
                    </a:lnTo>
                    <a:cubicBezTo>
                      <a:pt x="796984" y="738634"/>
                      <a:pt x="738567" y="797052"/>
                      <a:pt x="666505" y="797052"/>
                    </a:cubicBezTo>
                    <a:lnTo>
                      <a:pt x="130480" y="797052"/>
                    </a:lnTo>
                    <a:cubicBezTo>
                      <a:pt x="58418" y="797052"/>
                      <a:pt x="0" y="738634"/>
                      <a:pt x="0" y="666573"/>
                    </a:cubicBezTo>
                    <a:lnTo>
                      <a:pt x="0" y="130480"/>
                    </a:lnTo>
                    <a:cubicBezTo>
                      <a:pt x="0" y="58418"/>
                      <a:pt x="58418" y="0"/>
                      <a:pt x="13048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329422" y="-381000"/>
              <a:ext cx="3455956" cy="44075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796"/>
                </a:lnSpc>
              </a:pPr>
              <a:r>
                <a:rPr lang="en-US" sz="19854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g</a:t>
              </a: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589744" y="1386442"/>
            <a:ext cx="5700879" cy="59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-139">
                <a:solidFill>
                  <a:srgbClr val="393839"/>
                </a:solidFill>
                <a:latin typeface="Happy Font TH"/>
                <a:ea typeface="Happy Font TH"/>
                <a:cs typeface="Happy Font TH"/>
                <a:sym typeface="Happy Font TH"/>
              </a:rPr>
              <a:t>le g dur et g doux - /𝑔/ /ʒ/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9624570" y="3391552"/>
            <a:ext cx="3086100" cy="3199587"/>
            <a:chOff x="0" y="0"/>
            <a:chExt cx="4114800" cy="4266116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151316"/>
              <a:ext cx="4114800" cy="4114800"/>
              <a:chOff x="0" y="0"/>
              <a:chExt cx="812800" cy="8128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27941" y="0"/>
                    </a:moveTo>
                    <a:lnTo>
                      <a:pt x="684859" y="0"/>
                    </a:lnTo>
                    <a:cubicBezTo>
                      <a:pt x="718791" y="0"/>
                      <a:pt x="751333" y="13479"/>
                      <a:pt x="775327" y="37473"/>
                    </a:cubicBezTo>
                    <a:cubicBezTo>
                      <a:pt x="799321" y="61467"/>
                      <a:pt x="812800" y="94009"/>
                      <a:pt x="812800" y="127941"/>
                    </a:cubicBezTo>
                    <a:lnTo>
                      <a:pt x="812800" y="684859"/>
                    </a:lnTo>
                    <a:cubicBezTo>
                      <a:pt x="812800" y="718791"/>
                      <a:pt x="799321" y="751333"/>
                      <a:pt x="775327" y="775327"/>
                    </a:cubicBezTo>
                    <a:cubicBezTo>
                      <a:pt x="751333" y="799321"/>
                      <a:pt x="718791" y="812800"/>
                      <a:pt x="684859" y="812800"/>
                    </a:cubicBezTo>
                    <a:lnTo>
                      <a:pt x="127941" y="812800"/>
                    </a:lnTo>
                    <a:cubicBezTo>
                      <a:pt x="94009" y="812800"/>
                      <a:pt x="61467" y="799321"/>
                      <a:pt x="37473" y="775327"/>
                    </a:cubicBezTo>
                    <a:cubicBezTo>
                      <a:pt x="13479" y="751333"/>
                      <a:pt x="0" y="718791"/>
                      <a:pt x="0" y="684859"/>
                    </a:cubicBezTo>
                    <a:lnTo>
                      <a:pt x="0" y="127941"/>
                    </a:lnTo>
                    <a:cubicBezTo>
                      <a:pt x="0" y="94009"/>
                      <a:pt x="13479" y="61467"/>
                      <a:pt x="37473" y="37473"/>
                    </a:cubicBezTo>
                    <a:cubicBezTo>
                      <a:pt x="61467" y="13479"/>
                      <a:pt x="94009" y="0"/>
                      <a:pt x="127941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0">
              <a:off x="42962" y="188248"/>
              <a:ext cx="4034734" cy="4035077"/>
              <a:chOff x="0" y="0"/>
              <a:chExt cx="796984" cy="797052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30480" y="0"/>
                    </a:moveTo>
                    <a:lnTo>
                      <a:pt x="666505" y="0"/>
                    </a:lnTo>
                    <a:cubicBezTo>
                      <a:pt x="738567" y="0"/>
                      <a:pt x="796984" y="58418"/>
                      <a:pt x="796984" y="130480"/>
                    </a:cubicBezTo>
                    <a:lnTo>
                      <a:pt x="796984" y="666573"/>
                    </a:lnTo>
                    <a:cubicBezTo>
                      <a:pt x="796984" y="738634"/>
                      <a:pt x="738567" y="797052"/>
                      <a:pt x="666505" y="797052"/>
                    </a:cubicBezTo>
                    <a:lnTo>
                      <a:pt x="130480" y="797052"/>
                    </a:lnTo>
                    <a:cubicBezTo>
                      <a:pt x="58418" y="797052"/>
                      <a:pt x="0" y="738634"/>
                      <a:pt x="0" y="666573"/>
                    </a:cubicBezTo>
                    <a:lnTo>
                      <a:pt x="0" y="130480"/>
                    </a:lnTo>
                    <a:cubicBezTo>
                      <a:pt x="0" y="58418"/>
                      <a:pt x="58418" y="0"/>
                      <a:pt x="13048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21" id="21"/>
            <p:cNvSpPr txBox="true"/>
            <p:nvPr/>
          </p:nvSpPr>
          <p:spPr>
            <a:xfrm rot="0">
              <a:off x="977057" y="-371475"/>
              <a:ext cx="2160687" cy="44312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999"/>
                </a:lnSpc>
              </a:pPr>
              <a:r>
                <a:rPr lang="en-US" sz="19999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e</a:t>
              </a: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67549" y="9103359"/>
            <a:ext cx="1044891" cy="1044891"/>
          </a:xfrm>
          <a:custGeom>
            <a:avLst/>
            <a:gdLst/>
            <a:ahLst/>
            <a:cxnLst/>
            <a:rect r="r" b="b" t="t" l="l"/>
            <a:pathLst>
              <a:path h="1044891" w="1044891">
                <a:moveTo>
                  <a:pt x="0" y="0"/>
                </a:moveTo>
                <a:lnTo>
                  <a:pt x="1044891" y="0"/>
                </a:lnTo>
                <a:lnTo>
                  <a:pt x="1044891" y="1044891"/>
                </a:lnTo>
                <a:lnTo>
                  <a:pt x="0" y="10448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9182669" cy="46560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9159808" cy="4628061"/>
            </a:xfrm>
            <a:custGeom>
              <a:avLst/>
              <a:gdLst/>
              <a:ahLst/>
              <a:cxnLst/>
              <a:rect r="r" b="b" t="t" l="l"/>
              <a:pathLst>
                <a:path h="4628061" w="9159808">
                  <a:moveTo>
                    <a:pt x="9159808" y="4628061"/>
                  </a:moveTo>
                  <a:lnTo>
                    <a:pt x="0" y="4620441"/>
                  </a:lnTo>
                  <a:lnTo>
                    <a:pt x="0" y="1618359"/>
                  </a:lnTo>
                  <a:lnTo>
                    <a:pt x="17780" y="19050"/>
                  </a:lnTo>
                  <a:lnTo>
                    <a:pt x="4565850" y="0"/>
                  </a:lnTo>
                  <a:lnTo>
                    <a:pt x="9140758" y="5080"/>
                  </a:ln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9184153" cy="4654025"/>
            </a:xfrm>
            <a:custGeom>
              <a:avLst/>
              <a:gdLst/>
              <a:ahLst/>
              <a:cxnLst/>
              <a:rect r="r" b="b" t="t" l="l"/>
              <a:pathLst>
                <a:path h="4654025" w="9184153">
                  <a:moveTo>
                    <a:pt x="9151133" y="21590"/>
                  </a:moveTo>
                  <a:cubicBezTo>
                    <a:pt x="9152404" y="34290"/>
                    <a:pt x="9152404" y="44450"/>
                    <a:pt x="9153673" y="54610"/>
                  </a:cubicBezTo>
                  <a:cubicBezTo>
                    <a:pt x="9156213" y="134414"/>
                    <a:pt x="9157483" y="235894"/>
                    <a:pt x="9160023" y="333749"/>
                  </a:cubicBezTo>
                  <a:cubicBezTo>
                    <a:pt x="9160023" y="475097"/>
                    <a:pt x="9172723" y="3262175"/>
                    <a:pt x="9179073" y="3403522"/>
                  </a:cubicBezTo>
                  <a:cubicBezTo>
                    <a:pt x="9185423" y="3617356"/>
                    <a:pt x="9181613" y="3834813"/>
                    <a:pt x="9181613" y="4048646"/>
                  </a:cubicBezTo>
                  <a:cubicBezTo>
                    <a:pt x="9181613" y="4237109"/>
                    <a:pt x="9182883" y="4411075"/>
                    <a:pt x="9184154" y="4593771"/>
                  </a:cubicBezTo>
                  <a:cubicBezTo>
                    <a:pt x="9184154" y="4615361"/>
                    <a:pt x="9184154" y="4629331"/>
                    <a:pt x="9184154" y="4653461"/>
                  </a:cubicBezTo>
                  <a:cubicBezTo>
                    <a:pt x="9161294" y="4653461"/>
                    <a:pt x="9140973" y="4654731"/>
                    <a:pt x="9096410" y="4653461"/>
                  </a:cubicBezTo>
                  <a:cubicBezTo>
                    <a:pt x="8628556" y="4648381"/>
                    <a:pt x="8153505" y="4654731"/>
                    <a:pt x="7685651" y="4649651"/>
                  </a:cubicBezTo>
                  <a:cubicBezTo>
                    <a:pt x="7404939" y="4645841"/>
                    <a:pt x="7131425" y="4648381"/>
                    <a:pt x="6850712" y="4645841"/>
                  </a:cubicBezTo>
                  <a:cubicBezTo>
                    <a:pt x="6721153" y="4644571"/>
                    <a:pt x="6591594" y="4643301"/>
                    <a:pt x="6462034" y="4642031"/>
                  </a:cubicBezTo>
                  <a:cubicBezTo>
                    <a:pt x="6382859" y="4642031"/>
                    <a:pt x="6310882" y="4643301"/>
                    <a:pt x="6231706" y="4643301"/>
                  </a:cubicBezTo>
                  <a:cubicBezTo>
                    <a:pt x="6030169" y="4642031"/>
                    <a:pt x="5475942" y="4643301"/>
                    <a:pt x="5274406" y="4642031"/>
                  </a:cubicBezTo>
                  <a:cubicBezTo>
                    <a:pt x="5130451" y="4640761"/>
                    <a:pt x="2251352" y="4649651"/>
                    <a:pt x="2107397" y="4648381"/>
                  </a:cubicBezTo>
                  <a:cubicBezTo>
                    <a:pt x="2071408" y="4648381"/>
                    <a:pt x="2028222" y="4649651"/>
                    <a:pt x="1992233" y="4649651"/>
                  </a:cubicBezTo>
                  <a:cubicBezTo>
                    <a:pt x="1905860" y="4649651"/>
                    <a:pt x="1826685" y="4650921"/>
                    <a:pt x="1740312" y="4650921"/>
                  </a:cubicBezTo>
                  <a:cubicBezTo>
                    <a:pt x="1524380" y="4650921"/>
                    <a:pt x="1315645" y="4649651"/>
                    <a:pt x="1099713" y="4648381"/>
                  </a:cubicBezTo>
                  <a:cubicBezTo>
                    <a:pt x="970153" y="4647111"/>
                    <a:pt x="840594" y="4645841"/>
                    <a:pt x="718232" y="4644571"/>
                  </a:cubicBezTo>
                  <a:cubicBezTo>
                    <a:pt x="487904" y="4643301"/>
                    <a:pt x="257576" y="4642031"/>
                    <a:pt x="44665" y="4642031"/>
                  </a:cubicBezTo>
                  <a:cubicBezTo>
                    <a:pt x="34505" y="4642031"/>
                    <a:pt x="25615" y="4642031"/>
                    <a:pt x="15455" y="4640761"/>
                  </a:cubicBezTo>
                  <a:cubicBezTo>
                    <a:pt x="6565" y="4639491"/>
                    <a:pt x="1485" y="4633141"/>
                    <a:pt x="4025" y="4624251"/>
                  </a:cubicBezTo>
                  <a:cubicBezTo>
                    <a:pt x="12915" y="4592289"/>
                    <a:pt x="9105" y="4501682"/>
                    <a:pt x="7835" y="4407450"/>
                  </a:cubicBezTo>
                  <a:cubicBezTo>
                    <a:pt x="6565" y="4215363"/>
                    <a:pt x="2755" y="4026900"/>
                    <a:pt x="4025" y="3834813"/>
                  </a:cubicBezTo>
                  <a:cubicBezTo>
                    <a:pt x="1485" y="3595610"/>
                    <a:pt x="-3595" y="634565"/>
                    <a:pt x="4025" y="391738"/>
                  </a:cubicBezTo>
                  <a:cubicBezTo>
                    <a:pt x="5295" y="344622"/>
                    <a:pt x="4025" y="293882"/>
                    <a:pt x="5295" y="246766"/>
                  </a:cubicBezTo>
                  <a:cubicBezTo>
                    <a:pt x="6565" y="170656"/>
                    <a:pt x="9105" y="87298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77633" y="30480"/>
                    <a:pt x="192797" y="29210"/>
                  </a:cubicBezTo>
                  <a:cubicBezTo>
                    <a:pt x="387136" y="25400"/>
                    <a:pt x="581475" y="22860"/>
                    <a:pt x="783012" y="20320"/>
                  </a:cubicBezTo>
                  <a:cubicBezTo>
                    <a:pt x="919769" y="17780"/>
                    <a:pt x="1056526" y="16510"/>
                    <a:pt x="1186086" y="13970"/>
                  </a:cubicBezTo>
                  <a:cubicBezTo>
                    <a:pt x="1315645" y="11430"/>
                    <a:pt x="1452402" y="8890"/>
                    <a:pt x="1581962" y="8890"/>
                  </a:cubicBezTo>
                  <a:cubicBezTo>
                    <a:pt x="1725917" y="7620"/>
                    <a:pt x="1869872" y="10160"/>
                    <a:pt x="2013827" y="8890"/>
                  </a:cubicBezTo>
                  <a:cubicBezTo>
                    <a:pt x="2193770" y="8890"/>
                    <a:pt x="5454350" y="6350"/>
                    <a:pt x="5634293" y="5080"/>
                  </a:cubicBezTo>
                  <a:cubicBezTo>
                    <a:pt x="5807039" y="3810"/>
                    <a:pt x="5979785" y="2540"/>
                    <a:pt x="6159729" y="2540"/>
                  </a:cubicBezTo>
                  <a:cubicBezTo>
                    <a:pt x="6454837" y="1270"/>
                    <a:pt x="6742747" y="0"/>
                    <a:pt x="7037854" y="0"/>
                  </a:cubicBezTo>
                  <a:cubicBezTo>
                    <a:pt x="7160216" y="0"/>
                    <a:pt x="7289775" y="2540"/>
                    <a:pt x="7412137" y="2540"/>
                  </a:cubicBezTo>
                  <a:cubicBezTo>
                    <a:pt x="7750431" y="3810"/>
                    <a:pt x="8095922" y="5080"/>
                    <a:pt x="8434217" y="7620"/>
                  </a:cubicBezTo>
                  <a:cubicBezTo>
                    <a:pt x="8614161" y="8890"/>
                    <a:pt x="8794105" y="12700"/>
                    <a:pt x="8974048" y="16510"/>
                  </a:cubicBezTo>
                  <a:cubicBezTo>
                    <a:pt x="9017234" y="16510"/>
                    <a:pt x="9060422" y="16510"/>
                    <a:pt x="9096410" y="16510"/>
                  </a:cubicBezTo>
                  <a:cubicBezTo>
                    <a:pt x="9132083" y="17780"/>
                    <a:pt x="9140973" y="20320"/>
                    <a:pt x="9151133" y="21590"/>
                  </a:cubicBezTo>
                  <a:close/>
                  <a:moveTo>
                    <a:pt x="9161294" y="4636951"/>
                  </a:moveTo>
                  <a:cubicBezTo>
                    <a:pt x="9162563" y="4620441"/>
                    <a:pt x="9163833" y="4607741"/>
                    <a:pt x="9163833" y="4595041"/>
                  </a:cubicBezTo>
                  <a:cubicBezTo>
                    <a:pt x="9162563" y="4392954"/>
                    <a:pt x="9161294" y="4200866"/>
                    <a:pt x="9161294" y="3994282"/>
                  </a:cubicBezTo>
                  <a:cubicBezTo>
                    <a:pt x="9161294" y="3900050"/>
                    <a:pt x="9163833" y="3805818"/>
                    <a:pt x="9162563" y="3711587"/>
                  </a:cubicBezTo>
                  <a:cubicBezTo>
                    <a:pt x="9162563" y="3624604"/>
                    <a:pt x="9161294" y="3533997"/>
                    <a:pt x="9160023" y="3447014"/>
                  </a:cubicBezTo>
                  <a:cubicBezTo>
                    <a:pt x="9154944" y="3312915"/>
                    <a:pt x="9143513" y="536710"/>
                    <a:pt x="9143513" y="402611"/>
                  </a:cubicBezTo>
                  <a:cubicBezTo>
                    <a:pt x="9140973" y="290258"/>
                    <a:pt x="9138433" y="174281"/>
                    <a:pt x="9135894" y="63500"/>
                  </a:cubicBezTo>
                  <a:cubicBezTo>
                    <a:pt x="9134623" y="44450"/>
                    <a:pt x="9133354" y="43180"/>
                    <a:pt x="9074817" y="41910"/>
                  </a:cubicBezTo>
                  <a:cubicBezTo>
                    <a:pt x="9053223" y="41910"/>
                    <a:pt x="9038828" y="41910"/>
                    <a:pt x="9017234" y="40640"/>
                  </a:cubicBezTo>
                  <a:cubicBezTo>
                    <a:pt x="8837291" y="36830"/>
                    <a:pt x="8650150" y="31750"/>
                    <a:pt x="8470206" y="30480"/>
                  </a:cubicBezTo>
                  <a:cubicBezTo>
                    <a:pt x="8031143" y="26670"/>
                    <a:pt x="7584883" y="25400"/>
                    <a:pt x="7145821" y="22860"/>
                  </a:cubicBezTo>
                  <a:cubicBezTo>
                    <a:pt x="7081041" y="22860"/>
                    <a:pt x="7009063" y="22860"/>
                    <a:pt x="6944283" y="22860"/>
                  </a:cubicBezTo>
                  <a:cubicBezTo>
                    <a:pt x="6836317" y="22860"/>
                    <a:pt x="6728351" y="22860"/>
                    <a:pt x="6627583" y="22860"/>
                  </a:cubicBezTo>
                  <a:cubicBezTo>
                    <a:pt x="6397255" y="22860"/>
                    <a:pt x="6166927" y="22860"/>
                    <a:pt x="5943797" y="24130"/>
                  </a:cubicBezTo>
                  <a:cubicBezTo>
                    <a:pt x="5749457" y="25400"/>
                    <a:pt x="2474482" y="29210"/>
                    <a:pt x="2280143" y="29210"/>
                  </a:cubicBezTo>
                  <a:cubicBezTo>
                    <a:pt x="1963442" y="29210"/>
                    <a:pt x="1646742" y="26670"/>
                    <a:pt x="1330041" y="33020"/>
                  </a:cubicBezTo>
                  <a:cubicBezTo>
                    <a:pt x="1164492" y="36830"/>
                    <a:pt x="1006142" y="36830"/>
                    <a:pt x="847792" y="38100"/>
                  </a:cubicBezTo>
                  <a:cubicBezTo>
                    <a:pt x="574277" y="41910"/>
                    <a:pt x="300763" y="45720"/>
                    <a:pt x="45935" y="50800"/>
                  </a:cubicBezTo>
                  <a:cubicBezTo>
                    <a:pt x="33235" y="50800"/>
                    <a:pt x="30695" y="53340"/>
                    <a:pt x="29425" y="76425"/>
                  </a:cubicBezTo>
                  <a:cubicBezTo>
                    <a:pt x="28155" y="141662"/>
                    <a:pt x="28155" y="206899"/>
                    <a:pt x="26885" y="272137"/>
                  </a:cubicBezTo>
                  <a:cubicBezTo>
                    <a:pt x="25615" y="380865"/>
                    <a:pt x="23075" y="485970"/>
                    <a:pt x="21805" y="594698"/>
                  </a:cubicBezTo>
                  <a:cubicBezTo>
                    <a:pt x="16725" y="710676"/>
                    <a:pt x="23075" y="3544870"/>
                    <a:pt x="25615" y="3660847"/>
                  </a:cubicBezTo>
                  <a:cubicBezTo>
                    <a:pt x="25615" y="3784073"/>
                    <a:pt x="25615" y="3910923"/>
                    <a:pt x="26885" y="4034149"/>
                  </a:cubicBezTo>
                  <a:cubicBezTo>
                    <a:pt x="26885" y="4124756"/>
                    <a:pt x="29425" y="4215363"/>
                    <a:pt x="29425" y="4305971"/>
                  </a:cubicBezTo>
                  <a:cubicBezTo>
                    <a:pt x="29425" y="4403826"/>
                    <a:pt x="29425" y="4501682"/>
                    <a:pt x="28155" y="4595041"/>
                  </a:cubicBezTo>
                  <a:cubicBezTo>
                    <a:pt x="28155" y="4598851"/>
                    <a:pt x="28155" y="4601391"/>
                    <a:pt x="28155" y="4605201"/>
                  </a:cubicBezTo>
                  <a:cubicBezTo>
                    <a:pt x="28155" y="4615361"/>
                    <a:pt x="31965" y="4619171"/>
                    <a:pt x="40855" y="4619171"/>
                  </a:cubicBezTo>
                  <a:cubicBezTo>
                    <a:pt x="92028" y="4619171"/>
                    <a:pt x="192797" y="4620441"/>
                    <a:pt x="286367" y="4620441"/>
                  </a:cubicBezTo>
                  <a:cubicBezTo>
                    <a:pt x="423124" y="4620441"/>
                    <a:pt x="567079" y="4617901"/>
                    <a:pt x="703837" y="4620441"/>
                  </a:cubicBezTo>
                  <a:cubicBezTo>
                    <a:pt x="926967" y="4624251"/>
                    <a:pt x="1150097" y="4626791"/>
                    <a:pt x="1373227" y="4625521"/>
                  </a:cubicBezTo>
                  <a:cubicBezTo>
                    <a:pt x="1517182" y="4624251"/>
                    <a:pt x="1653939" y="4626791"/>
                    <a:pt x="1797894" y="4626791"/>
                  </a:cubicBezTo>
                  <a:cubicBezTo>
                    <a:pt x="2006629" y="4626791"/>
                    <a:pt x="2215364" y="4625521"/>
                    <a:pt x="2424098" y="4626791"/>
                  </a:cubicBezTo>
                  <a:cubicBezTo>
                    <a:pt x="2733601" y="4628061"/>
                    <a:pt x="6130938" y="4617901"/>
                    <a:pt x="6447639" y="4620441"/>
                  </a:cubicBezTo>
                  <a:cubicBezTo>
                    <a:pt x="6584396" y="4621711"/>
                    <a:pt x="6721153" y="4622981"/>
                    <a:pt x="6850712" y="4622981"/>
                  </a:cubicBezTo>
                  <a:cubicBezTo>
                    <a:pt x="7088239" y="4625521"/>
                    <a:pt x="7318566" y="4621711"/>
                    <a:pt x="7556092" y="4625521"/>
                  </a:cubicBezTo>
                  <a:cubicBezTo>
                    <a:pt x="7750431" y="4628061"/>
                    <a:pt x="7944770" y="4628061"/>
                    <a:pt x="8139110" y="4630601"/>
                  </a:cubicBezTo>
                  <a:cubicBezTo>
                    <a:pt x="8427019" y="4634411"/>
                    <a:pt x="8714930" y="4636951"/>
                    <a:pt x="9002839" y="4638221"/>
                  </a:cubicBezTo>
                  <a:cubicBezTo>
                    <a:pt x="9110805" y="4638221"/>
                    <a:pt x="9140973" y="4636951"/>
                    <a:pt x="9161294" y="4636951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5205799" y="3329218"/>
            <a:ext cx="3086100" cy="3324253"/>
            <a:chOff x="0" y="0"/>
            <a:chExt cx="4114800" cy="4432338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317538"/>
              <a:ext cx="4114800" cy="4114800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27941" y="0"/>
                    </a:moveTo>
                    <a:lnTo>
                      <a:pt x="684859" y="0"/>
                    </a:lnTo>
                    <a:cubicBezTo>
                      <a:pt x="718791" y="0"/>
                      <a:pt x="751333" y="13479"/>
                      <a:pt x="775327" y="37473"/>
                    </a:cubicBezTo>
                    <a:cubicBezTo>
                      <a:pt x="799321" y="61467"/>
                      <a:pt x="812800" y="94009"/>
                      <a:pt x="812800" y="127941"/>
                    </a:cubicBezTo>
                    <a:lnTo>
                      <a:pt x="812800" y="684859"/>
                    </a:lnTo>
                    <a:cubicBezTo>
                      <a:pt x="812800" y="718791"/>
                      <a:pt x="799321" y="751333"/>
                      <a:pt x="775327" y="775327"/>
                    </a:cubicBezTo>
                    <a:cubicBezTo>
                      <a:pt x="751333" y="799321"/>
                      <a:pt x="718791" y="812800"/>
                      <a:pt x="684859" y="812800"/>
                    </a:cubicBezTo>
                    <a:lnTo>
                      <a:pt x="127941" y="812800"/>
                    </a:lnTo>
                    <a:cubicBezTo>
                      <a:pt x="94009" y="812800"/>
                      <a:pt x="61467" y="799321"/>
                      <a:pt x="37473" y="775327"/>
                    </a:cubicBezTo>
                    <a:cubicBezTo>
                      <a:pt x="13479" y="751333"/>
                      <a:pt x="0" y="718791"/>
                      <a:pt x="0" y="684859"/>
                    </a:cubicBezTo>
                    <a:lnTo>
                      <a:pt x="0" y="127941"/>
                    </a:lnTo>
                    <a:cubicBezTo>
                      <a:pt x="0" y="94009"/>
                      <a:pt x="13479" y="61467"/>
                      <a:pt x="37473" y="37473"/>
                    </a:cubicBezTo>
                    <a:cubicBezTo>
                      <a:pt x="61467" y="13479"/>
                      <a:pt x="94009" y="0"/>
                      <a:pt x="127941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42962" y="354471"/>
              <a:ext cx="4034734" cy="4035077"/>
              <a:chOff x="0" y="0"/>
              <a:chExt cx="796984" cy="797052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30480" y="0"/>
                    </a:moveTo>
                    <a:lnTo>
                      <a:pt x="666505" y="0"/>
                    </a:lnTo>
                    <a:cubicBezTo>
                      <a:pt x="738567" y="0"/>
                      <a:pt x="796984" y="58418"/>
                      <a:pt x="796984" y="130480"/>
                    </a:cubicBezTo>
                    <a:lnTo>
                      <a:pt x="796984" y="666573"/>
                    </a:lnTo>
                    <a:cubicBezTo>
                      <a:pt x="796984" y="738634"/>
                      <a:pt x="738567" y="797052"/>
                      <a:pt x="666505" y="797052"/>
                    </a:cubicBezTo>
                    <a:lnTo>
                      <a:pt x="130480" y="797052"/>
                    </a:lnTo>
                    <a:cubicBezTo>
                      <a:pt x="58418" y="797052"/>
                      <a:pt x="0" y="738634"/>
                      <a:pt x="0" y="666573"/>
                    </a:cubicBezTo>
                    <a:lnTo>
                      <a:pt x="0" y="130480"/>
                    </a:lnTo>
                    <a:cubicBezTo>
                      <a:pt x="0" y="58418"/>
                      <a:pt x="58418" y="0"/>
                      <a:pt x="13048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329422" y="-381000"/>
              <a:ext cx="3455956" cy="44075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796"/>
                </a:lnSpc>
              </a:pPr>
              <a:r>
                <a:rPr lang="en-US" sz="19854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g</a:t>
              </a: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589744" y="1386442"/>
            <a:ext cx="5700879" cy="59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-139">
                <a:solidFill>
                  <a:srgbClr val="393839"/>
                </a:solidFill>
                <a:latin typeface="Happy Font TH"/>
                <a:ea typeface="Happy Font TH"/>
                <a:cs typeface="Happy Font TH"/>
                <a:sym typeface="Happy Font TH"/>
              </a:rPr>
              <a:t>le g dur et g doux - /𝑔/ /ʒ/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9624570" y="3391552"/>
            <a:ext cx="3086100" cy="3199587"/>
            <a:chOff x="0" y="0"/>
            <a:chExt cx="4114800" cy="4266116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151316"/>
              <a:ext cx="4114800" cy="4114800"/>
              <a:chOff x="0" y="0"/>
              <a:chExt cx="812800" cy="8128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27941" y="0"/>
                    </a:moveTo>
                    <a:lnTo>
                      <a:pt x="684859" y="0"/>
                    </a:lnTo>
                    <a:cubicBezTo>
                      <a:pt x="718791" y="0"/>
                      <a:pt x="751333" y="13479"/>
                      <a:pt x="775327" y="37473"/>
                    </a:cubicBezTo>
                    <a:cubicBezTo>
                      <a:pt x="799321" y="61467"/>
                      <a:pt x="812800" y="94009"/>
                      <a:pt x="812800" y="127941"/>
                    </a:cubicBezTo>
                    <a:lnTo>
                      <a:pt x="812800" y="684859"/>
                    </a:lnTo>
                    <a:cubicBezTo>
                      <a:pt x="812800" y="718791"/>
                      <a:pt x="799321" y="751333"/>
                      <a:pt x="775327" y="775327"/>
                    </a:cubicBezTo>
                    <a:cubicBezTo>
                      <a:pt x="751333" y="799321"/>
                      <a:pt x="718791" y="812800"/>
                      <a:pt x="684859" y="812800"/>
                    </a:cubicBezTo>
                    <a:lnTo>
                      <a:pt x="127941" y="812800"/>
                    </a:lnTo>
                    <a:cubicBezTo>
                      <a:pt x="94009" y="812800"/>
                      <a:pt x="61467" y="799321"/>
                      <a:pt x="37473" y="775327"/>
                    </a:cubicBezTo>
                    <a:cubicBezTo>
                      <a:pt x="13479" y="751333"/>
                      <a:pt x="0" y="718791"/>
                      <a:pt x="0" y="684859"/>
                    </a:cubicBezTo>
                    <a:lnTo>
                      <a:pt x="0" y="127941"/>
                    </a:lnTo>
                    <a:cubicBezTo>
                      <a:pt x="0" y="94009"/>
                      <a:pt x="13479" y="61467"/>
                      <a:pt x="37473" y="37473"/>
                    </a:cubicBezTo>
                    <a:cubicBezTo>
                      <a:pt x="61467" y="13479"/>
                      <a:pt x="94009" y="0"/>
                      <a:pt x="127941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0">
              <a:off x="42962" y="188248"/>
              <a:ext cx="4034734" cy="4035077"/>
              <a:chOff x="0" y="0"/>
              <a:chExt cx="796984" cy="797052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30480" y="0"/>
                    </a:moveTo>
                    <a:lnTo>
                      <a:pt x="666505" y="0"/>
                    </a:lnTo>
                    <a:cubicBezTo>
                      <a:pt x="738567" y="0"/>
                      <a:pt x="796984" y="58418"/>
                      <a:pt x="796984" y="130480"/>
                    </a:cubicBezTo>
                    <a:lnTo>
                      <a:pt x="796984" y="666573"/>
                    </a:lnTo>
                    <a:cubicBezTo>
                      <a:pt x="796984" y="738634"/>
                      <a:pt x="738567" y="797052"/>
                      <a:pt x="666505" y="797052"/>
                    </a:cubicBezTo>
                    <a:lnTo>
                      <a:pt x="130480" y="797052"/>
                    </a:lnTo>
                    <a:cubicBezTo>
                      <a:pt x="58418" y="797052"/>
                      <a:pt x="0" y="738634"/>
                      <a:pt x="0" y="666573"/>
                    </a:cubicBezTo>
                    <a:lnTo>
                      <a:pt x="0" y="130480"/>
                    </a:lnTo>
                    <a:cubicBezTo>
                      <a:pt x="0" y="58418"/>
                      <a:pt x="58418" y="0"/>
                      <a:pt x="13048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21" id="21"/>
            <p:cNvSpPr txBox="true"/>
            <p:nvPr/>
          </p:nvSpPr>
          <p:spPr>
            <a:xfrm rot="0">
              <a:off x="977057" y="-371475"/>
              <a:ext cx="2160687" cy="44312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999"/>
                </a:lnSpc>
              </a:pPr>
              <a:r>
                <a:rPr lang="en-US" sz="19999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i</a:t>
              </a: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67549" y="9103359"/>
            <a:ext cx="1044891" cy="1044891"/>
          </a:xfrm>
          <a:custGeom>
            <a:avLst/>
            <a:gdLst/>
            <a:ahLst/>
            <a:cxnLst/>
            <a:rect r="r" b="b" t="t" l="l"/>
            <a:pathLst>
              <a:path h="1044891" w="1044891">
                <a:moveTo>
                  <a:pt x="0" y="0"/>
                </a:moveTo>
                <a:lnTo>
                  <a:pt x="1044891" y="0"/>
                </a:lnTo>
                <a:lnTo>
                  <a:pt x="1044891" y="1044891"/>
                </a:lnTo>
                <a:lnTo>
                  <a:pt x="0" y="10448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9182669" cy="46560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9159808" cy="4628061"/>
            </a:xfrm>
            <a:custGeom>
              <a:avLst/>
              <a:gdLst/>
              <a:ahLst/>
              <a:cxnLst/>
              <a:rect r="r" b="b" t="t" l="l"/>
              <a:pathLst>
                <a:path h="4628061" w="9159808">
                  <a:moveTo>
                    <a:pt x="9159808" y="4628061"/>
                  </a:moveTo>
                  <a:lnTo>
                    <a:pt x="0" y="4620441"/>
                  </a:lnTo>
                  <a:lnTo>
                    <a:pt x="0" y="1618359"/>
                  </a:lnTo>
                  <a:lnTo>
                    <a:pt x="17780" y="19050"/>
                  </a:lnTo>
                  <a:lnTo>
                    <a:pt x="4565850" y="0"/>
                  </a:lnTo>
                  <a:lnTo>
                    <a:pt x="9140758" y="5080"/>
                  </a:ln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15" y="0"/>
              <a:ext cx="9184153" cy="4654025"/>
            </a:xfrm>
            <a:custGeom>
              <a:avLst/>
              <a:gdLst/>
              <a:ahLst/>
              <a:cxnLst/>
              <a:rect r="r" b="b" t="t" l="l"/>
              <a:pathLst>
                <a:path h="4654025" w="9184153">
                  <a:moveTo>
                    <a:pt x="9151133" y="21590"/>
                  </a:moveTo>
                  <a:cubicBezTo>
                    <a:pt x="9152404" y="34290"/>
                    <a:pt x="9152404" y="44450"/>
                    <a:pt x="9153673" y="54610"/>
                  </a:cubicBezTo>
                  <a:cubicBezTo>
                    <a:pt x="9156213" y="134414"/>
                    <a:pt x="9157483" y="235894"/>
                    <a:pt x="9160023" y="333749"/>
                  </a:cubicBezTo>
                  <a:cubicBezTo>
                    <a:pt x="9160023" y="475097"/>
                    <a:pt x="9172723" y="3262175"/>
                    <a:pt x="9179073" y="3403522"/>
                  </a:cubicBezTo>
                  <a:cubicBezTo>
                    <a:pt x="9185423" y="3617356"/>
                    <a:pt x="9181613" y="3834813"/>
                    <a:pt x="9181613" y="4048646"/>
                  </a:cubicBezTo>
                  <a:cubicBezTo>
                    <a:pt x="9181613" y="4237109"/>
                    <a:pt x="9182883" y="4411075"/>
                    <a:pt x="9184154" y="4593771"/>
                  </a:cubicBezTo>
                  <a:cubicBezTo>
                    <a:pt x="9184154" y="4615361"/>
                    <a:pt x="9184154" y="4629331"/>
                    <a:pt x="9184154" y="4653461"/>
                  </a:cubicBezTo>
                  <a:cubicBezTo>
                    <a:pt x="9161294" y="4653461"/>
                    <a:pt x="9140973" y="4654731"/>
                    <a:pt x="9096410" y="4653461"/>
                  </a:cubicBezTo>
                  <a:cubicBezTo>
                    <a:pt x="8628556" y="4648381"/>
                    <a:pt x="8153505" y="4654731"/>
                    <a:pt x="7685651" y="4649651"/>
                  </a:cubicBezTo>
                  <a:cubicBezTo>
                    <a:pt x="7404939" y="4645841"/>
                    <a:pt x="7131425" y="4648381"/>
                    <a:pt x="6850712" y="4645841"/>
                  </a:cubicBezTo>
                  <a:cubicBezTo>
                    <a:pt x="6721153" y="4644571"/>
                    <a:pt x="6591594" y="4643301"/>
                    <a:pt x="6462034" y="4642031"/>
                  </a:cubicBezTo>
                  <a:cubicBezTo>
                    <a:pt x="6382859" y="4642031"/>
                    <a:pt x="6310882" y="4643301"/>
                    <a:pt x="6231706" y="4643301"/>
                  </a:cubicBezTo>
                  <a:cubicBezTo>
                    <a:pt x="6030169" y="4642031"/>
                    <a:pt x="5475942" y="4643301"/>
                    <a:pt x="5274406" y="4642031"/>
                  </a:cubicBezTo>
                  <a:cubicBezTo>
                    <a:pt x="5130451" y="4640761"/>
                    <a:pt x="2251352" y="4649651"/>
                    <a:pt x="2107397" y="4648381"/>
                  </a:cubicBezTo>
                  <a:cubicBezTo>
                    <a:pt x="2071408" y="4648381"/>
                    <a:pt x="2028222" y="4649651"/>
                    <a:pt x="1992233" y="4649651"/>
                  </a:cubicBezTo>
                  <a:cubicBezTo>
                    <a:pt x="1905860" y="4649651"/>
                    <a:pt x="1826685" y="4650921"/>
                    <a:pt x="1740312" y="4650921"/>
                  </a:cubicBezTo>
                  <a:cubicBezTo>
                    <a:pt x="1524380" y="4650921"/>
                    <a:pt x="1315645" y="4649651"/>
                    <a:pt x="1099713" y="4648381"/>
                  </a:cubicBezTo>
                  <a:cubicBezTo>
                    <a:pt x="970153" y="4647111"/>
                    <a:pt x="840594" y="4645841"/>
                    <a:pt x="718232" y="4644571"/>
                  </a:cubicBezTo>
                  <a:cubicBezTo>
                    <a:pt x="487904" y="4643301"/>
                    <a:pt x="257576" y="4642031"/>
                    <a:pt x="44665" y="4642031"/>
                  </a:cubicBezTo>
                  <a:cubicBezTo>
                    <a:pt x="34505" y="4642031"/>
                    <a:pt x="25615" y="4642031"/>
                    <a:pt x="15455" y="4640761"/>
                  </a:cubicBezTo>
                  <a:cubicBezTo>
                    <a:pt x="6565" y="4639491"/>
                    <a:pt x="1485" y="4633141"/>
                    <a:pt x="4025" y="4624251"/>
                  </a:cubicBezTo>
                  <a:cubicBezTo>
                    <a:pt x="12915" y="4592289"/>
                    <a:pt x="9105" y="4501682"/>
                    <a:pt x="7835" y="4407450"/>
                  </a:cubicBezTo>
                  <a:cubicBezTo>
                    <a:pt x="6565" y="4215363"/>
                    <a:pt x="2755" y="4026900"/>
                    <a:pt x="4025" y="3834813"/>
                  </a:cubicBezTo>
                  <a:cubicBezTo>
                    <a:pt x="1485" y="3595610"/>
                    <a:pt x="-3595" y="634565"/>
                    <a:pt x="4025" y="391738"/>
                  </a:cubicBezTo>
                  <a:cubicBezTo>
                    <a:pt x="5295" y="344622"/>
                    <a:pt x="4025" y="293882"/>
                    <a:pt x="5295" y="246766"/>
                  </a:cubicBezTo>
                  <a:cubicBezTo>
                    <a:pt x="6565" y="170656"/>
                    <a:pt x="9105" y="87298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77633" y="30480"/>
                    <a:pt x="192797" y="29210"/>
                  </a:cubicBezTo>
                  <a:cubicBezTo>
                    <a:pt x="387136" y="25400"/>
                    <a:pt x="581475" y="22860"/>
                    <a:pt x="783012" y="20320"/>
                  </a:cubicBezTo>
                  <a:cubicBezTo>
                    <a:pt x="919769" y="17780"/>
                    <a:pt x="1056526" y="16510"/>
                    <a:pt x="1186086" y="13970"/>
                  </a:cubicBezTo>
                  <a:cubicBezTo>
                    <a:pt x="1315645" y="11430"/>
                    <a:pt x="1452402" y="8890"/>
                    <a:pt x="1581962" y="8890"/>
                  </a:cubicBezTo>
                  <a:cubicBezTo>
                    <a:pt x="1725917" y="7620"/>
                    <a:pt x="1869872" y="10160"/>
                    <a:pt x="2013827" y="8890"/>
                  </a:cubicBezTo>
                  <a:cubicBezTo>
                    <a:pt x="2193770" y="8890"/>
                    <a:pt x="5454350" y="6350"/>
                    <a:pt x="5634293" y="5080"/>
                  </a:cubicBezTo>
                  <a:cubicBezTo>
                    <a:pt x="5807039" y="3810"/>
                    <a:pt x="5979785" y="2540"/>
                    <a:pt x="6159729" y="2540"/>
                  </a:cubicBezTo>
                  <a:cubicBezTo>
                    <a:pt x="6454837" y="1270"/>
                    <a:pt x="6742747" y="0"/>
                    <a:pt x="7037854" y="0"/>
                  </a:cubicBezTo>
                  <a:cubicBezTo>
                    <a:pt x="7160216" y="0"/>
                    <a:pt x="7289775" y="2540"/>
                    <a:pt x="7412137" y="2540"/>
                  </a:cubicBezTo>
                  <a:cubicBezTo>
                    <a:pt x="7750431" y="3810"/>
                    <a:pt x="8095922" y="5080"/>
                    <a:pt x="8434217" y="7620"/>
                  </a:cubicBezTo>
                  <a:cubicBezTo>
                    <a:pt x="8614161" y="8890"/>
                    <a:pt x="8794105" y="12700"/>
                    <a:pt x="8974048" y="16510"/>
                  </a:cubicBezTo>
                  <a:cubicBezTo>
                    <a:pt x="9017234" y="16510"/>
                    <a:pt x="9060422" y="16510"/>
                    <a:pt x="9096410" y="16510"/>
                  </a:cubicBezTo>
                  <a:cubicBezTo>
                    <a:pt x="9132083" y="17780"/>
                    <a:pt x="9140973" y="20320"/>
                    <a:pt x="9151133" y="21590"/>
                  </a:cubicBezTo>
                  <a:close/>
                  <a:moveTo>
                    <a:pt x="9161294" y="4636951"/>
                  </a:moveTo>
                  <a:cubicBezTo>
                    <a:pt x="9162563" y="4620441"/>
                    <a:pt x="9163833" y="4607741"/>
                    <a:pt x="9163833" y="4595041"/>
                  </a:cubicBezTo>
                  <a:cubicBezTo>
                    <a:pt x="9162563" y="4392954"/>
                    <a:pt x="9161294" y="4200866"/>
                    <a:pt x="9161294" y="3994282"/>
                  </a:cubicBezTo>
                  <a:cubicBezTo>
                    <a:pt x="9161294" y="3900050"/>
                    <a:pt x="9163833" y="3805818"/>
                    <a:pt x="9162563" y="3711587"/>
                  </a:cubicBezTo>
                  <a:cubicBezTo>
                    <a:pt x="9162563" y="3624604"/>
                    <a:pt x="9161294" y="3533997"/>
                    <a:pt x="9160023" y="3447014"/>
                  </a:cubicBezTo>
                  <a:cubicBezTo>
                    <a:pt x="9154944" y="3312915"/>
                    <a:pt x="9143513" y="536710"/>
                    <a:pt x="9143513" y="402611"/>
                  </a:cubicBezTo>
                  <a:cubicBezTo>
                    <a:pt x="9140973" y="290258"/>
                    <a:pt x="9138433" y="174281"/>
                    <a:pt x="9135894" y="63500"/>
                  </a:cubicBezTo>
                  <a:cubicBezTo>
                    <a:pt x="9134623" y="44450"/>
                    <a:pt x="9133354" y="43180"/>
                    <a:pt x="9074817" y="41910"/>
                  </a:cubicBezTo>
                  <a:cubicBezTo>
                    <a:pt x="9053223" y="41910"/>
                    <a:pt x="9038828" y="41910"/>
                    <a:pt x="9017234" y="40640"/>
                  </a:cubicBezTo>
                  <a:cubicBezTo>
                    <a:pt x="8837291" y="36830"/>
                    <a:pt x="8650150" y="31750"/>
                    <a:pt x="8470206" y="30480"/>
                  </a:cubicBezTo>
                  <a:cubicBezTo>
                    <a:pt x="8031143" y="26670"/>
                    <a:pt x="7584883" y="25400"/>
                    <a:pt x="7145821" y="22860"/>
                  </a:cubicBezTo>
                  <a:cubicBezTo>
                    <a:pt x="7081041" y="22860"/>
                    <a:pt x="7009063" y="22860"/>
                    <a:pt x="6944283" y="22860"/>
                  </a:cubicBezTo>
                  <a:cubicBezTo>
                    <a:pt x="6836317" y="22860"/>
                    <a:pt x="6728351" y="22860"/>
                    <a:pt x="6627583" y="22860"/>
                  </a:cubicBezTo>
                  <a:cubicBezTo>
                    <a:pt x="6397255" y="22860"/>
                    <a:pt x="6166927" y="22860"/>
                    <a:pt x="5943797" y="24130"/>
                  </a:cubicBezTo>
                  <a:cubicBezTo>
                    <a:pt x="5749457" y="25400"/>
                    <a:pt x="2474482" y="29210"/>
                    <a:pt x="2280143" y="29210"/>
                  </a:cubicBezTo>
                  <a:cubicBezTo>
                    <a:pt x="1963442" y="29210"/>
                    <a:pt x="1646742" y="26670"/>
                    <a:pt x="1330041" y="33020"/>
                  </a:cubicBezTo>
                  <a:cubicBezTo>
                    <a:pt x="1164492" y="36830"/>
                    <a:pt x="1006142" y="36830"/>
                    <a:pt x="847792" y="38100"/>
                  </a:cubicBezTo>
                  <a:cubicBezTo>
                    <a:pt x="574277" y="41910"/>
                    <a:pt x="300763" y="45720"/>
                    <a:pt x="45935" y="50800"/>
                  </a:cubicBezTo>
                  <a:cubicBezTo>
                    <a:pt x="33235" y="50800"/>
                    <a:pt x="30695" y="53340"/>
                    <a:pt x="29425" y="76425"/>
                  </a:cubicBezTo>
                  <a:cubicBezTo>
                    <a:pt x="28155" y="141662"/>
                    <a:pt x="28155" y="206899"/>
                    <a:pt x="26885" y="272137"/>
                  </a:cubicBezTo>
                  <a:cubicBezTo>
                    <a:pt x="25615" y="380865"/>
                    <a:pt x="23075" y="485970"/>
                    <a:pt x="21805" y="594698"/>
                  </a:cubicBezTo>
                  <a:cubicBezTo>
                    <a:pt x="16725" y="710676"/>
                    <a:pt x="23075" y="3544870"/>
                    <a:pt x="25615" y="3660847"/>
                  </a:cubicBezTo>
                  <a:cubicBezTo>
                    <a:pt x="25615" y="3784073"/>
                    <a:pt x="25615" y="3910923"/>
                    <a:pt x="26885" y="4034149"/>
                  </a:cubicBezTo>
                  <a:cubicBezTo>
                    <a:pt x="26885" y="4124756"/>
                    <a:pt x="29425" y="4215363"/>
                    <a:pt x="29425" y="4305971"/>
                  </a:cubicBezTo>
                  <a:cubicBezTo>
                    <a:pt x="29425" y="4403826"/>
                    <a:pt x="29425" y="4501682"/>
                    <a:pt x="28155" y="4595041"/>
                  </a:cubicBezTo>
                  <a:cubicBezTo>
                    <a:pt x="28155" y="4598851"/>
                    <a:pt x="28155" y="4601391"/>
                    <a:pt x="28155" y="4605201"/>
                  </a:cubicBezTo>
                  <a:cubicBezTo>
                    <a:pt x="28155" y="4615361"/>
                    <a:pt x="31965" y="4619171"/>
                    <a:pt x="40855" y="4619171"/>
                  </a:cubicBezTo>
                  <a:cubicBezTo>
                    <a:pt x="92028" y="4619171"/>
                    <a:pt x="192797" y="4620441"/>
                    <a:pt x="286367" y="4620441"/>
                  </a:cubicBezTo>
                  <a:cubicBezTo>
                    <a:pt x="423124" y="4620441"/>
                    <a:pt x="567079" y="4617901"/>
                    <a:pt x="703837" y="4620441"/>
                  </a:cubicBezTo>
                  <a:cubicBezTo>
                    <a:pt x="926967" y="4624251"/>
                    <a:pt x="1150097" y="4626791"/>
                    <a:pt x="1373227" y="4625521"/>
                  </a:cubicBezTo>
                  <a:cubicBezTo>
                    <a:pt x="1517182" y="4624251"/>
                    <a:pt x="1653939" y="4626791"/>
                    <a:pt x="1797894" y="4626791"/>
                  </a:cubicBezTo>
                  <a:cubicBezTo>
                    <a:pt x="2006629" y="4626791"/>
                    <a:pt x="2215364" y="4625521"/>
                    <a:pt x="2424098" y="4626791"/>
                  </a:cubicBezTo>
                  <a:cubicBezTo>
                    <a:pt x="2733601" y="4628061"/>
                    <a:pt x="6130938" y="4617901"/>
                    <a:pt x="6447639" y="4620441"/>
                  </a:cubicBezTo>
                  <a:cubicBezTo>
                    <a:pt x="6584396" y="4621711"/>
                    <a:pt x="6721153" y="4622981"/>
                    <a:pt x="6850712" y="4622981"/>
                  </a:cubicBezTo>
                  <a:cubicBezTo>
                    <a:pt x="7088239" y="4625521"/>
                    <a:pt x="7318566" y="4621711"/>
                    <a:pt x="7556092" y="4625521"/>
                  </a:cubicBezTo>
                  <a:cubicBezTo>
                    <a:pt x="7750431" y="4628061"/>
                    <a:pt x="7944770" y="4628061"/>
                    <a:pt x="8139110" y="4630601"/>
                  </a:cubicBezTo>
                  <a:cubicBezTo>
                    <a:pt x="8427019" y="4634411"/>
                    <a:pt x="8714930" y="4636951"/>
                    <a:pt x="9002839" y="4638221"/>
                  </a:cubicBezTo>
                  <a:cubicBezTo>
                    <a:pt x="9110805" y="4638221"/>
                    <a:pt x="9140973" y="4636951"/>
                    <a:pt x="9161294" y="4636951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5205799" y="3329218"/>
            <a:ext cx="3086100" cy="3324253"/>
            <a:chOff x="0" y="0"/>
            <a:chExt cx="4114800" cy="4432338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317538"/>
              <a:ext cx="4114800" cy="4114800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27941" y="0"/>
                    </a:moveTo>
                    <a:lnTo>
                      <a:pt x="684859" y="0"/>
                    </a:lnTo>
                    <a:cubicBezTo>
                      <a:pt x="718791" y="0"/>
                      <a:pt x="751333" y="13479"/>
                      <a:pt x="775327" y="37473"/>
                    </a:cubicBezTo>
                    <a:cubicBezTo>
                      <a:pt x="799321" y="61467"/>
                      <a:pt x="812800" y="94009"/>
                      <a:pt x="812800" y="127941"/>
                    </a:cubicBezTo>
                    <a:lnTo>
                      <a:pt x="812800" y="684859"/>
                    </a:lnTo>
                    <a:cubicBezTo>
                      <a:pt x="812800" y="718791"/>
                      <a:pt x="799321" y="751333"/>
                      <a:pt x="775327" y="775327"/>
                    </a:cubicBezTo>
                    <a:cubicBezTo>
                      <a:pt x="751333" y="799321"/>
                      <a:pt x="718791" y="812800"/>
                      <a:pt x="684859" y="812800"/>
                    </a:cubicBezTo>
                    <a:lnTo>
                      <a:pt x="127941" y="812800"/>
                    </a:lnTo>
                    <a:cubicBezTo>
                      <a:pt x="94009" y="812800"/>
                      <a:pt x="61467" y="799321"/>
                      <a:pt x="37473" y="775327"/>
                    </a:cubicBezTo>
                    <a:cubicBezTo>
                      <a:pt x="13479" y="751333"/>
                      <a:pt x="0" y="718791"/>
                      <a:pt x="0" y="684859"/>
                    </a:cubicBezTo>
                    <a:lnTo>
                      <a:pt x="0" y="127941"/>
                    </a:lnTo>
                    <a:cubicBezTo>
                      <a:pt x="0" y="94009"/>
                      <a:pt x="13479" y="61467"/>
                      <a:pt x="37473" y="37473"/>
                    </a:cubicBezTo>
                    <a:cubicBezTo>
                      <a:pt x="61467" y="13479"/>
                      <a:pt x="94009" y="0"/>
                      <a:pt x="127941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42962" y="354471"/>
              <a:ext cx="4034734" cy="4035077"/>
              <a:chOff x="0" y="0"/>
              <a:chExt cx="796984" cy="797052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30480" y="0"/>
                    </a:moveTo>
                    <a:lnTo>
                      <a:pt x="666505" y="0"/>
                    </a:lnTo>
                    <a:cubicBezTo>
                      <a:pt x="738567" y="0"/>
                      <a:pt x="796984" y="58418"/>
                      <a:pt x="796984" y="130480"/>
                    </a:cubicBezTo>
                    <a:lnTo>
                      <a:pt x="796984" y="666573"/>
                    </a:lnTo>
                    <a:cubicBezTo>
                      <a:pt x="796984" y="738634"/>
                      <a:pt x="738567" y="797052"/>
                      <a:pt x="666505" y="797052"/>
                    </a:cubicBezTo>
                    <a:lnTo>
                      <a:pt x="130480" y="797052"/>
                    </a:lnTo>
                    <a:cubicBezTo>
                      <a:pt x="58418" y="797052"/>
                      <a:pt x="0" y="738634"/>
                      <a:pt x="0" y="666573"/>
                    </a:cubicBezTo>
                    <a:lnTo>
                      <a:pt x="0" y="130480"/>
                    </a:lnTo>
                    <a:cubicBezTo>
                      <a:pt x="0" y="58418"/>
                      <a:pt x="58418" y="0"/>
                      <a:pt x="13048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329422" y="-381000"/>
              <a:ext cx="3455956" cy="44075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796"/>
                </a:lnSpc>
              </a:pPr>
              <a:r>
                <a:rPr lang="en-US" sz="19854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g</a:t>
              </a: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589744" y="1386442"/>
            <a:ext cx="5700879" cy="59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-139">
                <a:solidFill>
                  <a:srgbClr val="393839"/>
                </a:solidFill>
                <a:latin typeface="Happy Font TH"/>
                <a:ea typeface="Happy Font TH"/>
                <a:cs typeface="Happy Font TH"/>
                <a:sym typeface="Happy Font TH"/>
              </a:rPr>
              <a:t>le g dur et g doux - /𝑔/ /ʒ/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9624570" y="3391552"/>
            <a:ext cx="3086100" cy="3199587"/>
            <a:chOff x="0" y="0"/>
            <a:chExt cx="4114800" cy="4266116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151316"/>
              <a:ext cx="4114800" cy="4114800"/>
              <a:chOff x="0" y="0"/>
              <a:chExt cx="812800" cy="8128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127941" y="0"/>
                    </a:moveTo>
                    <a:lnTo>
                      <a:pt x="684859" y="0"/>
                    </a:lnTo>
                    <a:cubicBezTo>
                      <a:pt x="718791" y="0"/>
                      <a:pt x="751333" y="13479"/>
                      <a:pt x="775327" y="37473"/>
                    </a:cubicBezTo>
                    <a:cubicBezTo>
                      <a:pt x="799321" y="61467"/>
                      <a:pt x="812800" y="94009"/>
                      <a:pt x="812800" y="127941"/>
                    </a:cubicBezTo>
                    <a:lnTo>
                      <a:pt x="812800" y="684859"/>
                    </a:lnTo>
                    <a:cubicBezTo>
                      <a:pt x="812800" y="718791"/>
                      <a:pt x="799321" y="751333"/>
                      <a:pt x="775327" y="775327"/>
                    </a:cubicBezTo>
                    <a:cubicBezTo>
                      <a:pt x="751333" y="799321"/>
                      <a:pt x="718791" y="812800"/>
                      <a:pt x="684859" y="812800"/>
                    </a:cubicBezTo>
                    <a:lnTo>
                      <a:pt x="127941" y="812800"/>
                    </a:lnTo>
                    <a:cubicBezTo>
                      <a:pt x="94009" y="812800"/>
                      <a:pt x="61467" y="799321"/>
                      <a:pt x="37473" y="775327"/>
                    </a:cubicBezTo>
                    <a:cubicBezTo>
                      <a:pt x="13479" y="751333"/>
                      <a:pt x="0" y="718791"/>
                      <a:pt x="0" y="684859"/>
                    </a:cubicBezTo>
                    <a:lnTo>
                      <a:pt x="0" y="127941"/>
                    </a:lnTo>
                    <a:cubicBezTo>
                      <a:pt x="0" y="94009"/>
                      <a:pt x="13479" y="61467"/>
                      <a:pt x="37473" y="37473"/>
                    </a:cubicBezTo>
                    <a:cubicBezTo>
                      <a:pt x="61467" y="13479"/>
                      <a:pt x="94009" y="0"/>
                      <a:pt x="127941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0">
              <a:off x="42962" y="188248"/>
              <a:ext cx="4034734" cy="4035077"/>
              <a:chOff x="0" y="0"/>
              <a:chExt cx="796984" cy="797052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796984" cy="797052"/>
              </a:xfrm>
              <a:custGeom>
                <a:avLst/>
                <a:gdLst/>
                <a:ahLst/>
                <a:cxnLst/>
                <a:rect r="r" b="b" t="t" l="l"/>
                <a:pathLst>
                  <a:path h="797052" w="796984">
                    <a:moveTo>
                      <a:pt x="130480" y="0"/>
                    </a:moveTo>
                    <a:lnTo>
                      <a:pt x="666505" y="0"/>
                    </a:lnTo>
                    <a:cubicBezTo>
                      <a:pt x="738567" y="0"/>
                      <a:pt x="796984" y="58418"/>
                      <a:pt x="796984" y="130480"/>
                    </a:cubicBezTo>
                    <a:lnTo>
                      <a:pt x="796984" y="666573"/>
                    </a:lnTo>
                    <a:cubicBezTo>
                      <a:pt x="796984" y="738634"/>
                      <a:pt x="738567" y="797052"/>
                      <a:pt x="666505" y="797052"/>
                    </a:cubicBezTo>
                    <a:lnTo>
                      <a:pt x="130480" y="797052"/>
                    </a:lnTo>
                    <a:cubicBezTo>
                      <a:pt x="58418" y="797052"/>
                      <a:pt x="0" y="738634"/>
                      <a:pt x="0" y="666573"/>
                    </a:cubicBezTo>
                    <a:lnTo>
                      <a:pt x="0" y="130480"/>
                    </a:lnTo>
                    <a:cubicBezTo>
                      <a:pt x="0" y="58418"/>
                      <a:pt x="58418" y="0"/>
                      <a:pt x="13048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38100"/>
                <a:ext cx="796984" cy="8351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23"/>
                  </a:lnSpc>
                </a:pPr>
              </a:p>
            </p:txBody>
          </p:sp>
        </p:grpSp>
        <p:sp>
          <p:nvSpPr>
            <p:cNvPr name="TextBox 21" id="21"/>
            <p:cNvSpPr txBox="true"/>
            <p:nvPr/>
          </p:nvSpPr>
          <p:spPr>
            <a:xfrm rot="0">
              <a:off x="977057" y="-371475"/>
              <a:ext cx="2160687" cy="44312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999"/>
                </a:lnSpc>
              </a:pPr>
              <a:r>
                <a:rPr lang="en-US" sz="19999" b="true">
                  <a:solidFill>
                    <a:srgbClr val="000000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e</a:t>
              </a: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67549" y="9103359"/>
            <a:ext cx="1044891" cy="1044891"/>
          </a:xfrm>
          <a:custGeom>
            <a:avLst/>
            <a:gdLst/>
            <a:ahLst/>
            <a:cxnLst/>
            <a:rect r="r" b="b" t="t" l="l"/>
            <a:pathLst>
              <a:path h="1044891" w="1044891">
                <a:moveTo>
                  <a:pt x="0" y="0"/>
                </a:moveTo>
                <a:lnTo>
                  <a:pt x="1044891" y="0"/>
                </a:lnTo>
                <a:lnTo>
                  <a:pt x="1044891" y="1044891"/>
                </a:lnTo>
                <a:lnTo>
                  <a:pt x="0" y="10448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DAF8tQMaqr8</dc:identifier>
  <dcterms:modified xsi:type="dcterms:W3CDTF">2011-08-01T06:04:30Z</dcterms:modified>
  <cp:revision>1</cp:revision>
  <dc:title> Le g doux</dc:title>
</cp:coreProperties>
</file>