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8AA0F-6F5A-4CAA-866E-13F379D7D3E5}" v="48" dt="2026-03-18T21:23:56.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5" d="100"/>
          <a:sy n="75" d="100"/>
        </p:scale>
        <p:origin x="20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e Robertson" userId="60d9e854ded97a0d" providerId="LiveId" clId="{65D81530-A6A4-40A2-9A62-26A0E2A241CD}"/>
    <pc:docChg chg="undo custSel addSld modSld">
      <pc:chgData name="Cecile Robertson" userId="60d9e854ded97a0d" providerId="LiveId" clId="{65D81530-A6A4-40A2-9A62-26A0E2A241CD}" dt="2026-03-18T21:23:56.325" v="1273"/>
      <pc:docMkLst>
        <pc:docMk/>
      </pc:docMkLst>
      <pc:sldChg chg="addSp delSp modSp mod setBg">
        <pc:chgData name="Cecile Robertson" userId="60d9e854ded97a0d" providerId="LiveId" clId="{65D81530-A6A4-40A2-9A62-26A0E2A241CD}" dt="2026-03-18T20:40:17.720" v="31" actId="20577"/>
        <pc:sldMkLst>
          <pc:docMk/>
          <pc:sldMk cId="1256850234" sldId="256"/>
        </pc:sldMkLst>
        <pc:spChg chg="mod">
          <ac:chgData name="Cecile Robertson" userId="60d9e854ded97a0d" providerId="LiveId" clId="{65D81530-A6A4-40A2-9A62-26A0E2A241CD}" dt="2026-03-18T20:40:03.480" v="26" actId="26606"/>
          <ac:spMkLst>
            <pc:docMk/>
            <pc:sldMk cId="1256850234" sldId="256"/>
            <ac:spMk id="2" creationId="{7D6B8868-25C1-811F-BB99-70F522738AB4}"/>
          </ac:spMkLst>
        </pc:spChg>
        <pc:spChg chg="mod ord">
          <ac:chgData name="Cecile Robertson" userId="60d9e854ded97a0d" providerId="LiveId" clId="{65D81530-A6A4-40A2-9A62-26A0E2A241CD}" dt="2026-03-18T20:40:17.720" v="31" actId="20577"/>
          <ac:spMkLst>
            <pc:docMk/>
            <pc:sldMk cId="1256850234" sldId="256"/>
            <ac:spMk id="3" creationId="{9C32018E-F10B-D8BB-4950-BA384BE36A7C}"/>
          </ac:spMkLst>
        </pc:spChg>
        <pc:spChg chg="add del">
          <ac:chgData name="Cecile Robertson" userId="60d9e854ded97a0d" providerId="LiveId" clId="{65D81530-A6A4-40A2-9A62-26A0E2A241CD}" dt="2026-03-18T20:40:03.474" v="25" actId="26606"/>
          <ac:spMkLst>
            <pc:docMk/>
            <pc:sldMk cId="1256850234" sldId="256"/>
            <ac:spMk id="11" creationId="{C4879EFC-8E62-4E00-973C-C45EE9EC676D}"/>
          </ac:spMkLst>
        </pc:spChg>
        <pc:spChg chg="add del">
          <ac:chgData name="Cecile Robertson" userId="60d9e854ded97a0d" providerId="LiveId" clId="{65D81530-A6A4-40A2-9A62-26A0E2A241CD}" dt="2026-03-18T20:40:03.474" v="25" actId="26606"/>
          <ac:spMkLst>
            <pc:docMk/>
            <pc:sldMk cId="1256850234" sldId="256"/>
            <ac:spMk id="13" creationId="{D6A9C53F-5F90-40A5-8C85-5412D39C8C68}"/>
          </ac:spMkLst>
        </pc:spChg>
        <pc:spChg chg="add">
          <ac:chgData name="Cecile Robertson" userId="60d9e854ded97a0d" providerId="LiveId" clId="{65D81530-A6A4-40A2-9A62-26A0E2A241CD}" dt="2026-03-18T20:40:03.480" v="26" actId="26606"/>
          <ac:spMkLst>
            <pc:docMk/>
            <pc:sldMk cId="1256850234" sldId="256"/>
            <ac:spMk id="15" creationId="{5AC1364A-3E3D-4F0D-8776-78AF3A270DD6}"/>
          </ac:spMkLst>
        </pc:spChg>
        <pc:spChg chg="add">
          <ac:chgData name="Cecile Robertson" userId="60d9e854ded97a0d" providerId="LiveId" clId="{65D81530-A6A4-40A2-9A62-26A0E2A241CD}" dt="2026-03-18T20:40:03.480" v="26" actId="26606"/>
          <ac:spMkLst>
            <pc:docMk/>
            <pc:sldMk cId="1256850234" sldId="256"/>
            <ac:spMk id="16" creationId="{3FCFB1DE-0B7E-48CC-BA90-B2AB0889F9D6}"/>
          </ac:spMkLst>
        </pc:spChg>
        <pc:picChg chg="add mod ord">
          <ac:chgData name="Cecile Robertson" userId="60d9e854ded97a0d" providerId="LiveId" clId="{65D81530-A6A4-40A2-9A62-26A0E2A241CD}" dt="2026-03-18T20:40:03.480" v="26" actId="26606"/>
          <ac:picMkLst>
            <pc:docMk/>
            <pc:sldMk cId="1256850234" sldId="256"/>
            <ac:picMk id="4" creationId="{613D14F5-499F-5D9D-9A92-031E78117030}"/>
          </ac:picMkLst>
        </pc:picChg>
        <pc:picChg chg="add mod">
          <ac:chgData name="Cecile Robertson" userId="60d9e854ded97a0d" providerId="LiveId" clId="{65D81530-A6A4-40A2-9A62-26A0E2A241CD}" dt="2026-03-18T20:40:03.480" v="26" actId="26606"/>
          <ac:picMkLst>
            <pc:docMk/>
            <pc:sldMk cId="1256850234" sldId="256"/>
            <ac:picMk id="6" creationId="{8B77248B-95F5-D2E5-CD03-2C9C70B1ACE2}"/>
          </ac:picMkLst>
        </pc:picChg>
      </pc:sldChg>
      <pc:sldChg chg="addSp modSp new mod setBg">
        <pc:chgData name="Cecile Robertson" userId="60d9e854ded97a0d" providerId="LiveId" clId="{65D81530-A6A4-40A2-9A62-26A0E2A241CD}" dt="2026-03-18T20:44:08.511" v="113" actId="27636"/>
        <pc:sldMkLst>
          <pc:docMk/>
          <pc:sldMk cId="2724806214" sldId="257"/>
        </pc:sldMkLst>
        <pc:spChg chg="mod">
          <ac:chgData name="Cecile Robertson" userId="60d9e854ded97a0d" providerId="LiveId" clId="{65D81530-A6A4-40A2-9A62-26A0E2A241CD}" dt="2026-03-18T20:44:08.511" v="113" actId="27636"/>
          <ac:spMkLst>
            <pc:docMk/>
            <pc:sldMk cId="2724806214" sldId="257"/>
            <ac:spMk id="2" creationId="{9AC56C0F-A9EA-2FB7-9F66-88FB97DCBD54}"/>
          </ac:spMkLst>
        </pc:spChg>
        <pc:spChg chg="mod">
          <ac:chgData name="Cecile Robertson" userId="60d9e854ded97a0d" providerId="LiveId" clId="{65D81530-A6A4-40A2-9A62-26A0E2A241CD}" dt="2026-03-18T20:43:59.476" v="109" actId="14100"/>
          <ac:spMkLst>
            <pc:docMk/>
            <pc:sldMk cId="2724806214" sldId="257"/>
            <ac:spMk id="3" creationId="{8C3B3DD7-71E7-947C-5AA1-9D5A4938C1F2}"/>
          </ac:spMkLst>
        </pc:spChg>
        <pc:spChg chg="add">
          <ac:chgData name="Cecile Robertson" userId="60d9e854ded97a0d" providerId="LiveId" clId="{65D81530-A6A4-40A2-9A62-26A0E2A241CD}" dt="2026-03-18T20:43:33.567" v="103" actId="26606"/>
          <ac:spMkLst>
            <pc:docMk/>
            <pc:sldMk cId="2724806214" sldId="257"/>
            <ac:spMk id="9" creationId="{4AC6B390-BC59-4F1D-A0EE-D71A92F0A0B2}"/>
          </ac:spMkLst>
        </pc:spChg>
        <pc:spChg chg="add">
          <ac:chgData name="Cecile Robertson" userId="60d9e854ded97a0d" providerId="LiveId" clId="{65D81530-A6A4-40A2-9A62-26A0E2A241CD}" dt="2026-03-18T20:43:33.567" v="103" actId="26606"/>
          <ac:spMkLst>
            <pc:docMk/>
            <pc:sldMk cId="2724806214" sldId="257"/>
            <ac:spMk id="11" creationId="{B6C60D79-16F1-4C4B-B7E3-7634E7069CDE}"/>
          </ac:spMkLst>
        </pc:spChg>
        <pc:spChg chg="add">
          <ac:chgData name="Cecile Robertson" userId="60d9e854ded97a0d" providerId="LiveId" clId="{65D81530-A6A4-40A2-9A62-26A0E2A241CD}" dt="2026-03-18T20:43:33.567" v="103" actId="26606"/>
          <ac:spMkLst>
            <pc:docMk/>
            <pc:sldMk cId="2724806214" sldId="257"/>
            <ac:spMk id="13" creationId="{426B127E-6498-4C77-9C9D-4553A5113B80}"/>
          </ac:spMkLst>
        </pc:spChg>
        <pc:picChg chg="add mod ord">
          <ac:chgData name="Cecile Robertson" userId="60d9e854ded97a0d" providerId="LiveId" clId="{65D81530-A6A4-40A2-9A62-26A0E2A241CD}" dt="2026-03-18T20:43:37.386" v="105" actId="1076"/>
          <ac:picMkLst>
            <pc:docMk/>
            <pc:sldMk cId="2724806214" sldId="257"/>
            <ac:picMk id="4" creationId="{EDA00A8D-8E5F-2B3F-1BE9-963847CDE3C2}"/>
          </ac:picMkLst>
        </pc:picChg>
      </pc:sldChg>
      <pc:sldChg chg="addSp modSp new mod setBg">
        <pc:chgData name="Cecile Robertson" userId="60d9e854ded97a0d" providerId="LiveId" clId="{65D81530-A6A4-40A2-9A62-26A0E2A241CD}" dt="2026-03-18T20:46:54.742" v="211" actId="1076"/>
        <pc:sldMkLst>
          <pc:docMk/>
          <pc:sldMk cId="2665601135" sldId="258"/>
        </pc:sldMkLst>
        <pc:spChg chg="mod">
          <ac:chgData name="Cecile Robertson" userId="60d9e854ded97a0d" providerId="LiveId" clId="{65D81530-A6A4-40A2-9A62-26A0E2A241CD}" dt="2026-03-18T20:46:32.408" v="200" actId="255"/>
          <ac:spMkLst>
            <pc:docMk/>
            <pc:sldMk cId="2665601135" sldId="258"/>
            <ac:spMk id="2" creationId="{59060D34-1EFB-D227-A079-32006595D798}"/>
          </ac:spMkLst>
        </pc:spChg>
        <pc:spChg chg="mod">
          <ac:chgData name="Cecile Robertson" userId="60d9e854ded97a0d" providerId="LiveId" clId="{65D81530-A6A4-40A2-9A62-26A0E2A241CD}" dt="2026-03-18T20:46:50.889" v="210" actId="14100"/>
          <ac:spMkLst>
            <pc:docMk/>
            <pc:sldMk cId="2665601135" sldId="258"/>
            <ac:spMk id="3" creationId="{BFC2738B-2502-77C4-824A-F984831D57B2}"/>
          </ac:spMkLst>
        </pc:spChg>
        <pc:spChg chg="add">
          <ac:chgData name="Cecile Robertson" userId="60d9e854ded97a0d" providerId="LiveId" clId="{65D81530-A6A4-40A2-9A62-26A0E2A241CD}" dt="2026-03-18T20:45:50.881" v="188" actId="26606"/>
          <ac:spMkLst>
            <pc:docMk/>
            <pc:sldMk cId="2665601135" sldId="258"/>
            <ac:spMk id="10" creationId="{4AC6B390-BC59-4F1D-A0EE-D71A92F0A0B2}"/>
          </ac:spMkLst>
        </pc:spChg>
        <pc:spChg chg="add">
          <ac:chgData name="Cecile Robertson" userId="60d9e854ded97a0d" providerId="LiveId" clId="{65D81530-A6A4-40A2-9A62-26A0E2A241CD}" dt="2026-03-18T20:45:50.881" v="188" actId="26606"/>
          <ac:spMkLst>
            <pc:docMk/>
            <pc:sldMk cId="2665601135" sldId="258"/>
            <ac:spMk id="12" creationId="{B6C60D79-16F1-4C4B-B7E3-7634E7069CDE}"/>
          </ac:spMkLst>
        </pc:spChg>
        <pc:spChg chg="add">
          <ac:chgData name="Cecile Robertson" userId="60d9e854ded97a0d" providerId="LiveId" clId="{65D81530-A6A4-40A2-9A62-26A0E2A241CD}" dt="2026-03-18T20:45:50.881" v="188" actId="26606"/>
          <ac:spMkLst>
            <pc:docMk/>
            <pc:sldMk cId="2665601135" sldId="258"/>
            <ac:spMk id="14" creationId="{426B127E-6498-4C77-9C9D-4553A5113B80}"/>
          </ac:spMkLst>
        </pc:spChg>
        <pc:picChg chg="add mod ord">
          <ac:chgData name="Cecile Robertson" userId="60d9e854ded97a0d" providerId="LiveId" clId="{65D81530-A6A4-40A2-9A62-26A0E2A241CD}" dt="2026-03-18T20:46:54.742" v="211" actId="1076"/>
          <ac:picMkLst>
            <pc:docMk/>
            <pc:sldMk cId="2665601135" sldId="258"/>
            <ac:picMk id="5" creationId="{CB5756B2-EA12-3940-4E6D-A36E0B8FE0CE}"/>
          </ac:picMkLst>
        </pc:picChg>
      </pc:sldChg>
      <pc:sldChg chg="addSp modSp new mod setBg">
        <pc:chgData name="Cecile Robertson" userId="60d9e854ded97a0d" providerId="LiveId" clId="{65D81530-A6A4-40A2-9A62-26A0E2A241CD}" dt="2026-03-18T21:23:20.398" v="1249" actId="313"/>
        <pc:sldMkLst>
          <pc:docMk/>
          <pc:sldMk cId="70060166" sldId="259"/>
        </pc:sldMkLst>
        <pc:spChg chg="mod">
          <ac:chgData name="Cecile Robertson" userId="60d9e854ded97a0d" providerId="LiveId" clId="{65D81530-A6A4-40A2-9A62-26A0E2A241CD}" dt="2026-03-18T20:52:14.442" v="311" actId="14100"/>
          <ac:spMkLst>
            <pc:docMk/>
            <pc:sldMk cId="70060166" sldId="259"/>
            <ac:spMk id="2" creationId="{711ED7E9-FC1C-18DF-5D17-C385CE4631C7}"/>
          </ac:spMkLst>
        </pc:spChg>
        <pc:spChg chg="mod ord">
          <ac:chgData name="Cecile Robertson" userId="60d9e854ded97a0d" providerId="LiveId" clId="{65D81530-A6A4-40A2-9A62-26A0E2A241CD}" dt="2026-03-18T21:23:20.398" v="1249" actId="313"/>
          <ac:spMkLst>
            <pc:docMk/>
            <pc:sldMk cId="70060166" sldId="259"/>
            <ac:spMk id="3" creationId="{141600CB-4EC2-B5CD-0D90-10694B12E383}"/>
          </ac:spMkLst>
        </pc:spChg>
        <pc:spChg chg="add">
          <ac:chgData name="Cecile Robertson" userId="60d9e854ded97a0d" providerId="LiveId" clId="{65D81530-A6A4-40A2-9A62-26A0E2A241CD}" dt="2026-03-18T20:52:10.837" v="310" actId="26606"/>
          <ac:spMkLst>
            <pc:docMk/>
            <pc:sldMk cId="70060166" sldId="259"/>
            <ac:spMk id="12" creationId="{7E6D2D34-4BB4-460B-8844-027610FB21F5}"/>
          </ac:spMkLst>
        </pc:spChg>
        <pc:grpChg chg="add">
          <ac:chgData name="Cecile Robertson" userId="60d9e854ded97a0d" providerId="LiveId" clId="{65D81530-A6A4-40A2-9A62-26A0E2A241CD}" dt="2026-03-18T20:52:10.837" v="310" actId="26606"/>
          <ac:grpSpMkLst>
            <pc:docMk/>
            <pc:sldMk cId="70060166" sldId="259"/>
            <ac:grpSpMk id="14" creationId="{C5314570-9B06-4D37-8CBD-EDD67C2FA205}"/>
          </ac:grpSpMkLst>
        </pc:grpChg>
        <pc:picChg chg="add mod">
          <ac:chgData name="Cecile Robertson" userId="60d9e854ded97a0d" providerId="LiveId" clId="{65D81530-A6A4-40A2-9A62-26A0E2A241CD}" dt="2026-03-18T20:52:10.837" v="310" actId="26606"/>
          <ac:picMkLst>
            <pc:docMk/>
            <pc:sldMk cId="70060166" sldId="259"/>
            <ac:picMk id="5" creationId="{892FF3BF-4E2F-B7FE-D9C3-6E0EF7B5BC13}"/>
          </ac:picMkLst>
        </pc:picChg>
        <pc:picChg chg="add mod">
          <ac:chgData name="Cecile Robertson" userId="60d9e854ded97a0d" providerId="LiveId" clId="{65D81530-A6A4-40A2-9A62-26A0E2A241CD}" dt="2026-03-18T20:52:10.837" v="310" actId="26606"/>
          <ac:picMkLst>
            <pc:docMk/>
            <pc:sldMk cId="70060166" sldId="259"/>
            <ac:picMk id="7" creationId="{DFFDB44A-A2F4-54B4-D008-2D1FBBE2112A}"/>
          </ac:picMkLst>
        </pc:picChg>
      </pc:sldChg>
      <pc:sldChg chg="addSp modSp new mod setBg">
        <pc:chgData name="Cecile Robertson" userId="60d9e854ded97a0d" providerId="LiveId" clId="{65D81530-A6A4-40A2-9A62-26A0E2A241CD}" dt="2026-03-18T21:23:31.476" v="1251" actId="20577"/>
        <pc:sldMkLst>
          <pc:docMk/>
          <pc:sldMk cId="493818542" sldId="260"/>
        </pc:sldMkLst>
        <pc:spChg chg="mod">
          <ac:chgData name="Cecile Robertson" userId="60d9e854ded97a0d" providerId="LiveId" clId="{65D81530-A6A4-40A2-9A62-26A0E2A241CD}" dt="2026-03-18T20:58:12.607" v="380" actId="14100"/>
          <ac:spMkLst>
            <pc:docMk/>
            <pc:sldMk cId="493818542" sldId="260"/>
            <ac:spMk id="2" creationId="{C7013D72-18B1-F3F7-1CB2-CBDE1BD9B50F}"/>
          </ac:spMkLst>
        </pc:spChg>
        <pc:spChg chg="mod">
          <ac:chgData name="Cecile Robertson" userId="60d9e854ded97a0d" providerId="LiveId" clId="{65D81530-A6A4-40A2-9A62-26A0E2A241CD}" dt="2026-03-18T21:23:31.476" v="1251" actId="20577"/>
          <ac:spMkLst>
            <pc:docMk/>
            <pc:sldMk cId="493818542" sldId="260"/>
            <ac:spMk id="3" creationId="{379B9444-BD07-6673-DE3E-9FDE33938C50}"/>
          </ac:spMkLst>
        </pc:spChg>
        <pc:spChg chg="add">
          <ac:chgData name="Cecile Robertson" userId="60d9e854ded97a0d" providerId="LiveId" clId="{65D81530-A6A4-40A2-9A62-26A0E2A241CD}" dt="2026-03-18T20:57:47.780" v="372" actId="26606"/>
          <ac:spMkLst>
            <pc:docMk/>
            <pc:sldMk cId="493818542" sldId="260"/>
            <ac:spMk id="10" creationId="{B6FACB3C-9069-4791-BC5C-0DB7CD19B853}"/>
          </ac:spMkLst>
        </pc:spChg>
        <pc:spChg chg="add">
          <ac:chgData name="Cecile Robertson" userId="60d9e854ded97a0d" providerId="LiveId" clId="{65D81530-A6A4-40A2-9A62-26A0E2A241CD}" dt="2026-03-18T20:57:47.780" v="372" actId="26606"/>
          <ac:spMkLst>
            <pc:docMk/>
            <pc:sldMk cId="493818542" sldId="260"/>
            <ac:spMk id="12" creationId="{71F2038E-D777-4B76-81DD-DD13EE91B9DD}"/>
          </ac:spMkLst>
        </pc:spChg>
        <pc:grpChg chg="add">
          <ac:chgData name="Cecile Robertson" userId="60d9e854ded97a0d" providerId="LiveId" clId="{65D81530-A6A4-40A2-9A62-26A0E2A241CD}" dt="2026-03-18T20:57:47.780" v="372" actId="26606"/>
          <ac:grpSpMkLst>
            <pc:docMk/>
            <pc:sldMk cId="493818542" sldId="260"/>
            <ac:grpSpMk id="14" creationId="{DD354807-230F-4402-B1B9-F733A8F1F190}"/>
          </ac:grpSpMkLst>
        </pc:grpChg>
        <pc:picChg chg="add mod">
          <ac:chgData name="Cecile Robertson" userId="60d9e854ded97a0d" providerId="LiveId" clId="{65D81530-A6A4-40A2-9A62-26A0E2A241CD}" dt="2026-03-18T20:57:47.780" v="372" actId="26606"/>
          <ac:picMkLst>
            <pc:docMk/>
            <pc:sldMk cId="493818542" sldId="260"/>
            <ac:picMk id="5" creationId="{2B558117-B191-0B5B-0615-E01A8E09B47A}"/>
          </ac:picMkLst>
        </pc:picChg>
      </pc:sldChg>
      <pc:sldChg chg="addSp modSp new mod setBg">
        <pc:chgData name="Cecile Robertson" userId="60d9e854ded97a0d" providerId="LiveId" clId="{65D81530-A6A4-40A2-9A62-26A0E2A241CD}" dt="2026-03-18T21:23:56.325" v="1273"/>
        <pc:sldMkLst>
          <pc:docMk/>
          <pc:sldMk cId="1108845928" sldId="261"/>
        </pc:sldMkLst>
        <pc:spChg chg="mod">
          <ac:chgData name="Cecile Robertson" userId="60d9e854ded97a0d" providerId="LiveId" clId="{65D81530-A6A4-40A2-9A62-26A0E2A241CD}" dt="2026-03-18T21:08:13.166" v="776" actId="26606"/>
          <ac:spMkLst>
            <pc:docMk/>
            <pc:sldMk cId="1108845928" sldId="261"/>
            <ac:spMk id="2" creationId="{1B99FC3F-788D-2BFA-A20D-6F19ECFF872A}"/>
          </ac:spMkLst>
        </pc:spChg>
        <pc:spChg chg="mod">
          <ac:chgData name="Cecile Robertson" userId="60d9e854ded97a0d" providerId="LiveId" clId="{65D81530-A6A4-40A2-9A62-26A0E2A241CD}" dt="2026-03-18T21:23:56.325" v="1273"/>
          <ac:spMkLst>
            <pc:docMk/>
            <pc:sldMk cId="1108845928" sldId="261"/>
            <ac:spMk id="3" creationId="{8593C98C-13D4-2DAB-9EA3-E78310782C37}"/>
          </ac:spMkLst>
        </pc:spChg>
        <pc:spChg chg="add">
          <ac:chgData name="Cecile Robertson" userId="60d9e854ded97a0d" providerId="LiveId" clId="{65D81530-A6A4-40A2-9A62-26A0E2A241CD}" dt="2026-03-18T21:08:13.166" v="776" actId="26606"/>
          <ac:spMkLst>
            <pc:docMk/>
            <pc:sldMk cId="1108845928" sldId="261"/>
            <ac:spMk id="10" creationId="{362810D9-2C5A-477D-949C-C191895477F3}"/>
          </ac:spMkLst>
        </pc:spChg>
        <pc:spChg chg="add">
          <ac:chgData name="Cecile Robertson" userId="60d9e854ded97a0d" providerId="LiveId" clId="{65D81530-A6A4-40A2-9A62-26A0E2A241CD}" dt="2026-03-18T21:08:13.166" v="776" actId="26606"/>
          <ac:spMkLst>
            <pc:docMk/>
            <pc:sldMk cId="1108845928" sldId="261"/>
            <ac:spMk id="12" creationId="{081E4A58-353D-44AE-B2FC-2A74E2E400F7}"/>
          </ac:spMkLst>
        </pc:spChg>
        <pc:picChg chg="add mod ord">
          <ac:chgData name="Cecile Robertson" userId="60d9e854ded97a0d" providerId="LiveId" clId="{65D81530-A6A4-40A2-9A62-26A0E2A241CD}" dt="2026-03-18T21:08:13.166" v="776" actId="26606"/>
          <ac:picMkLst>
            <pc:docMk/>
            <pc:sldMk cId="1108845928" sldId="261"/>
            <ac:picMk id="5" creationId="{ED7F5847-13AA-C0D3-16DB-727B13E24D54}"/>
          </ac:picMkLst>
        </pc:picChg>
      </pc:sldChg>
      <pc:sldChg chg="addSp modSp new mod setBg">
        <pc:chgData name="Cecile Robertson" userId="60d9e854ded97a0d" providerId="LiveId" clId="{65D81530-A6A4-40A2-9A62-26A0E2A241CD}" dt="2026-03-18T21:13:51.713" v="1043" actId="26606"/>
        <pc:sldMkLst>
          <pc:docMk/>
          <pc:sldMk cId="1752500177" sldId="262"/>
        </pc:sldMkLst>
        <pc:spChg chg="mod">
          <ac:chgData name="Cecile Robertson" userId="60d9e854ded97a0d" providerId="LiveId" clId="{65D81530-A6A4-40A2-9A62-26A0E2A241CD}" dt="2026-03-18T21:13:51.713" v="1043" actId="26606"/>
          <ac:spMkLst>
            <pc:docMk/>
            <pc:sldMk cId="1752500177" sldId="262"/>
            <ac:spMk id="2" creationId="{13704929-09AB-7C12-4086-8FDD16EE7E1D}"/>
          </ac:spMkLst>
        </pc:spChg>
        <pc:spChg chg="mod ord">
          <ac:chgData name="Cecile Robertson" userId="60d9e854ded97a0d" providerId="LiveId" clId="{65D81530-A6A4-40A2-9A62-26A0E2A241CD}" dt="2026-03-18T21:13:51.713" v="1043" actId="26606"/>
          <ac:spMkLst>
            <pc:docMk/>
            <pc:sldMk cId="1752500177" sldId="262"/>
            <ac:spMk id="3" creationId="{CDB294E3-13D1-937F-C282-D05478AC5E4D}"/>
          </ac:spMkLst>
        </pc:spChg>
        <pc:spChg chg="add">
          <ac:chgData name="Cecile Robertson" userId="60d9e854ded97a0d" providerId="LiveId" clId="{65D81530-A6A4-40A2-9A62-26A0E2A241CD}" dt="2026-03-18T21:13:51.713" v="1043" actId="26606"/>
          <ac:spMkLst>
            <pc:docMk/>
            <pc:sldMk cId="1752500177" sldId="262"/>
            <ac:spMk id="10" creationId="{2EB492CD-616E-47F8-933B-5E2D952A0593}"/>
          </ac:spMkLst>
        </pc:spChg>
        <pc:spChg chg="add">
          <ac:chgData name="Cecile Robertson" userId="60d9e854ded97a0d" providerId="LiveId" clId="{65D81530-A6A4-40A2-9A62-26A0E2A241CD}" dt="2026-03-18T21:13:51.713" v="1043" actId="26606"/>
          <ac:spMkLst>
            <pc:docMk/>
            <pc:sldMk cId="1752500177" sldId="262"/>
            <ac:spMk id="12" creationId="{59383CF9-23B5-4335-9B21-1791C4CF1C75}"/>
          </ac:spMkLst>
        </pc:spChg>
        <pc:spChg chg="add">
          <ac:chgData name="Cecile Robertson" userId="60d9e854ded97a0d" providerId="LiveId" clId="{65D81530-A6A4-40A2-9A62-26A0E2A241CD}" dt="2026-03-18T21:13:51.713" v="1043" actId="26606"/>
          <ac:spMkLst>
            <pc:docMk/>
            <pc:sldMk cId="1752500177" sldId="262"/>
            <ac:spMk id="14" creationId="{0007FE00-9498-4706-B255-6437B0252C02}"/>
          </ac:spMkLst>
        </pc:spChg>
        <pc:picChg chg="add mod">
          <ac:chgData name="Cecile Robertson" userId="60d9e854ded97a0d" providerId="LiveId" clId="{65D81530-A6A4-40A2-9A62-26A0E2A241CD}" dt="2026-03-18T21:13:51.713" v="1043" actId="26606"/>
          <ac:picMkLst>
            <pc:docMk/>
            <pc:sldMk cId="1752500177" sldId="262"/>
            <ac:picMk id="5" creationId="{391BB001-D97D-827C-0C63-E1F8AD0337A4}"/>
          </ac:picMkLst>
        </pc:picChg>
      </pc:sldChg>
      <pc:sldChg chg="addSp modSp new mod setBg">
        <pc:chgData name="Cecile Robertson" userId="60d9e854ded97a0d" providerId="LiveId" clId="{65D81530-A6A4-40A2-9A62-26A0E2A241CD}" dt="2026-03-18T21:19:48.174" v="1168" actId="255"/>
        <pc:sldMkLst>
          <pc:docMk/>
          <pc:sldMk cId="3504984937" sldId="263"/>
        </pc:sldMkLst>
        <pc:spChg chg="mod">
          <ac:chgData name="Cecile Robertson" userId="60d9e854ded97a0d" providerId="LiveId" clId="{65D81530-A6A4-40A2-9A62-26A0E2A241CD}" dt="2026-03-18T21:19:48.174" v="1168" actId="255"/>
          <ac:spMkLst>
            <pc:docMk/>
            <pc:sldMk cId="3504984937" sldId="263"/>
            <ac:spMk id="2" creationId="{E9F47CA4-429B-2386-1328-BBA01AF21833}"/>
          </ac:spMkLst>
        </pc:spChg>
        <pc:spChg chg="mod">
          <ac:chgData name="Cecile Robertson" userId="60d9e854ded97a0d" providerId="LiveId" clId="{65D81530-A6A4-40A2-9A62-26A0E2A241CD}" dt="2026-03-18T21:15:33.577" v="1130" actId="26606"/>
          <ac:spMkLst>
            <pc:docMk/>
            <pc:sldMk cId="3504984937" sldId="263"/>
            <ac:spMk id="3" creationId="{0B7904D1-F686-3BD4-3D40-B21248690999}"/>
          </ac:spMkLst>
        </pc:spChg>
        <pc:spChg chg="add">
          <ac:chgData name="Cecile Robertson" userId="60d9e854ded97a0d" providerId="LiveId" clId="{65D81530-A6A4-40A2-9A62-26A0E2A241CD}" dt="2026-03-18T21:15:33.577" v="1130" actId="26606"/>
          <ac:spMkLst>
            <pc:docMk/>
            <pc:sldMk cId="3504984937" sldId="263"/>
            <ac:spMk id="10" creationId="{4F7EBAE4-9945-4473-9E34-B2C66EA0F03D}"/>
          </ac:spMkLst>
        </pc:spChg>
        <pc:spChg chg="add">
          <ac:chgData name="Cecile Robertson" userId="60d9e854ded97a0d" providerId="LiveId" clId="{65D81530-A6A4-40A2-9A62-26A0E2A241CD}" dt="2026-03-18T21:15:33.577" v="1130" actId="26606"/>
          <ac:spMkLst>
            <pc:docMk/>
            <pc:sldMk cId="3504984937" sldId="263"/>
            <ac:spMk id="12" creationId="{70BEB1E7-2F88-40BC-B73D-42E5B6F80BFC}"/>
          </ac:spMkLst>
        </pc:spChg>
        <pc:spChg chg="add">
          <ac:chgData name="Cecile Robertson" userId="60d9e854ded97a0d" providerId="LiveId" clId="{65D81530-A6A4-40A2-9A62-26A0E2A241CD}" dt="2026-03-18T21:15:33.577" v="1130" actId="26606"/>
          <ac:spMkLst>
            <pc:docMk/>
            <pc:sldMk cId="3504984937" sldId="263"/>
            <ac:spMk id="14" creationId="{A7B99495-F43F-4D80-A44F-2CB4764EB90B}"/>
          </ac:spMkLst>
        </pc:spChg>
        <pc:picChg chg="add mod">
          <ac:chgData name="Cecile Robertson" userId="60d9e854ded97a0d" providerId="LiveId" clId="{65D81530-A6A4-40A2-9A62-26A0E2A241CD}" dt="2026-03-18T21:15:33.577" v="1130" actId="26606"/>
          <ac:picMkLst>
            <pc:docMk/>
            <pc:sldMk cId="3504984937" sldId="263"/>
            <ac:picMk id="5" creationId="{5862FE38-A145-4D0E-AC0E-64C4DBA6CBED}"/>
          </ac:picMkLst>
        </pc:picChg>
      </pc:sldChg>
      <pc:sldChg chg="addSp modSp new mod setBg">
        <pc:chgData name="Cecile Robertson" userId="60d9e854ded97a0d" providerId="LiveId" clId="{65D81530-A6A4-40A2-9A62-26A0E2A241CD}" dt="2026-03-18T21:19:53.685" v="1169" actId="122"/>
        <pc:sldMkLst>
          <pc:docMk/>
          <pc:sldMk cId="796251376" sldId="264"/>
        </pc:sldMkLst>
        <pc:spChg chg="mod">
          <ac:chgData name="Cecile Robertson" userId="60d9e854ded97a0d" providerId="LiveId" clId="{65D81530-A6A4-40A2-9A62-26A0E2A241CD}" dt="2026-03-18T21:19:53.685" v="1169" actId="122"/>
          <ac:spMkLst>
            <pc:docMk/>
            <pc:sldMk cId="796251376" sldId="264"/>
            <ac:spMk id="2" creationId="{C1B066F5-169A-C1A4-24AD-C5ADF5AB9B94}"/>
          </ac:spMkLst>
        </pc:spChg>
        <pc:spChg chg="mod">
          <ac:chgData name="Cecile Robertson" userId="60d9e854ded97a0d" providerId="LiveId" clId="{65D81530-A6A4-40A2-9A62-26A0E2A241CD}" dt="2026-03-18T21:19:16.894" v="1165" actId="26606"/>
          <ac:spMkLst>
            <pc:docMk/>
            <pc:sldMk cId="796251376" sldId="264"/>
            <ac:spMk id="3" creationId="{D795172E-C15C-C7F5-396C-9573F9C3CA48}"/>
          </ac:spMkLst>
        </pc:spChg>
        <pc:spChg chg="add">
          <ac:chgData name="Cecile Robertson" userId="60d9e854ded97a0d" providerId="LiveId" clId="{65D81530-A6A4-40A2-9A62-26A0E2A241CD}" dt="2026-03-18T21:19:16.894" v="1165" actId="26606"/>
          <ac:spMkLst>
            <pc:docMk/>
            <pc:sldMk cId="796251376" sldId="264"/>
            <ac:spMk id="10" creationId="{1CD81A2A-6ED4-4EF4-A14C-912D31E14800}"/>
          </ac:spMkLst>
        </pc:spChg>
        <pc:spChg chg="add">
          <ac:chgData name="Cecile Robertson" userId="60d9e854ded97a0d" providerId="LiveId" clId="{65D81530-A6A4-40A2-9A62-26A0E2A241CD}" dt="2026-03-18T21:19:16.894" v="1165" actId="26606"/>
          <ac:spMkLst>
            <pc:docMk/>
            <pc:sldMk cId="796251376" sldId="264"/>
            <ac:spMk id="12" creationId="{1661932C-CA15-4E17-B115-FAE7CBEE4789}"/>
          </ac:spMkLst>
        </pc:spChg>
        <pc:spChg chg="add">
          <ac:chgData name="Cecile Robertson" userId="60d9e854ded97a0d" providerId="LiveId" clId="{65D81530-A6A4-40A2-9A62-26A0E2A241CD}" dt="2026-03-18T21:19:16.894" v="1165" actId="26606"/>
          <ac:spMkLst>
            <pc:docMk/>
            <pc:sldMk cId="796251376" sldId="264"/>
            <ac:spMk id="14" creationId="{8590ADD5-9383-4D3D-9047-3DA2593CCB5D}"/>
          </ac:spMkLst>
        </pc:spChg>
        <pc:spChg chg="add">
          <ac:chgData name="Cecile Robertson" userId="60d9e854ded97a0d" providerId="LiveId" clId="{65D81530-A6A4-40A2-9A62-26A0E2A241CD}" dt="2026-03-18T21:19:16.894" v="1165" actId="26606"/>
          <ac:spMkLst>
            <pc:docMk/>
            <pc:sldMk cId="796251376" sldId="264"/>
            <ac:spMk id="16" creationId="{DABE3E45-88CF-45D8-8D40-C773324D93F6}"/>
          </ac:spMkLst>
        </pc:spChg>
        <pc:spChg chg="add">
          <ac:chgData name="Cecile Robertson" userId="60d9e854ded97a0d" providerId="LiveId" clId="{65D81530-A6A4-40A2-9A62-26A0E2A241CD}" dt="2026-03-18T21:19:16.894" v="1165" actId="26606"/>
          <ac:spMkLst>
            <pc:docMk/>
            <pc:sldMk cId="796251376" sldId="264"/>
            <ac:spMk id="20" creationId="{B91ECDA9-56DC-4270-8F33-01C5637B8CEB}"/>
          </ac:spMkLst>
        </pc:spChg>
        <pc:spChg chg="add">
          <ac:chgData name="Cecile Robertson" userId="60d9e854ded97a0d" providerId="LiveId" clId="{65D81530-A6A4-40A2-9A62-26A0E2A241CD}" dt="2026-03-18T21:19:16.894" v="1165" actId="26606"/>
          <ac:spMkLst>
            <pc:docMk/>
            <pc:sldMk cId="796251376" sldId="264"/>
            <ac:spMk id="22" creationId="{75F47824-961D-465D-84F9-EAE11BC6173B}"/>
          </ac:spMkLst>
        </pc:spChg>
        <pc:spChg chg="add">
          <ac:chgData name="Cecile Robertson" userId="60d9e854ded97a0d" providerId="LiveId" clId="{65D81530-A6A4-40A2-9A62-26A0E2A241CD}" dt="2026-03-18T21:19:16.894" v="1165" actId="26606"/>
          <ac:spMkLst>
            <pc:docMk/>
            <pc:sldMk cId="796251376" sldId="264"/>
            <ac:spMk id="24" creationId="{FEC9DA3E-C1D7-472D-B7C0-F71AE41FBA23}"/>
          </ac:spMkLst>
        </pc:spChg>
        <pc:picChg chg="add mod">
          <ac:chgData name="Cecile Robertson" userId="60d9e854ded97a0d" providerId="LiveId" clId="{65D81530-A6A4-40A2-9A62-26A0E2A241CD}" dt="2026-03-18T21:19:16.894" v="1165" actId="26606"/>
          <ac:picMkLst>
            <pc:docMk/>
            <pc:sldMk cId="796251376" sldId="264"/>
            <ac:picMk id="5" creationId="{1B29B404-BD4B-2A60-0DD0-43BFDA25AEF1}"/>
          </ac:picMkLst>
        </pc:picChg>
      </pc:sldChg>
      <pc:sldChg chg="addSp modSp new mod setBg">
        <pc:chgData name="Cecile Robertson" userId="60d9e854ded97a0d" providerId="LiveId" clId="{65D81530-A6A4-40A2-9A62-26A0E2A241CD}" dt="2026-03-18T21:19:32.732" v="1167" actId="26606"/>
        <pc:sldMkLst>
          <pc:docMk/>
          <pc:sldMk cId="930155208" sldId="265"/>
        </pc:sldMkLst>
        <pc:spChg chg="mod">
          <ac:chgData name="Cecile Robertson" userId="60d9e854ded97a0d" providerId="LiveId" clId="{65D81530-A6A4-40A2-9A62-26A0E2A241CD}" dt="2026-03-18T21:19:32.732" v="1167" actId="26606"/>
          <ac:spMkLst>
            <pc:docMk/>
            <pc:sldMk cId="930155208" sldId="265"/>
            <ac:spMk id="2" creationId="{C75C3CE0-B1D8-5DD9-4DA2-52DEBA8BA057}"/>
          </ac:spMkLst>
        </pc:spChg>
        <pc:spChg chg="mod">
          <ac:chgData name="Cecile Robertson" userId="60d9e854ded97a0d" providerId="LiveId" clId="{65D81530-A6A4-40A2-9A62-26A0E2A241CD}" dt="2026-03-18T21:19:32.732" v="1167" actId="26606"/>
          <ac:spMkLst>
            <pc:docMk/>
            <pc:sldMk cId="930155208" sldId="265"/>
            <ac:spMk id="3" creationId="{8D0F6090-8C5F-ED9D-2E17-EF7DF26BB1D2}"/>
          </ac:spMkLst>
        </pc:spChg>
        <pc:spChg chg="add">
          <ac:chgData name="Cecile Robertson" userId="60d9e854ded97a0d" providerId="LiveId" clId="{65D81530-A6A4-40A2-9A62-26A0E2A241CD}" dt="2026-03-18T21:19:32.732" v="1167" actId="26606"/>
          <ac:spMkLst>
            <pc:docMk/>
            <pc:sldMk cId="930155208" sldId="265"/>
            <ac:spMk id="10" creationId="{77C59BEC-C4CC-4741-B975-08C543178D3D}"/>
          </ac:spMkLst>
        </pc:spChg>
        <pc:spChg chg="add">
          <ac:chgData name="Cecile Robertson" userId="60d9e854ded97a0d" providerId="LiveId" clId="{65D81530-A6A4-40A2-9A62-26A0E2A241CD}" dt="2026-03-18T21:19:32.732" v="1167" actId="26606"/>
          <ac:spMkLst>
            <pc:docMk/>
            <pc:sldMk cId="930155208" sldId="265"/>
            <ac:spMk id="12" creationId="{72DEF309-605D-4117-9340-6D589B6C3A34}"/>
          </ac:spMkLst>
        </pc:spChg>
        <pc:spChg chg="add">
          <ac:chgData name="Cecile Robertson" userId="60d9e854ded97a0d" providerId="LiveId" clId="{65D81530-A6A4-40A2-9A62-26A0E2A241CD}" dt="2026-03-18T21:19:32.732" v="1167" actId="26606"/>
          <ac:spMkLst>
            <pc:docMk/>
            <pc:sldMk cId="930155208" sldId="265"/>
            <ac:spMk id="14" creationId="{A7B99495-F43F-4D80-A44F-2CB4764EB90B}"/>
          </ac:spMkLst>
        </pc:spChg>
        <pc:picChg chg="add mod">
          <ac:chgData name="Cecile Robertson" userId="60d9e854ded97a0d" providerId="LiveId" clId="{65D81530-A6A4-40A2-9A62-26A0E2A241CD}" dt="2026-03-18T21:19:32.732" v="1167" actId="26606"/>
          <ac:picMkLst>
            <pc:docMk/>
            <pc:sldMk cId="930155208" sldId="265"/>
            <ac:picMk id="5" creationId="{DCB50D47-672D-132E-038D-D56936196C25}"/>
          </ac:picMkLst>
        </pc:picChg>
      </pc:sldChg>
      <pc:sldChg chg="addSp delSp modSp new mod setBg">
        <pc:chgData name="Cecile Robertson" userId="60d9e854ded97a0d" providerId="LiveId" clId="{65D81530-A6A4-40A2-9A62-26A0E2A241CD}" dt="2026-03-18T21:22:21.130" v="1200" actId="5793"/>
        <pc:sldMkLst>
          <pc:docMk/>
          <pc:sldMk cId="339444526" sldId="266"/>
        </pc:sldMkLst>
        <pc:spChg chg="mod">
          <ac:chgData name="Cecile Robertson" userId="60d9e854ded97a0d" providerId="LiveId" clId="{65D81530-A6A4-40A2-9A62-26A0E2A241CD}" dt="2026-03-18T21:20:54.980" v="1173" actId="26606"/>
          <ac:spMkLst>
            <pc:docMk/>
            <pc:sldMk cId="339444526" sldId="266"/>
            <ac:spMk id="2" creationId="{709D96F6-A69F-B013-47FD-AC2EADEAE8CA}"/>
          </ac:spMkLst>
        </pc:spChg>
        <pc:spChg chg="del">
          <ac:chgData name="Cecile Robertson" userId="60d9e854ded97a0d" providerId="LiveId" clId="{65D81530-A6A4-40A2-9A62-26A0E2A241CD}" dt="2026-03-18T21:20:43.584" v="1172"/>
          <ac:spMkLst>
            <pc:docMk/>
            <pc:sldMk cId="339444526" sldId="266"/>
            <ac:spMk id="3" creationId="{F3664BA5-6108-3A14-775C-4381CFED8BD3}"/>
          </ac:spMkLst>
        </pc:spChg>
        <pc:spChg chg="add mod">
          <ac:chgData name="Cecile Robertson" userId="60d9e854ded97a0d" providerId="LiveId" clId="{65D81530-A6A4-40A2-9A62-26A0E2A241CD}" dt="2026-03-18T21:22:21.130" v="1200" actId="5793"/>
          <ac:spMkLst>
            <pc:docMk/>
            <pc:sldMk cId="339444526" sldId="266"/>
            <ac:spMk id="4" creationId="{E2C42C42-ED0D-8846-1B27-4472711F0780}"/>
          </ac:spMkLst>
        </pc:spChg>
        <pc:spChg chg="add">
          <ac:chgData name="Cecile Robertson" userId="60d9e854ded97a0d" providerId="LiveId" clId="{65D81530-A6A4-40A2-9A62-26A0E2A241CD}" dt="2026-03-18T21:20:54.980" v="1173" actId="26606"/>
          <ac:spMkLst>
            <pc:docMk/>
            <pc:sldMk cId="339444526" sldId="266"/>
            <ac:spMk id="11" creationId="{77C59BEC-C4CC-4741-B975-08C543178D3D}"/>
          </ac:spMkLst>
        </pc:spChg>
        <pc:spChg chg="add">
          <ac:chgData name="Cecile Robertson" userId="60d9e854ded97a0d" providerId="LiveId" clId="{65D81530-A6A4-40A2-9A62-26A0E2A241CD}" dt="2026-03-18T21:20:54.980" v="1173" actId="26606"/>
          <ac:spMkLst>
            <pc:docMk/>
            <pc:sldMk cId="339444526" sldId="266"/>
            <ac:spMk id="13" creationId="{72DEF309-605D-4117-9340-6D589B6C3A34}"/>
          </ac:spMkLst>
        </pc:spChg>
        <pc:spChg chg="add">
          <ac:chgData name="Cecile Robertson" userId="60d9e854ded97a0d" providerId="LiveId" clId="{65D81530-A6A4-40A2-9A62-26A0E2A241CD}" dt="2026-03-18T21:20:54.980" v="1173" actId="26606"/>
          <ac:spMkLst>
            <pc:docMk/>
            <pc:sldMk cId="339444526" sldId="266"/>
            <ac:spMk id="15" creationId="{A7B99495-F43F-4D80-A44F-2CB4764EB90B}"/>
          </ac:spMkLst>
        </pc:spChg>
        <pc:picChg chg="add">
          <ac:chgData name="Cecile Robertson" userId="60d9e854ded97a0d" providerId="LiveId" clId="{65D81530-A6A4-40A2-9A62-26A0E2A241CD}" dt="2026-03-18T21:20:54.980" v="1173" actId="26606"/>
          <ac:picMkLst>
            <pc:docMk/>
            <pc:sldMk cId="339444526" sldId="266"/>
            <ac:picMk id="8" creationId="{0304E5ED-9D18-BE32-A5DB-F066A13C157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52DE-C8E1-EED7-911D-02F371A51B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313343C-3310-DADF-52FE-522E62F59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EB0AEDE-AD1B-7EBC-B8EC-80364AB38995}"/>
              </a:ext>
            </a:extLst>
          </p:cNvPr>
          <p:cNvSpPr>
            <a:spLocks noGrp="1"/>
          </p:cNvSpPr>
          <p:nvPr>
            <p:ph type="dt" sz="half" idx="10"/>
          </p:nvPr>
        </p:nvSpPr>
        <p:spPr/>
        <p:txBody>
          <a:bodyPr/>
          <a:lstStyle/>
          <a:p>
            <a:fld id="{83370D01-A66F-43DE-866E-8AF5EFE90F83}" type="datetimeFigureOut">
              <a:rPr lang="en-CA" smtClean="0"/>
              <a:t>2026-03-18</a:t>
            </a:fld>
            <a:endParaRPr lang="en-CA"/>
          </a:p>
        </p:txBody>
      </p:sp>
      <p:sp>
        <p:nvSpPr>
          <p:cNvPr id="5" name="Footer Placeholder 4">
            <a:extLst>
              <a:ext uri="{FF2B5EF4-FFF2-40B4-BE49-F238E27FC236}">
                <a16:creationId xmlns:a16="http://schemas.microsoft.com/office/drawing/2014/main" id="{625ECDFF-89AA-A103-E009-0E0CE0CDB73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5E167B-8AD5-F2E0-0BF2-536877A5FECC}"/>
              </a:ext>
            </a:extLst>
          </p:cNvPr>
          <p:cNvSpPr>
            <a:spLocks noGrp="1"/>
          </p:cNvSpPr>
          <p:nvPr>
            <p:ph type="sldNum" sz="quarter" idx="12"/>
          </p:nvPr>
        </p:nvSpPr>
        <p:spPr/>
        <p:txBody>
          <a:bodyPr/>
          <a:lstStyle/>
          <a:p>
            <a:fld id="{81E66C23-28CB-447D-AF99-08BC3A9117A6}" type="slidenum">
              <a:rPr lang="en-CA" smtClean="0"/>
              <a:t>‹#›</a:t>
            </a:fld>
            <a:endParaRPr lang="en-CA"/>
          </a:p>
        </p:txBody>
      </p:sp>
    </p:spTree>
    <p:extLst>
      <p:ext uri="{BB962C8B-B14F-4D97-AF65-F5344CB8AC3E}">
        <p14:creationId xmlns:p14="http://schemas.microsoft.com/office/powerpoint/2010/main" val="143742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F454-C518-0529-10BD-B240A8F4BE8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276C1F9-516F-ABD2-6EF0-6DE29E7857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817F575-616C-967C-67E7-3A1B216D3D8B}"/>
              </a:ext>
            </a:extLst>
          </p:cNvPr>
          <p:cNvSpPr>
            <a:spLocks noGrp="1"/>
          </p:cNvSpPr>
          <p:nvPr>
            <p:ph type="dt" sz="half" idx="10"/>
          </p:nvPr>
        </p:nvSpPr>
        <p:spPr/>
        <p:txBody>
          <a:bodyPr/>
          <a:lstStyle/>
          <a:p>
            <a:fld id="{83370D01-A66F-43DE-866E-8AF5EFE90F83}" type="datetimeFigureOut">
              <a:rPr lang="en-CA" smtClean="0"/>
              <a:t>2026-03-18</a:t>
            </a:fld>
            <a:endParaRPr lang="en-CA"/>
          </a:p>
        </p:txBody>
      </p:sp>
      <p:sp>
        <p:nvSpPr>
          <p:cNvPr id="5" name="Footer Placeholder 4">
            <a:extLst>
              <a:ext uri="{FF2B5EF4-FFF2-40B4-BE49-F238E27FC236}">
                <a16:creationId xmlns:a16="http://schemas.microsoft.com/office/drawing/2014/main" id="{112852F3-FDC9-10B6-7566-9E008496B5C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C34D19-0C77-FE22-7454-F155E5BB5A4F}"/>
              </a:ext>
            </a:extLst>
          </p:cNvPr>
          <p:cNvSpPr>
            <a:spLocks noGrp="1"/>
          </p:cNvSpPr>
          <p:nvPr>
            <p:ph type="sldNum" sz="quarter" idx="12"/>
          </p:nvPr>
        </p:nvSpPr>
        <p:spPr/>
        <p:txBody>
          <a:bodyPr/>
          <a:lstStyle/>
          <a:p>
            <a:fld id="{81E66C23-28CB-447D-AF99-08BC3A9117A6}" type="slidenum">
              <a:rPr lang="en-CA" smtClean="0"/>
              <a:t>‹#›</a:t>
            </a:fld>
            <a:endParaRPr lang="en-CA"/>
          </a:p>
        </p:txBody>
      </p:sp>
    </p:spTree>
    <p:extLst>
      <p:ext uri="{BB962C8B-B14F-4D97-AF65-F5344CB8AC3E}">
        <p14:creationId xmlns:p14="http://schemas.microsoft.com/office/powerpoint/2010/main" val="110596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BB74BB-E6FF-0E68-4790-BAB8CE3092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F0D7B4B-8F0A-53B2-A49C-B908313166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A5433AF-C837-387F-6AF0-4CB766A5BFB8}"/>
              </a:ext>
            </a:extLst>
          </p:cNvPr>
          <p:cNvSpPr>
            <a:spLocks noGrp="1"/>
          </p:cNvSpPr>
          <p:nvPr>
            <p:ph type="dt" sz="half" idx="10"/>
          </p:nvPr>
        </p:nvSpPr>
        <p:spPr/>
        <p:txBody>
          <a:bodyPr/>
          <a:lstStyle/>
          <a:p>
            <a:fld id="{83370D01-A66F-43DE-866E-8AF5EFE90F83}" type="datetimeFigureOut">
              <a:rPr lang="en-CA" smtClean="0"/>
              <a:t>2026-03-18</a:t>
            </a:fld>
            <a:endParaRPr lang="en-CA"/>
          </a:p>
        </p:txBody>
      </p:sp>
      <p:sp>
        <p:nvSpPr>
          <p:cNvPr id="5" name="Footer Placeholder 4">
            <a:extLst>
              <a:ext uri="{FF2B5EF4-FFF2-40B4-BE49-F238E27FC236}">
                <a16:creationId xmlns:a16="http://schemas.microsoft.com/office/drawing/2014/main" id="{4A320F89-3CE1-6F4E-79EF-4ED12BF462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960C67-6152-EBD0-5162-F11BC3861ACE}"/>
              </a:ext>
            </a:extLst>
          </p:cNvPr>
          <p:cNvSpPr>
            <a:spLocks noGrp="1"/>
          </p:cNvSpPr>
          <p:nvPr>
            <p:ph type="sldNum" sz="quarter" idx="12"/>
          </p:nvPr>
        </p:nvSpPr>
        <p:spPr/>
        <p:txBody>
          <a:bodyPr/>
          <a:lstStyle/>
          <a:p>
            <a:fld id="{81E66C23-28CB-447D-AF99-08BC3A9117A6}" type="slidenum">
              <a:rPr lang="en-CA" smtClean="0"/>
              <a:t>‹#›</a:t>
            </a:fld>
            <a:endParaRPr lang="en-CA"/>
          </a:p>
        </p:txBody>
      </p:sp>
    </p:spTree>
    <p:extLst>
      <p:ext uri="{BB962C8B-B14F-4D97-AF65-F5344CB8AC3E}">
        <p14:creationId xmlns:p14="http://schemas.microsoft.com/office/powerpoint/2010/main" val="207125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F70B-5C03-B3D9-7AD2-2A518409B0A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BBA5C6C-3421-C544-40FE-450FD67A82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E6C2CD-E38A-211B-E9B3-0BF13D26CE30}"/>
              </a:ext>
            </a:extLst>
          </p:cNvPr>
          <p:cNvSpPr>
            <a:spLocks noGrp="1"/>
          </p:cNvSpPr>
          <p:nvPr>
            <p:ph type="dt" sz="half" idx="10"/>
          </p:nvPr>
        </p:nvSpPr>
        <p:spPr/>
        <p:txBody>
          <a:bodyPr/>
          <a:lstStyle/>
          <a:p>
            <a:fld id="{83370D01-A66F-43DE-866E-8AF5EFE90F83}" type="datetimeFigureOut">
              <a:rPr lang="en-CA" smtClean="0"/>
              <a:t>2026-03-18</a:t>
            </a:fld>
            <a:endParaRPr lang="en-CA"/>
          </a:p>
        </p:txBody>
      </p:sp>
      <p:sp>
        <p:nvSpPr>
          <p:cNvPr id="5" name="Footer Placeholder 4">
            <a:extLst>
              <a:ext uri="{FF2B5EF4-FFF2-40B4-BE49-F238E27FC236}">
                <a16:creationId xmlns:a16="http://schemas.microsoft.com/office/drawing/2014/main" id="{B0004F88-CC56-5DC7-B8CC-16FE624B80B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D50CC0-D791-3709-24B0-0898829ADA88}"/>
              </a:ext>
            </a:extLst>
          </p:cNvPr>
          <p:cNvSpPr>
            <a:spLocks noGrp="1"/>
          </p:cNvSpPr>
          <p:nvPr>
            <p:ph type="sldNum" sz="quarter" idx="12"/>
          </p:nvPr>
        </p:nvSpPr>
        <p:spPr/>
        <p:txBody>
          <a:bodyPr/>
          <a:lstStyle/>
          <a:p>
            <a:fld id="{81E66C23-28CB-447D-AF99-08BC3A9117A6}" type="slidenum">
              <a:rPr lang="en-CA" smtClean="0"/>
              <a:t>‹#›</a:t>
            </a:fld>
            <a:endParaRPr lang="en-CA"/>
          </a:p>
        </p:txBody>
      </p:sp>
    </p:spTree>
    <p:extLst>
      <p:ext uri="{BB962C8B-B14F-4D97-AF65-F5344CB8AC3E}">
        <p14:creationId xmlns:p14="http://schemas.microsoft.com/office/powerpoint/2010/main" val="60941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EE8E-B53A-A125-1A50-A99EABC25F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4B982EC-0A94-1197-83E2-6FF29E8853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A2F8E5-7223-22D6-302A-504440AABCE6}"/>
              </a:ext>
            </a:extLst>
          </p:cNvPr>
          <p:cNvSpPr>
            <a:spLocks noGrp="1"/>
          </p:cNvSpPr>
          <p:nvPr>
            <p:ph type="dt" sz="half" idx="10"/>
          </p:nvPr>
        </p:nvSpPr>
        <p:spPr/>
        <p:txBody>
          <a:bodyPr/>
          <a:lstStyle/>
          <a:p>
            <a:fld id="{83370D01-A66F-43DE-866E-8AF5EFE90F83}" type="datetimeFigureOut">
              <a:rPr lang="en-CA" smtClean="0"/>
              <a:t>2026-03-18</a:t>
            </a:fld>
            <a:endParaRPr lang="en-CA"/>
          </a:p>
        </p:txBody>
      </p:sp>
      <p:sp>
        <p:nvSpPr>
          <p:cNvPr id="5" name="Footer Placeholder 4">
            <a:extLst>
              <a:ext uri="{FF2B5EF4-FFF2-40B4-BE49-F238E27FC236}">
                <a16:creationId xmlns:a16="http://schemas.microsoft.com/office/drawing/2014/main" id="{7B3574D2-8144-5550-2BA8-340744E465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2B290A-3873-CE48-4228-699827AE163C}"/>
              </a:ext>
            </a:extLst>
          </p:cNvPr>
          <p:cNvSpPr>
            <a:spLocks noGrp="1"/>
          </p:cNvSpPr>
          <p:nvPr>
            <p:ph type="sldNum" sz="quarter" idx="12"/>
          </p:nvPr>
        </p:nvSpPr>
        <p:spPr/>
        <p:txBody>
          <a:bodyPr/>
          <a:lstStyle/>
          <a:p>
            <a:fld id="{81E66C23-28CB-447D-AF99-08BC3A9117A6}" type="slidenum">
              <a:rPr lang="en-CA" smtClean="0"/>
              <a:t>‹#›</a:t>
            </a:fld>
            <a:endParaRPr lang="en-CA"/>
          </a:p>
        </p:txBody>
      </p:sp>
    </p:spTree>
    <p:extLst>
      <p:ext uri="{BB962C8B-B14F-4D97-AF65-F5344CB8AC3E}">
        <p14:creationId xmlns:p14="http://schemas.microsoft.com/office/powerpoint/2010/main" val="416019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8B12-8F81-7C34-2920-88520D79986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727EF13-B803-0D0C-FA18-FB247D1C2F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95759BE-82FC-BBF7-5560-3DAD09AC9C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828EDB8-3CCD-4400-6E49-8A23CF1573F6}"/>
              </a:ext>
            </a:extLst>
          </p:cNvPr>
          <p:cNvSpPr>
            <a:spLocks noGrp="1"/>
          </p:cNvSpPr>
          <p:nvPr>
            <p:ph type="dt" sz="half" idx="10"/>
          </p:nvPr>
        </p:nvSpPr>
        <p:spPr/>
        <p:txBody>
          <a:bodyPr/>
          <a:lstStyle/>
          <a:p>
            <a:fld id="{83370D01-A66F-43DE-866E-8AF5EFE90F83}" type="datetimeFigureOut">
              <a:rPr lang="en-CA" smtClean="0"/>
              <a:t>2026-03-18</a:t>
            </a:fld>
            <a:endParaRPr lang="en-CA"/>
          </a:p>
        </p:txBody>
      </p:sp>
      <p:sp>
        <p:nvSpPr>
          <p:cNvPr id="6" name="Footer Placeholder 5">
            <a:extLst>
              <a:ext uri="{FF2B5EF4-FFF2-40B4-BE49-F238E27FC236}">
                <a16:creationId xmlns:a16="http://schemas.microsoft.com/office/drawing/2014/main" id="{FDCBE0DF-2005-0DB1-FBCE-505BCF0B14A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D56B8A9-B5C8-6D70-F049-274AE37EB14B}"/>
              </a:ext>
            </a:extLst>
          </p:cNvPr>
          <p:cNvSpPr>
            <a:spLocks noGrp="1"/>
          </p:cNvSpPr>
          <p:nvPr>
            <p:ph type="sldNum" sz="quarter" idx="12"/>
          </p:nvPr>
        </p:nvSpPr>
        <p:spPr/>
        <p:txBody>
          <a:bodyPr/>
          <a:lstStyle/>
          <a:p>
            <a:fld id="{81E66C23-28CB-447D-AF99-08BC3A9117A6}" type="slidenum">
              <a:rPr lang="en-CA" smtClean="0"/>
              <a:t>‹#›</a:t>
            </a:fld>
            <a:endParaRPr lang="en-CA"/>
          </a:p>
        </p:txBody>
      </p:sp>
    </p:spTree>
    <p:extLst>
      <p:ext uri="{BB962C8B-B14F-4D97-AF65-F5344CB8AC3E}">
        <p14:creationId xmlns:p14="http://schemas.microsoft.com/office/powerpoint/2010/main" val="2891798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29C9-454A-AC41-10A3-5A2D0665BD0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01CD00-A9E9-5182-8B2E-6C278E301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DED424-EB28-7D02-4736-D6F7962605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5EAD1AD-65AF-6D56-5A6B-51B03EB5F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A35BB4-68A7-1EF6-81C9-C180052A3A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530F0B0-8ED4-1B49-C793-2B99E2A44F34}"/>
              </a:ext>
            </a:extLst>
          </p:cNvPr>
          <p:cNvSpPr>
            <a:spLocks noGrp="1"/>
          </p:cNvSpPr>
          <p:nvPr>
            <p:ph type="dt" sz="half" idx="10"/>
          </p:nvPr>
        </p:nvSpPr>
        <p:spPr/>
        <p:txBody>
          <a:bodyPr/>
          <a:lstStyle/>
          <a:p>
            <a:fld id="{83370D01-A66F-43DE-866E-8AF5EFE90F83}" type="datetimeFigureOut">
              <a:rPr lang="en-CA" smtClean="0"/>
              <a:t>2026-03-18</a:t>
            </a:fld>
            <a:endParaRPr lang="en-CA"/>
          </a:p>
        </p:txBody>
      </p:sp>
      <p:sp>
        <p:nvSpPr>
          <p:cNvPr id="8" name="Footer Placeholder 7">
            <a:extLst>
              <a:ext uri="{FF2B5EF4-FFF2-40B4-BE49-F238E27FC236}">
                <a16:creationId xmlns:a16="http://schemas.microsoft.com/office/drawing/2014/main" id="{2F7B8D9A-6216-41B7-F652-5AD28B7BEA0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1062928-B02B-0698-F941-FFD28D36A85B}"/>
              </a:ext>
            </a:extLst>
          </p:cNvPr>
          <p:cNvSpPr>
            <a:spLocks noGrp="1"/>
          </p:cNvSpPr>
          <p:nvPr>
            <p:ph type="sldNum" sz="quarter" idx="12"/>
          </p:nvPr>
        </p:nvSpPr>
        <p:spPr/>
        <p:txBody>
          <a:bodyPr/>
          <a:lstStyle/>
          <a:p>
            <a:fld id="{81E66C23-28CB-447D-AF99-08BC3A9117A6}" type="slidenum">
              <a:rPr lang="en-CA" smtClean="0"/>
              <a:t>‹#›</a:t>
            </a:fld>
            <a:endParaRPr lang="en-CA"/>
          </a:p>
        </p:txBody>
      </p:sp>
    </p:spTree>
    <p:extLst>
      <p:ext uri="{BB962C8B-B14F-4D97-AF65-F5344CB8AC3E}">
        <p14:creationId xmlns:p14="http://schemas.microsoft.com/office/powerpoint/2010/main" val="14064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C86F-81C7-8277-54A4-8E12BA1B546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44342E1-B94B-7B96-4EBD-C652BFBB9B85}"/>
              </a:ext>
            </a:extLst>
          </p:cNvPr>
          <p:cNvSpPr>
            <a:spLocks noGrp="1"/>
          </p:cNvSpPr>
          <p:nvPr>
            <p:ph type="dt" sz="half" idx="10"/>
          </p:nvPr>
        </p:nvSpPr>
        <p:spPr/>
        <p:txBody>
          <a:bodyPr/>
          <a:lstStyle/>
          <a:p>
            <a:fld id="{83370D01-A66F-43DE-866E-8AF5EFE90F83}" type="datetimeFigureOut">
              <a:rPr lang="en-CA" smtClean="0"/>
              <a:t>2026-03-18</a:t>
            </a:fld>
            <a:endParaRPr lang="en-CA"/>
          </a:p>
        </p:txBody>
      </p:sp>
      <p:sp>
        <p:nvSpPr>
          <p:cNvPr id="4" name="Footer Placeholder 3">
            <a:extLst>
              <a:ext uri="{FF2B5EF4-FFF2-40B4-BE49-F238E27FC236}">
                <a16:creationId xmlns:a16="http://schemas.microsoft.com/office/drawing/2014/main" id="{2F6C61DB-D6D5-85EE-941C-73A46175D58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FC318A7-99E1-1B66-59D6-BF29ED67735B}"/>
              </a:ext>
            </a:extLst>
          </p:cNvPr>
          <p:cNvSpPr>
            <a:spLocks noGrp="1"/>
          </p:cNvSpPr>
          <p:nvPr>
            <p:ph type="sldNum" sz="quarter" idx="12"/>
          </p:nvPr>
        </p:nvSpPr>
        <p:spPr/>
        <p:txBody>
          <a:bodyPr/>
          <a:lstStyle/>
          <a:p>
            <a:fld id="{81E66C23-28CB-447D-AF99-08BC3A9117A6}" type="slidenum">
              <a:rPr lang="en-CA" smtClean="0"/>
              <a:t>‹#›</a:t>
            </a:fld>
            <a:endParaRPr lang="en-CA"/>
          </a:p>
        </p:txBody>
      </p:sp>
    </p:spTree>
    <p:extLst>
      <p:ext uri="{BB962C8B-B14F-4D97-AF65-F5344CB8AC3E}">
        <p14:creationId xmlns:p14="http://schemas.microsoft.com/office/powerpoint/2010/main" val="73431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ED47F-11A7-F885-6E4F-97C2FC359ED1}"/>
              </a:ext>
            </a:extLst>
          </p:cNvPr>
          <p:cNvSpPr>
            <a:spLocks noGrp="1"/>
          </p:cNvSpPr>
          <p:nvPr>
            <p:ph type="dt" sz="half" idx="10"/>
          </p:nvPr>
        </p:nvSpPr>
        <p:spPr/>
        <p:txBody>
          <a:bodyPr/>
          <a:lstStyle/>
          <a:p>
            <a:fld id="{83370D01-A66F-43DE-866E-8AF5EFE90F83}" type="datetimeFigureOut">
              <a:rPr lang="en-CA" smtClean="0"/>
              <a:t>2026-03-18</a:t>
            </a:fld>
            <a:endParaRPr lang="en-CA"/>
          </a:p>
        </p:txBody>
      </p:sp>
      <p:sp>
        <p:nvSpPr>
          <p:cNvPr id="3" name="Footer Placeholder 2">
            <a:extLst>
              <a:ext uri="{FF2B5EF4-FFF2-40B4-BE49-F238E27FC236}">
                <a16:creationId xmlns:a16="http://schemas.microsoft.com/office/drawing/2014/main" id="{F666AE6E-7B88-D0D1-F0A5-83FEAE5FCA9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48AC6F4-68F5-57C1-9F20-D412C3667F5E}"/>
              </a:ext>
            </a:extLst>
          </p:cNvPr>
          <p:cNvSpPr>
            <a:spLocks noGrp="1"/>
          </p:cNvSpPr>
          <p:nvPr>
            <p:ph type="sldNum" sz="quarter" idx="12"/>
          </p:nvPr>
        </p:nvSpPr>
        <p:spPr/>
        <p:txBody>
          <a:bodyPr/>
          <a:lstStyle/>
          <a:p>
            <a:fld id="{81E66C23-28CB-447D-AF99-08BC3A9117A6}" type="slidenum">
              <a:rPr lang="en-CA" smtClean="0"/>
              <a:t>‹#›</a:t>
            </a:fld>
            <a:endParaRPr lang="en-CA"/>
          </a:p>
        </p:txBody>
      </p:sp>
    </p:spTree>
    <p:extLst>
      <p:ext uri="{BB962C8B-B14F-4D97-AF65-F5344CB8AC3E}">
        <p14:creationId xmlns:p14="http://schemas.microsoft.com/office/powerpoint/2010/main" val="206647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086D-7878-6075-D469-A3F6C7F79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4858816-50C1-A8EA-BA09-0EDB846362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E1706F6-100D-FEFA-D9AB-91BCF500E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D37F0-EC0B-CC77-426E-17866CAD9F5F}"/>
              </a:ext>
            </a:extLst>
          </p:cNvPr>
          <p:cNvSpPr>
            <a:spLocks noGrp="1"/>
          </p:cNvSpPr>
          <p:nvPr>
            <p:ph type="dt" sz="half" idx="10"/>
          </p:nvPr>
        </p:nvSpPr>
        <p:spPr/>
        <p:txBody>
          <a:bodyPr/>
          <a:lstStyle/>
          <a:p>
            <a:fld id="{83370D01-A66F-43DE-866E-8AF5EFE90F83}" type="datetimeFigureOut">
              <a:rPr lang="en-CA" smtClean="0"/>
              <a:t>2026-03-18</a:t>
            </a:fld>
            <a:endParaRPr lang="en-CA"/>
          </a:p>
        </p:txBody>
      </p:sp>
      <p:sp>
        <p:nvSpPr>
          <p:cNvPr id="6" name="Footer Placeholder 5">
            <a:extLst>
              <a:ext uri="{FF2B5EF4-FFF2-40B4-BE49-F238E27FC236}">
                <a16:creationId xmlns:a16="http://schemas.microsoft.com/office/drawing/2014/main" id="{3F8C185D-A211-C5B8-A459-A635FC2CB15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1380BE0-6002-A155-C7A9-BE9420EB31FC}"/>
              </a:ext>
            </a:extLst>
          </p:cNvPr>
          <p:cNvSpPr>
            <a:spLocks noGrp="1"/>
          </p:cNvSpPr>
          <p:nvPr>
            <p:ph type="sldNum" sz="quarter" idx="12"/>
          </p:nvPr>
        </p:nvSpPr>
        <p:spPr/>
        <p:txBody>
          <a:bodyPr/>
          <a:lstStyle/>
          <a:p>
            <a:fld id="{81E66C23-28CB-447D-AF99-08BC3A9117A6}" type="slidenum">
              <a:rPr lang="en-CA" smtClean="0"/>
              <a:t>‹#›</a:t>
            </a:fld>
            <a:endParaRPr lang="en-CA"/>
          </a:p>
        </p:txBody>
      </p:sp>
    </p:spTree>
    <p:extLst>
      <p:ext uri="{BB962C8B-B14F-4D97-AF65-F5344CB8AC3E}">
        <p14:creationId xmlns:p14="http://schemas.microsoft.com/office/powerpoint/2010/main" val="247834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910C-140B-A4CD-96DD-8E9689CD5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649CAC7-B1FB-DBEF-F08F-280F3182E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C86BC18-3596-6E02-7276-A6E81B00B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4C3AA-2CF7-C490-BE85-D58C48423A4E}"/>
              </a:ext>
            </a:extLst>
          </p:cNvPr>
          <p:cNvSpPr>
            <a:spLocks noGrp="1"/>
          </p:cNvSpPr>
          <p:nvPr>
            <p:ph type="dt" sz="half" idx="10"/>
          </p:nvPr>
        </p:nvSpPr>
        <p:spPr/>
        <p:txBody>
          <a:bodyPr/>
          <a:lstStyle/>
          <a:p>
            <a:fld id="{83370D01-A66F-43DE-866E-8AF5EFE90F83}" type="datetimeFigureOut">
              <a:rPr lang="en-CA" smtClean="0"/>
              <a:t>2026-03-18</a:t>
            </a:fld>
            <a:endParaRPr lang="en-CA"/>
          </a:p>
        </p:txBody>
      </p:sp>
      <p:sp>
        <p:nvSpPr>
          <p:cNvPr id="6" name="Footer Placeholder 5">
            <a:extLst>
              <a:ext uri="{FF2B5EF4-FFF2-40B4-BE49-F238E27FC236}">
                <a16:creationId xmlns:a16="http://schemas.microsoft.com/office/drawing/2014/main" id="{DDEC1645-6852-B518-C2CA-3451643183B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C81A506-8B3A-3068-3F77-CEBD825A51C3}"/>
              </a:ext>
            </a:extLst>
          </p:cNvPr>
          <p:cNvSpPr>
            <a:spLocks noGrp="1"/>
          </p:cNvSpPr>
          <p:nvPr>
            <p:ph type="sldNum" sz="quarter" idx="12"/>
          </p:nvPr>
        </p:nvSpPr>
        <p:spPr/>
        <p:txBody>
          <a:bodyPr/>
          <a:lstStyle/>
          <a:p>
            <a:fld id="{81E66C23-28CB-447D-AF99-08BC3A9117A6}" type="slidenum">
              <a:rPr lang="en-CA" smtClean="0"/>
              <a:t>‹#›</a:t>
            </a:fld>
            <a:endParaRPr lang="en-CA"/>
          </a:p>
        </p:txBody>
      </p:sp>
    </p:spTree>
    <p:extLst>
      <p:ext uri="{BB962C8B-B14F-4D97-AF65-F5344CB8AC3E}">
        <p14:creationId xmlns:p14="http://schemas.microsoft.com/office/powerpoint/2010/main" val="88685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F8838-9301-E352-F608-F51F8875A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767C4FC-FD2C-2DA7-D965-179FDB073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50077B-EC77-9BF7-1E8C-92030A5E8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370D01-A66F-43DE-866E-8AF5EFE90F83}" type="datetimeFigureOut">
              <a:rPr lang="en-CA" smtClean="0"/>
              <a:t>2026-03-18</a:t>
            </a:fld>
            <a:endParaRPr lang="en-CA"/>
          </a:p>
        </p:txBody>
      </p:sp>
      <p:sp>
        <p:nvSpPr>
          <p:cNvPr id="5" name="Footer Placeholder 4">
            <a:extLst>
              <a:ext uri="{FF2B5EF4-FFF2-40B4-BE49-F238E27FC236}">
                <a16:creationId xmlns:a16="http://schemas.microsoft.com/office/drawing/2014/main" id="{A5648AF1-BA9B-FA24-FEDD-1E63B98A2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615CA1BA-DB58-1D6B-4183-E35D3ED9F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E66C23-28CB-447D-AF99-08BC3A9117A6}" type="slidenum">
              <a:rPr lang="en-CA" smtClean="0"/>
              <a:t>‹#›</a:t>
            </a:fld>
            <a:endParaRPr lang="en-CA"/>
          </a:p>
        </p:txBody>
      </p:sp>
    </p:spTree>
    <p:extLst>
      <p:ext uri="{BB962C8B-B14F-4D97-AF65-F5344CB8AC3E}">
        <p14:creationId xmlns:p14="http://schemas.microsoft.com/office/powerpoint/2010/main" val="1476644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youtube.com/watch?v=k8INb1Iy5W0&amp;list=RDk8INb1Iy5W0&amp;start_radio=1"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6B8868-25C1-811F-BB99-70F522738AB4}"/>
              </a:ext>
            </a:extLst>
          </p:cNvPr>
          <p:cNvSpPr>
            <a:spLocks noGrp="1"/>
          </p:cNvSpPr>
          <p:nvPr>
            <p:ph type="ctrTitle"/>
          </p:nvPr>
        </p:nvSpPr>
        <p:spPr>
          <a:xfrm>
            <a:off x="4797501" y="329184"/>
            <a:ext cx="6755626" cy="1783080"/>
          </a:xfrm>
        </p:spPr>
        <p:txBody>
          <a:bodyPr vert="horz" lIns="91440" tIns="45720" rIns="91440" bIns="45720" rtlCol="0" anchor="b">
            <a:normAutofit/>
          </a:bodyPr>
          <a:lstStyle/>
          <a:p>
            <a:pPr algn="l"/>
            <a:r>
              <a:rPr lang="en-US" sz="4600"/>
              <a:t>Crée ton propre superhéros ou ta propre superhéroïne !</a:t>
            </a:r>
          </a:p>
        </p:txBody>
      </p:sp>
      <p:pic>
        <p:nvPicPr>
          <p:cNvPr id="6" name="Picture 5" descr="Young boys wearing capes">
            <a:extLst>
              <a:ext uri="{FF2B5EF4-FFF2-40B4-BE49-F238E27FC236}">
                <a16:creationId xmlns:a16="http://schemas.microsoft.com/office/drawing/2014/main" id="{8B77248B-95F5-D2E5-CD03-2C9C70B1A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614023"/>
            <a:ext cx="4014216" cy="2679489"/>
          </a:xfrm>
          <a:prstGeom prst="rect">
            <a:avLst/>
          </a:prstGeom>
        </p:spPr>
      </p:pic>
      <p:sp>
        <p:nvSpPr>
          <p:cNvPr id="16"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65;p14">
            <a:extLst>
              <a:ext uri="{FF2B5EF4-FFF2-40B4-BE49-F238E27FC236}">
                <a16:creationId xmlns:a16="http://schemas.microsoft.com/office/drawing/2014/main" id="{613D14F5-499F-5D9D-9A92-031E78117030}"/>
              </a:ext>
            </a:extLst>
          </p:cNvPr>
          <p:cNvPicPr preferRelativeResize="0"/>
          <p:nvPr/>
        </p:nvPicPr>
        <p:blipFill>
          <a:blip r:embed="rId3"/>
          <a:stretch>
            <a:fillRect/>
          </a:stretch>
        </p:blipFill>
        <p:spPr>
          <a:xfrm>
            <a:off x="320040" y="4499712"/>
            <a:ext cx="3995928" cy="1398574"/>
          </a:xfrm>
          <a:prstGeom prst="rect">
            <a:avLst/>
          </a:prstGeom>
          <a:noFill/>
        </p:spPr>
      </p:pic>
      <p:sp>
        <p:nvSpPr>
          <p:cNvPr id="3" name="Subtitle 2">
            <a:extLst>
              <a:ext uri="{FF2B5EF4-FFF2-40B4-BE49-F238E27FC236}">
                <a16:creationId xmlns:a16="http://schemas.microsoft.com/office/drawing/2014/main" id="{9C32018E-F10B-D8BB-4950-BA384BE36A7C}"/>
              </a:ext>
            </a:extLst>
          </p:cNvPr>
          <p:cNvSpPr>
            <a:spLocks noGrp="1"/>
          </p:cNvSpPr>
          <p:nvPr>
            <p:ph type="subTitle" idx="1"/>
          </p:nvPr>
        </p:nvSpPr>
        <p:spPr>
          <a:xfrm>
            <a:off x="4797494" y="2706624"/>
            <a:ext cx="6755626" cy="3483864"/>
          </a:xfrm>
        </p:spPr>
        <p:txBody>
          <a:bodyPr vert="horz" lIns="91440" tIns="45720" rIns="91440" bIns="45720" rtlCol="0">
            <a:normAutofit/>
          </a:bodyPr>
          <a:lstStyle/>
          <a:p>
            <a:r>
              <a:rPr lang="en-US" sz="2200" b="1" dirty="0" err="1"/>
              <a:t>Niveau</a:t>
            </a:r>
            <a:r>
              <a:rPr lang="en-US" sz="2200" b="1" dirty="0"/>
              <a:t> :</a:t>
            </a:r>
            <a:r>
              <a:rPr lang="en-US" sz="2200" dirty="0"/>
              <a:t> 2ᵉ </a:t>
            </a:r>
            <a:r>
              <a:rPr lang="en-US" sz="2200" dirty="0" err="1"/>
              <a:t>année</a:t>
            </a:r>
            <a:r>
              <a:rPr lang="en-US" sz="2200" dirty="0"/>
              <a:t>: Immersion française</a:t>
            </a:r>
          </a:p>
          <a:p>
            <a:r>
              <a:rPr lang="en-US" sz="2200" b="1" dirty="0" err="1"/>
              <a:t>Thème</a:t>
            </a:r>
            <a:r>
              <a:rPr lang="en-US" sz="2200" b="1" dirty="0"/>
              <a:t> :</a:t>
            </a:r>
            <a:r>
              <a:rPr lang="en-US" sz="2200" dirty="0"/>
              <a:t> </a:t>
            </a:r>
            <a:r>
              <a:rPr lang="en-US" sz="2200" dirty="0" err="1"/>
              <a:t>Vocabulaire</a:t>
            </a:r>
            <a:r>
              <a:rPr lang="en-US" sz="2200" dirty="0"/>
              <a:t> des </a:t>
            </a:r>
            <a:r>
              <a:rPr lang="en-US" sz="2200" dirty="0" err="1"/>
              <a:t>caractéristiques</a:t>
            </a:r>
            <a:r>
              <a:rPr lang="en-US" sz="2200" dirty="0"/>
              <a:t>, actions, </a:t>
            </a:r>
            <a:r>
              <a:rPr lang="en-US" sz="2200" dirty="0" err="1"/>
              <a:t>vêtements</a:t>
            </a:r>
            <a:r>
              <a:rPr lang="en-US" sz="2200" dirty="0"/>
              <a:t>, </a:t>
            </a:r>
            <a:r>
              <a:rPr lang="en-US" sz="2200" dirty="0" err="1"/>
              <a:t>pouvoirs</a:t>
            </a:r>
            <a:r>
              <a:rPr lang="en-US" sz="2200" dirty="0"/>
              <a:t> </a:t>
            </a:r>
          </a:p>
          <a:p>
            <a:pPr algn="l"/>
            <a:endParaRPr lang="en-US" sz="2200" dirty="0"/>
          </a:p>
          <a:p>
            <a:pPr algn="l"/>
            <a:r>
              <a:rPr lang="en-US" sz="2200" dirty="0"/>
              <a:t>All images used in this lesson plan are sourced from the Microsoft PowerPoint image library and are used in accordance with Microsoft's content usage terms. </a:t>
            </a:r>
            <a:br>
              <a:rPr lang="en-US" sz="2200" dirty="0"/>
            </a:br>
            <a:endParaRPr lang="en-US" sz="2200" dirty="0"/>
          </a:p>
        </p:txBody>
      </p:sp>
    </p:spTree>
    <p:extLst>
      <p:ext uri="{BB962C8B-B14F-4D97-AF65-F5344CB8AC3E}">
        <p14:creationId xmlns:p14="http://schemas.microsoft.com/office/powerpoint/2010/main" val="125685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C75C3CE0-B1D8-5DD9-4DA2-52DEBA8BA057}"/>
              </a:ext>
            </a:extLst>
          </p:cNvPr>
          <p:cNvSpPr>
            <a:spLocks noGrp="1"/>
          </p:cNvSpPr>
          <p:nvPr>
            <p:ph type="title"/>
          </p:nvPr>
        </p:nvSpPr>
        <p:spPr>
          <a:xfrm>
            <a:off x="838200" y="365125"/>
            <a:ext cx="10515599" cy="1325563"/>
          </a:xfrm>
        </p:spPr>
        <p:txBody>
          <a:bodyPr>
            <a:normAutofit/>
          </a:bodyPr>
          <a:lstStyle/>
          <a:p>
            <a:r>
              <a:rPr lang="en-CA" b="1" dirty="0"/>
              <a:t>Dessin et </a:t>
            </a:r>
            <a:r>
              <a:rPr lang="en-CA" b="1" dirty="0" err="1"/>
              <a:t>écriture</a:t>
            </a:r>
            <a:r>
              <a:rPr lang="en-CA" b="1" dirty="0"/>
              <a:t> </a:t>
            </a:r>
            <a:r>
              <a:rPr lang="en-CA" b="1" dirty="0" err="1"/>
              <a:t>guidée</a:t>
            </a:r>
            <a:r>
              <a:rPr lang="en-CA" dirty="0"/>
              <a:t> </a:t>
            </a:r>
          </a:p>
        </p:txBody>
      </p:sp>
      <p:sp>
        <p:nvSpPr>
          <p:cNvPr id="3" name="Content Placeholder 2">
            <a:extLst>
              <a:ext uri="{FF2B5EF4-FFF2-40B4-BE49-F238E27FC236}">
                <a16:creationId xmlns:a16="http://schemas.microsoft.com/office/drawing/2014/main" id="{8D0F6090-8C5F-ED9D-2E17-EF7DF26BB1D2}"/>
              </a:ext>
            </a:extLst>
          </p:cNvPr>
          <p:cNvSpPr>
            <a:spLocks noGrp="1"/>
          </p:cNvSpPr>
          <p:nvPr>
            <p:ph idx="1"/>
          </p:nvPr>
        </p:nvSpPr>
        <p:spPr>
          <a:xfrm>
            <a:off x="838200" y="1825625"/>
            <a:ext cx="5393361" cy="4351338"/>
          </a:xfrm>
        </p:spPr>
        <p:txBody>
          <a:bodyPr>
            <a:normAutofit/>
          </a:bodyPr>
          <a:lstStyle/>
          <a:p>
            <a:pPr marL="0" indent="0">
              <a:buNone/>
            </a:pPr>
            <a:r>
              <a:rPr lang="fr-FR" sz="2200" b="1"/>
              <a:t>Modèles au féminin</a:t>
            </a:r>
          </a:p>
          <a:p>
            <a:r>
              <a:rPr lang="fr-FR" sz="2200" i="1">
                <a:effectLst/>
              </a:rPr>
              <a:t>Ma superhéroïne s’appelle </a:t>
            </a:r>
            <a:r>
              <a:rPr lang="fr-FR" sz="2200" b="1" i="1">
                <a:effectLst/>
              </a:rPr>
              <a:t>Luna‑Étoile</a:t>
            </a:r>
            <a:r>
              <a:rPr lang="fr-FR" sz="2200" i="1">
                <a:effectLst/>
              </a:rPr>
              <a:t>. Elle aide les animaux en danger.</a:t>
            </a:r>
            <a:endParaRPr lang="fr-FR" sz="2200"/>
          </a:p>
          <a:p>
            <a:r>
              <a:rPr lang="fr-FR" sz="2200" i="1">
                <a:effectLst/>
              </a:rPr>
              <a:t>Elle porte une cape argentée et un masque magique.</a:t>
            </a:r>
            <a:endParaRPr lang="fr-FR" sz="2200"/>
          </a:p>
          <a:p>
            <a:r>
              <a:rPr lang="fr-FR" sz="2200" i="1">
                <a:effectLst/>
              </a:rPr>
              <a:t>Elle peut parler aux animaux et comprendre leurs besoins.</a:t>
            </a:r>
            <a:endParaRPr lang="fr-FR" sz="2200"/>
          </a:p>
          <a:p>
            <a:r>
              <a:rPr lang="fr-FR" sz="2200" i="1">
                <a:effectLst/>
              </a:rPr>
              <a:t>Elle utilise sa lumière spéciale pour guider les gens perdus.</a:t>
            </a:r>
            <a:endParaRPr lang="fr-FR" sz="2200"/>
          </a:p>
          <a:p>
            <a:r>
              <a:rPr lang="fr-FR" sz="2200" i="1">
                <a:effectLst/>
              </a:rPr>
              <a:t>Elle vole au‑dessus de la ville pour surveiller que tout va bien.</a:t>
            </a:r>
            <a:endParaRPr lang="fr-FR" sz="2200"/>
          </a:p>
          <a:p>
            <a:pPr marL="0" indent="0">
              <a:buNone/>
            </a:pPr>
            <a:endParaRPr lang="en-CA" sz="220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Hero Female with solid fill">
            <a:extLst>
              <a:ext uri="{FF2B5EF4-FFF2-40B4-BE49-F238E27FC236}">
                <a16:creationId xmlns:a16="http://schemas.microsoft.com/office/drawing/2014/main" id="{DCB50D47-672D-132E-038D-D56936196C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9962" y="1929820"/>
            <a:ext cx="4221597" cy="422159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93015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709D96F6-A69F-B013-47FD-AC2EADEAE8CA}"/>
              </a:ext>
            </a:extLst>
          </p:cNvPr>
          <p:cNvSpPr>
            <a:spLocks noGrp="1"/>
          </p:cNvSpPr>
          <p:nvPr>
            <p:ph type="title"/>
          </p:nvPr>
        </p:nvSpPr>
        <p:spPr>
          <a:xfrm>
            <a:off x="838200" y="365125"/>
            <a:ext cx="10515599" cy="1325563"/>
          </a:xfrm>
        </p:spPr>
        <p:txBody>
          <a:bodyPr>
            <a:normAutofit/>
          </a:bodyPr>
          <a:lstStyle/>
          <a:p>
            <a:r>
              <a:rPr lang="en-CA" dirty="0" err="1"/>
              <a:t>Évaluation</a:t>
            </a:r>
            <a:r>
              <a:rPr lang="en-CA" dirty="0"/>
              <a:t> formative</a:t>
            </a:r>
          </a:p>
        </p:txBody>
      </p:sp>
      <p:sp>
        <p:nvSpPr>
          <p:cNvPr id="4" name="Rectangle 1">
            <a:extLst>
              <a:ext uri="{FF2B5EF4-FFF2-40B4-BE49-F238E27FC236}">
                <a16:creationId xmlns:a16="http://schemas.microsoft.com/office/drawing/2014/main" id="{E2C42C42-ED0D-8846-1B27-4472711F0780}"/>
              </a:ext>
            </a:extLst>
          </p:cNvPr>
          <p:cNvSpPr>
            <a:spLocks noGrp="1" noChangeArrowheads="1"/>
          </p:cNvSpPr>
          <p:nvPr>
            <p:ph idx="1"/>
          </p:nvPr>
        </p:nvSpPr>
        <p:spPr bwMode="auto">
          <a:xfrm>
            <a:off x="838200" y="1825625"/>
            <a:ext cx="5393361"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a:ln>
                  <a:noFill/>
                </a:ln>
                <a:effectLst/>
                <a:latin typeface="Arial" panose="020B0604020202020204" pitchFamily="34" charset="0"/>
              </a:rPr>
              <a:t>Observation </a:t>
            </a:r>
            <a:r>
              <a:rPr kumimoji="0" lang="en-US" altLang="en-US" b="0" i="0" u="none" strike="noStrike" cap="none" normalizeH="0" baseline="0" dirty="0" err="1">
                <a:ln>
                  <a:noFill/>
                </a:ln>
                <a:effectLst/>
                <a:latin typeface="Arial" panose="020B0604020202020204" pitchFamily="34" charset="0"/>
              </a:rPr>
              <a:t>orale</a:t>
            </a:r>
            <a:r>
              <a:rPr kumimoji="0" lang="en-US" altLang="en-US" b="0" i="0" u="none" strike="noStrike" cap="none" normalizeH="0" baseline="0" dirty="0">
                <a:ln>
                  <a:noFill/>
                </a:ln>
                <a:effectLst/>
                <a:latin typeface="Arial" panose="020B0604020202020204" pitchFamily="34" charset="0"/>
              </a:rPr>
              <a:t> : participation, </a:t>
            </a:r>
            <a:r>
              <a:rPr kumimoji="0" lang="en-US" altLang="en-US" b="0" i="0" u="none" strike="noStrike" cap="none" normalizeH="0" baseline="0" dirty="0" err="1">
                <a:ln>
                  <a:noFill/>
                </a:ln>
                <a:effectLst/>
                <a:latin typeface="Arial" panose="020B0604020202020204" pitchFamily="34" charset="0"/>
              </a:rPr>
              <a:t>vocabulaire</a:t>
            </a:r>
            <a:r>
              <a:rPr kumimoji="0" lang="en-US" altLang="en-US" b="0" i="0" u="none" strike="noStrike" cap="none" normalizeH="0" baseline="0" dirty="0">
                <a:ln>
                  <a:noFill/>
                </a:ln>
                <a:effectLst/>
                <a:latin typeface="Arial" panose="020B0604020202020204" pitchFamily="34" charset="0"/>
              </a:rPr>
              <a:t>, phrases simples </a:t>
            </a:r>
          </a:p>
          <a:p>
            <a:pPr marL="0" marR="0" lvl="0" indent="0" defTabSz="914400" rtl="0" eaLnBrk="0" fontAlgn="base" latinLnBrk="0" hangingPunct="0">
              <a:spcBef>
                <a:spcPct val="0"/>
              </a:spcBef>
              <a:spcAft>
                <a:spcPts val="600"/>
              </a:spcAft>
              <a:buClrTx/>
              <a:buSzTx/>
              <a:buFontTx/>
              <a:buChar char="•"/>
              <a:tabLst/>
            </a:pPr>
            <a:endParaRPr kumimoji="0" lang="en-US" altLang="en-US"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err="1">
                <a:ln>
                  <a:noFill/>
                </a:ln>
                <a:effectLst/>
                <a:latin typeface="Arial" panose="020B0604020202020204" pitchFamily="34" charset="0"/>
              </a:rPr>
              <a:t>Vérification</a:t>
            </a:r>
            <a:r>
              <a:rPr kumimoji="0" lang="en-US" altLang="en-US" b="0" i="0" u="none" strike="noStrike" cap="none" normalizeH="0" baseline="0" dirty="0">
                <a:ln>
                  <a:noFill/>
                </a:ln>
                <a:effectLst/>
                <a:latin typeface="Arial" panose="020B0604020202020204" pitchFamily="34" charset="0"/>
              </a:rPr>
              <a:t> de la </a:t>
            </a:r>
            <a:r>
              <a:rPr kumimoji="0" lang="en-US" altLang="en-US" b="0" i="0" u="none" strike="noStrike" cap="none" normalizeH="0" baseline="0" dirty="0" err="1">
                <a:ln>
                  <a:noFill/>
                </a:ln>
                <a:effectLst/>
                <a:latin typeface="Arial" panose="020B0604020202020204" pitchFamily="34" charset="0"/>
              </a:rPr>
              <a:t>feuille</a:t>
            </a:r>
            <a:r>
              <a:rPr kumimoji="0" lang="en-US" altLang="en-US" b="0" i="0" u="none" strike="noStrike" cap="none" normalizeH="0" baseline="0" dirty="0">
                <a:ln>
                  <a:noFill/>
                </a:ln>
                <a:effectLst/>
                <a:latin typeface="Arial" panose="020B0604020202020204" pitchFamily="34" charset="0"/>
              </a:rPr>
              <a:t> </a:t>
            </a:r>
            <a:r>
              <a:rPr kumimoji="0" lang="en-US" altLang="en-US" b="0" i="0" u="none" strike="noStrike" cap="none" normalizeH="0" baseline="0" dirty="0" err="1">
                <a:ln>
                  <a:noFill/>
                </a:ln>
                <a:effectLst/>
                <a:latin typeface="Arial" panose="020B0604020202020204" pitchFamily="34" charset="0"/>
              </a:rPr>
              <a:t>écrite</a:t>
            </a:r>
            <a:r>
              <a:rPr kumimoji="0" lang="en-US" altLang="en-US" b="0" i="0" u="none" strike="noStrike" cap="none" normalizeH="0" baseline="0" dirty="0">
                <a:ln>
                  <a:noFill/>
                </a:ln>
                <a:effectLst/>
                <a:latin typeface="Arial" panose="020B0604020202020204" pitchFamily="34" charset="0"/>
              </a:rPr>
              <a:t> : 3–5 phrases completes </a:t>
            </a:r>
          </a:p>
          <a:p>
            <a:pPr marL="0" marR="0" lvl="0" indent="0" defTabSz="914400" rtl="0" eaLnBrk="0" fontAlgn="base" latinLnBrk="0" hangingPunct="0">
              <a:spcBef>
                <a:spcPct val="0"/>
              </a:spcBef>
              <a:spcAft>
                <a:spcPts val="600"/>
              </a:spcAft>
              <a:buClrTx/>
              <a:buSzTx/>
              <a:buFontTx/>
              <a:buChar char="•"/>
              <a:tabLst/>
            </a:pPr>
            <a:endParaRPr kumimoji="0" lang="en-US" altLang="en-US"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dirty="0" err="1">
                <a:ln>
                  <a:noFill/>
                </a:ln>
                <a:effectLst/>
                <a:latin typeface="Arial" panose="020B0604020202020204" pitchFamily="34" charset="0"/>
              </a:rPr>
              <a:t>Créativité</a:t>
            </a:r>
            <a:r>
              <a:rPr kumimoji="0" lang="en-US" altLang="en-US" b="0" i="0" u="none" strike="noStrike" cap="none" normalizeH="0" baseline="0" dirty="0">
                <a:ln>
                  <a:noFill/>
                </a:ln>
                <a:effectLst/>
                <a:latin typeface="Arial" panose="020B0604020202020204" pitchFamily="34" charset="0"/>
              </a:rPr>
              <a:t> et </a:t>
            </a:r>
            <a:r>
              <a:rPr kumimoji="0" lang="en-US" altLang="en-US" b="0" i="0" u="none" strike="noStrike" cap="none" normalizeH="0" baseline="0" dirty="0" err="1">
                <a:ln>
                  <a:noFill/>
                </a:ln>
                <a:effectLst/>
                <a:latin typeface="Arial" panose="020B0604020202020204" pitchFamily="34" charset="0"/>
              </a:rPr>
              <a:t>clarté</a:t>
            </a:r>
            <a:r>
              <a:rPr kumimoji="0" lang="en-US" altLang="en-US" b="0" i="0" u="none" strike="noStrike" cap="none" normalizeH="0" baseline="0" dirty="0">
                <a:ln>
                  <a:noFill/>
                </a:ln>
                <a:effectLst/>
                <a:latin typeface="Arial" panose="020B0604020202020204" pitchFamily="34" charset="0"/>
              </a:rPr>
              <a:t> du dessin</a:t>
            </a:r>
          </a:p>
          <a:p>
            <a:pPr marL="0" marR="0" lvl="0" indent="0" defTabSz="914400" rtl="0" eaLnBrk="0" fontAlgn="base" latinLnBrk="0" hangingPunct="0">
              <a:spcBef>
                <a:spcPct val="0"/>
              </a:spcBef>
              <a:spcAft>
                <a:spcPts val="600"/>
              </a:spcAft>
              <a:buClrTx/>
              <a:buSzTx/>
              <a:buNone/>
              <a:tabLst/>
            </a:pPr>
            <a:endParaRPr kumimoji="0" lang="en-US" altLang="en-US" b="0" i="0" u="none" strike="noStrike" cap="none" normalizeH="0" baseline="0" dirty="0">
              <a:ln>
                <a:noFill/>
              </a:ln>
              <a:effectLst/>
              <a:latin typeface="Arial" panose="020B0604020202020204" pitchFamily="34" charset="0"/>
            </a:endParaRPr>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Graphic 7" descr="Questions">
            <a:extLst>
              <a:ext uri="{FF2B5EF4-FFF2-40B4-BE49-F238E27FC236}">
                <a16:creationId xmlns:a16="http://schemas.microsoft.com/office/drawing/2014/main" id="{0304E5ED-9D18-BE32-A5DB-F066A13C15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9962" y="1929820"/>
            <a:ext cx="4221597" cy="422159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33944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a:extLst>
              <a:ext uri="{FF2B5EF4-FFF2-40B4-BE49-F238E27FC236}">
                <a16:creationId xmlns:a16="http://schemas.microsoft.com/office/drawing/2014/main" id="{EDA00A8D-8E5F-2B3F-1BE9-963847CDE3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25802" y="3141509"/>
            <a:ext cx="2393335" cy="303069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C56C0F-A9EA-2FB7-9F66-88FB97DCBD54}"/>
              </a:ext>
            </a:extLst>
          </p:cNvPr>
          <p:cNvSpPr>
            <a:spLocks noGrp="1"/>
          </p:cNvSpPr>
          <p:nvPr>
            <p:ph type="title"/>
          </p:nvPr>
        </p:nvSpPr>
        <p:spPr>
          <a:xfrm>
            <a:off x="838200" y="479493"/>
            <a:ext cx="9237133" cy="993707"/>
          </a:xfrm>
        </p:spPr>
        <p:txBody>
          <a:bodyPr>
            <a:normAutofit/>
          </a:bodyPr>
          <a:lstStyle/>
          <a:p>
            <a:pPr algn="ctr"/>
            <a:r>
              <a:rPr lang="fr-CA" b="1" dirty="0"/>
              <a:t>Utilisation de l’ intelligence artificielle</a:t>
            </a:r>
            <a:endParaRPr lang="en-CA" b="1" dirty="0"/>
          </a:p>
        </p:txBody>
      </p:sp>
      <p:sp>
        <p:nvSpPr>
          <p:cNvPr id="3" name="Content Placeholder 2">
            <a:extLst>
              <a:ext uri="{FF2B5EF4-FFF2-40B4-BE49-F238E27FC236}">
                <a16:creationId xmlns:a16="http://schemas.microsoft.com/office/drawing/2014/main" id="{8C3B3DD7-71E7-947C-5AA1-9D5A4938C1F2}"/>
              </a:ext>
            </a:extLst>
          </p:cNvPr>
          <p:cNvSpPr>
            <a:spLocks noGrp="1"/>
          </p:cNvSpPr>
          <p:nvPr>
            <p:ph idx="1"/>
          </p:nvPr>
        </p:nvSpPr>
        <p:spPr>
          <a:xfrm>
            <a:off x="838200" y="1984443"/>
            <a:ext cx="5724151" cy="4192520"/>
          </a:xfrm>
        </p:spPr>
        <p:txBody>
          <a:bodyPr>
            <a:normAutofit/>
          </a:bodyPr>
          <a:lstStyle/>
          <a:p>
            <a:pPr marL="0" indent="0">
              <a:buNone/>
            </a:pPr>
            <a:r>
              <a:rPr lang="fr-FR" sz="2400" dirty="0"/>
              <a:t>Certains éléments de cette leçon, notamment la liste de ressources, le matériel suggéré et quelques amorces pédagogiques pour soutenir le déroulement, ont été élaborés à l’aide d’outils d’intelligence artificielle.</a:t>
            </a:r>
          </a:p>
          <a:p>
            <a:pPr marL="0" indent="0">
              <a:buNone/>
            </a:pPr>
            <a:endParaRPr lang="fr-FR" sz="2400" dirty="0"/>
          </a:p>
          <a:p>
            <a:pPr marL="0" indent="0">
              <a:buNone/>
            </a:pPr>
            <a:r>
              <a:rPr lang="fr-FR" sz="2400" dirty="0"/>
              <a:t>Le contenu a ensuite été révisé et adapté pour répondre aux besoins des élèves et aux attentes du curriculum de l’Ontario.</a:t>
            </a:r>
            <a:endParaRPr lang="en-CA" sz="2400" dirty="0"/>
          </a:p>
        </p:txBody>
      </p:sp>
    </p:spTree>
    <p:extLst>
      <p:ext uri="{BB962C8B-B14F-4D97-AF65-F5344CB8AC3E}">
        <p14:creationId xmlns:p14="http://schemas.microsoft.com/office/powerpoint/2010/main" val="272480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hree darts on bullseye">
            <a:extLst>
              <a:ext uri="{FF2B5EF4-FFF2-40B4-BE49-F238E27FC236}">
                <a16:creationId xmlns:a16="http://schemas.microsoft.com/office/drawing/2014/main" id="{CB5756B2-EA12-3940-4E6D-A36E0B8FE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158" y="3057487"/>
            <a:ext cx="3831700" cy="25480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060D34-1EFB-D227-A079-32006595D798}"/>
              </a:ext>
            </a:extLst>
          </p:cNvPr>
          <p:cNvSpPr>
            <a:spLocks noGrp="1"/>
          </p:cNvSpPr>
          <p:nvPr>
            <p:ph type="title"/>
          </p:nvPr>
        </p:nvSpPr>
        <p:spPr>
          <a:xfrm>
            <a:off x="838200" y="1126273"/>
            <a:ext cx="9041780" cy="678783"/>
          </a:xfrm>
        </p:spPr>
        <p:txBody>
          <a:bodyPr>
            <a:normAutofit fontScale="90000"/>
          </a:bodyPr>
          <a:lstStyle/>
          <a:p>
            <a:r>
              <a:rPr lang="fr-FR" b="1" dirty="0"/>
              <a:t>Liens au curriculum FSL :(Immersion</a:t>
            </a:r>
            <a:r>
              <a:rPr lang="fr-FR" sz="2800" b="1" dirty="0"/>
              <a:t>)</a:t>
            </a:r>
            <a:br>
              <a:rPr lang="fr-FR" sz="2800" b="1" dirty="0"/>
            </a:br>
            <a:endParaRPr lang="en-CA" sz="2800" dirty="0"/>
          </a:p>
        </p:txBody>
      </p:sp>
      <p:sp>
        <p:nvSpPr>
          <p:cNvPr id="3" name="Content Placeholder 2">
            <a:extLst>
              <a:ext uri="{FF2B5EF4-FFF2-40B4-BE49-F238E27FC236}">
                <a16:creationId xmlns:a16="http://schemas.microsoft.com/office/drawing/2014/main" id="{BFC2738B-2502-77C4-824A-F984831D57B2}"/>
              </a:ext>
            </a:extLst>
          </p:cNvPr>
          <p:cNvSpPr>
            <a:spLocks noGrp="1"/>
          </p:cNvSpPr>
          <p:nvPr>
            <p:ph idx="1"/>
          </p:nvPr>
        </p:nvSpPr>
        <p:spPr>
          <a:xfrm>
            <a:off x="144965" y="1805056"/>
            <a:ext cx="7444983" cy="5052944"/>
          </a:xfrm>
        </p:spPr>
        <p:txBody>
          <a:bodyPr>
            <a:normAutofit/>
          </a:bodyPr>
          <a:lstStyle/>
          <a:p>
            <a:pPr marL="0" indent="0">
              <a:buNone/>
            </a:pPr>
            <a:r>
              <a:rPr lang="fr-FR" sz="2000" b="1" dirty="0"/>
              <a:t>Communication orale</a:t>
            </a:r>
          </a:p>
          <a:p>
            <a:r>
              <a:rPr lang="fr-FR" sz="2000" dirty="0">
                <a:effectLst/>
              </a:rPr>
              <a:t>A1 : Les élèves participent à des échanges simples et posent des questions.</a:t>
            </a:r>
            <a:endParaRPr lang="fr-FR" sz="2000" dirty="0"/>
          </a:p>
          <a:p>
            <a:r>
              <a:rPr lang="fr-FR" sz="2000" dirty="0">
                <a:effectLst/>
              </a:rPr>
              <a:t>A2 : Les élèves comprennent des mots familiers et des phrases simples.</a:t>
            </a:r>
            <a:endParaRPr lang="fr-FR" sz="2000" dirty="0"/>
          </a:p>
          <a:p>
            <a:pPr marL="0" indent="0">
              <a:buNone/>
            </a:pPr>
            <a:r>
              <a:rPr lang="fr-FR" sz="2000" b="1" dirty="0"/>
              <a:t>Lecture</a:t>
            </a:r>
          </a:p>
          <a:p>
            <a:r>
              <a:rPr lang="fr-FR" sz="2000" dirty="0">
                <a:effectLst/>
              </a:rPr>
              <a:t>B1 : Les élèves lisent des mots et phrases simples pour obtenir de l’information.</a:t>
            </a:r>
            <a:endParaRPr lang="fr-FR" sz="2000" dirty="0"/>
          </a:p>
          <a:p>
            <a:pPr marL="0" indent="0">
              <a:buNone/>
            </a:pPr>
            <a:r>
              <a:rPr lang="fr-FR" sz="2000" b="1" dirty="0"/>
              <a:t>Écriture</a:t>
            </a:r>
          </a:p>
          <a:p>
            <a:r>
              <a:rPr lang="fr-FR" sz="2000" dirty="0">
                <a:effectLst/>
              </a:rPr>
              <a:t>C1 : Les élèves écrivent des mots et phrases simples pour communiquer des idées.</a:t>
            </a:r>
            <a:endParaRPr lang="fr-FR" sz="2000" dirty="0"/>
          </a:p>
          <a:p>
            <a:pPr marL="0" indent="0">
              <a:buNone/>
            </a:pPr>
            <a:r>
              <a:rPr lang="fr-FR" sz="2000" b="1" dirty="0"/>
              <a:t>Interculturalité et créativité</a:t>
            </a:r>
          </a:p>
          <a:p>
            <a:r>
              <a:rPr lang="fr-FR" sz="2000" dirty="0">
                <a:effectLst/>
              </a:rPr>
              <a:t>D1 : Les élèves explorent des personnages et des identités imaginaires.</a:t>
            </a:r>
            <a:endParaRPr lang="fr-FR" sz="2000" dirty="0"/>
          </a:p>
          <a:p>
            <a:endParaRPr lang="en-CA" sz="1500" dirty="0"/>
          </a:p>
        </p:txBody>
      </p:sp>
    </p:spTree>
    <p:extLst>
      <p:ext uri="{BB962C8B-B14F-4D97-AF65-F5344CB8AC3E}">
        <p14:creationId xmlns:p14="http://schemas.microsoft.com/office/powerpoint/2010/main" val="266560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1ED7E9-FC1C-18DF-5D17-C385CE4631C7}"/>
              </a:ext>
            </a:extLst>
          </p:cNvPr>
          <p:cNvSpPr>
            <a:spLocks noGrp="1"/>
          </p:cNvSpPr>
          <p:nvPr>
            <p:ph type="title"/>
          </p:nvPr>
        </p:nvSpPr>
        <p:spPr>
          <a:xfrm>
            <a:off x="6094105" y="802955"/>
            <a:ext cx="4977976" cy="821698"/>
          </a:xfrm>
        </p:spPr>
        <p:txBody>
          <a:bodyPr anchor="b">
            <a:normAutofit/>
          </a:bodyPr>
          <a:lstStyle/>
          <a:p>
            <a:r>
              <a:rPr lang="en-CA" sz="3600" dirty="0" err="1">
                <a:solidFill>
                  <a:schemeClr val="tx2"/>
                </a:solidFill>
              </a:rPr>
              <a:t>Déroulement</a:t>
            </a:r>
            <a:r>
              <a:rPr lang="en-CA" sz="3600" dirty="0">
                <a:solidFill>
                  <a:schemeClr val="tx2"/>
                </a:solidFill>
              </a:rPr>
              <a:t> de la </a:t>
            </a:r>
            <a:r>
              <a:rPr lang="en-CA" sz="3600" dirty="0" err="1">
                <a:solidFill>
                  <a:schemeClr val="tx2"/>
                </a:solidFill>
              </a:rPr>
              <a:t>leçon</a:t>
            </a:r>
            <a:endParaRPr lang="en-CA" sz="3600" dirty="0">
              <a:solidFill>
                <a:schemeClr val="tx2"/>
              </a:solidFill>
            </a:endParaRPr>
          </a:p>
        </p:txBody>
      </p:sp>
      <p:pic>
        <p:nvPicPr>
          <p:cNvPr id="5" name="Graphic 4" descr="Hero Male with solid fill">
            <a:extLst>
              <a:ext uri="{FF2B5EF4-FFF2-40B4-BE49-F238E27FC236}">
                <a16:creationId xmlns:a16="http://schemas.microsoft.com/office/drawing/2014/main" id="{892FF3BF-4E2F-B7FE-D9C3-6E0EF7B5BC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145" y="602673"/>
            <a:ext cx="2766157" cy="2766157"/>
          </a:xfrm>
          <a:prstGeom prst="rect">
            <a:avLst/>
          </a:prstGeom>
        </p:spPr>
      </p:pic>
      <p:grpSp>
        <p:nvGrpSpPr>
          <p:cNvPr id="14" name="Group 13">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15" name="Freeform: Shape 14">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Hero Female outline">
            <a:extLst>
              <a:ext uri="{FF2B5EF4-FFF2-40B4-BE49-F238E27FC236}">
                <a16:creationId xmlns:a16="http://schemas.microsoft.com/office/drawing/2014/main" id="{DFFDB44A-A2F4-54B4-D008-2D1FBBE211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01146" y="3462198"/>
            <a:ext cx="2766157" cy="2766157"/>
          </a:xfrm>
          <a:prstGeom prst="rect">
            <a:avLst/>
          </a:prstGeom>
        </p:spPr>
      </p:pic>
      <p:sp>
        <p:nvSpPr>
          <p:cNvPr id="3" name="Content Placeholder 2">
            <a:extLst>
              <a:ext uri="{FF2B5EF4-FFF2-40B4-BE49-F238E27FC236}">
                <a16:creationId xmlns:a16="http://schemas.microsoft.com/office/drawing/2014/main" id="{141600CB-4EC2-B5CD-0D90-10694B12E383}"/>
              </a:ext>
            </a:extLst>
          </p:cNvPr>
          <p:cNvSpPr>
            <a:spLocks noGrp="1"/>
          </p:cNvSpPr>
          <p:nvPr>
            <p:ph idx="1"/>
          </p:nvPr>
        </p:nvSpPr>
        <p:spPr>
          <a:xfrm>
            <a:off x="4427035" y="2074128"/>
            <a:ext cx="7159082" cy="4293218"/>
          </a:xfrm>
        </p:spPr>
        <p:txBody>
          <a:bodyPr anchor="ctr">
            <a:noAutofit/>
          </a:bodyPr>
          <a:lstStyle/>
          <a:p>
            <a:pPr marL="0" indent="0">
              <a:buNone/>
            </a:pPr>
            <a:r>
              <a:rPr lang="fr-FR" sz="2400" dirty="0">
                <a:solidFill>
                  <a:schemeClr val="tx2"/>
                </a:solidFill>
                <a:effectLst/>
              </a:rPr>
              <a:t>Discussion guidée en français :</a:t>
            </a:r>
          </a:p>
          <a:p>
            <a:pPr marL="0" indent="0">
              <a:buNone/>
            </a:pPr>
            <a:endParaRPr lang="fr-FR" sz="2400" dirty="0">
              <a:solidFill>
                <a:schemeClr val="tx2"/>
              </a:solidFill>
            </a:endParaRPr>
          </a:p>
          <a:p>
            <a:r>
              <a:rPr lang="fr-FR" sz="2400" i="1" dirty="0">
                <a:solidFill>
                  <a:schemeClr val="tx2"/>
                </a:solidFill>
                <a:effectLst/>
              </a:rPr>
              <a:t>« C’est quoi un superhéros, une </a:t>
            </a:r>
            <a:r>
              <a:rPr lang="fr-CA" sz="2400" i="1" dirty="0">
                <a:solidFill>
                  <a:schemeClr val="tx2"/>
                </a:solidFill>
                <a:effectLst/>
              </a:rPr>
              <a:t>superhéroïne</a:t>
            </a:r>
            <a:r>
              <a:rPr lang="fr-FR" sz="2400" i="1" dirty="0">
                <a:solidFill>
                  <a:schemeClr val="tx2"/>
                </a:solidFill>
                <a:effectLst/>
              </a:rPr>
              <a:t>? »</a:t>
            </a:r>
            <a:endParaRPr lang="fr-FR" sz="2400" dirty="0">
              <a:solidFill>
                <a:schemeClr val="tx2"/>
              </a:solidFill>
            </a:endParaRPr>
          </a:p>
          <a:p>
            <a:r>
              <a:rPr lang="fr-FR" sz="2400" i="1" dirty="0">
                <a:solidFill>
                  <a:schemeClr val="tx2"/>
                </a:solidFill>
                <a:effectLst/>
              </a:rPr>
              <a:t>« Quels superpouvoirs connais‑tu ? »</a:t>
            </a:r>
            <a:endParaRPr lang="fr-FR" sz="2400" dirty="0">
              <a:solidFill>
                <a:schemeClr val="tx2"/>
              </a:solidFill>
            </a:endParaRPr>
          </a:p>
          <a:p>
            <a:r>
              <a:rPr lang="fr-FR" sz="2400" i="1" dirty="0">
                <a:solidFill>
                  <a:schemeClr val="tx2"/>
                </a:solidFill>
                <a:effectLst/>
              </a:rPr>
              <a:t>« Comment s’appelle ton superhéros préféré ou ta superhéroïne préférée ? » </a:t>
            </a:r>
          </a:p>
          <a:p>
            <a:pPr marL="0" indent="0">
              <a:buNone/>
            </a:pPr>
            <a:endParaRPr lang="fr-FR" sz="2400" dirty="0">
              <a:solidFill>
                <a:schemeClr val="tx2"/>
              </a:solidFill>
            </a:endParaRPr>
          </a:p>
          <a:p>
            <a:pPr marL="0" indent="0">
              <a:buNone/>
            </a:pPr>
            <a:r>
              <a:rPr lang="en-CA" sz="2400" dirty="0">
                <a:solidFill>
                  <a:schemeClr val="tx2"/>
                </a:solidFill>
              </a:rPr>
              <a:t>Pour explorer les mots de </a:t>
            </a:r>
            <a:r>
              <a:rPr lang="en-CA" sz="2400" dirty="0" err="1">
                <a:solidFill>
                  <a:schemeClr val="tx2"/>
                </a:solidFill>
              </a:rPr>
              <a:t>vocabulaire</a:t>
            </a:r>
            <a:r>
              <a:rPr lang="en-CA" sz="2400" dirty="0">
                <a:solidFill>
                  <a:schemeClr val="tx2"/>
                </a:solidFill>
              </a:rPr>
              <a:t>, vous </a:t>
            </a:r>
            <a:r>
              <a:rPr lang="en-CA" sz="2400" dirty="0" err="1">
                <a:solidFill>
                  <a:schemeClr val="tx2"/>
                </a:solidFill>
              </a:rPr>
              <a:t>pouvez</a:t>
            </a:r>
            <a:r>
              <a:rPr lang="en-CA" sz="2400" dirty="0">
                <a:solidFill>
                  <a:schemeClr val="tx2"/>
                </a:solidFill>
              </a:rPr>
              <a:t> pr</a:t>
            </a:r>
            <a:r>
              <a:rPr lang="fr-CA" sz="2400" dirty="0">
                <a:solidFill>
                  <a:schemeClr val="tx2"/>
                </a:solidFill>
              </a:rPr>
              <a:t>é</a:t>
            </a:r>
            <a:r>
              <a:rPr lang="en-CA" sz="2400" dirty="0" err="1">
                <a:solidFill>
                  <a:schemeClr val="tx2"/>
                </a:solidFill>
              </a:rPr>
              <a:t>senter</a:t>
            </a:r>
            <a:r>
              <a:rPr lang="en-CA" sz="2400" dirty="0">
                <a:solidFill>
                  <a:schemeClr val="tx2"/>
                </a:solidFill>
              </a:rPr>
              <a:t> la chanson </a:t>
            </a:r>
            <a:r>
              <a:rPr lang="en-CA" sz="2400" dirty="0" err="1">
                <a:solidFill>
                  <a:schemeClr val="tx2"/>
                </a:solidFill>
              </a:rPr>
              <a:t>suivante</a:t>
            </a:r>
            <a:r>
              <a:rPr lang="en-CA" sz="2400" dirty="0">
                <a:solidFill>
                  <a:schemeClr val="tx2"/>
                </a:solidFill>
              </a:rPr>
              <a:t>: </a:t>
            </a:r>
          </a:p>
          <a:p>
            <a:pPr marL="0" indent="0">
              <a:buNone/>
            </a:pPr>
            <a:r>
              <a:rPr lang="fr-FR" sz="2400" dirty="0">
                <a:solidFill>
                  <a:schemeClr val="tx2"/>
                </a:solidFill>
                <a:hlinkClick r:id="rId6"/>
              </a:rPr>
              <a:t>Je suis un super héros une simple chanson pour enfants French </a:t>
            </a:r>
            <a:r>
              <a:rPr lang="fr-FR" sz="2400" dirty="0" err="1">
                <a:solidFill>
                  <a:schemeClr val="tx2"/>
                </a:solidFill>
                <a:hlinkClick r:id="rId6"/>
              </a:rPr>
              <a:t>song</a:t>
            </a:r>
            <a:r>
              <a:rPr lang="fr-FR" sz="2400" dirty="0">
                <a:solidFill>
                  <a:schemeClr val="tx2"/>
                </a:solidFill>
                <a:hlinkClick r:id="rId6"/>
              </a:rPr>
              <a:t> for </a:t>
            </a:r>
            <a:r>
              <a:rPr lang="fr-FR" sz="2400" dirty="0" err="1">
                <a:solidFill>
                  <a:schemeClr val="tx2"/>
                </a:solidFill>
                <a:hlinkClick r:id="rId6"/>
              </a:rPr>
              <a:t>beginners</a:t>
            </a:r>
            <a:endParaRPr lang="en-CA" sz="2400" dirty="0">
              <a:solidFill>
                <a:schemeClr val="tx2"/>
              </a:solidFill>
            </a:endParaRPr>
          </a:p>
        </p:txBody>
      </p:sp>
    </p:spTree>
    <p:extLst>
      <p:ext uri="{BB962C8B-B14F-4D97-AF65-F5344CB8AC3E}">
        <p14:creationId xmlns:p14="http://schemas.microsoft.com/office/powerpoint/2010/main" val="7006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13D72-18B1-F3F7-1CB2-CBDE1BD9B50F}"/>
              </a:ext>
            </a:extLst>
          </p:cNvPr>
          <p:cNvSpPr>
            <a:spLocks noGrp="1"/>
          </p:cNvSpPr>
          <p:nvPr>
            <p:ph type="title"/>
          </p:nvPr>
        </p:nvSpPr>
        <p:spPr>
          <a:xfrm>
            <a:off x="804672" y="802955"/>
            <a:ext cx="4766330" cy="1115165"/>
          </a:xfrm>
        </p:spPr>
        <p:txBody>
          <a:bodyPr>
            <a:normAutofit/>
          </a:bodyPr>
          <a:lstStyle/>
          <a:p>
            <a:pPr algn="ctr"/>
            <a:r>
              <a:rPr lang="en-CA" sz="3600" dirty="0" err="1">
                <a:solidFill>
                  <a:schemeClr val="tx2"/>
                </a:solidFill>
              </a:rPr>
              <a:t>Vocabulaire</a:t>
            </a:r>
            <a:r>
              <a:rPr lang="en-CA" sz="3600" dirty="0">
                <a:solidFill>
                  <a:schemeClr val="tx2"/>
                </a:solidFill>
              </a:rPr>
              <a:t> des </a:t>
            </a:r>
            <a:r>
              <a:rPr lang="en-CA" sz="3600" dirty="0" err="1">
                <a:solidFill>
                  <a:schemeClr val="tx2"/>
                </a:solidFill>
              </a:rPr>
              <a:t>superhéros</a:t>
            </a:r>
            <a:r>
              <a:rPr lang="en-CA" sz="3600" dirty="0">
                <a:solidFill>
                  <a:schemeClr val="tx2"/>
                </a:solidFill>
              </a:rPr>
              <a:t> </a:t>
            </a:r>
          </a:p>
        </p:txBody>
      </p:sp>
      <p:sp>
        <p:nvSpPr>
          <p:cNvPr id="3" name="Content Placeholder 2">
            <a:extLst>
              <a:ext uri="{FF2B5EF4-FFF2-40B4-BE49-F238E27FC236}">
                <a16:creationId xmlns:a16="http://schemas.microsoft.com/office/drawing/2014/main" id="{379B9444-BD07-6673-DE3E-9FDE33938C50}"/>
              </a:ext>
            </a:extLst>
          </p:cNvPr>
          <p:cNvSpPr>
            <a:spLocks noGrp="1"/>
          </p:cNvSpPr>
          <p:nvPr>
            <p:ph idx="1"/>
          </p:nvPr>
        </p:nvSpPr>
        <p:spPr>
          <a:xfrm>
            <a:off x="482600" y="2273720"/>
            <a:ext cx="5382675" cy="4228680"/>
          </a:xfrm>
        </p:spPr>
        <p:txBody>
          <a:bodyPr anchor="t">
            <a:normAutofit/>
          </a:bodyPr>
          <a:lstStyle/>
          <a:p>
            <a:r>
              <a:rPr lang="fr-FR" sz="2400" b="1" dirty="0">
                <a:solidFill>
                  <a:schemeClr val="tx2"/>
                </a:solidFill>
                <a:effectLst/>
              </a:rPr>
              <a:t>un superhéros / une superhéroïne</a:t>
            </a:r>
            <a:r>
              <a:rPr lang="fr-FR" sz="2400" b="1" dirty="0">
                <a:solidFill>
                  <a:schemeClr val="tx2"/>
                </a:solidFill>
              </a:rPr>
              <a:t>: </a:t>
            </a:r>
            <a:r>
              <a:rPr lang="fr-FR" sz="2400" dirty="0">
                <a:solidFill>
                  <a:schemeClr val="tx2"/>
                </a:solidFill>
                <a:effectLst/>
              </a:rPr>
              <a:t> personnage avec des pouvoirs spéciaux</a:t>
            </a:r>
            <a:endParaRPr lang="fr-FR" sz="2400" dirty="0">
              <a:solidFill>
                <a:schemeClr val="tx2"/>
              </a:solidFill>
            </a:endParaRPr>
          </a:p>
          <a:p>
            <a:r>
              <a:rPr lang="fr-FR" sz="2400" b="1" dirty="0">
                <a:solidFill>
                  <a:schemeClr val="tx2"/>
                </a:solidFill>
                <a:effectLst/>
              </a:rPr>
              <a:t>un pouvoir: </a:t>
            </a:r>
            <a:r>
              <a:rPr lang="fr-FR" sz="2400" dirty="0">
                <a:solidFill>
                  <a:schemeClr val="tx2"/>
                </a:solidFill>
                <a:effectLst/>
              </a:rPr>
              <a:t>capacité spéciale</a:t>
            </a:r>
            <a:endParaRPr lang="fr-FR" sz="2400" dirty="0">
              <a:solidFill>
                <a:schemeClr val="tx2"/>
              </a:solidFill>
            </a:endParaRPr>
          </a:p>
          <a:p>
            <a:r>
              <a:rPr lang="fr-FR" sz="2400" b="1" dirty="0">
                <a:solidFill>
                  <a:schemeClr val="tx2"/>
                </a:solidFill>
                <a:effectLst/>
              </a:rPr>
              <a:t>la force</a:t>
            </a:r>
            <a:r>
              <a:rPr lang="fr-FR" sz="2400" b="1" dirty="0">
                <a:solidFill>
                  <a:schemeClr val="tx2"/>
                </a:solidFill>
              </a:rPr>
              <a:t>: </a:t>
            </a:r>
            <a:r>
              <a:rPr lang="fr-FR" sz="2400" dirty="0">
                <a:solidFill>
                  <a:schemeClr val="tx2"/>
                </a:solidFill>
                <a:effectLst/>
              </a:rPr>
              <a:t> être très fort</a:t>
            </a:r>
            <a:endParaRPr lang="fr-FR" sz="2400" dirty="0">
              <a:solidFill>
                <a:schemeClr val="tx2"/>
              </a:solidFill>
            </a:endParaRPr>
          </a:p>
          <a:p>
            <a:r>
              <a:rPr lang="fr-FR" sz="2400" b="1" dirty="0">
                <a:solidFill>
                  <a:schemeClr val="tx2"/>
                </a:solidFill>
              </a:rPr>
              <a:t>v</a:t>
            </a:r>
            <a:r>
              <a:rPr lang="fr-FR" sz="2400" b="1" dirty="0">
                <a:solidFill>
                  <a:schemeClr val="tx2"/>
                </a:solidFill>
                <a:effectLst/>
              </a:rPr>
              <a:t>oler</a:t>
            </a:r>
            <a:r>
              <a:rPr lang="fr-FR" sz="2400" b="1" dirty="0">
                <a:solidFill>
                  <a:schemeClr val="tx2"/>
                </a:solidFill>
              </a:rPr>
              <a:t>: </a:t>
            </a:r>
            <a:r>
              <a:rPr lang="fr-FR" sz="2400" dirty="0">
                <a:solidFill>
                  <a:schemeClr val="tx2"/>
                </a:solidFill>
                <a:effectLst/>
              </a:rPr>
              <a:t>se déplacer dans le ciel</a:t>
            </a:r>
            <a:endParaRPr lang="fr-FR" sz="2400" dirty="0">
              <a:solidFill>
                <a:schemeClr val="tx2"/>
              </a:solidFill>
            </a:endParaRPr>
          </a:p>
          <a:p>
            <a:r>
              <a:rPr lang="fr-FR" sz="2400" b="1" dirty="0">
                <a:solidFill>
                  <a:schemeClr val="tx2"/>
                </a:solidFill>
                <a:effectLst/>
              </a:rPr>
              <a:t>être invisible</a:t>
            </a:r>
            <a:r>
              <a:rPr lang="fr-FR" sz="2400" dirty="0">
                <a:solidFill>
                  <a:schemeClr val="tx2"/>
                </a:solidFill>
                <a:effectLst/>
              </a:rPr>
              <a:t> : ne pas être vu</a:t>
            </a:r>
            <a:endParaRPr lang="fr-FR" sz="2400" dirty="0">
              <a:solidFill>
                <a:schemeClr val="tx2"/>
              </a:solidFill>
            </a:endParaRPr>
          </a:p>
          <a:p>
            <a:r>
              <a:rPr lang="fr-FR" sz="2400" b="1" dirty="0">
                <a:solidFill>
                  <a:schemeClr val="tx2"/>
                </a:solidFill>
                <a:effectLst/>
              </a:rPr>
              <a:t>sauter</a:t>
            </a:r>
            <a:r>
              <a:rPr lang="fr-FR" sz="2400" dirty="0">
                <a:solidFill>
                  <a:schemeClr val="tx2"/>
                </a:solidFill>
                <a:effectLst/>
              </a:rPr>
              <a:t> : bondir très haut</a:t>
            </a:r>
            <a:endParaRPr lang="fr-FR" sz="2400" dirty="0">
              <a:solidFill>
                <a:schemeClr val="tx2"/>
              </a:solidFill>
            </a:endParaRPr>
          </a:p>
          <a:p>
            <a:r>
              <a:rPr lang="fr-FR" sz="2400" b="1" dirty="0">
                <a:solidFill>
                  <a:schemeClr val="tx2"/>
                </a:solidFill>
                <a:effectLst/>
              </a:rPr>
              <a:t>courir vite: </a:t>
            </a:r>
            <a:r>
              <a:rPr lang="fr-FR" sz="2400" dirty="0">
                <a:solidFill>
                  <a:schemeClr val="tx2"/>
                </a:solidFill>
                <a:effectLst/>
              </a:rPr>
              <a:t> se déplacer rapidement</a:t>
            </a:r>
            <a:endParaRPr lang="fr-FR" sz="2400" dirty="0">
              <a:solidFill>
                <a:schemeClr val="tx2"/>
              </a:solidFill>
            </a:endParaRPr>
          </a:p>
          <a:p>
            <a:pPr marL="0" indent="0">
              <a:buNone/>
            </a:pPr>
            <a:endParaRPr lang="en-CA" sz="1800" dirty="0">
              <a:solidFill>
                <a:schemeClr val="tx2"/>
              </a:solidFill>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Cat staring at shadow">
            <a:extLst>
              <a:ext uri="{FF2B5EF4-FFF2-40B4-BE49-F238E27FC236}">
                <a16:creationId xmlns:a16="http://schemas.microsoft.com/office/drawing/2014/main" id="{2B558117-B191-0B5B-0615-E01A8E09B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392" y="2508302"/>
            <a:ext cx="4142232" cy="2764939"/>
          </a:xfrm>
          <a:prstGeom prst="rect">
            <a:avLst/>
          </a:prstGeom>
        </p:spPr>
      </p:pic>
    </p:spTree>
    <p:extLst>
      <p:ext uri="{BB962C8B-B14F-4D97-AF65-F5344CB8AC3E}">
        <p14:creationId xmlns:p14="http://schemas.microsoft.com/office/powerpoint/2010/main" val="49381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Hands reaching towards the sun">
            <a:extLst>
              <a:ext uri="{FF2B5EF4-FFF2-40B4-BE49-F238E27FC236}">
                <a16:creationId xmlns:a16="http://schemas.microsoft.com/office/drawing/2014/main" id="{ED7F5847-13AA-C0D3-16DB-727B13E24D54}"/>
              </a:ext>
            </a:extLst>
          </p:cNvPr>
          <p:cNvPicPr>
            <a:picLocks noChangeAspect="1"/>
          </p:cNvPicPr>
          <p:nvPr/>
        </p:nvPicPr>
        <p:blipFill>
          <a:blip r:embed="rId2">
            <a:alphaModFix amt="55000"/>
            <a:extLst>
              <a:ext uri="{28A0092B-C50C-407E-A947-70E740481C1C}">
                <a14:useLocalDpi xmlns:a14="http://schemas.microsoft.com/office/drawing/2010/main" val="0"/>
              </a:ext>
            </a:extLst>
          </a:blip>
          <a:srcRect t="16667"/>
          <a:stretch>
            <a:fillRect/>
          </a:stretch>
        </p:blipFill>
        <p:spPr>
          <a:xfrm>
            <a:off x="20" y="-9107"/>
            <a:ext cx="12191980" cy="6858000"/>
          </a:xfrm>
          <a:prstGeom prst="rect">
            <a:avLst/>
          </a:prstGeom>
        </p:spPr>
      </p:pic>
      <p:sp>
        <p:nvSpPr>
          <p:cNvPr id="2" name="Title 1">
            <a:extLst>
              <a:ext uri="{FF2B5EF4-FFF2-40B4-BE49-F238E27FC236}">
                <a16:creationId xmlns:a16="http://schemas.microsoft.com/office/drawing/2014/main" id="{1B99FC3F-788D-2BFA-A20D-6F19ECFF872A}"/>
              </a:ext>
            </a:extLst>
          </p:cNvPr>
          <p:cNvSpPr>
            <a:spLocks noGrp="1"/>
          </p:cNvSpPr>
          <p:nvPr>
            <p:ph type="title"/>
          </p:nvPr>
        </p:nvSpPr>
        <p:spPr>
          <a:xfrm>
            <a:off x="686834" y="591344"/>
            <a:ext cx="3200400" cy="5585619"/>
          </a:xfrm>
        </p:spPr>
        <p:txBody>
          <a:bodyPr>
            <a:normAutofit/>
          </a:bodyPr>
          <a:lstStyle/>
          <a:p>
            <a:r>
              <a:rPr lang="fr-CA">
                <a:solidFill>
                  <a:srgbClr val="FFFFFF"/>
                </a:solidFill>
              </a:rPr>
              <a:t>Mur de mots</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593C98C-13D4-2DAB-9EA3-E78310782C37}"/>
              </a:ext>
            </a:extLst>
          </p:cNvPr>
          <p:cNvSpPr>
            <a:spLocks noGrp="1"/>
          </p:cNvSpPr>
          <p:nvPr>
            <p:ph idx="1"/>
          </p:nvPr>
        </p:nvSpPr>
        <p:spPr>
          <a:xfrm>
            <a:off x="4070195" y="89210"/>
            <a:ext cx="7895063" cy="6449702"/>
          </a:xfrm>
        </p:spPr>
        <p:txBody>
          <a:bodyPr anchor="ctr">
            <a:normAutofit/>
          </a:bodyPr>
          <a:lstStyle/>
          <a:p>
            <a:pPr marL="0" indent="0">
              <a:buNone/>
            </a:pPr>
            <a:r>
              <a:rPr lang="fr-FR" sz="1800" b="1" dirty="0">
                <a:solidFill>
                  <a:srgbClr val="FFFFFF"/>
                </a:solidFill>
              </a:rPr>
              <a:t>Les élèves collaborent pour créer un mur de mots avec du vocabulaire lié aux superhéros et aux </a:t>
            </a:r>
            <a:r>
              <a:rPr lang="fr-CA" sz="1800" b="1">
                <a:solidFill>
                  <a:srgbClr val="FFFFFF"/>
                </a:solidFill>
              </a:rPr>
              <a:t>superhéroïnes</a:t>
            </a:r>
            <a:r>
              <a:rPr lang="fr-FR" sz="1800" b="1">
                <a:solidFill>
                  <a:srgbClr val="FFFFFF"/>
                </a:solidFill>
              </a:rPr>
              <a:t>. </a:t>
            </a:r>
            <a:r>
              <a:rPr lang="fr-FR" sz="1800" b="1" dirty="0">
                <a:solidFill>
                  <a:srgbClr val="FFFFFF"/>
                </a:solidFill>
              </a:rPr>
              <a:t>Ils écrivent les mots et dessinent un symbole ou une image pour accompagner chaque mot. Les mots sont affichés sur un tableau et classés selon le son ou par ordre alphabétique.</a:t>
            </a:r>
          </a:p>
          <a:p>
            <a:pPr marL="0" indent="0">
              <a:buNone/>
            </a:pPr>
            <a:r>
              <a:rPr lang="fr-FR" sz="1600" b="1" u="sng" dirty="0">
                <a:solidFill>
                  <a:srgbClr val="FFFFFF"/>
                </a:solidFill>
              </a:rPr>
              <a:t>Suggestion de mots pour le mur de mots </a:t>
            </a:r>
            <a:endParaRPr lang="fr-FR" sz="1600" u="sng" dirty="0">
              <a:solidFill>
                <a:srgbClr val="FFFFFF"/>
              </a:solidFill>
            </a:endParaRPr>
          </a:p>
          <a:p>
            <a:r>
              <a:rPr lang="fr-FR" sz="1600" b="1" dirty="0">
                <a:solidFill>
                  <a:srgbClr val="FFFFFF"/>
                </a:solidFill>
                <a:effectLst/>
              </a:rPr>
              <a:t>cape</a:t>
            </a:r>
            <a:r>
              <a:rPr lang="fr-FR" sz="1600" dirty="0">
                <a:solidFill>
                  <a:srgbClr val="FFFFFF"/>
                </a:solidFill>
                <a:effectLst/>
              </a:rPr>
              <a:t> </a:t>
            </a:r>
            <a:endParaRPr lang="fr-FR" sz="1600" dirty="0">
              <a:solidFill>
                <a:srgbClr val="FFFFFF"/>
              </a:solidFill>
            </a:endParaRPr>
          </a:p>
          <a:p>
            <a:r>
              <a:rPr lang="fr-FR" sz="1600" b="1" dirty="0">
                <a:solidFill>
                  <a:srgbClr val="FFFFFF"/>
                </a:solidFill>
                <a:effectLst/>
              </a:rPr>
              <a:t>masque</a:t>
            </a:r>
            <a:r>
              <a:rPr lang="fr-FR" sz="1600" dirty="0">
                <a:solidFill>
                  <a:srgbClr val="FFFFFF"/>
                </a:solidFill>
                <a:effectLst/>
              </a:rPr>
              <a:t> </a:t>
            </a:r>
            <a:endParaRPr lang="fr-FR" sz="1600" dirty="0">
              <a:solidFill>
                <a:srgbClr val="FFFFFF"/>
              </a:solidFill>
            </a:endParaRPr>
          </a:p>
          <a:p>
            <a:r>
              <a:rPr lang="fr-FR" sz="1600" b="1" dirty="0">
                <a:solidFill>
                  <a:srgbClr val="FFFFFF"/>
                </a:solidFill>
              </a:rPr>
              <a:t>c</a:t>
            </a:r>
            <a:r>
              <a:rPr lang="fr-FR" sz="1600" b="1" dirty="0">
                <a:solidFill>
                  <a:srgbClr val="FFFFFF"/>
                </a:solidFill>
                <a:effectLst/>
              </a:rPr>
              <a:t>ostume (bottes, gants)</a:t>
            </a:r>
            <a:r>
              <a:rPr lang="fr-FR" sz="1600" dirty="0">
                <a:solidFill>
                  <a:srgbClr val="FFFFFF"/>
                </a:solidFill>
                <a:effectLst/>
              </a:rPr>
              <a:t> </a:t>
            </a:r>
            <a:endParaRPr lang="fr-FR" sz="1600" dirty="0">
              <a:solidFill>
                <a:srgbClr val="FFFFFF"/>
              </a:solidFill>
            </a:endParaRPr>
          </a:p>
          <a:p>
            <a:r>
              <a:rPr lang="fr-FR" sz="1600" b="1" dirty="0">
                <a:solidFill>
                  <a:srgbClr val="FFFFFF"/>
                </a:solidFill>
                <a:effectLst/>
              </a:rPr>
              <a:t>force</a:t>
            </a:r>
            <a:endParaRPr lang="fr-FR" sz="1600" dirty="0">
              <a:solidFill>
                <a:srgbClr val="FFFFFF"/>
              </a:solidFill>
            </a:endParaRPr>
          </a:p>
          <a:p>
            <a:r>
              <a:rPr lang="fr-FR" sz="1600" b="1" dirty="0">
                <a:solidFill>
                  <a:srgbClr val="FFFFFF"/>
                </a:solidFill>
              </a:rPr>
              <a:t>courageux / courageuse </a:t>
            </a:r>
            <a:endParaRPr lang="fr-FR" sz="1600" dirty="0">
              <a:solidFill>
                <a:srgbClr val="FFFFFF"/>
              </a:solidFill>
            </a:endParaRPr>
          </a:p>
          <a:p>
            <a:r>
              <a:rPr lang="fr-FR" sz="1600" b="1" dirty="0">
                <a:solidFill>
                  <a:srgbClr val="FFFFFF"/>
                </a:solidFill>
                <a:effectLst/>
              </a:rPr>
              <a:t>rapide</a:t>
            </a:r>
            <a:r>
              <a:rPr lang="fr-FR" sz="1600" dirty="0">
                <a:solidFill>
                  <a:srgbClr val="FFFFFF"/>
                </a:solidFill>
                <a:effectLst/>
              </a:rPr>
              <a:t> </a:t>
            </a:r>
            <a:endParaRPr lang="fr-FR" sz="1600" dirty="0">
              <a:solidFill>
                <a:srgbClr val="FFFFFF"/>
              </a:solidFill>
            </a:endParaRPr>
          </a:p>
          <a:p>
            <a:r>
              <a:rPr lang="fr-FR" sz="1600" b="1" dirty="0">
                <a:solidFill>
                  <a:srgbClr val="FFFFFF"/>
                </a:solidFill>
                <a:effectLst/>
              </a:rPr>
              <a:t>invisible</a:t>
            </a:r>
            <a:r>
              <a:rPr lang="fr-FR" sz="1600" dirty="0">
                <a:solidFill>
                  <a:srgbClr val="FFFFFF"/>
                </a:solidFill>
                <a:effectLst/>
              </a:rPr>
              <a:t> </a:t>
            </a:r>
            <a:endParaRPr lang="fr-FR" sz="1600" dirty="0">
              <a:solidFill>
                <a:srgbClr val="FFFFFF"/>
              </a:solidFill>
            </a:endParaRPr>
          </a:p>
          <a:p>
            <a:r>
              <a:rPr lang="fr-FR" sz="1600" b="1" dirty="0">
                <a:solidFill>
                  <a:srgbClr val="FFFFFF"/>
                </a:solidFill>
              </a:rPr>
              <a:t>aider</a:t>
            </a:r>
            <a:endParaRPr lang="fr-FR" sz="1600" dirty="0">
              <a:solidFill>
                <a:srgbClr val="FFFFFF"/>
              </a:solidFill>
            </a:endParaRPr>
          </a:p>
          <a:p>
            <a:r>
              <a:rPr lang="fr-FR" sz="1600" b="1" dirty="0">
                <a:solidFill>
                  <a:srgbClr val="FFFFFF"/>
                </a:solidFill>
                <a:effectLst/>
              </a:rPr>
              <a:t>pouvoir</a:t>
            </a:r>
            <a:r>
              <a:rPr lang="fr-FR" sz="1600" dirty="0">
                <a:solidFill>
                  <a:srgbClr val="FFFFFF"/>
                </a:solidFill>
                <a:effectLst/>
              </a:rPr>
              <a:t> </a:t>
            </a:r>
          </a:p>
          <a:p>
            <a:r>
              <a:rPr lang="fr-FR" sz="1600" b="1" dirty="0">
                <a:solidFill>
                  <a:srgbClr val="FFFFFF"/>
                </a:solidFill>
              </a:rPr>
              <a:t>magique </a:t>
            </a:r>
          </a:p>
          <a:p>
            <a:r>
              <a:rPr lang="fr-FR" sz="1600" b="1" dirty="0">
                <a:solidFill>
                  <a:srgbClr val="FFFFFF"/>
                </a:solidFill>
              </a:rPr>
              <a:t>mission </a:t>
            </a:r>
          </a:p>
          <a:p>
            <a:r>
              <a:rPr lang="fr-FR" sz="1600" b="1" dirty="0">
                <a:solidFill>
                  <a:srgbClr val="FFFFFF"/>
                </a:solidFill>
              </a:rPr>
              <a:t>danger</a:t>
            </a:r>
          </a:p>
          <a:p>
            <a:pPr marL="0" indent="0">
              <a:buNone/>
            </a:pPr>
            <a:endParaRPr lang="en-CA" sz="1500" dirty="0">
              <a:solidFill>
                <a:srgbClr val="FFFFFF"/>
              </a:solidFill>
            </a:endParaRPr>
          </a:p>
        </p:txBody>
      </p:sp>
    </p:spTree>
    <p:extLst>
      <p:ext uri="{BB962C8B-B14F-4D97-AF65-F5344CB8AC3E}">
        <p14:creationId xmlns:p14="http://schemas.microsoft.com/office/powerpoint/2010/main" val="110884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704929-09AB-7C12-4086-8FDD16EE7E1D}"/>
              </a:ext>
            </a:extLst>
          </p:cNvPr>
          <p:cNvSpPr>
            <a:spLocks noGrp="1"/>
          </p:cNvSpPr>
          <p:nvPr>
            <p:ph type="title"/>
          </p:nvPr>
        </p:nvSpPr>
        <p:spPr>
          <a:xfrm>
            <a:off x="5894962" y="479493"/>
            <a:ext cx="5458838" cy="1325563"/>
          </a:xfrm>
        </p:spPr>
        <p:txBody>
          <a:bodyPr>
            <a:normAutofit/>
          </a:bodyPr>
          <a:lstStyle/>
          <a:p>
            <a:r>
              <a:rPr lang="en-CA" dirty="0" err="1"/>
              <a:t>Création</a:t>
            </a:r>
            <a:r>
              <a:rPr lang="en-CA" dirty="0"/>
              <a:t> du </a:t>
            </a:r>
            <a:r>
              <a:rPr lang="en-CA" dirty="0" err="1"/>
              <a:t>superhéros</a:t>
            </a:r>
            <a:r>
              <a:rPr lang="en-CA" dirty="0"/>
              <a:t> et de la </a:t>
            </a:r>
            <a:r>
              <a:rPr lang="fr-CA" dirty="0"/>
              <a:t>superhéroïne </a:t>
            </a:r>
            <a:endParaRPr lang="en-CA" dirty="0"/>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Two people with umbrella illustration">
            <a:extLst>
              <a:ext uri="{FF2B5EF4-FFF2-40B4-BE49-F238E27FC236}">
                <a16:creationId xmlns:a16="http://schemas.microsoft.com/office/drawing/2014/main" id="{391BB001-D97D-827C-0C63-E1F8AD033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478" y="511293"/>
            <a:ext cx="4036788"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CDB294E3-13D1-937F-C282-D05478AC5E4D}"/>
              </a:ext>
            </a:extLst>
          </p:cNvPr>
          <p:cNvSpPr>
            <a:spLocks noGrp="1"/>
          </p:cNvSpPr>
          <p:nvPr>
            <p:ph idx="1"/>
          </p:nvPr>
        </p:nvSpPr>
        <p:spPr>
          <a:xfrm>
            <a:off x="5894962" y="1984443"/>
            <a:ext cx="5458838" cy="4192520"/>
          </a:xfrm>
        </p:spPr>
        <p:txBody>
          <a:bodyPr>
            <a:normAutofit/>
          </a:bodyPr>
          <a:lstStyle/>
          <a:p>
            <a:pPr marL="0" indent="0">
              <a:buNone/>
            </a:pPr>
            <a:r>
              <a:rPr lang="fr-FR" dirty="0">
                <a:effectLst/>
              </a:rPr>
              <a:t>Les élèves inventent leur personnage en répondant à des questions simples :</a:t>
            </a:r>
            <a:endParaRPr lang="fr-FR" dirty="0"/>
          </a:p>
          <a:p>
            <a:r>
              <a:rPr lang="fr-FR" i="1" dirty="0">
                <a:effectLst/>
              </a:rPr>
              <a:t>Comment s’appelle ton superhéros ? Ta </a:t>
            </a:r>
            <a:r>
              <a:rPr lang="fr-CA" i="1" dirty="0">
                <a:effectLst/>
              </a:rPr>
              <a:t>superhéroïne?</a:t>
            </a:r>
            <a:endParaRPr lang="fr-FR" dirty="0"/>
          </a:p>
          <a:p>
            <a:r>
              <a:rPr lang="fr-FR" i="1" dirty="0">
                <a:effectLst/>
              </a:rPr>
              <a:t>Quel est son superpouvoir ?</a:t>
            </a:r>
            <a:endParaRPr lang="fr-FR" dirty="0"/>
          </a:p>
          <a:p>
            <a:r>
              <a:rPr lang="fr-CA" i="1" dirty="0"/>
              <a:t>Vêtements</a:t>
            </a:r>
            <a:r>
              <a:rPr lang="fr-FR" i="1" dirty="0">
                <a:effectLst/>
              </a:rPr>
              <a:t> ?</a:t>
            </a:r>
            <a:endParaRPr lang="fr-FR" dirty="0"/>
          </a:p>
          <a:p>
            <a:r>
              <a:rPr lang="fr-FR" i="1" dirty="0"/>
              <a:t>Comment va-t-il ou elle aider ?</a:t>
            </a:r>
            <a:endParaRPr lang="fr-FR" dirty="0"/>
          </a:p>
          <a:p>
            <a:r>
              <a:rPr lang="fr-FR" i="1" dirty="0">
                <a:effectLst/>
              </a:rPr>
              <a:t>Où travaille‑t‑il  ou elle ? </a:t>
            </a:r>
            <a:endParaRPr lang="fr-FR" dirty="0"/>
          </a:p>
          <a:p>
            <a:endParaRPr lang="en-CA" dirty="0"/>
          </a:p>
        </p:txBody>
      </p:sp>
    </p:spTree>
    <p:extLst>
      <p:ext uri="{BB962C8B-B14F-4D97-AF65-F5344CB8AC3E}">
        <p14:creationId xmlns:p14="http://schemas.microsoft.com/office/powerpoint/2010/main" val="175250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9F47CA4-429B-2386-1328-BBA01AF21833}"/>
              </a:ext>
            </a:extLst>
          </p:cNvPr>
          <p:cNvSpPr>
            <a:spLocks noGrp="1"/>
          </p:cNvSpPr>
          <p:nvPr>
            <p:ph type="title"/>
          </p:nvPr>
        </p:nvSpPr>
        <p:spPr>
          <a:xfrm>
            <a:off x="491068" y="365125"/>
            <a:ext cx="5740494" cy="1700742"/>
          </a:xfrm>
        </p:spPr>
        <p:txBody>
          <a:bodyPr>
            <a:normAutofit/>
          </a:bodyPr>
          <a:lstStyle/>
          <a:p>
            <a:pPr algn="ctr"/>
            <a:r>
              <a:rPr lang="fr-FR" sz="3600" b="1" dirty="0">
                <a:effectLst/>
              </a:rPr>
              <a:t>Feuille modèle (texte à projeter ou recopier) :</a:t>
            </a:r>
            <a:br>
              <a:rPr lang="fr-FR" sz="3600" dirty="0"/>
            </a:br>
            <a:endParaRPr lang="en-CA" sz="3600" dirty="0"/>
          </a:p>
        </p:txBody>
      </p:sp>
      <p:sp>
        <p:nvSpPr>
          <p:cNvPr id="3" name="Content Placeholder 2">
            <a:extLst>
              <a:ext uri="{FF2B5EF4-FFF2-40B4-BE49-F238E27FC236}">
                <a16:creationId xmlns:a16="http://schemas.microsoft.com/office/drawing/2014/main" id="{0B7904D1-F686-3BD4-3D40-B21248690999}"/>
              </a:ext>
            </a:extLst>
          </p:cNvPr>
          <p:cNvSpPr>
            <a:spLocks noGrp="1"/>
          </p:cNvSpPr>
          <p:nvPr>
            <p:ph idx="1"/>
          </p:nvPr>
        </p:nvSpPr>
        <p:spPr>
          <a:xfrm>
            <a:off x="838200" y="1825625"/>
            <a:ext cx="5393361" cy="4351338"/>
          </a:xfrm>
        </p:spPr>
        <p:txBody>
          <a:bodyPr>
            <a:normAutofit/>
          </a:bodyPr>
          <a:lstStyle/>
          <a:p>
            <a:pPr marL="0" indent="0">
              <a:buNone/>
            </a:pPr>
            <a:endParaRPr lang="fr-FR" dirty="0"/>
          </a:p>
          <a:p>
            <a:pPr marL="0" indent="0">
              <a:buNone/>
            </a:pPr>
            <a:r>
              <a:rPr lang="fr-FR" i="1" dirty="0">
                <a:effectLst/>
              </a:rPr>
              <a:t>Mon superhéros</a:t>
            </a:r>
            <a:r>
              <a:rPr lang="en-CA" i="1" dirty="0">
                <a:effectLst/>
              </a:rPr>
              <a:t>/ ma </a:t>
            </a:r>
            <a:r>
              <a:rPr lang="fr-CA" i="1" dirty="0">
                <a:effectLst/>
              </a:rPr>
              <a:t>superhéroïne</a:t>
            </a:r>
            <a:r>
              <a:rPr lang="fr-FR" i="1" dirty="0">
                <a:effectLst/>
              </a:rPr>
              <a:t> s’appelle…</a:t>
            </a:r>
            <a:endParaRPr lang="fr-FR" dirty="0"/>
          </a:p>
          <a:p>
            <a:r>
              <a:rPr lang="fr-FR" i="1" dirty="0">
                <a:effectLst/>
              </a:rPr>
              <a:t>Il/Elle peut…</a:t>
            </a:r>
            <a:endParaRPr lang="fr-FR" dirty="0"/>
          </a:p>
          <a:p>
            <a:r>
              <a:rPr lang="fr-FR" i="1" dirty="0">
                <a:effectLst/>
              </a:rPr>
              <a:t>Il/Elle porte…</a:t>
            </a:r>
            <a:endParaRPr lang="fr-FR" dirty="0"/>
          </a:p>
          <a:p>
            <a:r>
              <a:rPr lang="fr-FR" i="1" dirty="0">
                <a:effectLst/>
              </a:rPr>
              <a:t>Il/Elle aide…</a:t>
            </a:r>
            <a:endParaRPr lang="fr-FR" dirty="0"/>
          </a:p>
          <a:p>
            <a:r>
              <a:rPr lang="fr-FR" i="1" dirty="0">
                <a:effectLst/>
              </a:rPr>
              <a:t>Il/Elle travaille dans…</a:t>
            </a:r>
            <a:endParaRPr lang="fr-FR" dirty="0"/>
          </a:p>
          <a:p>
            <a:endParaRPr lang="en-CA" dirty="0"/>
          </a:p>
        </p:txBody>
      </p:sp>
      <p:pic>
        <p:nvPicPr>
          <p:cNvPr id="5" name="Picture 4" descr="Corgi in superhero costume">
            <a:extLst>
              <a:ext uri="{FF2B5EF4-FFF2-40B4-BE49-F238E27FC236}">
                <a16:creationId xmlns:a16="http://schemas.microsoft.com/office/drawing/2014/main" id="{5862FE38-A145-4D0E-AC0E-64C4DBA6CB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98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1B066F5-169A-C1A4-24AD-C5ADF5AB9B94}"/>
              </a:ext>
            </a:extLst>
          </p:cNvPr>
          <p:cNvSpPr>
            <a:spLocks noGrp="1"/>
          </p:cNvSpPr>
          <p:nvPr>
            <p:ph type="title"/>
          </p:nvPr>
        </p:nvSpPr>
        <p:spPr>
          <a:xfrm>
            <a:off x="838200" y="365125"/>
            <a:ext cx="5393361" cy="1325563"/>
          </a:xfrm>
        </p:spPr>
        <p:txBody>
          <a:bodyPr>
            <a:normAutofit/>
          </a:bodyPr>
          <a:lstStyle/>
          <a:p>
            <a:pPr algn="ctr"/>
            <a:r>
              <a:rPr lang="en-CA" b="1" dirty="0"/>
              <a:t>Dessin et </a:t>
            </a:r>
            <a:r>
              <a:rPr lang="en-CA" b="1" dirty="0" err="1"/>
              <a:t>écriture</a:t>
            </a:r>
            <a:r>
              <a:rPr lang="en-CA" b="1" dirty="0"/>
              <a:t> </a:t>
            </a:r>
            <a:r>
              <a:rPr lang="en-CA" b="1" dirty="0" err="1"/>
              <a:t>guidée</a:t>
            </a:r>
            <a:r>
              <a:rPr lang="en-CA" dirty="0"/>
              <a:t> </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795172E-C15C-C7F5-396C-9573F9C3CA48}"/>
              </a:ext>
            </a:extLst>
          </p:cNvPr>
          <p:cNvSpPr>
            <a:spLocks noGrp="1"/>
          </p:cNvSpPr>
          <p:nvPr>
            <p:ph idx="1"/>
          </p:nvPr>
        </p:nvSpPr>
        <p:spPr>
          <a:xfrm>
            <a:off x="838200" y="1825625"/>
            <a:ext cx="5393361" cy="4351338"/>
          </a:xfrm>
        </p:spPr>
        <p:txBody>
          <a:bodyPr>
            <a:normAutofit/>
          </a:bodyPr>
          <a:lstStyle/>
          <a:p>
            <a:pPr marL="0" indent="0">
              <a:buNone/>
            </a:pPr>
            <a:r>
              <a:rPr lang="fr-FR" sz="1800" dirty="0"/>
              <a:t>Les élèves dessinent leur superhéros et écrivent </a:t>
            </a:r>
            <a:r>
              <a:rPr lang="fr-FR" sz="1800" b="1" dirty="0"/>
              <a:t>3 à 5 phrases</a:t>
            </a:r>
            <a:r>
              <a:rPr lang="fr-FR" sz="1800" dirty="0"/>
              <a:t> en utilisant les modèles: </a:t>
            </a:r>
          </a:p>
          <a:p>
            <a:pPr marL="0" indent="0">
              <a:buNone/>
            </a:pPr>
            <a:r>
              <a:rPr lang="fr-FR" sz="1800" b="1" dirty="0"/>
              <a:t>Modèles au masculin</a:t>
            </a:r>
          </a:p>
          <a:p>
            <a:r>
              <a:rPr lang="fr-FR" sz="1800" i="1" dirty="0">
                <a:effectLst/>
              </a:rPr>
              <a:t>Mon superhéros s’appelle </a:t>
            </a:r>
            <a:r>
              <a:rPr lang="fr-FR" sz="1800" b="1" i="1" dirty="0">
                <a:effectLst/>
              </a:rPr>
              <a:t>Turbo‑Flash</a:t>
            </a:r>
            <a:r>
              <a:rPr lang="fr-FR" sz="1800" i="1" dirty="0">
                <a:effectLst/>
              </a:rPr>
              <a:t>. Il protège les gens de la ville.</a:t>
            </a:r>
            <a:endParaRPr lang="fr-FR" sz="1800" dirty="0"/>
          </a:p>
          <a:p>
            <a:r>
              <a:rPr lang="fr-FR" sz="1800" i="1" dirty="0">
                <a:effectLst/>
              </a:rPr>
              <a:t>Il a un costume très brillant et un grand bouclier rouge.</a:t>
            </a:r>
            <a:endParaRPr lang="fr-FR" sz="1800" dirty="0"/>
          </a:p>
          <a:p>
            <a:r>
              <a:rPr lang="fr-FR" sz="1800" i="1" dirty="0">
                <a:effectLst/>
              </a:rPr>
              <a:t>Il peut sauter par‑dessus les immeubles quand quelqu’un a besoin d’aide.</a:t>
            </a:r>
            <a:endParaRPr lang="fr-FR" sz="1800" dirty="0"/>
          </a:p>
          <a:p>
            <a:r>
              <a:rPr lang="fr-FR" sz="1800" i="1" dirty="0">
                <a:effectLst/>
              </a:rPr>
              <a:t>Il utilise sa super‑vitesse pour arrêter les méchants.</a:t>
            </a:r>
            <a:endParaRPr lang="fr-FR" sz="1800" dirty="0"/>
          </a:p>
          <a:p>
            <a:r>
              <a:rPr lang="fr-FR" sz="1800" i="1" dirty="0">
                <a:effectLst/>
              </a:rPr>
              <a:t>Il travaille surtout la nuit parce qu’il voit très bien dans le noir.</a:t>
            </a:r>
            <a:endParaRPr lang="fr-FR" sz="1800" dirty="0"/>
          </a:p>
          <a:p>
            <a:pPr marL="0" indent="0">
              <a:buNone/>
            </a:pPr>
            <a:endParaRPr lang="fr-FR" sz="1800" dirty="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Hero Male with solid fill">
            <a:extLst>
              <a:ext uri="{FF2B5EF4-FFF2-40B4-BE49-F238E27FC236}">
                <a16:creationId xmlns:a16="http://schemas.microsoft.com/office/drawing/2014/main" id="{1B29B404-BD4B-2A60-0DD0-43BFDA25AE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796251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669</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Crée ton propre superhéros ou ta propre superhéroïne !</vt:lpstr>
      <vt:lpstr>Utilisation de l’ intelligence artificielle</vt:lpstr>
      <vt:lpstr>Liens au curriculum FSL :(Immersion) </vt:lpstr>
      <vt:lpstr>Déroulement de la leçon</vt:lpstr>
      <vt:lpstr>Vocabulaire des superhéros </vt:lpstr>
      <vt:lpstr>Mur de mots</vt:lpstr>
      <vt:lpstr>Création du superhéros et de la superhéroïne </vt:lpstr>
      <vt:lpstr>Feuille modèle (texte à projeter ou recopier) : </vt:lpstr>
      <vt:lpstr>Dessin et écriture guidée </vt:lpstr>
      <vt:lpstr>Dessin et écriture guidée </vt:lpstr>
      <vt:lpstr>Évaluation formative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Cecile Robertson</dc:creator>
  <cp:lastModifiedBy>Cecile Robertson</cp:lastModifiedBy>
  <cp:revision>1</cp:revision>
  <dcterms:created xsi:type="dcterms:W3CDTF">2026-03-18T20:36:54Z</dcterms:created>
  <dcterms:modified xsi:type="dcterms:W3CDTF">2026-03-18T21:23:56Z</dcterms:modified>
</cp:coreProperties>
</file>