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48947-428A-439D-9811-CCC6D3A53D35}" v="39" dt="2026-03-18T22:10:39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53" d="100"/>
          <a:sy n="53" d="100"/>
        </p:scale>
        <p:origin x="1060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3-18T22:10:51.358" v="1776" actId="20577"/>
      <pc:docMkLst>
        <pc:docMk/>
      </pc:docMkLst>
      <pc:sldChg chg="addSp modSp mod setBg">
        <pc:chgData name="Cecile Robertson" userId="60d9e854ded97a0d" providerId="LiveId" clId="{65D81530-A6A4-40A2-9A62-26A0E2A241CD}" dt="2026-03-18T21:35:11.559" v="85" actId="26606"/>
        <pc:sldMkLst>
          <pc:docMk/>
          <pc:sldMk cId="2006501804" sldId="256"/>
        </pc:sldMkLst>
        <pc:spChg chg="mo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2" creationId="{7D52F8E9-1D90-33A0-4E96-AB4E8E7E796C}"/>
          </ac:spMkLst>
        </pc:spChg>
        <pc:spChg chg="mo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3" creationId="{C51A6CC3-064E-C212-8BF0-8B33B8E7041C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11" creationId="{362D44EE-C852-4460-B8B5-C4F2BC20510C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13" creationId="{658970D8-8D1D-4B5C-894B-E871CC86543D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15" creationId="{F227E5B6-9132-43CA-B503-37A18562ADF2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17" creationId="{03C2051E-A88D-48E5-BACF-AAED17892722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19" creationId="{7821A508-2985-4905-874A-527429BAABFA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21" creationId="{D2929CB1-0E3C-4B2D-ADC5-0154FB33BA44}"/>
          </ac:spMkLst>
        </pc:spChg>
        <pc:spChg chg="add">
          <ac:chgData name="Cecile Robertson" userId="60d9e854ded97a0d" providerId="LiveId" clId="{65D81530-A6A4-40A2-9A62-26A0E2A241CD}" dt="2026-03-18T21:35:11.559" v="85" actId="26606"/>
          <ac:spMkLst>
            <pc:docMk/>
            <pc:sldMk cId="2006501804" sldId="256"/>
            <ac:spMk id="23" creationId="{5F2F0C84-BE8C-4DC2-A6D3-30349A801D5C}"/>
          </ac:spMkLst>
        </pc:spChg>
        <pc:picChg chg="add mod">
          <ac:chgData name="Cecile Robertson" userId="60d9e854ded97a0d" providerId="LiveId" clId="{65D81530-A6A4-40A2-9A62-26A0E2A241CD}" dt="2026-03-18T21:34:21.142" v="77" actId="1076"/>
          <ac:picMkLst>
            <pc:docMk/>
            <pc:sldMk cId="2006501804" sldId="256"/>
            <ac:picMk id="4" creationId="{CACF2661-3ED8-A45C-76BC-1D2035174D83}"/>
          </ac:picMkLst>
        </pc:picChg>
        <pc:picChg chg="add mod">
          <ac:chgData name="Cecile Robertson" userId="60d9e854ded97a0d" providerId="LiveId" clId="{65D81530-A6A4-40A2-9A62-26A0E2A241CD}" dt="2026-03-18T21:35:11.559" v="85" actId="26606"/>
          <ac:picMkLst>
            <pc:docMk/>
            <pc:sldMk cId="2006501804" sldId="256"/>
            <ac:picMk id="6" creationId="{0BCC14C8-B550-7190-7F88-5DFE004D8AB5}"/>
          </ac:picMkLst>
        </pc:picChg>
      </pc:sldChg>
      <pc:sldChg chg="addSp delSp modSp new mod setBg">
        <pc:chgData name="Cecile Robertson" userId="60d9e854ded97a0d" providerId="LiveId" clId="{65D81530-A6A4-40A2-9A62-26A0E2A241CD}" dt="2026-03-18T22:10:51.358" v="1776" actId="20577"/>
        <pc:sldMkLst>
          <pc:docMk/>
          <pc:sldMk cId="3719675078" sldId="257"/>
        </pc:sldMkLst>
        <pc:spChg chg="mod">
          <ac:chgData name="Cecile Robertson" userId="60d9e854ded97a0d" providerId="LiveId" clId="{65D81530-A6A4-40A2-9A62-26A0E2A241CD}" dt="2026-03-18T21:37:54.481" v="132" actId="122"/>
          <ac:spMkLst>
            <pc:docMk/>
            <pc:sldMk cId="3719675078" sldId="257"/>
            <ac:spMk id="2" creationId="{E3B82CA4-F3CA-0AF8-E75C-71C516D9FCF2}"/>
          </ac:spMkLst>
        </pc:spChg>
        <pc:spChg chg="mod">
          <ac:chgData name="Cecile Robertson" userId="60d9e854ded97a0d" providerId="LiveId" clId="{65D81530-A6A4-40A2-9A62-26A0E2A241CD}" dt="2026-03-18T22:10:51.358" v="1776" actId="20577"/>
          <ac:spMkLst>
            <pc:docMk/>
            <pc:sldMk cId="3719675078" sldId="257"/>
            <ac:spMk id="3" creationId="{19D29477-6B18-8E4E-CB1A-57FE66BE5CD8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10" creationId="{1CD81A2A-6ED4-4EF4-A14C-912D31E14800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12" creationId="{1661932C-CA15-4E17-B115-FAE7CBEE4789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14" creationId="{8590ADD5-9383-4D3D-9047-3DA2593CCB5D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16" creationId="{DABE3E45-88CF-45D8-8D40-C773324D93F6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20" creationId="{B91ECDA9-56DC-4270-8F33-01C5637B8CEB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22" creationId="{75F47824-961D-465D-84F9-EAE11BC6173B}"/>
          </ac:spMkLst>
        </pc:spChg>
        <pc:spChg chg="add del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24" creationId="{FEC9DA3E-C1D7-472D-B7C0-F71AE41FBA23}"/>
          </ac:spMkLst>
        </pc:spChg>
        <pc:spChg chg="add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29" creationId="{77C59BEC-C4CC-4741-B975-08C543178D3D}"/>
          </ac:spMkLst>
        </pc:spChg>
        <pc:spChg chg="add">
          <ac:chgData name="Cecile Robertson" userId="60d9e854ded97a0d" providerId="LiveId" clId="{65D81530-A6A4-40A2-9A62-26A0E2A241CD}" dt="2026-03-18T21:37:31.893" v="121" actId="26606"/>
          <ac:spMkLst>
            <pc:docMk/>
            <pc:sldMk cId="3719675078" sldId="257"/>
            <ac:spMk id="31" creationId="{72DEF309-605D-4117-9340-6D589B6C3A34}"/>
          </ac:spMkLst>
        </pc:spChg>
        <pc:picChg chg="add mod">
          <ac:chgData name="Cecile Robertson" userId="60d9e854ded97a0d" providerId="LiveId" clId="{65D81530-A6A4-40A2-9A62-26A0E2A241CD}" dt="2026-03-18T21:38:22.078" v="140" actId="1076"/>
          <ac:picMkLst>
            <pc:docMk/>
            <pc:sldMk cId="3719675078" sldId="257"/>
            <ac:picMk id="5" creationId="{F9617800-2489-6C2E-C52E-306DF2E26858}"/>
          </ac:picMkLst>
        </pc:picChg>
      </pc:sldChg>
      <pc:sldChg chg="addSp modSp new mod setBg">
        <pc:chgData name="Cecile Robertson" userId="60d9e854ded97a0d" providerId="LiveId" clId="{65D81530-A6A4-40A2-9A62-26A0E2A241CD}" dt="2026-03-18T21:40:17.248" v="198" actId="14100"/>
        <pc:sldMkLst>
          <pc:docMk/>
          <pc:sldMk cId="642784639" sldId="258"/>
        </pc:sldMkLst>
        <pc:spChg chg="mod">
          <ac:chgData name="Cecile Robertson" userId="60d9e854ded97a0d" providerId="LiveId" clId="{65D81530-A6A4-40A2-9A62-26A0E2A241CD}" dt="2026-03-18T21:40:14.689" v="197" actId="122"/>
          <ac:spMkLst>
            <pc:docMk/>
            <pc:sldMk cId="642784639" sldId="258"/>
            <ac:spMk id="2" creationId="{A2700158-6780-47FF-43D2-977D7D12D616}"/>
          </ac:spMkLst>
        </pc:spChg>
        <pc:spChg chg="mod">
          <ac:chgData name="Cecile Robertson" userId="60d9e854ded97a0d" providerId="LiveId" clId="{65D81530-A6A4-40A2-9A62-26A0E2A241CD}" dt="2026-03-18T21:40:17.248" v="198" actId="14100"/>
          <ac:spMkLst>
            <pc:docMk/>
            <pc:sldMk cId="642784639" sldId="258"/>
            <ac:spMk id="3" creationId="{A3CD9880-40D5-9A62-5D98-33C1330733DA}"/>
          </ac:spMkLst>
        </pc:spChg>
        <pc:spChg chg="add">
          <ac:chgData name="Cecile Robertson" userId="60d9e854ded97a0d" providerId="LiveId" clId="{65D81530-A6A4-40A2-9A62-26A0E2A241CD}" dt="2026-03-18T21:40:06.372" v="193" actId="26606"/>
          <ac:spMkLst>
            <pc:docMk/>
            <pc:sldMk cId="642784639" sldId="258"/>
            <ac:spMk id="9" creationId="{4AC6B390-BC59-4F1D-A0EE-D71A92F0A0B2}"/>
          </ac:spMkLst>
        </pc:spChg>
        <pc:spChg chg="add">
          <ac:chgData name="Cecile Robertson" userId="60d9e854ded97a0d" providerId="LiveId" clId="{65D81530-A6A4-40A2-9A62-26A0E2A241CD}" dt="2026-03-18T21:40:06.372" v="193" actId="26606"/>
          <ac:spMkLst>
            <pc:docMk/>
            <pc:sldMk cId="642784639" sldId="258"/>
            <ac:spMk id="11" creationId="{B6C60D79-16F1-4C4B-B7E3-7634E7069CDE}"/>
          </ac:spMkLst>
        </pc:spChg>
        <pc:spChg chg="add">
          <ac:chgData name="Cecile Robertson" userId="60d9e854ded97a0d" providerId="LiveId" clId="{65D81530-A6A4-40A2-9A62-26A0E2A241CD}" dt="2026-03-18T21:40:06.372" v="193" actId="26606"/>
          <ac:spMkLst>
            <pc:docMk/>
            <pc:sldMk cId="642784639" sldId="258"/>
            <ac:spMk id="13" creationId="{426B127E-6498-4C77-9C9D-4553A5113B80}"/>
          </ac:spMkLst>
        </pc:spChg>
        <pc:picChg chg="add mod ord">
          <ac:chgData name="Cecile Robertson" userId="60d9e854ded97a0d" providerId="LiveId" clId="{65D81530-A6A4-40A2-9A62-26A0E2A241CD}" dt="2026-03-18T21:40:09.389" v="195" actId="1076"/>
          <ac:picMkLst>
            <pc:docMk/>
            <pc:sldMk cId="642784639" sldId="258"/>
            <ac:picMk id="4" creationId="{E08BEDA2-C3EB-5335-F3F7-EE0F8B0AB76B}"/>
          </ac:picMkLst>
        </pc:picChg>
      </pc:sldChg>
      <pc:sldChg chg="addSp modSp new mod setBg">
        <pc:chgData name="Cecile Robertson" userId="60d9e854ded97a0d" providerId="LiveId" clId="{65D81530-A6A4-40A2-9A62-26A0E2A241CD}" dt="2026-03-18T21:42:22.665" v="254" actId="122"/>
        <pc:sldMkLst>
          <pc:docMk/>
          <pc:sldMk cId="212959106" sldId="259"/>
        </pc:sldMkLst>
        <pc:spChg chg="mod">
          <ac:chgData name="Cecile Robertson" userId="60d9e854ded97a0d" providerId="LiveId" clId="{65D81530-A6A4-40A2-9A62-26A0E2A241CD}" dt="2026-03-18T21:42:22.665" v="254" actId="122"/>
          <ac:spMkLst>
            <pc:docMk/>
            <pc:sldMk cId="212959106" sldId="259"/>
            <ac:spMk id="2" creationId="{AED59903-A326-D9F7-88CF-038083B6CA68}"/>
          </ac:spMkLst>
        </pc:spChg>
        <pc:spChg chg="mo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3" creationId="{204E73A4-D078-05FC-7A75-76120F369E00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12" creationId="{231598CC-E9D8-46F1-A31D-21527BFD635F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14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16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18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22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8T21:42:16.957" v="253" actId="26606"/>
          <ac:spMkLst>
            <pc:docMk/>
            <pc:sldMk cId="212959106" sldId="259"/>
            <ac:spMk id="24" creationId="{4D3DC50D-CA0F-48F9-B17E-20D8669AA4E0}"/>
          </ac:spMkLst>
        </pc:spChg>
        <pc:picChg chg="add mod">
          <ac:chgData name="Cecile Robertson" userId="60d9e854ded97a0d" providerId="LiveId" clId="{65D81530-A6A4-40A2-9A62-26A0E2A241CD}" dt="2026-03-18T21:42:16.957" v="253" actId="26606"/>
          <ac:picMkLst>
            <pc:docMk/>
            <pc:sldMk cId="212959106" sldId="259"/>
            <ac:picMk id="5" creationId="{DA6768B0-E184-F815-D51A-AE8F6DEFA776}"/>
          </ac:picMkLst>
        </pc:picChg>
        <pc:picChg chg="add mod">
          <ac:chgData name="Cecile Robertson" userId="60d9e854ded97a0d" providerId="LiveId" clId="{65D81530-A6A4-40A2-9A62-26A0E2A241CD}" dt="2026-03-18T21:42:16.957" v="253" actId="26606"/>
          <ac:picMkLst>
            <pc:docMk/>
            <pc:sldMk cId="212959106" sldId="259"/>
            <ac:picMk id="7" creationId="{F649709F-A6CA-259C-D429-F064593AE5D4}"/>
          </ac:picMkLst>
        </pc:picChg>
      </pc:sldChg>
      <pc:sldChg chg="addSp modSp new mod setBg">
        <pc:chgData name="Cecile Robertson" userId="60d9e854ded97a0d" providerId="LiveId" clId="{65D81530-A6A4-40A2-9A62-26A0E2A241CD}" dt="2026-03-18T21:43:36.062" v="260" actId="26606"/>
        <pc:sldMkLst>
          <pc:docMk/>
          <pc:sldMk cId="3879587618" sldId="260"/>
        </pc:sldMkLst>
        <pc:spChg chg="mod">
          <ac:chgData name="Cecile Robertson" userId="60d9e854ded97a0d" providerId="LiveId" clId="{65D81530-A6A4-40A2-9A62-26A0E2A241CD}" dt="2026-03-18T21:43:36.062" v="260" actId="26606"/>
          <ac:spMkLst>
            <pc:docMk/>
            <pc:sldMk cId="3879587618" sldId="260"/>
            <ac:spMk id="2" creationId="{C38D297C-5F2B-9259-0E85-4F7FE8B3539E}"/>
          </ac:spMkLst>
        </pc:spChg>
        <pc:spChg chg="mod">
          <ac:chgData name="Cecile Robertson" userId="60d9e854ded97a0d" providerId="LiveId" clId="{65D81530-A6A4-40A2-9A62-26A0E2A241CD}" dt="2026-03-18T21:43:36.062" v="260" actId="26606"/>
          <ac:spMkLst>
            <pc:docMk/>
            <pc:sldMk cId="3879587618" sldId="260"/>
            <ac:spMk id="3" creationId="{4159EAC4-4556-4752-F3F6-F242242E42A2}"/>
          </ac:spMkLst>
        </pc:spChg>
        <pc:spChg chg="add">
          <ac:chgData name="Cecile Robertson" userId="60d9e854ded97a0d" providerId="LiveId" clId="{65D81530-A6A4-40A2-9A62-26A0E2A241CD}" dt="2026-03-18T21:43:36.062" v="260" actId="26606"/>
          <ac:spMkLst>
            <pc:docMk/>
            <pc:sldMk cId="3879587618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1:43:36.062" v="260" actId="26606"/>
          <ac:spMkLst>
            <pc:docMk/>
            <pc:sldMk cId="3879587618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1:43:36.062" v="260" actId="26606"/>
          <ac:spMkLst>
            <pc:docMk/>
            <pc:sldMk cId="3879587618" sldId="26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22:00:35.480" v="1624" actId="14100"/>
        <pc:sldMkLst>
          <pc:docMk/>
          <pc:sldMk cId="61783697" sldId="261"/>
        </pc:sldMkLst>
        <pc:spChg chg="mo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2" creationId="{A95A64B9-269E-85E0-79E1-FC2E81AC195D}"/>
          </ac:spMkLst>
        </pc:spChg>
        <pc:spChg chg="mod">
          <ac:chgData name="Cecile Robertson" userId="60d9e854ded97a0d" providerId="LiveId" clId="{65D81530-A6A4-40A2-9A62-26A0E2A241CD}" dt="2026-03-18T22:00:35.480" v="1624" actId="14100"/>
          <ac:spMkLst>
            <pc:docMk/>
            <pc:sldMk cId="61783697" sldId="261"/>
            <ac:spMk id="3" creationId="{8D8094B0-E2C9-7EAB-DC93-CB91E7906094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22:00:01.597" v="1615" actId="26606"/>
          <ac:spMkLst>
            <pc:docMk/>
            <pc:sldMk cId="61783697" sldId="261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22:00:06.011" v="1616" actId="14100"/>
          <ac:picMkLst>
            <pc:docMk/>
            <pc:sldMk cId="61783697" sldId="261"/>
            <ac:picMk id="5" creationId="{C97E368C-CE0D-CCCF-D49C-5FBA6DECC2D3}"/>
          </ac:picMkLst>
        </pc:picChg>
      </pc:sldChg>
      <pc:sldChg chg="addSp delSp modSp new mod setBg">
        <pc:chgData name="Cecile Robertson" userId="60d9e854ded97a0d" providerId="LiveId" clId="{65D81530-A6A4-40A2-9A62-26A0E2A241CD}" dt="2026-03-18T22:03:37.781" v="1651" actId="14100"/>
        <pc:sldMkLst>
          <pc:docMk/>
          <pc:sldMk cId="2410203040" sldId="262"/>
        </pc:sldMkLst>
        <pc:spChg chg="mod">
          <ac:chgData name="Cecile Robertson" userId="60d9e854ded97a0d" providerId="LiveId" clId="{65D81530-A6A4-40A2-9A62-26A0E2A241CD}" dt="2026-03-18T22:01:29.863" v="1632" actId="26606"/>
          <ac:spMkLst>
            <pc:docMk/>
            <pc:sldMk cId="2410203040" sldId="262"/>
            <ac:spMk id="2" creationId="{BC85E0D0-1878-7A08-675C-E8609E8382C9}"/>
          </ac:spMkLst>
        </pc:spChg>
        <pc:spChg chg="mod">
          <ac:chgData name="Cecile Robertson" userId="60d9e854ded97a0d" providerId="LiveId" clId="{65D81530-A6A4-40A2-9A62-26A0E2A241CD}" dt="2026-03-18T22:03:37.781" v="1651" actId="14100"/>
          <ac:spMkLst>
            <pc:docMk/>
            <pc:sldMk cId="2410203040" sldId="262"/>
            <ac:spMk id="3" creationId="{22D1F8C5-6EC6-CACC-716D-AB80F093F691}"/>
          </ac:spMkLst>
        </pc:spChg>
        <pc:spChg chg="add">
          <ac:chgData name="Cecile Robertson" userId="60d9e854ded97a0d" providerId="LiveId" clId="{65D81530-A6A4-40A2-9A62-26A0E2A241CD}" dt="2026-03-18T22:01:29.863" v="1632" actId="26606"/>
          <ac:spMkLst>
            <pc:docMk/>
            <pc:sldMk cId="2410203040" sldId="262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22:01:29.863" v="1632" actId="26606"/>
          <ac:spMkLst>
            <pc:docMk/>
            <pc:sldMk cId="2410203040" sldId="262"/>
            <ac:spMk id="10" creationId="{B10BB131-AC8E-4A8E-A5D1-36260F720C3B}"/>
          </ac:spMkLst>
        </pc:spChg>
        <pc:spChg chg="add del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19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21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23" creationId="{14847E93-7DC1-4D4B-8829-B19AA7137C50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27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29" creationId="{7B786209-1B0B-4CA9-9BDD-F7327066A84D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31" creationId="{2D2964BB-484D-45AE-AD66-D407D0629652}"/>
          </ac:spMkLst>
        </pc:spChg>
        <pc:spChg chg="add">
          <ac:chgData name="Cecile Robertson" userId="60d9e854ded97a0d" providerId="LiveId" clId="{65D81530-A6A4-40A2-9A62-26A0E2A241CD}" dt="2026-03-18T22:01:47.747" v="1638" actId="26606"/>
          <ac:spMkLst>
            <pc:docMk/>
            <pc:sldMk cId="2410203040" sldId="262"/>
            <ac:spMk id="33" creationId="{6691AC69-A76E-4DAB-B565-468B6B87ACF3}"/>
          </ac:spMkLst>
        </pc:spChg>
      </pc:sldChg>
      <pc:sldChg chg="addSp delSp modSp new mod setBg">
        <pc:chgData name="Cecile Robertson" userId="60d9e854ded97a0d" providerId="LiveId" clId="{65D81530-A6A4-40A2-9A62-26A0E2A241CD}" dt="2026-03-18T22:05:12.645" v="1659" actId="14100"/>
        <pc:sldMkLst>
          <pc:docMk/>
          <pc:sldMk cId="2568758531" sldId="263"/>
        </pc:sldMkLst>
        <pc:spChg chg="mod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2" creationId="{BF7BD1DC-3553-52A5-48E1-787CF37D9097}"/>
          </ac:spMkLst>
        </pc:spChg>
        <pc:spChg chg="mod">
          <ac:chgData name="Cecile Robertson" userId="60d9e854ded97a0d" providerId="LiveId" clId="{65D81530-A6A4-40A2-9A62-26A0E2A241CD}" dt="2026-03-18T22:05:12.645" v="1659" actId="14100"/>
          <ac:spMkLst>
            <pc:docMk/>
            <pc:sldMk cId="2568758531" sldId="263"/>
            <ac:spMk id="3" creationId="{2554E433-DCCA-0BE1-DA1F-048774663BCF}"/>
          </ac:spMkLst>
        </pc:spChg>
        <pc:spChg chg="add">
          <ac:chgData name="Cecile Robertson" userId="60d9e854ded97a0d" providerId="LiveId" clId="{65D81530-A6A4-40A2-9A62-26A0E2A241CD}" dt="2026-03-18T22:04:49.856" v="1653" actId="26606"/>
          <ac:spMkLst>
            <pc:docMk/>
            <pc:sldMk cId="2568758531" sldId="263"/>
            <ac:spMk id="8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22:04:49.856" v="1653" actId="26606"/>
          <ac:spMkLst>
            <pc:docMk/>
            <pc:sldMk cId="2568758531" sldId="263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22:04:49.856" v="1653" actId="26606"/>
          <ac:spMkLst>
            <pc:docMk/>
            <pc:sldMk cId="2568758531" sldId="263"/>
            <ac:spMk id="12" creationId="{14847E93-7DC1-4D4B-8829-B19AA7137C50}"/>
          </ac:spMkLst>
        </pc:spChg>
        <pc:spChg chg="add del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14" creationId="{5566D6E1-03A1-4D73-A4E0-35D74D568A04}"/>
          </ac:spMkLst>
        </pc:spChg>
        <pc:spChg chg="add del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16" creationId="{9F835A99-04AC-494A-A572-AFE8413CC938}"/>
          </ac:spMkLst>
        </pc:spChg>
        <pc:spChg chg="add del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18" creationId="{7B786209-1B0B-4CA9-9BDD-F7327066A84D}"/>
          </ac:spMkLst>
        </pc:spChg>
        <pc:spChg chg="add del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20" creationId="{2D2964BB-484D-45AE-AD66-D407D0629652}"/>
          </ac:spMkLst>
        </pc:spChg>
        <pc:spChg chg="add del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22" creationId="{6691AC69-A76E-4DAB-B565-468B6B87ACF3}"/>
          </ac:spMkLst>
        </pc:spChg>
        <pc:spChg chg="add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29" creationId="{228FB460-D3FF-4440-A020-05982A09E517}"/>
          </ac:spMkLst>
        </pc:spChg>
        <pc:spChg chg="add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33" creationId="{5566D6E1-03A1-4D73-A4E0-35D74D568A04}"/>
          </ac:spMkLst>
        </pc:spChg>
        <pc:spChg chg="add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35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22:04:57.566" v="1655" actId="26606"/>
          <ac:spMkLst>
            <pc:docMk/>
            <pc:sldMk cId="2568758531" sldId="263"/>
            <ac:spMk id="37" creationId="{7B786209-1B0B-4CA9-9BDD-F7327066A84D}"/>
          </ac:spMkLst>
        </pc:spChg>
      </pc:sldChg>
      <pc:sldChg chg="addSp modSp new mod setBg">
        <pc:chgData name="Cecile Robertson" userId="60d9e854ded97a0d" providerId="LiveId" clId="{65D81530-A6A4-40A2-9A62-26A0E2A241CD}" dt="2026-03-18T22:03:20.710" v="1647" actId="14100"/>
        <pc:sldMkLst>
          <pc:docMk/>
          <pc:sldMk cId="2384331939" sldId="264"/>
        </pc:sldMkLst>
        <pc:spChg chg="mod">
          <ac:chgData name="Cecile Robertson" userId="60d9e854ded97a0d" providerId="LiveId" clId="{65D81530-A6A4-40A2-9A62-26A0E2A241CD}" dt="2026-03-18T22:00:41.204" v="1625" actId="26606"/>
          <ac:spMkLst>
            <pc:docMk/>
            <pc:sldMk cId="2384331939" sldId="264"/>
            <ac:spMk id="2" creationId="{9AF87C91-F90C-DF93-38D2-98A32D60A412}"/>
          </ac:spMkLst>
        </pc:spChg>
        <pc:spChg chg="mod">
          <ac:chgData name="Cecile Robertson" userId="60d9e854ded97a0d" providerId="LiveId" clId="{65D81530-A6A4-40A2-9A62-26A0E2A241CD}" dt="2026-03-18T22:03:20.710" v="1647" actId="14100"/>
          <ac:spMkLst>
            <pc:docMk/>
            <pc:sldMk cId="2384331939" sldId="264"/>
            <ac:spMk id="3" creationId="{1F55BA09-5FDD-5720-0688-2BEF16AEE63B}"/>
          </ac:spMkLst>
        </pc:spChg>
        <pc:spChg chg="add">
          <ac:chgData name="Cecile Robertson" userId="60d9e854ded97a0d" providerId="LiveId" clId="{65D81530-A6A4-40A2-9A62-26A0E2A241CD}" dt="2026-03-18T22:00:41.204" v="1625" actId="26606"/>
          <ac:spMkLst>
            <pc:docMk/>
            <pc:sldMk cId="2384331939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2:00:41.204" v="1625" actId="26606"/>
          <ac:spMkLst>
            <pc:docMk/>
            <pc:sldMk cId="2384331939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2:00:41.204" v="1625" actId="26606"/>
          <ac:spMkLst>
            <pc:docMk/>
            <pc:sldMk cId="2384331939" sldId="264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22:00:57.315" v="1630" actId="26606"/>
        <pc:sldMkLst>
          <pc:docMk/>
          <pc:sldMk cId="3306345007" sldId="265"/>
        </pc:sldMkLst>
        <pc:spChg chg="mod">
          <ac:chgData name="Cecile Robertson" userId="60d9e854ded97a0d" providerId="LiveId" clId="{65D81530-A6A4-40A2-9A62-26A0E2A241CD}" dt="2026-03-18T22:00:57.315" v="1630" actId="26606"/>
          <ac:spMkLst>
            <pc:docMk/>
            <pc:sldMk cId="3306345007" sldId="265"/>
            <ac:spMk id="2" creationId="{DB1D791D-7030-4942-734F-049431F6331A}"/>
          </ac:spMkLst>
        </pc:spChg>
        <pc:spChg chg="mod">
          <ac:chgData name="Cecile Robertson" userId="60d9e854ded97a0d" providerId="LiveId" clId="{65D81530-A6A4-40A2-9A62-26A0E2A241CD}" dt="2026-03-18T22:00:57.315" v="1630" actId="26606"/>
          <ac:spMkLst>
            <pc:docMk/>
            <pc:sldMk cId="3306345007" sldId="265"/>
            <ac:spMk id="3" creationId="{DF55DC5A-5BC0-5B6C-58BD-F753A39FBCBA}"/>
          </ac:spMkLst>
        </pc:spChg>
        <pc:spChg chg="add">
          <ac:chgData name="Cecile Robertson" userId="60d9e854ded97a0d" providerId="LiveId" clId="{65D81530-A6A4-40A2-9A62-26A0E2A241CD}" dt="2026-03-18T22:00:57.315" v="1630" actId="26606"/>
          <ac:spMkLst>
            <pc:docMk/>
            <pc:sldMk cId="3306345007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2:00:57.315" v="1630" actId="26606"/>
          <ac:spMkLst>
            <pc:docMk/>
            <pc:sldMk cId="3306345007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2:00:57.315" v="1630" actId="26606"/>
          <ac:spMkLst>
            <pc:docMk/>
            <pc:sldMk cId="3306345007" sldId="265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22:07:15.892" v="1678" actId="1076"/>
        <pc:sldMkLst>
          <pc:docMk/>
          <pc:sldMk cId="2441242798" sldId="266"/>
        </pc:sldMkLst>
        <pc:spChg chg="mod">
          <ac:chgData name="Cecile Robertson" userId="60d9e854ded97a0d" providerId="LiveId" clId="{65D81530-A6A4-40A2-9A62-26A0E2A241CD}" dt="2026-03-18T22:06:52.844" v="1670" actId="122"/>
          <ac:spMkLst>
            <pc:docMk/>
            <pc:sldMk cId="2441242798" sldId="266"/>
            <ac:spMk id="2" creationId="{5AB2D9B2-8645-877B-1866-2C067C6B1CC3}"/>
          </ac:spMkLst>
        </pc:spChg>
        <pc:spChg chg="mod">
          <ac:chgData name="Cecile Robertson" userId="60d9e854ded97a0d" providerId="LiveId" clId="{65D81530-A6A4-40A2-9A62-26A0E2A241CD}" dt="2026-03-18T22:07:10.467" v="1676" actId="27636"/>
          <ac:spMkLst>
            <pc:docMk/>
            <pc:sldMk cId="2441242798" sldId="266"/>
            <ac:spMk id="3" creationId="{D9495074-3EEA-0E16-FDC6-5B6C1853F071}"/>
          </ac:spMkLst>
        </pc:spChg>
        <pc:spChg chg="add">
          <ac:chgData name="Cecile Robertson" userId="60d9e854ded97a0d" providerId="LiveId" clId="{65D81530-A6A4-40A2-9A62-26A0E2A241CD}" dt="2026-03-18T22:06:40.964" v="1666" actId="26606"/>
          <ac:spMkLst>
            <pc:docMk/>
            <pc:sldMk cId="2441242798" sldId="266"/>
            <ac:spMk id="12" creationId="{020C988C-FAAD-4B22-8BA7-6B5DEFD8D167}"/>
          </ac:spMkLst>
        </pc:spChg>
        <pc:spChg chg="add">
          <ac:chgData name="Cecile Robertson" userId="60d9e854ded97a0d" providerId="LiveId" clId="{65D81530-A6A4-40A2-9A62-26A0E2A241CD}" dt="2026-03-18T22:06:40.964" v="1666" actId="26606"/>
          <ac:spMkLst>
            <pc:docMk/>
            <pc:sldMk cId="2441242798" sldId="266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18T22:06:40.964" v="1666" actId="26606"/>
          <ac:spMkLst>
            <pc:docMk/>
            <pc:sldMk cId="2441242798" sldId="266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18T22:07:15.892" v="1678" actId="1076"/>
          <ac:picMkLst>
            <pc:docMk/>
            <pc:sldMk cId="2441242798" sldId="266"/>
            <ac:picMk id="5" creationId="{BD54037E-3B50-7704-4E6F-2505C162E5E4}"/>
          </ac:picMkLst>
        </pc:picChg>
        <pc:picChg chg="add mod">
          <ac:chgData name="Cecile Robertson" userId="60d9e854ded97a0d" providerId="LiveId" clId="{65D81530-A6A4-40A2-9A62-26A0E2A241CD}" dt="2026-03-18T22:06:40.964" v="1666" actId="26606"/>
          <ac:picMkLst>
            <pc:docMk/>
            <pc:sldMk cId="2441242798" sldId="266"/>
            <ac:picMk id="7" creationId="{DAD63E73-65DF-B98B-C59D-120D0BEF5B7E}"/>
          </ac:picMkLst>
        </pc:picChg>
      </pc:sldChg>
      <pc:sldChg chg="addSp modSp new mod setBg">
        <pc:chgData name="Cecile Robertson" userId="60d9e854ded97a0d" providerId="LiveId" clId="{65D81530-A6A4-40A2-9A62-26A0E2A241CD}" dt="2026-03-18T22:08:22.356" v="1704" actId="26606"/>
        <pc:sldMkLst>
          <pc:docMk/>
          <pc:sldMk cId="2600024911" sldId="267"/>
        </pc:sldMkLst>
        <pc:spChg chg="mod">
          <ac:chgData name="Cecile Robertson" userId="60d9e854ded97a0d" providerId="LiveId" clId="{65D81530-A6A4-40A2-9A62-26A0E2A241CD}" dt="2026-03-18T22:08:22.356" v="1704" actId="26606"/>
          <ac:spMkLst>
            <pc:docMk/>
            <pc:sldMk cId="2600024911" sldId="267"/>
            <ac:spMk id="2" creationId="{4C31FE79-CC6F-A397-EFA6-34CC1E0C2BAC}"/>
          </ac:spMkLst>
        </pc:spChg>
        <pc:spChg chg="mod">
          <ac:chgData name="Cecile Robertson" userId="60d9e854ded97a0d" providerId="LiveId" clId="{65D81530-A6A4-40A2-9A62-26A0E2A241CD}" dt="2026-03-18T22:08:22.356" v="1704" actId="26606"/>
          <ac:spMkLst>
            <pc:docMk/>
            <pc:sldMk cId="2600024911" sldId="267"/>
            <ac:spMk id="3" creationId="{77D64115-A62A-869C-741A-521538186213}"/>
          </ac:spMkLst>
        </pc:spChg>
        <pc:spChg chg="add">
          <ac:chgData name="Cecile Robertson" userId="60d9e854ded97a0d" providerId="LiveId" clId="{65D81530-A6A4-40A2-9A62-26A0E2A241CD}" dt="2026-03-18T22:08:22.356" v="1704" actId="26606"/>
          <ac:spMkLst>
            <pc:docMk/>
            <pc:sldMk cId="2600024911" sldId="267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3-18T22:08:22.356" v="1704" actId="26606"/>
          <ac:spMkLst>
            <pc:docMk/>
            <pc:sldMk cId="2600024911" sldId="267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3-18T22:08:22.356" v="1704" actId="26606"/>
          <ac:picMkLst>
            <pc:docMk/>
            <pc:sldMk cId="2600024911" sldId="267"/>
            <ac:picMk id="5" creationId="{A06DA05F-D0FB-E175-23A1-49546F28A6BC}"/>
          </ac:picMkLst>
        </pc:picChg>
      </pc:sldChg>
      <pc:sldChg chg="addSp modSp new mod setBg">
        <pc:chgData name="Cecile Robertson" userId="60d9e854ded97a0d" providerId="LiveId" clId="{65D81530-A6A4-40A2-9A62-26A0E2A241CD}" dt="2026-03-18T22:09:32.261" v="1741" actId="26606"/>
        <pc:sldMkLst>
          <pc:docMk/>
          <pc:sldMk cId="2923503642" sldId="268"/>
        </pc:sldMkLst>
        <pc:spChg chg="mo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2" creationId="{FE622FE8-FF8E-F41D-1066-79E534C0C668}"/>
          </ac:spMkLst>
        </pc:spChg>
        <pc:spChg chg="mo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3" creationId="{2CB94D58-0551-D9AB-6C3E-144D9161A874}"/>
          </ac:spMkLst>
        </pc:spChg>
        <pc:spChg chg="ad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18T22:09:32.261" v="1741" actId="26606"/>
          <ac:spMkLst>
            <pc:docMk/>
            <pc:sldMk cId="2923503642" sldId="268"/>
            <ac:spMk id="14" creationId="{FA23A907-97FB-4A8F-880A-DD77401C42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8052-5845-BAEE-D5A2-51D0C97F5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ADEA9-DFE1-E2EA-7BAA-85DDA9C78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1A1E6-D455-A179-B54C-4A9171EB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2A48-9D38-9CB5-335D-47035746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4E13-BA91-CEAD-114D-8641FD6C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98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26E3-7CF7-09A6-F8B6-06C80B22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330B5-7A0B-14FB-7DD0-4B4780D59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4125-F560-6B66-C136-460A9A7F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E9C9-18D4-130A-977C-939A19A5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16C1C-8E79-14A6-F5C5-CFEDBED2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58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A7855-668F-6150-6F7D-BCA497C02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8984E-945F-E5B1-3572-0630A63D1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1E603-3F00-0165-62FD-1A0DE29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F4B0E-8CBA-D0EE-B542-16152623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7922-25E6-E1AF-A9A0-FD18D598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1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4C4-BFC3-EEE5-57AB-4F97D92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3B98-F604-49A5-C1D6-5C6EC138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9C17-979C-51C5-8120-83849A23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B0CC-4689-F292-D517-36008E41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B498D-AF6E-9F0B-ECD9-25A934A7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8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DC0A-A0CF-FF82-2DBC-A998E04F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824F8-193C-0D46-D7C7-D1BDE6EB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AEFA7-61B2-61BF-33DA-49816A5B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22682-405F-F2A5-8558-5F4DE564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C489-9462-D3AD-2D5E-79BDE54D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A76E-B812-EBBC-9DC2-FA11F364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7A56-B0DF-AF81-2C06-582B04F82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DC03-5B97-6BC5-B05D-5B5798C8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5B776-125B-B94D-E7BC-9805D3B3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5724C-7F8D-C156-B81B-B4095390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C6AF-C2D0-F859-2DAA-DA4FD831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2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D6F4-E63F-C396-E481-4A746B7B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0443-9F77-60B2-33A1-176C61C5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666EC-19D9-FE49-54BD-504DEAAD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AFEC8-566C-2C2B-A602-E6D1459B5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D60F4-7F3D-7CC0-7BFC-5315CAC14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8BB78-1074-3938-65BC-3651F51E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E2DD2-D61F-D6C2-DC70-7748D5DC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F754D-5FC2-25A3-707A-E9A17785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36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F823-82C1-F9BC-A225-3F12A33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15C6B-6681-F3DA-1AA8-71B95E2C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BBED-9E73-AE0F-B061-C5705D14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4CB64-9B7C-9E2A-CBF9-F1D41F19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76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03AA8-895F-8443-3E34-9B8E60DE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B330E-0DA8-F92B-896E-35995DC8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CA3A6-3C76-CE37-67D3-7BEC780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17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0870-A161-6C62-9016-0CC4191F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CC20-D1D4-7592-F8D3-7339D74E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61D97-DDCF-8AD2-18E1-BFD5930F0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5C8A2-179F-FAD7-CCD8-F789922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BF154-FAE4-3360-7B23-CCD9C873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91685-3806-FA35-3DF6-F1AFC48F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95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B97B-08DF-757C-FA21-1E1A4F88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3A9B2-6F6F-B227-E42F-E52AE5654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0C9B1-9F42-6603-F2AF-7BF40A164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138A-604A-C77F-D50E-6307AD36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87B7F-94A2-0822-295C-B03260B5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8C1E5-8AF3-0CEF-8D78-280904C7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3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9C42C-A0D9-5EF9-8028-C7992D45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644B1-E87C-C5D0-3B78-6E160C73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DB39-DEE6-5215-55A3-4EEC40C05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94FCA-C34B-4876-80CC-4CACEC293C3C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E453-557B-EC80-9770-FC57DE3F3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53A51-C9BC-79EB-7ADB-F739E696C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95B9F-ABCF-4A3D-A740-ACE91EF71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jour1actu.com/technologies/a-quoi-ca-sert-les-reseaux-sociau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2F8E9-1D90-33A0-4E96-AB4E8E7E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fr-FR" sz="5100"/>
              <a:t>Réseaux sociaux : comprendre leur influence et faire entendre sa voix</a:t>
            </a:r>
            <a:endParaRPr lang="en-CA" sz="5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A6CC3-064E-C212-8BF0-8B33B8E70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CA" sz="2000"/>
              <a:t>Un plan de leçon pour les élèves en 7</a:t>
            </a:r>
            <a:r>
              <a:rPr lang="fr-CA" sz="2000" baseline="30000"/>
              <a:t>ième</a:t>
            </a:r>
            <a:r>
              <a:rPr lang="fr-CA" sz="2000"/>
              <a:t> année </a:t>
            </a:r>
          </a:p>
          <a:p>
            <a:r>
              <a:rPr lang="fr-CA" sz="2000"/>
              <a:t>Français cadre </a:t>
            </a:r>
          </a:p>
          <a:p>
            <a:r>
              <a:rPr lang="en-US" sz="2000"/>
              <a:t>All images used in this lesson plan are sourced from the Microsoft PowerPoint image library and are used in accordance with Microsoft’s content usage terms</a:t>
            </a:r>
            <a:endParaRPr lang="fr-CA" sz="2000"/>
          </a:p>
          <a:p>
            <a:endParaRPr lang="en-CA" sz="20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3D rendering of game pieces tied together with a rope">
            <a:extLst>
              <a:ext uri="{FF2B5EF4-FFF2-40B4-BE49-F238E27FC236}">
                <a16:creationId xmlns:a16="http://schemas.microsoft.com/office/drawing/2014/main" id="{0BCC14C8-B550-7190-7F88-5DFE004D8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CACF2661-3ED8-A45C-76BC-1D2035174D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9850" y="5735637"/>
            <a:ext cx="1530148" cy="73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BD1DC-3553-52A5-48E1-787CF37D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Après la vidéo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4E433-DCCA-0BE1-DA1F-04877466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912" y="820880"/>
            <a:ext cx="6272509" cy="57002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400" dirty="0"/>
              <a:t>Les élèves travaillent avec un partenaire pour répondre aux questions suivantes: 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1) À quoi servent les réseaux sociaux selon la vidéo 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2) Quels types de choses peut‑on partager sur les réseaux sociaux 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3) Pourquoi les réseaux sociaux sont‑ils populaires chez les jeunes 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4) Quels sont les avantages mentionnés dans la vidéo 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5) Quels sont les risques ou les dangers possibles 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6) Pourquoi faut‑il faire attention à ce qu’on publie ?</a:t>
            </a:r>
            <a:endParaRPr lang="fr-FR" sz="2400" dirty="0"/>
          </a:p>
          <a:p>
            <a:endParaRPr lang="en-CA" sz="20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2D9B2-8645-877B-1866-2C067C6B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pPr algn="ctr"/>
            <a:r>
              <a:rPr lang="fr-FR" sz="3400" dirty="0"/>
              <a:t>Activité principale : création d’un mini‑podcast</a:t>
            </a:r>
            <a:endParaRPr lang="en-CA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5074-3EEA-0E16-FDC6-5B6C1853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74" y="1825625"/>
            <a:ext cx="6724828" cy="482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Les élèves travaillent en équipes de 2 ou 3.</a:t>
            </a:r>
            <a:endParaRPr lang="fr-FR" dirty="0"/>
          </a:p>
          <a:p>
            <a:r>
              <a:rPr lang="fr-FR" b="1" dirty="0">
                <a:effectLst/>
              </a:rPr>
              <a:t>Tâche :</a:t>
            </a:r>
            <a:r>
              <a:rPr lang="fr-FR" dirty="0">
                <a:effectLst/>
              </a:rPr>
              <a:t> créer un podcast de </a:t>
            </a:r>
            <a:r>
              <a:rPr lang="fr-FR" b="1" dirty="0">
                <a:effectLst/>
              </a:rPr>
              <a:t>1 à 2 minutes</a:t>
            </a:r>
            <a:r>
              <a:rPr lang="fr-FR" dirty="0">
                <a:effectLst/>
              </a:rPr>
              <a:t> en français qui présente :</a:t>
            </a:r>
            <a:endParaRPr lang="fr-FR" dirty="0"/>
          </a:p>
          <a:p>
            <a:r>
              <a:rPr lang="fr-FR" dirty="0">
                <a:effectLst/>
              </a:rPr>
              <a:t>une introduction au sujet,</a:t>
            </a:r>
            <a:endParaRPr lang="fr-FR" dirty="0"/>
          </a:p>
          <a:p>
            <a:r>
              <a:rPr lang="fr-FR" dirty="0">
                <a:effectLst/>
              </a:rPr>
              <a:t>un avantage des médias sociaux,</a:t>
            </a:r>
            <a:endParaRPr lang="fr-FR" dirty="0"/>
          </a:p>
          <a:p>
            <a:r>
              <a:rPr lang="fr-FR" dirty="0">
                <a:effectLst/>
              </a:rPr>
              <a:t>un défi ou une difficulté,</a:t>
            </a:r>
            <a:endParaRPr lang="fr-FR" dirty="0"/>
          </a:p>
          <a:p>
            <a:r>
              <a:rPr lang="fr-FR" dirty="0">
                <a:effectLst/>
              </a:rPr>
              <a:t>une suggestion pour utiliser les réseaux sociaux de manière équilibrée,</a:t>
            </a:r>
            <a:endParaRPr lang="fr-FR" dirty="0"/>
          </a:p>
          <a:p>
            <a:r>
              <a:rPr lang="fr-FR" dirty="0">
                <a:effectLst/>
              </a:rPr>
              <a:t>une conclusion.</a:t>
            </a:r>
            <a:endParaRPr lang="fr-FR" dirty="0"/>
          </a:p>
          <a:p>
            <a:endParaRPr lang="en-CA" sz="2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BD54037E-3B50-7704-4E6F-2505C162E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766" y="669522"/>
            <a:ext cx="1322928" cy="1322928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Graphic 6" descr="Head with gears outline">
            <a:extLst>
              <a:ext uri="{FF2B5EF4-FFF2-40B4-BE49-F238E27FC236}">
                <a16:creationId xmlns:a16="http://schemas.microsoft.com/office/drawing/2014/main" id="{DAD63E73-65DF-B98B-C59D-120D0BEF5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24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Retro microphone">
            <a:extLst>
              <a:ext uri="{FF2B5EF4-FFF2-40B4-BE49-F238E27FC236}">
                <a16:creationId xmlns:a16="http://schemas.microsoft.com/office/drawing/2014/main" id="{A06DA05F-D0FB-E175-23A1-49546F28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1FE79-CC6F-A397-EFA6-34CC1E0C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FR" b="1" dirty="0">
                <a:effectLst/>
              </a:rPr>
              <a:t>Modèle de script </a:t>
            </a:r>
            <a:br>
              <a:rPr lang="fr-FR" dirty="0"/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4115-A62A-869C-741A-521538186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i="1" dirty="0">
                <a:effectLst/>
              </a:rPr>
              <a:t>Bonjour, nous sommes… Aujourd’hui, nous parlons des réseaux sociaux.</a:t>
            </a:r>
            <a:endParaRPr lang="fr-FR" dirty="0"/>
          </a:p>
          <a:p>
            <a:r>
              <a:rPr lang="fr-FR" i="1" dirty="0">
                <a:effectLst/>
              </a:rPr>
              <a:t>Un avantage est… parce que…</a:t>
            </a:r>
            <a:endParaRPr lang="fr-FR" dirty="0"/>
          </a:p>
          <a:p>
            <a:r>
              <a:rPr lang="fr-FR" i="1" dirty="0">
                <a:effectLst/>
              </a:rPr>
              <a:t>Un défi est… car…</a:t>
            </a:r>
            <a:endParaRPr lang="fr-FR" dirty="0"/>
          </a:p>
          <a:p>
            <a:r>
              <a:rPr lang="fr-FR" i="1" dirty="0">
                <a:effectLst/>
              </a:rPr>
              <a:t>Pour garder un bon équilibre, on peut…</a:t>
            </a:r>
            <a:endParaRPr lang="fr-FR" dirty="0"/>
          </a:p>
          <a:p>
            <a:r>
              <a:rPr lang="fr-FR" i="1" dirty="0">
                <a:effectLst/>
              </a:rPr>
              <a:t>Merci de nous avoir écoutés !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002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22FE8-FF8E-F41D-1066-79E534C0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Évaluation formative</a:t>
            </a:r>
            <a:br>
              <a:rPr lang="fr-FR" b="1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94D58-0551-D9AB-6C3E-144D9161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Critères :</a:t>
            </a:r>
            <a:endParaRPr lang="fr-FR" dirty="0"/>
          </a:p>
          <a:p>
            <a:r>
              <a:rPr lang="fr-FR" dirty="0">
                <a:effectLst/>
              </a:rPr>
              <a:t>Utilisation du vocabulaire du thème</a:t>
            </a:r>
            <a:endParaRPr lang="fr-FR" dirty="0"/>
          </a:p>
          <a:p>
            <a:r>
              <a:rPr lang="fr-FR" dirty="0">
                <a:effectLst/>
              </a:rPr>
              <a:t>Clarté du message</a:t>
            </a:r>
            <a:endParaRPr lang="fr-FR" dirty="0"/>
          </a:p>
          <a:p>
            <a:r>
              <a:rPr lang="fr-FR" dirty="0">
                <a:effectLst/>
              </a:rPr>
              <a:t>Structure du script</a:t>
            </a:r>
            <a:endParaRPr lang="fr-FR" dirty="0"/>
          </a:p>
          <a:p>
            <a:r>
              <a:rPr lang="fr-FR" dirty="0">
                <a:effectLst/>
              </a:rPr>
              <a:t>Participation orale</a:t>
            </a:r>
            <a:endParaRPr lang="fr-FR" dirty="0"/>
          </a:p>
          <a:p>
            <a:r>
              <a:rPr lang="fr-FR" dirty="0">
                <a:effectLst/>
              </a:rPr>
              <a:t>Collaboration en équipe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50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82CA4-F3CA-0AF8-E75C-71C516D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Objectifs d’apprentissage (alignés au curriculum FSL:  7ᵉ année)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9477-6B18-8E4E-CB1A-57FE66BE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690688"/>
            <a:ext cx="10280274" cy="495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Communication orale</a:t>
            </a:r>
          </a:p>
          <a:p>
            <a:r>
              <a:rPr lang="fr-FR" sz="1800" dirty="0">
                <a:effectLst/>
              </a:rPr>
              <a:t>Participer à des discussions guidées sur un sujet familier et pertinent.</a:t>
            </a:r>
            <a:endParaRPr lang="fr-FR" sz="1800" dirty="0"/>
          </a:p>
          <a:p>
            <a:r>
              <a:rPr lang="fr-FR" sz="1800" dirty="0">
                <a:effectLst/>
              </a:rPr>
              <a:t>Exprimer des opinions simples et justifier avec des exemples.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Compréhension orale</a:t>
            </a:r>
          </a:p>
          <a:p>
            <a:r>
              <a:rPr lang="fr-FR" sz="1800" dirty="0">
                <a:effectLst/>
              </a:rPr>
              <a:t>Comprendre </a:t>
            </a:r>
            <a:r>
              <a:rPr lang="fr-CA" sz="1800" dirty="0"/>
              <a:t>une</a:t>
            </a:r>
            <a:r>
              <a:rPr lang="fr-FR" sz="1800" dirty="0">
                <a:effectLst/>
              </a:rPr>
              <a:t> </a:t>
            </a:r>
            <a:r>
              <a:rPr lang="fr-FR" sz="1800">
                <a:effectLst/>
              </a:rPr>
              <a:t>vidéo en </a:t>
            </a:r>
            <a:r>
              <a:rPr lang="fr-FR" sz="1800" dirty="0">
                <a:effectLst/>
              </a:rPr>
              <a:t>français sur un thème social.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Écriture</a:t>
            </a:r>
          </a:p>
          <a:p>
            <a:r>
              <a:rPr lang="fr-FR" sz="1800" dirty="0">
                <a:effectLst/>
              </a:rPr>
              <a:t>Rédiger un court script pour un podcast (phrases simples, connecteurs, vocabulaire thématique).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Compétence socioculturelle</a:t>
            </a:r>
          </a:p>
          <a:p>
            <a:r>
              <a:rPr lang="fr-FR" sz="1800" dirty="0">
                <a:effectLst/>
              </a:rPr>
              <a:t>Explorer comment les médias sociaux influencent la vie des jeunes et réfléchir à des stratégies d’équilibre.</a:t>
            </a:r>
            <a:endParaRPr lang="fr-FR" sz="1800" dirty="0"/>
          </a:p>
          <a:p>
            <a:endParaRPr lang="en-CA" sz="13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F9617800-2489-6C2E-C52E-306DF2E2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9534" y="1743076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96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8BEDA2-C3EB-5335-F3F7-EE0F8B0A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49" y="3043975"/>
            <a:ext cx="2605209" cy="32989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00158-6780-47FF-43D2-977D7D12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fr-CA" sz="4100" dirty="0"/>
              <a:t>Utilisation de l'intelligence artificielle</a:t>
            </a:r>
            <a:endParaRPr lang="en-CA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9880-40D5-9A62-5D98-33C13307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1975723"/>
            <a:ext cx="6260376" cy="420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Tout le contenu a été vérifié, adapté et validé afin de répondre aux besoins pédagogiques des élèves et aux attentes du curriculum de français de base en Ontario.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6427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59903-A326-D9F7-88CF-038083B6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Déroulement</a:t>
            </a:r>
            <a:r>
              <a:rPr lang="en-CA" dirty="0"/>
              <a:t> de la </a:t>
            </a:r>
            <a:r>
              <a:rPr lang="en-CA" dirty="0" err="1"/>
              <a:t>leçon</a:t>
            </a:r>
            <a:r>
              <a:rPr lang="en-CA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3A4-D078-05FC-7A75-76120F36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u="sng" dirty="0">
                <a:effectLst/>
              </a:rPr>
              <a:t>Questions pour stimuler la discussion: </a:t>
            </a:r>
          </a:p>
          <a:p>
            <a:endParaRPr lang="fr-FR" sz="2400" i="1" dirty="0"/>
          </a:p>
          <a:p>
            <a:r>
              <a:rPr lang="fr-FR" sz="2400" i="1" dirty="0">
                <a:effectLst/>
              </a:rPr>
              <a:t>Quels médias sociaux connais‑tu ?</a:t>
            </a:r>
            <a:endParaRPr lang="fr-FR" sz="2400" dirty="0"/>
          </a:p>
          <a:p>
            <a:r>
              <a:rPr lang="fr-FR" sz="2400" i="1" dirty="0">
                <a:effectLst/>
              </a:rPr>
              <a:t>Pourquoi les jeunes les utilisent‑ils ?</a:t>
            </a:r>
            <a:endParaRPr lang="fr-FR" sz="2400" dirty="0"/>
          </a:p>
          <a:p>
            <a:r>
              <a:rPr lang="fr-FR" sz="2400" i="1" dirty="0">
                <a:effectLst/>
              </a:rPr>
              <a:t>Qu’est‑ce qui est amusant ? Qu’est‑ce qui est parfois difficile ?</a:t>
            </a:r>
            <a:endParaRPr lang="fr-FR" sz="2400" dirty="0"/>
          </a:p>
          <a:p>
            <a:r>
              <a:rPr lang="fr-FR" sz="2400" dirty="0">
                <a:effectLst/>
              </a:rPr>
              <a:t>L’enseignant note les idées sur un tableau (vocabulaire : partager, publier, commenter, suivre, se comparer, se divertir).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DA6768B0-E184-F815-D51A-AE8F6DEF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eeting outline">
            <a:extLst>
              <a:ext uri="{FF2B5EF4-FFF2-40B4-BE49-F238E27FC236}">
                <a16:creationId xmlns:a16="http://schemas.microsoft.com/office/drawing/2014/main" id="{F649709F-A6CA-259C-D429-F064593AE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331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D297C-5F2B-9259-0E85-4F7FE8B3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Mini‑leçon : vocabulaire essentiel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EAC4-4556-4752-F3F6-F242242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Mots clés :</a:t>
            </a:r>
            <a:endParaRPr lang="fr-FR" dirty="0"/>
          </a:p>
          <a:p>
            <a:r>
              <a:rPr lang="fr-FR" b="1" dirty="0">
                <a:effectLst/>
              </a:rPr>
              <a:t>un réseau social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une publication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un commentaire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un influenceur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la comparaison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la pression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la confiance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le bien‑être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l’équilibre</a:t>
            </a:r>
            <a:r>
              <a:rPr lang="fr-FR" dirty="0">
                <a:effectLst/>
              </a:rPr>
              <a:t>, </a:t>
            </a:r>
            <a:r>
              <a:rPr lang="fr-FR" b="1" dirty="0">
                <a:effectLst/>
              </a:rPr>
              <a:t>la pause numérique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r>
              <a:rPr lang="fr-FR" dirty="0">
                <a:effectLst/>
              </a:rPr>
              <a:t>Expressions utiles :</a:t>
            </a:r>
            <a:endParaRPr lang="fr-FR" dirty="0"/>
          </a:p>
          <a:p>
            <a:r>
              <a:rPr lang="fr-FR" i="1" dirty="0">
                <a:effectLst/>
              </a:rPr>
              <a:t>À mon avis…</a:t>
            </a:r>
            <a:endParaRPr lang="fr-FR" dirty="0"/>
          </a:p>
          <a:p>
            <a:r>
              <a:rPr lang="fr-FR" i="1" dirty="0">
                <a:effectLst/>
              </a:rPr>
              <a:t>Je pense que…</a:t>
            </a:r>
            <a:endParaRPr lang="fr-FR" dirty="0"/>
          </a:p>
          <a:p>
            <a:r>
              <a:rPr lang="fr-FR" i="1" dirty="0">
                <a:effectLst/>
              </a:rPr>
              <a:t>Un avantage est…</a:t>
            </a:r>
            <a:endParaRPr lang="fr-FR" dirty="0"/>
          </a:p>
          <a:p>
            <a:r>
              <a:rPr lang="fr-FR" i="1" dirty="0">
                <a:effectLst/>
              </a:rPr>
              <a:t>Un inconvénient est…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95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A64B9-269E-85E0-79E1-FC2E81AC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 b="1" dirty="0"/>
              <a:t>Avec les mots…</a:t>
            </a:r>
            <a:endParaRPr lang="en-CA" b="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94B0-E2C9-7EAB-DC93-CB91E790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9" y="1471961"/>
            <a:ext cx="9494456" cy="528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/>
              <a:t>Partager les phrases modèles suivantes.</a:t>
            </a:r>
          </a:p>
          <a:p>
            <a:pPr marL="0" indent="0">
              <a:buNone/>
            </a:pPr>
            <a:r>
              <a:rPr lang="fr-CA" sz="1400" dirty="0"/>
              <a:t>Demander aux élèves de travailler avec un partenaire pour comprendre chaque phrase.</a:t>
            </a:r>
          </a:p>
          <a:p>
            <a:pPr marL="0" indent="0">
              <a:buNone/>
            </a:pPr>
            <a:r>
              <a:rPr lang="fr-CA" sz="1400" dirty="0"/>
              <a:t>Les élèves soulignent les mots qu’ils ne connaissent pas.</a:t>
            </a:r>
          </a:p>
          <a:p>
            <a:pPr marL="0" indent="0">
              <a:buNone/>
            </a:pPr>
            <a:r>
              <a:rPr lang="fr-CA" sz="1400" dirty="0"/>
              <a:t>L'enseignant demande aux élèves de partager leurs réponses en grand groupe pour revoir le sens. </a:t>
            </a:r>
          </a:p>
          <a:p>
            <a:pPr marL="0" indent="0">
              <a:buNone/>
            </a:pPr>
            <a:r>
              <a:rPr lang="fr-FR" sz="1400" b="1" u="sng" dirty="0"/>
              <a:t>Phrases modèles</a:t>
            </a:r>
          </a:p>
          <a:p>
            <a:r>
              <a:rPr lang="fr-FR" sz="1400" b="1" dirty="0">
                <a:effectLst/>
              </a:rPr>
              <a:t>un réseau social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Instagram est un réseau social très populaire chez les jeunes.</a:t>
            </a:r>
            <a:endParaRPr lang="fr-FR" sz="1400" dirty="0"/>
          </a:p>
          <a:p>
            <a:r>
              <a:rPr lang="fr-FR" sz="1400" b="1" dirty="0">
                <a:effectLst/>
              </a:rPr>
              <a:t>une publication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J’ai fait une publication pour montrer mon dessin.</a:t>
            </a:r>
            <a:endParaRPr lang="fr-FR" sz="1400" dirty="0"/>
          </a:p>
          <a:p>
            <a:r>
              <a:rPr lang="fr-FR" sz="1400" b="1" dirty="0">
                <a:effectLst/>
              </a:rPr>
              <a:t>un commentaire</a:t>
            </a:r>
            <a:r>
              <a:rPr lang="fr-FR" sz="1400" dirty="0">
                <a:effectLst/>
              </a:rPr>
              <a:t> :  </a:t>
            </a:r>
            <a:r>
              <a:rPr lang="fr-FR" sz="1400" i="1" dirty="0">
                <a:effectLst/>
              </a:rPr>
              <a:t>Elle a laissé un commentaire gentil sous ma photo.</a:t>
            </a:r>
            <a:endParaRPr lang="fr-FR" sz="1400" dirty="0"/>
          </a:p>
          <a:p>
            <a:r>
              <a:rPr lang="fr-FR" sz="1400" b="1" dirty="0">
                <a:effectLst/>
              </a:rPr>
              <a:t>un influenceur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Un influenceur partage souvent ses idées avec beaucoup de gens.</a:t>
            </a:r>
            <a:endParaRPr lang="fr-FR" sz="1400" dirty="0"/>
          </a:p>
          <a:p>
            <a:r>
              <a:rPr lang="fr-FR" sz="1400" b="1" dirty="0">
                <a:effectLst/>
              </a:rPr>
              <a:t>la comparaison</a:t>
            </a:r>
            <a:r>
              <a:rPr lang="fr-FR" sz="1400" b="1" dirty="0"/>
              <a:t>: </a:t>
            </a:r>
            <a:r>
              <a:rPr lang="fr-FR" sz="1400" dirty="0">
                <a:effectLst/>
              </a:rPr>
              <a:t> </a:t>
            </a:r>
            <a:r>
              <a:rPr lang="fr-FR" sz="1400" i="1" dirty="0">
                <a:effectLst/>
              </a:rPr>
              <a:t>La comparaison peut parfois rendre les jeunes moins confiants.</a:t>
            </a:r>
            <a:endParaRPr lang="fr-FR" sz="1400" dirty="0"/>
          </a:p>
          <a:p>
            <a:r>
              <a:rPr lang="fr-FR" sz="1400" b="1" dirty="0">
                <a:effectLst/>
              </a:rPr>
              <a:t>la pression</a:t>
            </a:r>
            <a:r>
              <a:rPr lang="fr-FR" sz="1400" dirty="0">
                <a:effectLst/>
              </a:rPr>
              <a:t> :  </a:t>
            </a:r>
            <a:r>
              <a:rPr lang="fr-FR" sz="1400" i="1" dirty="0">
                <a:effectLst/>
              </a:rPr>
              <a:t>Il ressent de la pression quand il voit trop de messages parfaits en ligne.</a:t>
            </a:r>
            <a:endParaRPr lang="fr-FR" sz="1400" dirty="0"/>
          </a:p>
          <a:p>
            <a:r>
              <a:rPr lang="fr-FR" sz="1400" b="1" dirty="0">
                <a:effectLst/>
              </a:rPr>
              <a:t>la confiance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Les réseaux sociaux peuvent aider à développer la confiance quand on reçoit du soutien.</a:t>
            </a:r>
            <a:endParaRPr lang="fr-FR" sz="1400" dirty="0"/>
          </a:p>
          <a:p>
            <a:r>
              <a:rPr lang="fr-FR" sz="1400" b="1" dirty="0">
                <a:effectLst/>
              </a:rPr>
              <a:t>le bien‑être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Trop d’écran peut nuire au bien‑être mental.</a:t>
            </a:r>
            <a:endParaRPr lang="fr-FR" sz="1400" dirty="0"/>
          </a:p>
          <a:p>
            <a:r>
              <a:rPr lang="fr-FR" sz="1400" b="1" dirty="0">
                <a:effectLst/>
              </a:rPr>
              <a:t>l’équilibre</a:t>
            </a:r>
            <a:r>
              <a:rPr lang="fr-FR" sz="1400" dirty="0">
                <a:effectLst/>
              </a:rPr>
              <a:t> : </a:t>
            </a:r>
            <a:r>
              <a:rPr lang="fr-FR" sz="1400" i="1" dirty="0">
                <a:effectLst/>
              </a:rPr>
              <a:t>Il faut trouver un équilibre entre le temps en ligne et le temps hors écran.</a:t>
            </a:r>
            <a:endParaRPr lang="fr-FR" sz="1400" dirty="0"/>
          </a:p>
          <a:p>
            <a:r>
              <a:rPr lang="fr-FR" sz="1400" b="1" dirty="0">
                <a:effectLst/>
              </a:rPr>
              <a:t>la pause numérique</a:t>
            </a:r>
            <a:r>
              <a:rPr lang="fr-FR" sz="1400" b="1" dirty="0"/>
              <a:t>: </a:t>
            </a:r>
            <a:r>
              <a:rPr lang="fr-FR" sz="1400" dirty="0">
                <a:effectLst/>
              </a:rPr>
              <a:t> </a:t>
            </a:r>
            <a:r>
              <a:rPr lang="fr-FR" sz="1400" i="1" dirty="0">
                <a:effectLst/>
              </a:rPr>
              <a:t>Je prends une pause numérique quand je me sens trop stressé</a:t>
            </a:r>
            <a:r>
              <a:rPr lang="fr-FR" sz="1200" i="1" dirty="0">
                <a:effectLst/>
              </a:rPr>
              <a:t>.</a:t>
            </a:r>
            <a:endParaRPr lang="fr-FR" sz="1200" dirty="0"/>
          </a:p>
          <a:p>
            <a:endParaRPr lang="fr-CA" sz="1200" dirty="0"/>
          </a:p>
          <a:p>
            <a:endParaRPr lang="en-CA" sz="9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Idea outline">
            <a:extLst>
              <a:ext uri="{FF2B5EF4-FFF2-40B4-BE49-F238E27FC236}">
                <a16:creationId xmlns:a16="http://schemas.microsoft.com/office/drawing/2014/main" id="{C97E368C-CE0D-CCCF-D49C-5FBA6DECC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1889" y="3111190"/>
            <a:ext cx="1886346" cy="188634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87C91-F90C-DF93-38D2-98A32D60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rgbClr val="FFFFFF"/>
                </a:solidFill>
              </a:rPr>
              <a:t>Vrai ou faux </a:t>
            </a:r>
            <a:endParaRPr lang="en-CA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BA09-5FDD-5720-0688-2BEF16AE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234176"/>
            <a:ext cx="7888370" cy="64231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Ensemble, les élèves lisent les phrases suivantes et décident si elles sont vraies ou fausses.</a:t>
            </a:r>
          </a:p>
          <a:p>
            <a:pPr marL="0" indent="0">
              <a:buNone/>
            </a:pPr>
            <a:r>
              <a:rPr lang="fr-CA" sz="1800" dirty="0"/>
              <a:t> </a:t>
            </a:r>
          </a:p>
          <a:p>
            <a:pPr marL="0" indent="0">
              <a:buNone/>
            </a:pPr>
            <a:r>
              <a:rPr lang="fr-FR" sz="1800" b="1" u="sng" dirty="0"/>
              <a:t>Questions Vrai ou Faux </a:t>
            </a:r>
          </a:p>
          <a:p>
            <a:pPr marL="0" indent="0">
              <a:buNone/>
            </a:pPr>
            <a:endParaRPr lang="fr-FR" sz="1800" b="1" u="sng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Instagram est un réseau social très populaire chez les jeunes.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Une publication est un message privé qu’on envoie seulement à une personne.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Un commentaire peut être un message gentil sous une photo.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Un influenceur partage souvent ses idées avec beaucoup de gens.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La comparaison aide toujours les jeunes à se sentir mieux.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La pression peut venir des messages “parfaits” qu’on voit en ligne.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Les réseaux sociaux peuvent parfois aider à développer la confiance.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Trop d’écran peut nuire au bien‑être mental.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L’équilibre signifie trouver un bon mélange entre le temps en ligne et hors ligne.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effectLst/>
              </a:rPr>
              <a:t>Une pause numérique peut aider quand on se sent stressé.</a:t>
            </a:r>
            <a:endParaRPr lang="fr-FR" sz="1800" dirty="0"/>
          </a:p>
          <a:p>
            <a:pPr marL="0" indent="0">
              <a:buNone/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38433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D791D-7030-4942-734F-049431F6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effectLst/>
              </a:rPr>
              <a:t>Voici les </a:t>
            </a:r>
            <a:r>
              <a:rPr lang="fr-FR" b="1">
                <a:solidFill>
                  <a:srgbClr val="FFFFFF"/>
                </a:solidFill>
                <a:effectLst/>
              </a:rPr>
              <a:t>réponses</a:t>
            </a:r>
            <a:r>
              <a:rPr lang="fr-FR">
                <a:solidFill>
                  <a:srgbClr val="FFFFFF"/>
                </a:solidFill>
                <a:effectLst/>
              </a:rPr>
              <a:t> aux 10 questions Vrai ou Faux :</a:t>
            </a:r>
            <a:br>
              <a:rPr lang="fr-FR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5DC5A-5BC0-5B6C-58BD-F753A39F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Faux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Faux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pPr marL="514350" indent="-514350">
              <a:buFont typeface="+mj-lt"/>
              <a:buAutoNum type="arabicPeriod"/>
            </a:pPr>
            <a:r>
              <a:rPr lang="fr-FR" sz="2600" b="1">
                <a:effectLst/>
              </a:rPr>
              <a:t>Vrai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30634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5E0D0-1878-7A08-675C-E8609E83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Es-tu d'accord?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F8C5-6EC6-CACC-716D-AB80F093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669" y="481263"/>
            <a:ext cx="6792099" cy="6220326"/>
          </a:xfrm>
        </p:spPr>
        <p:txBody>
          <a:bodyPr anchor="t">
            <a:normAutofit/>
          </a:bodyPr>
          <a:lstStyle/>
          <a:p>
            <a:r>
              <a:rPr lang="fr-CA" sz="2000" dirty="0"/>
              <a:t>Les élèves regardent la vidéo suivante: </a:t>
            </a:r>
          </a:p>
          <a:p>
            <a:endParaRPr lang="fr-CA" sz="2000" dirty="0"/>
          </a:p>
          <a:p>
            <a:r>
              <a:rPr lang="fr-FR" sz="2000" dirty="0">
                <a:hlinkClick r:id="rId2"/>
              </a:rPr>
              <a:t>À quoi ça sert, les réseaux sociaux ?  - 1jour1actu.com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La vidéo explique que les réseaux sociaux servent à </a:t>
            </a:r>
            <a:r>
              <a:rPr lang="fr-FR" sz="2000" b="1" dirty="0"/>
              <a:t>partager et échanger</a:t>
            </a:r>
            <a:r>
              <a:rPr lang="fr-FR" sz="2000" dirty="0"/>
              <a:t> des messages, des photos et des vidéos avec ses amis ou avec le monde entier.</a:t>
            </a:r>
          </a:p>
          <a:p>
            <a:pPr marL="0" indent="0">
              <a:buNone/>
            </a:pPr>
            <a:r>
              <a:rPr lang="fr-FR" sz="2000" dirty="0"/>
              <a:t>Elle montre aussi que ces plateformes peuvent être </a:t>
            </a:r>
            <a:r>
              <a:rPr lang="fr-FR" sz="2000" b="1" dirty="0"/>
              <a:t>amusantes et utiles</a:t>
            </a:r>
            <a:r>
              <a:rPr lang="fr-FR" sz="2000" dirty="0"/>
              <a:t>, car elles permettent de communiquer facilement, de s’informer et de rester en contact.</a:t>
            </a:r>
          </a:p>
          <a:p>
            <a:pPr marL="0" indent="0">
              <a:buNone/>
            </a:pPr>
            <a:r>
              <a:rPr lang="fr-FR" sz="2000" dirty="0"/>
              <a:t>En même temps, la vidéo rappelle que les réseaux sociaux peuvent présenter </a:t>
            </a:r>
            <a:r>
              <a:rPr lang="fr-FR" sz="2000" b="1" dirty="0"/>
              <a:t>des dangers</a:t>
            </a:r>
            <a:r>
              <a:rPr lang="fr-FR" sz="2000" dirty="0"/>
              <a:t>, comme l’exposition à des contenus inappropriés ou la pression sociale, et qu’il est important de les utiliser avec prudence.</a:t>
            </a:r>
            <a:endParaRPr lang="en-CA" sz="2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0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1023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Réseaux sociaux : comprendre leur influence et faire entendre sa voix</vt:lpstr>
      <vt:lpstr>Objectifs d’apprentissage (alignés au curriculum FSL:  7ᵉ année)</vt:lpstr>
      <vt:lpstr>Utilisation de l'intelligence artificielle</vt:lpstr>
      <vt:lpstr>Déroulement de la leçon </vt:lpstr>
      <vt:lpstr>Mini‑leçon : vocabulaire essentiel </vt:lpstr>
      <vt:lpstr>Avec les mots…</vt:lpstr>
      <vt:lpstr>Vrai ou faux </vt:lpstr>
      <vt:lpstr>Voici les réponses aux 10 questions Vrai ou Faux : </vt:lpstr>
      <vt:lpstr>Es-tu d'accord? </vt:lpstr>
      <vt:lpstr>Après la vidéo</vt:lpstr>
      <vt:lpstr>Activité principale : création d’un mini‑podcast</vt:lpstr>
      <vt:lpstr>Modèle de script  </vt:lpstr>
      <vt:lpstr>Évaluation formative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2026-03-18T21:32:51Z</dcterms:created>
  <dcterms:modified xsi:type="dcterms:W3CDTF">2026-03-18T22:10:53Z</dcterms:modified>
</cp:coreProperties>
</file>