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F8764-B6D9-48B3-A7F3-64545B1D892B}" v="37" dt="2026-03-19T00:18:00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3-19T00:18:15.516" v="752" actId="26606"/>
      <pc:docMkLst>
        <pc:docMk/>
      </pc:docMkLst>
      <pc:sldChg chg="addSp delSp modSp mod setBg">
        <pc:chgData name="Cecile Robertson" userId="60d9e854ded97a0d" providerId="LiveId" clId="{65D81530-A6A4-40A2-9A62-26A0E2A241CD}" dt="2026-03-18T23:53:29.256" v="107" actId="255"/>
        <pc:sldMkLst>
          <pc:docMk/>
          <pc:sldMk cId="2726463590" sldId="256"/>
        </pc:sldMkLst>
        <pc:spChg chg="mod">
          <ac:chgData name="Cecile Robertson" userId="60d9e854ded97a0d" providerId="LiveId" clId="{65D81530-A6A4-40A2-9A62-26A0E2A241CD}" dt="2026-03-18T23:52:46.235" v="98" actId="26606"/>
          <ac:spMkLst>
            <pc:docMk/>
            <pc:sldMk cId="2726463590" sldId="256"/>
            <ac:spMk id="2" creationId="{11D42F1D-1DB5-293B-B263-775226E706A5}"/>
          </ac:spMkLst>
        </pc:spChg>
        <pc:spChg chg="mod ord">
          <ac:chgData name="Cecile Robertson" userId="60d9e854ded97a0d" providerId="LiveId" clId="{65D81530-A6A4-40A2-9A62-26A0E2A241CD}" dt="2026-03-18T23:53:29.256" v="107" actId="255"/>
          <ac:spMkLst>
            <pc:docMk/>
            <pc:sldMk cId="2726463590" sldId="256"/>
            <ac:spMk id="3" creationId="{8AA39094-7EA7-A673-B0B0-7402628A3DB0}"/>
          </ac:spMkLst>
        </pc:spChg>
        <pc:spChg chg="add del mod">
          <ac:chgData name="Cecile Robertson" userId="60d9e854ded97a0d" providerId="LiveId" clId="{65D81530-A6A4-40A2-9A62-26A0E2A241CD}" dt="2026-03-18T23:51:35.330" v="91" actId="21"/>
          <ac:spMkLst>
            <pc:docMk/>
            <pc:sldMk cId="2726463590" sldId="256"/>
            <ac:spMk id="4" creationId="{CD9AD15F-5FE8-06AE-B3D9-EFC9CCC323A6}"/>
          </ac:spMkLst>
        </pc:spChg>
        <pc:spChg chg="add del">
          <ac:chgData name="Cecile Robertson" userId="60d9e854ded97a0d" providerId="LiveId" clId="{65D81530-A6A4-40A2-9A62-26A0E2A241CD}" dt="2026-03-18T23:52:46.235" v="98" actId="26606"/>
          <ac:spMkLst>
            <pc:docMk/>
            <pc:sldMk cId="2726463590" sldId="256"/>
            <ac:spMk id="13" creationId="{5AC1364A-3E3D-4F0D-8776-78AF3A270DD6}"/>
          </ac:spMkLst>
        </pc:spChg>
        <pc:spChg chg="add del">
          <ac:chgData name="Cecile Robertson" userId="60d9e854ded97a0d" providerId="LiveId" clId="{65D81530-A6A4-40A2-9A62-26A0E2A241CD}" dt="2026-03-18T23:52:46.235" v="98" actId="26606"/>
          <ac:spMkLst>
            <pc:docMk/>
            <pc:sldMk cId="2726463590" sldId="256"/>
            <ac:spMk id="15" creationId="{3FCFB1DE-0B7E-48CC-BA90-B2AB0889F9D6}"/>
          </ac:spMkLst>
        </pc:spChg>
        <pc:spChg chg="add">
          <ac:chgData name="Cecile Robertson" userId="60d9e854ded97a0d" providerId="LiveId" clId="{65D81530-A6A4-40A2-9A62-26A0E2A241CD}" dt="2026-03-18T23:52:46.235" v="98" actId="26606"/>
          <ac:spMkLst>
            <pc:docMk/>
            <pc:sldMk cId="2726463590" sldId="256"/>
            <ac:spMk id="20" creationId="{149FB5C3-7336-4FE0-A30C-CC0A3646D499}"/>
          </ac:spMkLst>
        </pc:spChg>
        <pc:spChg chg="add">
          <ac:chgData name="Cecile Robertson" userId="60d9e854ded97a0d" providerId="LiveId" clId="{65D81530-A6A4-40A2-9A62-26A0E2A241CD}" dt="2026-03-18T23:52:46.235" v="98" actId="26606"/>
          <ac:spMkLst>
            <pc:docMk/>
            <pc:sldMk cId="2726463590" sldId="256"/>
            <ac:spMk id="26" creationId="{0DA909B4-15FF-46A6-8A7F-7AEF977FE9ED}"/>
          </ac:spMkLst>
        </pc:spChg>
        <pc:spChg chg="add">
          <ac:chgData name="Cecile Robertson" userId="60d9e854ded97a0d" providerId="LiveId" clId="{65D81530-A6A4-40A2-9A62-26A0E2A241CD}" dt="2026-03-18T23:52:46.235" v="98" actId="26606"/>
          <ac:spMkLst>
            <pc:docMk/>
            <pc:sldMk cId="2726463590" sldId="256"/>
            <ac:spMk id="28" creationId="{1382A32C-5B0C-4B1C-A074-76C6DBCC9F87}"/>
          </ac:spMkLst>
        </pc:spChg>
        <pc:grpChg chg="add">
          <ac:chgData name="Cecile Robertson" userId="60d9e854ded97a0d" providerId="LiveId" clId="{65D81530-A6A4-40A2-9A62-26A0E2A241CD}" dt="2026-03-18T23:52:46.235" v="98" actId="26606"/>
          <ac:grpSpMkLst>
            <pc:docMk/>
            <pc:sldMk cId="2726463590" sldId="256"/>
            <ac:grpSpMk id="22" creationId="{19A6B5CE-CB1D-48EE-8B43-E952235C8371}"/>
          </ac:grpSpMkLst>
        </pc:grpChg>
        <pc:picChg chg="add del mod">
          <ac:chgData name="Cecile Robertson" userId="60d9e854ded97a0d" providerId="LiveId" clId="{65D81530-A6A4-40A2-9A62-26A0E2A241CD}" dt="2026-03-18T23:51:26.074" v="89" actId="21"/>
          <ac:picMkLst>
            <pc:docMk/>
            <pc:sldMk cId="2726463590" sldId="256"/>
            <ac:picMk id="5" creationId="{67C80B14-CBBC-FAD3-57CA-36F4143A0725}"/>
          </ac:picMkLst>
        </pc:picChg>
        <pc:picChg chg="add mod ord">
          <ac:chgData name="Cecile Robertson" userId="60d9e854ded97a0d" providerId="LiveId" clId="{65D81530-A6A4-40A2-9A62-26A0E2A241CD}" dt="2026-03-18T23:52:52.282" v="100" actId="1076"/>
          <ac:picMkLst>
            <pc:docMk/>
            <pc:sldMk cId="2726463590" sldId="256"/>
            <ac:picMk id="6" creationId="{1FAF6F03-DD18-CF30-3002-DA2EE5AEE88D}"/>
          </ac:picMkLst>
        </pc:picChg>
        <pc:picChg chg="add mod">
          <ac:chgData name="Cecile Robertson" userId="60d9e854ded97a0d" providerId="LiveId" clId="{65D81530-A6A4-40A2-9A62-26A0E2A241CD}" dt="2026-03-18T23:52:46.235" v="98" actId="26606"/>
          <ac:picMkLst>
            <pc:docMk/>
            <pc:sldMk cId="2726463590" sldId="256"/>
            <ac:picMk id="8" creationId="{985436F7-3DC6-8093-7661-5CED2FF900C9}"/>
          </ac:picMkLst>
        </pc:picChg>
      </pc:sldChg>
      <pc:sldChg chg="addSp delSp modSp new mod setBg">
        <pc:chgData name="Cecile Robertson" userId="60d9e854ded97a0d" providerId="LiveId" clId="{65D81530-A6A4-40A2-9A62-26A0E2A241CD}" dt="2026-03-19T00:13:11.701" v="645" actId="20577"/>
        <pc:sldMkLst>
          <pc:docMk/>
          <pc:sldMk cId="1443834910" sldId="257"/>
        </pc:sldMkLst>
        <pc:spChg chg="mod">
          <ac:chgData name="Cecile Robertson" userId="60d9e854ded97a0d" providerId="LiveId" clId="{65D81530-A6A4-40A2-9A62-26A0E2A241CD}" dt="2026-03-18T23:54:51.090" v="147" actId="26606"/>
          <ac:spMkLst>
            <pc:docMk/>
            <pc:sldMk cId="1443834910" sldId="257"/>
            <ac:spMk id="2" creationId="{62F43F46-FAC6-B503-86F8-C4691547F158}"/>
          </ac:spMkLst>
        </pc:spChg>
        <pc:spChg chg="add del mod">
          <ac:chgData name="Cecile Robertson" userId="60d9e854ded97a0d" providerId="LiveId" clId="{65D81530-A6A4-40A2-9A62-26A0E2A241CD}" dt="2026-03-18T23:54:51.090" v="147" actId="26606"/>
          <ac:spMkLst>
            <pc:docMk/>
            <pc:sldMk cId="1443834910" sldId="257"/>
            <ac:spMk id="3" creationId="{F9AE8628-4B56-89F3-089C-44788C25EA6D}"/>
          </ac:spMkLst>
        </pc:spChg>
        <pc:spChg chg="add">
          <ac:chgData name="Cecile Robertson" userId="60d9e854ded97a0d" providerId="LiveId" clId="{65D81530-A6A4-40A2-9A62-26A0E2A241CD}" dt="2026-03-18T23:54:51.090" v="147" actId="26606"/>
          <ac:spMkLst>
            <pc:docMk/>
            <pc:sldMk cId="1443834910" sldId="257"/>
            <ac:spMk id="8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18T23:54:51.086" v="146" actId="26606"/>
          <ac:spMkLst>
            <pc:docMk/>
            <pc:sldMk cId="1443834910" sldId="257"/>
            <ac:spMk id="10" creationId="{B50AB553-2A96-4A92-96F2-93548E096954}"/>
          </ac:spMkLst>
        </pc:spChg>
        <pc:spChg chg="add">
          <ac:chgData name="Cecile Robertson" userId="60d9e854ded97a0d" providerId="LiveId" clId="{65D81530-A6A4-40A2-9A62-26A0E2A241CD}" dt="2026-03-18T23:54:51.090" v="147" actId="26606"/>
          <ac:spMkLst>
            <pc:docMk/>
            <pc:sldMk cId="1443834910" sldId="257"/>
            <ac:spMk id="12" creationId="{081E4A58-353D-44AE-B2FC-2A74E2E400F7}"/>
          </ac:spMkLst>
        </pc:spChg>
        <pc:spChg chg="add">
          <ac:chgData name="Cecile Robertson" userId="60d9e854ded97a0d" providerId="LiveId" clId="{65D81530-A6A4-40A2-9A62-26A0E2A241CD}" dt="2026-03-18T23:54:51.090" v="147" actId="26606"/>
          <ac:spMkLst>
            <pc:docMk/>
            <pc:sldMk cId="1443834910" sldId="257"/>
            <ac:spMk id="13" creationId="{DAAE4CDD-124C-4DCF-9584-B6033B545DD5}"/>
          </ac:spMkLst>
        </pc:spChg>
        <pc:spChg chg="add mod">
          <ac:chgData name="Cecile Robertson" userId="60d9e854ded97a0d" providerId="LiveId" clId="{65D81530-A6A4-40A2-9A62-26A0E2A241CD}" dt="2026-03-19T00:13:11.701" v="645" actId="20577"/>
          <ac:spMkLst>
            <pc:docMk/>
            <pc:sldMk cId="1443834910" sldId="257"/>
            <ac:spMk id="14" creationId="{F9AE8628-4B56-89F3-089C-44788C25EA6D}"/>
          </ac:spMkLst>
        </pc:spChg>
        <pc:graphicFrameChg chg="add del">
          <ac:chgData name="Cecile Robertson" userId="60d9e854ded97a0d" providerId="LiveId" clId="{65D81530-A6A4-40A2-9A62-26A0E2A241CD}" dt="2026-03-18T23:54:51.086" v="146" actId="26606"/>
          <ac:graphicFrameMkLst>
            <pc:docMk/>
            <pc:sldMk cId="1443834910" sldId="257"/>
            <ac:graphicFrameMk id="5" creationId="{67BBB4D4-C7EF-CC0F-0713-09F7770FA605}"/>
          </ac:graphicFrameMkLst>
        </pc:graphicFrameChg>
        <pc:picChg chg="add del">
          <ac:chgData name="Cecile Robertson" userId="60d9e854ded97a0d" providerId="LiveId" clId="{65D81530-A6A4-40A2-9A62-26A0E2A241CD}" dt="2026-03-18T23:54:51.086" v="146" actId="26606"/>
          <ac:picMkLst>
            <pc:docMk/>
            <pc:sldMk cId="1443834910" sldId="257"/>
            <ac:picMk id="6" creationId="{71FA2B60-8989-52B9-B232-FD2C2A269CA0}"/>
          </ac:picMkLst>
        </pc:picChg>
      </pc:sldChg>
      <pc:sldChg chg="addSp modSp new mod setBg">
        <pc:chgData name="Cecile Robertson" userId="60d9e854ded97a0d" providerId="LiveId" clId="{65D81530-A6A4-40A2-9A62-26A0E2A241CD}" dt="2026-03-18T23:56:37.841" v="186" actId="1076"/>
        <pc:sldMkLst>
          <pc:docMk/>
          <pc:sldMk cId="30214389" sldId="258"/>
        </pc:sldMkLst>
        <pc:spChg chg="mod">
          <ac:chgData name="Cecile Robertson" userId="60d9e854ded97a0d" providerId="LiveId" clId="{65D81530-A6A4-40A2-9A62-26A0E2A241CD}" dt="2026-03-18T23:56:34.967" v="184" actId="26606"/>
          <ac:spMkLst>
            <pc:docMk/>
            <pc:sldMk cId="30214389" sldId="258"/>
            <ac:spMk id="2" creationId="{5C7B5D28-4F0D-D1E5-BDE8-34BEFC8240AE}"/>
          </ac:spMkLst>
        </pc:spChg>
        <pc:spChg chg="mod ord">
          <ac:chgData name="Cecile Robertson" userId="60d9e854ded97a0d" providerId="LiveId" clId="{65D81530-A6A4-40A2-9A62-26A0E2A241CD}" dt="2026-03-18T23:56:34.967" v="184" actId="26606"/>
          <ac:spMkLst>
            <pc:docMk/>
            <pc:sldMk cId="30214389" sldId="258"/>
            <ac:spMk id="3" creationId="{8ECDE390-A951-24E9-E51D-3CE65C217690}"/>
          </ac:spMkLst>
        </pc:spChg>
        <pc:spChg chg="add">
          <ac:chgData name="Cecile Robertson" userId="60d9e854ded97a0d" providerId="LiveId" clId="{65D81530-A6A4-40A2-9A62-26A0E2A241CD}" dt="2026-03-18T23:56:34.967" v="184" actId="26606"/>
          <ac:spMkLst>
            <pc:docMk/>
            <pc:sldMk cId="30214389" sldId="258"/>
            <ac:spMk id="9" creationId="{3346177D-ADC4-4968-B747-5CFCD390B5B9}"/>
          </ac:spMkLst>
        </pc:spChg>
        <pc:spChg chg="add">
          <ac:chgData name="Cecile Robertson" userId="60d9e854ded97a0d" providerId="LiveId" clId="{65D81530-A6A4-40A2-9A62-26A0E2A241CD}" dt="2026-03-18T23:56:34.967" v="184" actId="26606"/>
          <ac:spMkLst>
            <pc:docMk/>
            <pc:sldMk cId="30214389" sldId="258"/>
            <ac:spMk id="11" creationId="{0844A943-BF79-4FEA-ABB1-3BD54D236606}"/>
          </ac:spMkLst>
        </pc:spChg>
        <pc:spChg chg="add">
          <ac:chgData name="Cecile Robertson" userId="60d9e854ded97a0d" providerId="LiveId" clId="{65D81530-A6A4-40A2-9A62-26A0E2A241CD}" dt="2026-03-18T23:56:34.967" v="184" actId="26606"/>
          <ac:spMkLst>
            <pc:docMk/>
            <pc:sldMk cId="30214389" sldId="258"/>
            <ac:spMk id="13" creationId="{6437CC72-F4A8-4DC3-AFAB-D22C482C8100}"/>
          </ac:spMkLst>
        </pc:spChg>
        <pc:picChg chg="add mod">
          <ac:chgData name="Cecile Robertson" userId="60d9e854ded97a0d" providerId="LiveId" clId="{65D81530-A6A4-40A2-9A62-26A0E2A241CD}" dt="2026-03-18T23:56:37.841" v="186" actId="1076"/>
          <ac:picMkLst>
            <pc:docMk/>
            <pc:sldMk cId="30214389" sldId="258"/>
            <ac:picMk id="4" creationId="{338F082B-DDEB-A666-7D9F-0F5056BDC9F7}"/>
          </ac:picMkLst>
        </pc:picChg>
      </pc:sldChg>
      <pc:sldChg chg="addSp delSp modSp new mod setBg">
        <pc:chgData name="Cecile Robertson" userId="60d9e854ded97a0d" providerId="LiveId" clId="{65D81530-A6A4-40A2-9A62-26A0E2A241CD}" dt="2026-03-19T00:13:44.896" v="679" actId="20577"/>
        <pc:sldMkLst>
          <pc:docMk/>
          <pc:sldMk cId="480788093" sldId="259"/>
        </pc:sldMkLst>
        <pc:spChg chg="mod">
          <ac:chgData name="Cecile Robertson" userId="60d9e854ded97a0d" providerId="LiveId" clId="{65D81530-A6A4-40A2-9A62-26A0E2A241CD}" dt="2026-03-19T00:13:44.896" v="679" actId="20577"/>
          <ac:spMkLst>
            <pc:docMk/>
            <pc:sldMk cId="480788093" sldId="259"/>
            <ac:spMk id="2" creationId="{2D153625-BB10-AFBF-7F36-06331F4521E7}"/>
          </ac:spMkLst>
        </pc:spChg>
        <pc:spChg chg="del">
          <ac:chgData name="Cecile Robertson" userId="60d9e854ded97a0d" providerId="LiveId" clId="{65D81530-A6A4-40A2-9A62-26A0E2A241CD}" dt="2026-03-18T23:57:13.678" v="188"/>
          <ac:spMkLst>
            <pc:docMk/>
            <pc:sldMk cId="480788093" sldId="259"/>
            <ac:spMk id="3" creationId="{C4AFD638-349E-A723-81F9-76AEB8AD1174}"/>
          </ac:spMkLst>
        </pc:spChg>
        <pc:spChg chg="add mod">
          <ac:chgData name="Cecile Robertson" userId="60d9e854ded97a0d" providerId="LiveId" clId="{65D81530-A6A4-40A2-9A62-26A0E2A241CD}" dt="2026-03-19T00:13:27.829" v="647" actId="27636"/>
          <ac:spMkLst>
            <pc:docMk/>
            <pc:sldMk cId="480788093" sldId="259"/>
            <ac:spMk id="4" creationId="{5D81E54D-1326-FBC9-800B-E11F523F86AA}"/>
          </ac:spMkLst>
        </pc:spChg>
        <pc:spChg chg="add">
          <ac:chgData name="Cecile Robertson" userId="60d9e854ded97a0d" providerId="LiveId" clId="{65D81530-A6A4-40A2-9A62-26A0E2A241CD}" dt="2026-03-18T23:57:29.754" v="189" actId="26606"/>
          <ac:spMkLst>
            <pc:docMk/>
            <pc:sldMk cId="480788093" sldId="259"/>
            <ac:spMk id="9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3:57:29.754" v="189" actId="26606"/>
          <ac:spMkLst>
            <pc:docMk/>
            <pc:sldMk cId="480788093" sldId="259"/>
            <ac:spMk id="11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3:57:29.754" v="189" actId="26606"/>
          <ac:spMkLst>
            <pc:docMk/>
            <pc:sldMk cId="480788093" sldId="259"/>
            <ac:spMk id="13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9T00:13:58.769" v="704" actId="20577"/>
        <pc:sldMkLst>
          <pc:docMk/>
          <pc:sldMk cId="3345686360" sldId="260"/>
        </pc:sldMkLst>
        <pc:spChg chg="mod">
          <ac:chgData name="Cecile Robertson" userId="60d9e854ded97a0d" providerId="LiveId" clId="{65D81530-A6A4-40A2-9A62-26A0E2A241CD}" dt="2026-03-19T00:04:00.504" v="308" actId="26606"/>
          <ac:spMkLst>
            <pc:docMk/>
            <pc:sldMk cId="3345686360" sldId="260"/>
            <ac:spMk id="2" creationId="{01297FFE-D2F0-028C-51EC-0E7F50FA4F06}"/>
          </ac:spMkLst>
        </pc:spChg>
        <pc:spChg chg="mod">
          <ac:chgData name="Cecile Robertson" userId="60d9e854ded97a0d" providerId="LiveId" clId="{65D81530-A6A4-40A2-9A62-26A0E2A241CD}" dt="2026-03-19T00:13:58.769" v="704" actId="20577"/>
          <ac:spMkLst>
            <pc:docMk/>
            <pc:sldMk cId="3345686360" sldId="260"/>
            <ac:spMk id="3" creationId="{F319D67F-2AC3-38AF-C71A-E34224F0BBFC}"/>
          </ac:spMkLst>
        </pc:spChg>
        <pc:spChg chg="add">
          <ac:chgData name="Cecile Robertson" userId="60d9e854ded97a0d" providerId="LiveId" clId="{65D81530-A6A4-40A2-9A62-26A0E2A241CD}" dt="2026-03-19T00:04:00.504" v="308" actId="26606"/>
          <ac:spMkLst>
            <pc:docMk/>
            <pc:sldMk cId="3345686360" sldId="26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9T00:04:00.504" v="308" actId="26606"/>
          <ac:spMkLst>
            <pc:docMk/>
            <pc:sldMk cId="3345686360" sldId="26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9T00:04:00.504" v="308" actId="26606"/>
          <ac:spMkLst>
            <pc:docMk/>
            <pc:sldMk cId="3345686360" sldId="260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9T00:14:17.149" v="705" actId="255"/>
        <pc:sldMkLst>
          <pc:docMk/>
          <pc:sldMk cId="3287428487" sldId="261"/>
        </pc:sldMkLst>
        <pc:spChg chg="mod">
          <ac:chgData name="Cecile Robertson" userId="60d9e854ded97a0d" providerId="LiveId" clId="{65D81530-A6A4-40A2-9A62-26A0E2A241CD}" dt="2026-03-19T00:14:17.149" v="705" actId="255"/>
          <ac:spMkLst>
            <pc:docMk/>
            <pc:sldMk cId="3287428487" sldId="261"/>
            <ac:spMk id="2" creationId="{9272DDB1-F304-DE72-31C7-C41D170413A7}"/>
          </ac:spMkLst>
        </pc:spChg>
        <pc:spChg chg="mod">
          <ac:chgData name="Cecile Robertson" userId="60d9e854ded97a0d" providerId="LiveId" clId="{65D81530-A6A4-40A2-9A62-26A0E2A241CD}" dt="2026-03-19T00:05:58.283" v="424" actId="26606"/>
          <ac:spMkLst>
            <pc:docMk/>
            <pc:sldMk cId="3287428487" sldId="261"/>
            <ac:spMk id="3" creationId="{56E29828-FE0B-DF44-5CAD-6846B637CF83}"/>
          </ac:spMkLst>
        </pc:spChg>
        <pc:spChg chg="add">
          <ac:chgData name="Cecile Robertson" userId="60d9e854ded97a0d" providerId="LiveId" clId="{65D81530-A6A4-40A2-9A62-26A0E2A241CD}" dt="2026-03-19T00:05:58.283" v="424" actId="26606"/>
          <ac:spMkLst>
            <pc:docMk/>
            <pc:sldMk cId="3287428487" sldId="26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9T00:05:58.283" v="424" actId="26606"/>
          <ac:spMkLst>
            <pc:docMk/>
            <pc:sldMk cId="3287428487" sldId="26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9T00:05:58.283" v="424" actId="26606"/>
          <ac:spMkLst>
            <pc:docMk/>
            <pc:sldMk cId="3287428487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9T00:09:31.952" v="568" actId="122"/>
        <pc:sldMkLst>
          <pc:docMk/>
          <pc:sldMk cId="2130368651" sldId="262"/>
        </pc:sldMkLst>
        <pc:spChg chg="mod">
          <ac:chgData name="Cecile Robertson" userId="60d9e854ded97a0d" providerId="LiveId" clId="{65D81530-A6A4-40A2-9A62-26A0E2A241CD}" dt="2026-03-19T00:09:31.952" v="568" actId="122"/>
          <ac:spMkLst>
            <pc:docMk/>
            <pc:sldMk cId="2130368651" sldId="262"/>
            <ac:spMk id="2" creationId="{4D8A5CDD-ED30-2E69-303F-4F17402BEBB0}"/>
          </ac:spMkLst>
        </pc:spChg>
        <pc:spChg chg="mod">
          <ac:chgData name="Cecile Robertson" userId="60d9e854ded97a0d" providerId="LiveId" clId="{65D81530-A6A4-40A2-9A62-26A0E2A241CD}" dt="2026-03-19T00:09:23.060" v="567" actId="27636"/>
          <ac:spMkLst>
            <pc:docMk/>
            <pc:sldMk cId="2130368651" sldId="262"/>
            <ac:spMk id="3" creationId="{BAD80693-6AE9-3767-9EAE-61AA5E1EC1A3}"/>
          </ac:spMkLst>
        </pc:spChg>
        <pc:spChg chg="add">
          <ac:chgData name="Cecile Robertson" userId="60d9e854ded97a0d" providerId="LiveId" clId="{65D81530-A6A4-40A2-9A62-26A0E2A241CD}" dt="2026-03-19T00:09:11.618" v="562" actId="26606"/>
          <ac:spMkLst>
            <pc:docMk/>
            <pc:sldMk cId="2130368651" sldId="262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9T00:09:11.618" v="562" actId="26606"/>
          <ac:spMkLst>
            <pc:docMk/>
            <pc:sldMk cId="2130368651" sldId="262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9T00:09:11.618" v="562" actId="26606"/>
          <ac:spMkLst>
            <pc:docMk/>
            <pc:sldMk cId="2130368651" sldId="262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9T00:09:11.618" v="562" actId="26606"/>
          <ac:spMkLst>
            <pc:docMk/>
            <pc:sldMk cId="2130368651" sldId="262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9T00:09:11.618" v="562" actId="26606"/>
          <ac:spMkLst>
            <pc:docMk/>
            <pc:sldMk cId="2130368651" sldId="262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9T00:09:11.618" v="562" actId="26606"/>
          <ac:spMkLst>
            <pc:docMk/>
            <pc:sldMk cId="2130368651" sldId="262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9T00:09:11.618" v="562" actId="26606"/>
          <ac:spMkLst>
            <pc:docMk/>
            <pc:sldMk cId="2130368651" sldId="262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9T00:09:11.618" v="562" actId="26606"/>
          <ac:picMkLst>
            <pc:docMk/>
            <pc:sldMk cId="2130368651" sldId="262"/>
            <ac:picMk id="5" creationId="{9773038E-A71A-4301-62AD-FF32F3E2D641}"/>
          </ac:picMkLst>
        </pc:picChg>
      </pc:sldChg>
      <pc:sldChg chg="addSp modSp new mod setBg">
        <pc:chgData name="Cecile Robertson" userId="60d9e854ded97a0d" providerId="LiveId" clId="{65D81530-A6A4-40A2-9A62-26A0E2A241CD}" dt="2026-03-19T00:16:19.860" v="719" actId="1076"/>
        <pc:sldMkLst>
          <pc:docMk/>
          <pc:sldMk cId="1305135322" sldId="263"/>
        </pc:sldMkLst>
        <pc:spChg chg="mod">
          <ac:chgData name="Cecile Robertson" userId="60d9e854ded97a0d" providerId="LiveId" clId="{65D81530-A6A4-40A2-9A62-26A0E2A241CD}" dt="2026-03-19T00:15:53.878" v="711" actId="26606"/>
          <ac:spMkLst>
            <pc:docMk/>
            <pc:sldMk cId="1305135322" sldId="263"/>
            <ac:spMk id="2" creationId="{6993926D-5911-BC62-75AD-3CCCA06370AC}"/>
          </ac:spMkLst>
        </pc:spChg>
        <pc:spChg chg="mod">
          <ac:chgData name="Cecile Robertson" userId="60d9e854ded97a0d" providerId="LiveId" clId="{65D81530-A6A4-40A2-9A62-26A0E2A241CD}" dt="2026-03-19T00:16:13.245" v="717" actId="14100"/>
          <ac:spMkLst>
            <pc:docMk/>
            <pc:sldMk cId="1305135322" sldId="263"/>
            <ac:spMk id="3" creationId="{95BAF701-7011-34DE-4361-691DF41684B8}"/>
          </ac:spMkLst>
        </pc:spChg>
        <pc:spChg chg="add">
          <ac:chgData name="Cecile Robertson" userId="60d9e854ded97a0d" providerId="LiveId" clId="{65D81530-A6A4-40A2-9A62-26A0E2A241CD}" dt="2026-03-19T00:15:53.878" v="711" actId="26606"/>
          <ac:spMkLst>
            <pc:docMk/>
            <pc:sldMk cId="1305135322" sldId="263"/>
            <ac:spMk id="12" creationId="{352BEC0E-22F8-46D0-9632-375DB541B06C}"/>
          </ac:spMkLst>
        </pc:spChg>
        <pc:spChg chg="add">
          <ac:chgData name="Cecile Robertson" userId="60d9e854ded97a0d" providerId="LiveId" clId="{65D81530-A6A4-40A2-9A62-26A0E2A241CD}" dt="2026-03-19T00:15:53.878" v="711" actId="26606"/>
          <ac:spMkLst>
            <pc:docMk/>
            <pc:sldMk cId="1305135322" sldId="263"/>
            <ac:spMk id="14" creationId="{3FCFB1DE-0B7E-48CC-BA90-B2AB0889F9D6}"/>
          </ac:spMkLst>
        </pc:spChg>
        <pc:picChg chg="add mod">
          <ac:chgData name="Cecile Robertson" userId="60d9e854ded97a0d" providerId="LiveId" clId="{65D81530-A6A4-40A2-9A62-26A0E2A241CD}" dt="2026-03-19T00:16:16.404" v="718" actId="14100"/>
          <ac:picMkLst>
            <pc:docMk/>
            <pc:sldMk cId="1305135322" sldId="263"/>
            <ac:picMk id="5" creationId="{82161F1D-8C15-1A51-A94E-73A560F8C946}"/>
          </ac:picMkLst>
        </pc:picChg>
        <pc:picChg chg="add mod">
          <ac:chgData name="Cecile Robertson" userId="60d9e854ded97a0d" providerId="LiveId" clId="{65D81530-A6A4-40A2-9A62-26A0E2A241CD}" dt="2026-03-19T00:16:19.860" v="719" actId="1076"/>
          <ac:picMkLst>
            <pc:docMk/>
            <pc:sldMk cId="1305135322" sldId="263"/>
            <ac:picMk id="7" creationId="{6C21BAA7-409A-EE93-5586-9FC9F0569098}"/>
          </ac:picMkLst>
        </pc:picChg>
      </pc:sldChg>
      <pc:sldChg chg="addSp modSp new mod setBg">
        <pc:chgData name="Cecile Robertson" userId="60d9e854ded97a0d" providerId="LiveId" clId="{65D81530-A6A4-40A2-9A62-26A0E2A241CD}" dt="2026-03-19T00:17:31.197" v="747" actId="20577"/>
        <pc:sldMkLst>
          <pc:docMk/>
          <pc:sldMk cId="919019280" sldId="264"/>
        </pc:sldMkLst>
        <pc:spChg chg="mod">
          <ac:chgData name="Cecile Robertson" userId="60d9e854ded97a0d" providerId="LiveId" clId="{65D81530-A6A4-40A2-9A62-26A0E2A241CD}" dt="2026-03-19T00:17:12.536" v="742" actId="26606"/>
          <ac:spMkLst>
            <pc:docMk/>
            <pc:sldMk cId="919019280" sldId="264"/>
            <ac:spMk id="2" creationId="{E1994B81-CCBE-54A1-FC3A-20E425B4B393}"/>
          </ac:spMkLst>
        </pc:spChg>
        <pc:spChg chg="mod">
          <ac:chgData name="Cecile Robertson" userId="60d9e854ded97a0d" providerId="LiveId" clId="{65D81530-A6A4-40A2-9A62-26A0E2A241CD}" dt="2026-03-19T00:17:31.197" v="747" actId="20577"/>
          <ac:spMkLst>
            <pc:docMk/>
            <pc:sldMk cId="919019280" sldId="264"/>
            <ac:spMk id="3" creationId="{2015AE98-6131-82DC-5447-9168700D1ED5}"/>
          </ac:spMkLst>
        </pc:spChg>
        <pc:spChg chg="add">
          <ac:chgData name="Cecile Robertson" userId="60d9e854ded97a0d" providerId="LiveId" clId="{65D81530-A6A4-40A2-9A62-26A0E2A241CD}" dt="2026-03-19T00:17:12.536" v="742" actId="26606"/>
          <ac:spMkLst>
            <pc:docMk/>
            <pc:sldMk cId="919019280" sldId="264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9T00:17:12.536" v="742" actId="26606"/>
          <ac:spMkLst>
            <pc:docMk/>
            <pc:sldMk cId="919019280" sldId="264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9T00:17:12.536" v="742" actId="26606"/>
          <ac:spMkLst>
            <pc:docMk/>
            <pc:sldMk cId="919019280" sldId="264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9T00:18:15.516" v="752" actId="26606"/>
        <pc:sldMkLst>
          <pc:docMk/>
          <pc:sldMk cId="3374660646" sldId="265"/>
        </pc:sldMkLst>
        <pc:spChg chg="mod">
          <ac:chgData name="Cecile Robertson" userId="60d9e854ded97a0d" providerId="LiveId" clId="{65D81530-A6A4-40A2-9A62-26A0E2A241CD}" dt="2026-03-19T00:18:15.516" v="752" actId="26606"/>
          <ac:spMkLst>
            <pc:docMk/>
            <pc:sldMk cId="3374660646" sldId="265"/>
            <ac:spMk id="2" creationId="{9A345763-F9A9-CDB9-502B-5C3E155981A7}"/>
          </ac:spMkLst>
        </pc:spChg>
        <pc:spChg chg="mod">
          <ac:chgData name="Cecile Robertson" userId="60d9e854ded97a0d" providerId="LiveId" clId="{65D81530-A6A4-40A2-9A62-26A0E2A241CD}" dt="2026-03-19T00:18:15.516" v="752" actId="26606"/>
          <ac:spMkLst>
            <pc:docMk/>
            <pc:sldMk cId="3374660646" sldId="265"/>
            <ac:spMk id="3" creationId="{60F1E867-8AF2-6FAC-40BD-4945A3371788}"/>
          </ac:spMkLst>
        </pc:spChg>
        <pc:spChg chg="add">
          <ac:chgData name="Cecile Robertson" userId="60d9e854ded97a0d" providerId="LiveId" clId="{65D81530-A6A4-40A2-9A62-26A0E2A241CD}" dt="2026-03-19T00:18:15.516" v="752" actId="26606"/>
          <ac:spMkLst>
            <pc:docMk/>
            <pc:sldMk cId="3374660646" sldId="265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9T00:18:15.516" v="752" actId="26606"/>
          <ac:spMkLst>
            <pc:docMk/>
            <pc:sldMk cId="3374660646" sldId="265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9T00:18:15.516" v="752" actId="26606"/>
          <ac:spMkLst>
            <pc:docMk/>
            <pc:sldMk cId="3374660646" sldId="265"/>
            <ac:spMk id="12" creationId="{081E4A58-353D-44AE-B2FC-2A74E2E400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DF37-887E-BB7C-9119-B96A93F7B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44B9C-3C1D-49D4-935D-408A5890B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421C3-497E-1F09-D288-9F9A7471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D4985-945B-DE48-B453-F383CAC9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0D58C-4377-C779-06D1-8C4A3A80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03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62DD-5113-60F6-8F7E-4A2FD9D4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E2E28-6377-0EE9-40DF-A23638082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86F20-ED29-8D0B-8AE0-5FBEFAAF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46E4A-3FD0-5DC6-FCA0-4A0567FB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CF69-FD1B-9908-4009-701835C3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22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66ABD-455F-296A-835D-09371D0EB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59574-5B2F-8EA9-7DBC-8C8228B83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56B2-4144-61FC-9650-24F78630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7EDAC-D7FF-26CA-A82E-F2630714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DCDAF-421A-6288-169D-23CD80F8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93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B0D0-FF09-1856-A3C4-6A36D536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9C70-4FBE-9C3D-AC93-9E73C2F5C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F240-E213-08A4-7EAA-A421DE53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1DC3-781B-29BB-D470-C7F085E1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5FE89-1135-E9CD-7E20-1B63E46C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16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EE6D-DBAF-6D60-1AF2-88DD8047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06891-2919-EA8B-92A0-38F910B2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C043A-2EC4-B0FD-14B1-7AEA6788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512ED-74F7-8ADB-B7A5-3073863E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40400-2AC2-0C10-DDD1-7EF33173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0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BE54-BF91-21F7-86EF-95685944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532E2-3DC9-332B-0C18-B60AFE89A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901E1-61CC-6475-4B59-06EABFF4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FD65E-F741-F919-C438-9E236CC9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778E3-E5D6-8827-C703-2FB79E96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B587A-7E7A-16EB-6F46-8B834099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13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E713-C6A5-FDF1-6819-39159786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47365-DB30-A654-F087-3545C361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3879E-AC63-263F-D7C0-FE5D71A2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7EA84-ED04-8ACE-6D3B-D0BEBC33C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37264-5CAA-9D1A-554A-B7CF14361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22D2E-2DBC-F30E-BB57-2296051E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EA56D-F59A-7428-80E1-F72F9824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CD624-1455-86CB-F34B-91AACA75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14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7BE8-0886-50D1-6566-458E59FC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67843-9B1B-949E-6265-CF443665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2854C-EB70-DA23-124F-AB63AE4C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D1DFF-C4D5-442B-4CB5-B901143A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25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3AB8F-F1ED-C6BD-2002-FC4DAB3E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47EBA-09C4-93A3-B489-AAF88DD2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DF241-FC0D-5C63-5D6F-8109734E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90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78F5-17B6-4294-54DF-5BBFA05B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3579-6BAB-8A99-D963-266D10A1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9A12C-4122-7A66-148F-521679CEC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670FD-12B5-E4D1-DF3F-9D1AF4A3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9F727-BA9F-BDF9-0ABA-2A428534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9061D-24DA-A0BF-CE1A-A052EFC4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16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2439-C1A0-2BB4-E99C-5D3A51C4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8EEF9-6333-F9F9-E963-7E3EFA2F3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B9CD8-5D00-F0FD-C3B7-3476ED7E7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F23A6-A4EA-153F-A3CA-4ADBB39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48BB-7F60-B5EB-D3CD-781FEE7D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360C5-9FD0-AF8B-C4F7-CCF28E5D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4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C644A-5BAA-0345-E785-ADB4C67D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3D503-5E91-CE06-C1B1-BC5B075A1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47E33-07EE-9607-A371-C22257B9A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C36B7-F520-4AEA-A478-6ED0A11681F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20A3-1DC0-3FC8-2540-A8CF6C00B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A835-E52C-D6E0-F019-90B721749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7A512-B56F-441F-8883-E31F32CC3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23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tre-parent.pagesjaunes.fr/actualites/la-legende-de-la-saint-patrick-l-histoire-magique-a-raconter-aux-enfa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pourlesenfants.be/P-Irlande.html?utm_source=copilot.com" TargetMode="External"/><Relationship Id="rId2" Type="http://schemas.openxmlformats.org/officeDocument/2006/relationships/hyperlink" Target="https://fr.wikimini.org/wiki/Irlande_%28pays%29?utm_source=copilot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42F1D-1DB5-293B-B263-775226E70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500" b="1"/>
              <a:t>Découvrir la Saint‑Patrick : Origines, symboles et célébration</a:t>
            </a:r>
            <a:br>
              <a:rPr lang="en-US" sz="2500" b="1"/>
            </a:br>
            <a:endParaRPr lang="en-US" sz="25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39094-7EA7-A673-B0B0-7402628A3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Un plan de </a:t>
            </a:r>
            <a:r>
              <a:rPr lang="en-US" sz="3600" b="1" dirty="0" err="1"/>
              <a:t>leçon</a:t>
            </a:r>
            <a:r>
              <a:rPr lang="en-US" sz="3600" b="1" dirty="0"/>
              <a:t> pour </a:t>
            </a:r>
            <a:r>
              <a:rPr lang="en-US" sz="3600" b="1" dirty="0" err="1"/>
              <a:t>une</a:t>
            </a:r>
            <a:r>
              <a:rPr lang="en-US" sz="3600" b="1" dirty="0"/>
              <a:t> </a:t>
            </a:r>
            <a:r>
              <a:rPr lang="en-US" sz="3600" b="1" dirty="0" err="1"/>
              <a:t>classe</a:t>
            </a:r>
            <a:r>
              <a:rPr lang="en-US" sz="3600" b="1" dirty="0"/>
              <a:t> de 4</a:t>
            </a:r>
            <a:r>
              <a:rPr lang="en-US" sz="3600" b="1" baseline="30000" dirty="0"/>
              <a:t>ième</a:t>
            </a:r>
            <a:r>
              <a:rPr lang="en-US" sz="3600" b="1" dirty="0"/>
              <a:t> </a:t>
            </a:r>
            <a:r>
              <a:rPr lang="en-US" sz="3600" b="1" dirty="0" err="1"/>
              <a:t>année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Immersion </a:t>
            </a:r>
          </a:p>
          <a:p>
            <a:pPr algn="l"/>
            <a:r>
              <a:rPr lang="en-US" sz="1400" dirty="0"/>
              <a:t>All images used in this lesson plan are sourced from the Microsoft PowerPoint image library and are used in accordance with Microsoft’s content usage terms.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7" descr="Dewdrops on four-leaf clover">
            <a:extLst>
              <a:ext uri="{FF2B5EF4-FFF2-40B4-BE49-F238E27FC236}">
                <a16:creationId xmlns:a16="http://schemas.microsoft.com/office/drawing/2014/main" id="{985436F7-3DC6-8093-7661-5CED2FF9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764" y="774285"/>
            <a:ext cx="3866925" cy="2581173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1FAF6F03-DD18-CF30-3002-DA2EE5AEE88D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72187" y="5178495"/>
            <a:ext cx="2894314" cy="861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46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45763-F9A9-CDB9-502B-5C3E1559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Évaluation formative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E867-8AF2-6FAC-40BD-4945A337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L’enseignant observe :</a:t>
            </a:r>
            <a:endParaRPr lang="fr-FR" dirty="0"/>
          </a:p>
          <a:p>
            <a:r>
              <a:rPr lang="fr-FR" dirty="0">
                <a:effectLst/>
              </a:rPr>
              <a:t>compréhension des symboles,</a:t>
            </a:r>
            <a:endParaRPr lang="fr-FR" dirty="0"/>
          </a:p>
          <a:p>
            <a:r>
              <a:rPr lang="fr-FR" dirty="0">
                <a:effectLst/>
              </a:rPr>
              <a:t>capacité à expliquer une idée simple en français,</a:t>
            </a:r>
            <a:endParaRPr lang="fr-FR" dirty="0"/>
          </a:p>
          <a:p>
            <a:r>
              <a:rPr lang="fr-FR" dirty="0">
                <a:effectLst/>
              </a:rPr>
              <a:t>clarté de l’affiche,</a:t>
            </a:r>
            <a:endParaRPr lang="fr-FR" dirty="0"/>
          </a:p>
          <a:p>
            <a:r>
              <a:rPr lang="fr-FR" dirty="0">
                <a:effectLst/>
              </a:rPr>
              <a:t>participation orale.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466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43F46-FAC6-B503-86F8-C4691547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00" b="1">
                <a:solidFill>
                  <a:srgbClr val="FFFFFF"/>
                </a:solidFill>
              </a:rPr>
              <a:t>Objectifs d’apprentissage FSL:  4ᵉ année</a:t>
            </a:r>
            <a:br>
              <a:rPr lang="fr-FR" sz="3400" b="1">
                <a:solidFill>
                  <a:srgbClr val="FFFFFF"/>
                </a:solidFill>
              </a:rPr>
            </a:b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AE8628-4B56-89F3-089C-44788C25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FR" sz="4000" b="1" dirty="0"/>
              <a:t>Objectifs d’apprentissage (FSL : 4ᵉ année)</a:t>
            </a:r>
          </a:p>
          <a:p>
            <a:r>
              <a:rPr lang="fr-FR" sz="2600" b="1" dirty="0">
                <a:effectLst/>
              </a:rPr>
              <a:t>Communication orale :</a:t>
            </a:r>
            <a:r>
              <a:rPr lang="fr-FR" sz="2600" dirty="0">
                <a:effectLst/>
              </a:rPr>
              <a:t> comprendre et discuter d’informations culturelles simples.</a:t>
            </a:r>
            <a:endParaRPr lang="fr-FR" sz="2600" dirty="0"/>
          </a:p>
          <a:p>
            <a:r>
              <a:rPr lang="fr-FR" sz="2600" b="1" dirty="0">
                <a:effectLst/>
              </a:rPr>
              <a:t>Lecture :</a:t>
            </a:r>
            <a:r>
              <a:rPr lang="fr-FR" sz="2600" dirty="0">
                <a:effectLst/>
              </a:rPr>
              <a:t> lire </a:t>
            </a:r>
            <a:r>
              <a:rPr lang="fr-FR" sz="2600" dirty="0"/>
              <a:t>de l'information à propos de la Saint Patrick.</a:t>
            </a:r>
          </a:p>
          <a:p>
            <a:r>
              <a:rPr lang="fr-FR" sz="2600" b="1" dirty="0">
                <a:effectLst/>
              </a:rPr>
              <a:t>Écriture :</a:t>
            </a:r>
            <a:r>
              <a:rPr lang="fr-FR" sz="2600" dirty="0">
                <a:effectLst/>
              </a:rPr>
              <a:t> écrire quelques phrases pour expliquer un symbole ou une tradition.</a:t>
            </a:r>
            <a:endParaRPr lang="fr-FR" sz="2600" dirty="0"/>
          </a:p>
          <a:p>
            <a:r>
              <a:rPr lang="fr-FR" sz="2600" b="1" dirty="0">
                <a:effectLst/>
              </a:rPr>
              <a:t>Compétence interculturelle :</a:t>
            </a:r>
            <a:r>
              <a:rPr lang="fr-FR" sz="2600" dirty="0">
                <a:effectLst/>
              </a:rPr>
              <a:t> reconnaître l’origine d’une fête et comprendre ses symboles.</a:t>
            </a:r>
            <a:endParaRPr lang="fr-FR" sz="2600" dirty="0"/>
          </a:p>
          <a:p>
            <a:r>
              <a:rPr lang="fr-FR" sz="2600" b="1" dirty="0">
                <a:effectLst/>
              </a:rPr>
              <a:t>Pensée critique :</a:t>
            </a:r>
            <a:r>
              <a:rPr lang="fr-FR" sz="2600" dirty="0">
                <a:effectLst/>
              </a:rPr>
              <a:t> faire des liens entre traditions, symboles et identité culturelle.</a:t>
            </a:r>
            <a:endParaRPr lang="fr-FR" sz="2600" dirty="0"/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44383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B5D28-4F0D-D1E5-BDE8-34BEFC82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fr-CA" sz="4000"/>
              <a:t>Utilisation de l'intelligence artificielle</a:t>
            </a:r>
            <a:endParaRPr lang="en-CA" sz="40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8F082B-DDEB-A666-7D9F-0F5056BD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331" y="2157077"/>
            <a:ext cx="2521037" cy="31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E390-A951-24E9-E51D-3CE65C21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000"/>
          </a:p>
          <a:p>
            <a:pPr marL="0" indent="0">
              <a:buNone/>
            </a:pPr>
            <a:r>
              <a:rPr lang="fr-FR" sz="2000"/>
              <a:t>Tout le contenu a été vérifié, adapté et validé afin de répondre aux besoins pédagogiques des élèves et aux attentes du curriculum de français langue seconde en Ontario.</a:t>
            </a:r>
            <a:endParaRPr lang="en-CA" sz="2000"/>
          </a:p>
          <a:p>
            <a:pPr marL="0" indent="0">
              <a:buNone/>
            </a:pPr>
            <a:endParaRPr lang="en-CA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53625-BB10-AFBF-7F36-06331F45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Origine de la Saint‑Patrick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Partage avec les élèves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D81E54D-1326-FBC9-800B-E11F523F86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67272" y="144966"/>
            <a:ext cx="7186527" cy="65267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La Saint‑Patrick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vient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d’Irlande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célèbre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Saint Patrick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un homme qui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aurait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aidé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faire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connaître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le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christianisme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dans le pays.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La fête est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associée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à des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symboles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comme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trèfle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symbole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utilisé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par Saint Patrick pour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expliquer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une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idée religieuse),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la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couleur verte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(couleur de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l’Irlande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les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lutins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et les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pots d’or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éléments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du folklore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irlandais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).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Aujourd’hui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la fête est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célébrée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dans le monde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entier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y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compris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au Canada, pour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célébrer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la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culture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irlandaise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600" dirty="0" err="1">
                <a:latin typeface="Arial" panose="020B0604020202020204" pitchFamily="34" charset="0"/>
              </a:rPr>
              <a:t>Ressource</a:t>
            </a:r>
            <a:r>
              <a:rPr lang="en-US" altLang="en-US" sz="2600" dirty="0">
                <a:latin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</a:rPr>
              <a:t>consultée</a:t>
            </a:r>
            <a:r>
              <a:rPr lang="en-US" altLang="en-US" sz="2600" dirty="0">
                <a:latin typeface="Arial" panose="020B0604020202020204" pitchFamily="34" charset="0"/>
              </a:rPr>
              <a:t>: </a:t>
            </a:r>
            <a:r>
              <a:rPr lang="fr-FR" sz="2400" dirty="0">
                <a:hlinkClick r:id="rId2"/>
              </a:rPr>
              <a:t>Saint Patrick : l’histoire magique pour enfants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97FFE-D2F0-028C-51EC-0E7F50FA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Où se trouve l'Irlande?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D67F-2AC3-38AF-C71A-E34224F0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/>
              <a:t>L’enseignant partage une carte du monde pour montrer aux élèves où se trouve l’Irlande.</a:t>
            </a:r>
          </a:p>
          <a:p>
            <a:pPr marL="0" indent="0">
              <a:buNone/>
            </a:pPr>
            <a:r>
              <a:rPr lang="fr-FR" dirty="0"/>
              <a:t>Il explique ensuite quels océans l’entourent, ainsi que quelques éléments de son paysage et de sa topographie naturelle. </a:t>
            </a:r>
          </a:p>
          <a:p>
            <a:r>
              <a:rPr lang="fr-FR" dirty="0"/>
              <a:t>Voici quelques sites à consulter et à utiliser: </a:t>
            </a:r>
          </a:p>
          <a:p>
            <a:r>
              <a:rPr lang="fr-FR" dirty="0">
                <a:hlinkClick r:id="rId2"/>
              </a:rPr>
              <a:t>Irlande (pays) — </a:t>
            </a:r>
            <a:r>
              <a:rPr lang="fr-FR" dirty="0" err="1">
                <a:hlinkClick r:id="rId2"/>
              </a:rPr>
              <a:t>Wikimini</a:t>
            </a:r>
            <a:r>
              <a:rPr lang="fr-FR" dirty="0">
                <a:hlinkClick r:id="rId2"/>
              </a:rPr>
              <a:t>, l’encyclopédie pour enfants</a:t>
            </a:r>
            <a:r>
              <a:rPr lang="fr-FR" dirty="0"/>
              <a:t> </a:t>
            </a:r>
          </a:p>
          <a:p>
            <a:r>
              <a:rPr lang="en-CA" dirty="0" err="1">
                <a:hlinkClick r:id="rId3"/>
              </a:rPr>
              <a:t>l'Europe</a:t>
            </a:r>
            <a:r>
              <a:rPr lang="en-CA" dirty="0">
                <a:hlinkClick r:id="rId3"/>
              </a:rPr>
              <a:t> </a:t>
            </a:r>
            <a:r>
              <a:rPr lang="en-CA" dirty="0" err="1">
                <a:hlinkClick r:id="rId3"/>
              </a:rPr>
              <a:t>expliquée</a:t>
            </a:r>
            <a:r>
              <a:rPr lang="en-CA" dirty="0">
                <a:hlinkClick r:id="rId3"/>
              </a:rPr>
              <a:t> aux enfants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568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2DDB1-F304-DE72-31C7-C41D1704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33" y="1153572"/>
            <a:ext cx="4167271" cy="44611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FFFF"/>
                </a:solidFill>
              </a:rPr>
              <a:t>Introduction : Qu’est‑ce que tu connais déjà ?</a:t>
            </a:r>
            <a:br>
              <a:rPr lang="fr-FR" sz="3600" b="1" dirty="0">
                <a:solidFill>
                  <a:srgbClr val="FFFFFF"/>
                </a:solidFill>
              </a:rPr>
            </a:br>
            <a:endParaRPr lang="en-CA" sz="36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29828-FE0B-DF44-5CAD-6846B637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r>
              <a:rPr lang="fr-FR" b="1" u="sng" dirty="0">
                <a:effectLst/>
              </a:rPr>
              <a:t>Discussion :</a:t>
            </a:r>
            <a:endParaRPr lang="fr-FR" b="1" u="sng" dirty="0"/>
          </a:p>
          <a:p>
            <a:r>
              <a:rPr lang="fr-FR" i="1" dirty="0">
                <a:effectLst/>
              </a:rPr>
              <a:t>As‑tu déjà entendu parler de la Saint‑Patrick ?</a:t>
            </a:r>
            <a:endParaRPr lang="fr-FR" dirty="0"/>
          </a:p>
          <a:p>
            <a:r>
              <a:rPr lang="fr-FR" i="1" dirty="0">
                <a:effectLst/>
              </a:rPr>
              <a:t>Quels symboles connais‑tu ?</a:t>
            </a:r>
            <a:endParaRPr lang="fr-FR" dirty="0"/>
          </a:p>
          <a:p>
            <a:r>
              <a:rPr lang="fr-FR" i="1" dirty="0">
                <a:effectLst/>
              </a:rPr>
              <a:t>Pourquoi penses‑tu que les gens portent du vert ?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L’enseignant note les idées au tableau.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742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A5CDD-ED30-2E69-303F-4F17402B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fr-CA" sz="3700" dirty="0"/>
              <a:t>Mots de vocabulaire associés à la Saint-Patrick: </a:t>
            </a:r>
            <a:endParaRPr lang="en-CA" sz="37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0693-6AE9-3767-9EAE-61AA5E1EC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690688"/>
            <a:ext cx="6122019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1800" b="1" dirty="0"/>
          </a:p>
          <a:p>
            <a:r>
              <a:rPr lang="fr-FR" sz="2000" b="1" dirty="0">
                <a:effectLst/>
              </a:rPr>
              <a:t>le trèfle</a:t>
            </a:r>
            <a:r>
              <a:rPr lang="fr-FR" sz="2000" dirty="0">
                <a:effectLst/>
              </a:rPr>
              <a:t> : symbole de chance et de l’Irlande</a:t>
            </a:r>
            <a:endParaRPr lang="fr-FR" sz="2000" dirty="0"/>
          </a:p>
          <a:p>
            <a:r>
              <a:rPr lang="fr-FR" sz="2000" b="1" dirty="0">
                <a:effectLst/>
              </a:rPr>
              <a:t>le lutin</a:t>
            </a:r>
            <a:r>
              <a:rPr lang="fr-FR" sz="2000" b="1" dirty="0"/>
              <a:t> : </a:t>
            </a:r>
            <a:r>
              <a:rPr lang="fr-FR" sz="2000" dirty="0">
                <a:effectLst/>
              </a:rPr>
              <a:t> petit personnage du folklore irlandais</a:t>
            </a:r>
            <a:endParaRPr lang="fr-FR" sz="2000" dirty="0"/>
          </a:p>
          <a:p>
            <a:r>
              <a:rPr lang="fr-FR" sz="2000" b="1" dirty="0">
                <a:effectLst/>
              </a:rPr>
              <a:t>l’Irlande</a:t>
            </a:r>
            <a:r>
              <a:rPr lang="fr-FR" sz="2000" dirty="0">
                <a:effectLst/>
              </a:rPr>
              <a:t> : le pays d’origine de la fête</a:t>
            </a:r>
            <a:endParaRPr lang="fr-FR" sz="2000" dirty="0"/>
          </a:p>
          <a:p>
            <a:r>
              <a:rPr lang="fr-FR" sz="2000" b="1" dirty="0">
                <a:effectLst/>
              </a:rPr>
              <a:t>le vert</a:t>
            </a:r>
            <a:r>
              <a:rPr lang="fr-FR" sz="2000" b="1" dirty="0"/>
              <a:t>: </a:t>
            </a:r>
            <a:r>
              <a:rPr lang="fr-FR" sz="2000" dirty="0">
                <a:effectLst/>
              </a:rPr>
              <a:t> la couleur traditionnelle de la Saint‑Patrick</a:t>
            </a:r>
            <a:endParaRPr lang="fr-FR" sz="2000" dirty="0"/>
          </a:p>
          <a:p>
            <a:r>
              <a:rPr lang="fr-FR" sz="2000" b="1" dirty="0">
                <a:effectLst/>
              </a:rPr>
              <a:t>le chapeau</a:t>
            </a:r>
            <a:r>
              <a:rPr lang="fr-FR" sz="2000" dirty="0">
                <a:effectLst/>
              </a:rPr>
              <a:t> : souvent porté par les lutins</a:t>
            </a:r>
            <a:endParaRPr lang="fr-FR" sz="2000" dirty="0"/>
          </a:p>
          <a:p>
            <a:r>
              <a:rPr lang="fr-FR" sz="2000" b="1" dirty="0">
                <a:effectLst/>
              </a:rPr>
              <a:t>l’arc‑en‑ciel</a:t>
            </a:r>
            <a:r>
              <a:rPr lang="fr-FR" sz="2000" b="1" dirty="0"/>
              <a:t>: </a:t>
            </a:r>
            <a:r>
              <a:rPr lang="fr-FR" sz="2000" dirty="0">
                <a:effectLst/>
              </a:rPr>
              <a:t>lié à la légende du pot d’or</a:t>
            </a:r>
            <a:endParaRPr lang="fr-FR" sz="2000" dirty="0"/>
          </a:p>
          <a:p>
            <a:r>
              <a:rPr lang="fr-FR" sz="2000" b="1" dirty="0">
                <a:effectLst/>
              </a:rPr>
              <a:t>le pot d’or</a:t>
            </a:r>
            <a:r>
              <a:rPr lang="fr-FR" sz="2000" dirty="0">
                <a:effectLst/>
              </a:rPr>
              <a:t> : trésor gardé par les lutins</a:t>
            </a:r>
            <a:endParaRPr lang="fr-FR" sz="2000" dirty="0"/>
          </a:p>
          <a:p>
            <a:r>
              <a:rPr lang="fr-FR" sz="2000" b="1" dirty="0">
                <a:effectLst/>
              </a:rPr>
              <a:t>la fête</a:t>
            </a:r>
            <a:r>
              <a:rPr lang="fr-FR" sz="2000" dirty="0">
                <a:effectLst/>
              </a:rPr>
              <a:t> : célébration du 17 mars</a:t>
            </a:r>
            <a:endParaRPr lang="fr-FR" sz="2000" dirty="0"/>
          </a:p>
          <a:p>
            <a:r>
              <a:rPr lang="fr-FR" sz="2000" b="1" dirty="0">
                <a:effectLst/>
              </a:rPr>
              <a:t>la harpe</a:t>
            </a:r>
            <a:r>
              <a:rPr lang="fr-FR" sz="2000" dirty="0">
                <a:effectLst/>
              </a:rPr>
              <a:t> : symbole national de l’Irlande</a:t>
            </a:r>
            <a:endParaRPr lang="fr-FR" sz="2000" dirty="0"/>
          </a:p>
          <a:p>
            <a:r>
              <a:rPr lang="fr-FR" sz="2000" b="1" dirty="0">
                <a:effectLst/>
              </a:rPr>
              <a:t>le trèfle à trois feuilles</a:t>
            </a:r>
            <a:r>
              <a:rPr lang="fr-FR" sz="2000" b="1" dirty="0"/>
              <a:t>: </a:t>
            </a:r>
            <a:r>
              <a:rPr lang="fr-FR" sz="2000" dirty="0">
                <a:effectLst/>
              </a:rPr>
              <a:t> utilisé par Saint Patrick pour expliquer une idée religieuse</a:t>
            </a:r>
            <a:endParaRPr lang="fr-FR" sz="2000" dirty="0"/>
          </a:p>
          <a:p>
            <a:endParaRPr lang="en-CA" sz="1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arp with solid fill">
            <a:extLst>
              <a:ext uri="{FF2B5EF4-FFF2-40B4-BE49-F238E27FC236}">
                <a16:creationId xmlns:a16="http://schemas.microsoft.com/office/drawing/2014/main" id="{9773038E-A71A-4301-62AD-FF32F3E2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3926D-5911-BC62-75AD-3CCCA063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fr-FR" sz="4200"/>
              <a:t>Activité principale : Créer une affiche sur la Saint‑Patrick</a:t>
            </a:r>
            <a:endParaRPr lang="en-CA" sz="42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F701-7011-34DE-4361-691DF416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2715768"/>
            <a:ext cx="8341113" cy="381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900" b="1" dirty="0">
                <a:effectLst/>
              </a:rPr>
              <a:t>Consigne :</a:t>
            </a:r>
            <a:r>
              <a:rPr lang="fr-FR" sz="1900" dirty="0">
                <a:effectLst/>
              </a:rPr>
              <a:t> Crée une affiche colorée qui explique la Saint‑Patrick à </a:t>
            </a:r>
            <a:r>
              <a:rPr lang="fr-FR" sz="2000" dirty="0">
                <a:effectLst/>
              </a:rPr>
              <a:t>quelqu’un qui ne connaît pas cette fête.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effectLst/>
              </a:rPr>
              <a:t>L’affiche doit inclure :</a:t>
            </a:r>
            <a:endParaRPr lang="fr-FR" sz="2000" dirty="0"/>
          </a:p>
          <a:p>
            <a:r>
              <a:rPr lang="fr-FR" sz="2000" dirty="0">
                <a:effectLst/>
              </a:rPr>
              <a:t>un </a:t>
            </a:r>
            <a:r>
              <a:rPr lang="fr-FR" sz="2000" b="1" dirty="0">
                <a:effectLst/>
              </a:rPr>
              <a:t>titre</a:t>
            </a:r>
            <a:r>
              <a:rPr lang="fr-FR" sz="2000" dirty="0">
                <a:effectLst/>
              </a:rPr>
              <a:t>,</a:t>
            </a:r>
            <a:endParaRPr lang="fr-FR" sz="2000" dirty="0"/>
          </a:p>
          <a:p>
            <a:r>
              <a:rPr lang="fr-FR" sz="2000" dirty="0">
                <a:effectLst/>
              </a:rPr>
              <a:t>un </a:t>
            </a:r>
            <a:r>
              <a:rPr lang="fr-FR" sz="2000" b="1" dirty="0">
                <a:effectLst/>
              </a:rPr>
              <a:t>dessin d’un symbole</a:t>
            </a:r>
            <a:r>
              <a:rPr lang="fr-FR" sz="2000" dirty="0">
                <a:effectLst/>
              </a:rPr>
              <a:t> (trèfle, lutin, arc‑en‑ciel, etc.),</a:t>
            </a:r>
            <a:endParaRPr lang="fr-FR" sz="2000" dirty="0"/>
          </a:p>
          <a:p>
            <a:r>
              <a:rPr lang="fr-FR" sz="2000" b="1" dirty="0">
                <a:effectLst/>
              </a:rPr>
              <a:t>deux faits</a:t>
            </a:r>
            <a:r>
              <a:rPr lang="fr-FR" sz="2000" dirty="0">
                <a:effectLst/>
              </a:rPr>
              <a:t> sur l’origine de la fête,</a:t>
            </a:r>
            <a:endParaRPr lang="fr-FR" sz="2000" dirty="0"/>
          </a:p>
          <a:p>
            <a:r>
              <a:rPr lang="fr-FR" sz="2000" b="1" dirty="0">
                <a:effectLst/>
              </a:rPr>
              <a:t>une phrase</a:t>
            </a:r>
            <a:r>
              <a:rPr lang="fr-FR" sz="2000" dirty="0">
                <a:effectLst/>
              </a:rPr>
              <a:t> expliquant pourquoi cette fête est importante pour certaines personnes.</a:t>
            </a:r>
            <a:endParaRPr lang="fr-FR" sz="2000" dirty="0"/>
          </a:p>
          <a:p>
            <a:r>
              <a:rPr lang="fr-FR" sz="2000" b="1" dirty="0">
                <a:effectLst/>
              </a:rPr>
              <a:t>Matériel :</a:t>
            </a:r>
            <a:r>
              <a:rPr lang="fr-FR" sz="2000" dirty="0">
                <a:effectLst/>
              </a:rPr>
              <a:t> papier, crayons, feutres, images imprimées (optionnel).</a:t>
            </a:r>
            <a:endParaRPr lang="fr-FR" sz="2000" dirty="0"/>
          </a:p>
          <a:p>
            <a:pPr marL="0" indent="0">
              <a:buNone/>
            </a:pPr>
            <a:endParaRPr lang="en-CA" sz="1900" dirty="0"/>
          </a:p>
        </p:txBody>
      </p:sp>
      <p:pic>
        <p:nvPicPr>
          <p:cNvPr id="5" name="Graphic 4" descr="Rainbow with solid fill">
            <a:extLst>
              <a:ext uri="{FF2B5EF4-FFF2-40B4-BE49-F238E27FC236}">
                <a16:creationId xmlns:a16="http://schemas.microsoft.com/office/drawing/2014/main" id="{82161F1D-8C15-1A51-A94E-73A560F8C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9660" y="329184"/>
            <a:ext cx="2176272" cy="2176272"/>
          </a:xfrm>
          <a:prstGeom prst="rect">
            <a:avLst/>
          </a:prstGeom>
        </p:spPr>
      </p:pic>
      <p:pic>
        <p:nvPicPr>
          <p:cNvPr id="7" name="Graphic 6" descr="Pot of gold with solid fill">
            <a:extLst>
              <a:ext uri="{FF2B5EF4-FFF2-40B4-BE49-F238E27FC236}">
                <a16:creationId xmlns:a16="http://schemas.microsoft.com/office/drawing/2014/main" id="{6C21BAA7-409A-EE93-5586-9FC9F0569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660" y="3264409"/>
            <a:ext cx="217627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94B81-CCBE-54A1-FC3A-20E425B4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Partage oral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AE98-6131-82DC-5447-9168700D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17229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dirty="0">
                <a:effectLst/>
              </a:rPr>
              <a:t>Chaque élève présente son affiche : </a:t>
            </a:r>
          </a:p>
          <a:p>
            <a:pPr marL="0" indent="0">
              <a:buNone/>
            </a:pPr>
            <a:endParaRPr lang="fr-FR" sz="3600" dirty="0"/>
          </a:p>
          <a:p>
            <a:r>
              <a:rPr lang="fr-FR" sz="3600" i="1" dirty="0">
                <a:effectLst/>
              </a:rPr>
              <a:t>Voici mon symbole…</a:t>
            </a:r>
            <a:endParaRPr lang="fr-FR" sz="3600" dirty="0"/>
          </a:p>
          <a:p>
            <a:r>
              <a:rPr lang="fr-FR" sz="3600" i="1" dirty="0">
                <a:effectLst/>
              </a:rPr>
              <a:t>J’ai appris que…</a:t>
            </a:r>
            <a:endParaRPr lang="fr-FR" sz="3600" dirty="0"/>
          </a:p>
          <a:p>
            <a:r>
              <a:rPr lang="fr-FR" sz="3600" i="1" dirty="0">
                <a:effectLst/>
              </a:rPr>
              <a:t>La Saint‑Patrick représente…</a:t>
            </a:r>
            <a:endParaRPr lang="fr-FR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9019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650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Découvrir la Saint‑Patrick : Origines, symboles et célébration </vt:lpstr>
      <vt:lpstr>Objectifs d’apprentissage FSL:  4ᵉ année </vt:lpstr>
      <vt:lpstr>Utilisation de l'intelligence artificielle</vt:lpstr>
      <vt:lpstr>Origine de la Saint‑Patrick Partage avec les élèves</vt:lpstr>
      <vt:lpstr>Où se trouve l'Irlande? </vt:lpstr>
      <vt:lpstr>Introduction : Qu’est‑ce que tu connais déjà ? </vt:lpstr>
      <vt:lpstr>Mots de vocabulaire associés à la Saint-Patrick: </vt:lpstr>
      <vt:lpstr>Activité principale : Créer une affiche sur la Saint‑Patrick</vt:lpstr>
      <vt:lpstr>Partage oral</vt:lpstr>
      <vt:lpstr>Évaluation formative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2026-03-18T23:49:21Z</dcterms:created>
  <dcterms:modified xsi:type="dcterms:W3CDTF">2026-03-19T00:18:18Z</dcterms:modified>
</cp:coreProperties>
</file>