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1" r:id="rId7"/>
    <p:sldId id="264" r:id="rId8"/>
    <p:sldId id="265" r:id="rId9"/>
    <p:sldId id="268" r:id="rId10"/>
    <p:sldId id="259" r:id="rId11"/>
    <p:sldId id="266" r:id="rId12"/>
    <p:sldId id="260" r:id="rId13"/>
    <p:sldId id="267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C92C90-B108-41E7-9105-5B4E0F3D6201}" v="68" dt="2026-03-21T23:15:43.9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75" d="100"/>
          <a:sy n="75" d="100"/>
        </p:scale>
        <p:origin x="20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e Robertson" userId="60d9e854ded97a0d" providerId="LiveId" clId="{65D81530-A6A4-40A2-9A62-26A0E2A241CD}"/>
    <pc:docChg chg="undo custSel addSld modSld sldOrd">
      <pc:chgData name="Cecile Robertson" userId="60d9e854ded97a0d" providerId="LiveId" clId="{65D81530-A6A4-40A2-9A62-26A0E2A241CD}" dt="2026-03-21T23:16:00.428" v="1329" actId="122"/>
      <pc:docMkLst>
        <pc:docMk/>
      </pc:docMkLst>
      <pc:sldChg chg="addSp delSp modSp mod setBg">
        <pc:chgData name="Cecile Robertson" userId="60d9e854ded97a0d" providerId="LiveId" clId="{65D81530-A6A4-40A2-9A62-26A0E2A241CD}" dt="2026-03-21T22:27:32.036" v="166" actId="115"/>
        <pc:sldMkLst>
          <pc:docMk/>
          <pc:sldMk cId="3334205240" sldId="256"/>
        </pc:sldMkLst>
        <pc:spChg chg="mod">
          <ac:chgData name="Cecile Robertson" userId="60d9e854ded97a0d" providerId="LiveId" clId="{65D81530-A6A4-40A2-9A62-26A0E2A241CD}" dt="2026-03-21T22:25:30.257" v="105" actId="122"/>
          <ac:spMkLst>
            <pc:docMk/>
            <pc:sldMk cId="3334205240" sldId="256"/>
            <ac:spMk id="2" creationId="{7021324C-A543-50D7-4595-64BD5A9F88A7}"/>
          </ac:spMkLst>
        </pc:spChg>
        <pc:spChg chg="mod ord">
          <ac:chgData name="Cecile Robertson" userId="60d9e854ded97a0d" providerId="LiveId" clId="{65D81530-A6A4-40A2-9A62-26A0E2A241CD}" dt="2026-03-21T22:27:32.036" v="166" actId="115"/>
          <ac:spMkLst>
            <pc:docMk/>
            <pc:sldMk cId="3334205240" sldId="256"/>
            <ac:spMk id="3" creationId="{796DE1D6-2E20-E0FD-B104-6510ACBE7F0E}"/>
          </ac:spMkLst>
        </pc:spChg>
        <pc:spChg chg="add del">
          <ac:chgData name="Cecile Robertson" userId="60d9e854ded97a0d" providerId="LiveId" clId="{65D81530-A6A4-40A2-9A62-26A0E2A241CD}" dt="2026-03-21T22:24:50.136" v="91" actId="26606"/>
          <ac:spMkLst>
            <pc:docMk/>
            <pc:sldMk cId="3334205240" sldId="256"/>
            <ac:spMk id="11" creationId="{D7A453D2-15D8-4403-815F-291FA16340D9}"/>
          </ac:spMkLst>
        </pc:spChg>
        <pc:spChg chg="add del">
          <ac:chgData name="Cecile Robertson" userId="60d9e854ded97a0d" providerId="LiveId" clId="{65D81530-A6A4-40A2-9A62-26A0E2A241CD}" dt="2026-03-21T22:24:50.136" v="91" actId="26606"/>
          <ac:spMkLst>
            <pc:docMk/>
            <pc:sldMk cId="3334205240" sldId="256"/>
            <ac:spMk id="13" creationId="{8161EA6B-09CA-445B-AB0D-8DF76FA92DEF}"/>
          </ac:spMkLst>
        </pc:spChg>
        <pc:spChg chg="add del">
          <ac:chgData name="Cecile Robertson" userId="60d9e854ded97a0d" providerId="LiveId" clId="{65D81530-A6A4-40A2-9A62-26A0E2A241CD}" dt="2026-03-21T22:24:50.136" v="91" actId="26606"/>
          <ac:spMkLst>
            <pc:docMk/>
            <pc:sldMk cId="3334205240" sldId="256"/>
            <ac:spMk id="29" creationId="{B8114C98-A349-4111-A123-E8EAB86ABE30}"/>
          </ac:spMkLst>
        </pc:spChg>
        <pc:spChg chg="add del">
          <ac:chgData name="Cecile Robertson" userId="60d9e854ded97a0d" providerId="LiveId" clId="{65D81530-A6A4-40A2-9A62-26A0E2A241CD}" dt="2026-03-21T22:24:50.136" v="91" actId="26606"/>
          <ac:spMkLst>
            <pc:docMk/>
            <pc:sldMk cId="3334205240" sldId="256"/>
            <ac:spMk id="37" creationId="{E2D3D3F2-ABBB-4453-B1C5-1BEBF7E4DD56}"/>
          </ac:spMkLst>
        </pc:spChg>
        <pc:spChg chg="add">
          <ac:chgData name="Cecile Robertson" userId="60d9e854ded97a0d" providerId="LiveId" clId="{65D81530-A6A4-40A2-9A62-26A0E2A241CD}" dt="2026-03-21T22:24:50.136" v="92" actId="26606"/>
          <ac:spMkLst>
            <pc:docMk/>
            <pc:sldMk cId="3334205240" sldId="256"/>
            <ac:spMk id="45" creationId="{B712E947-0734-45F9-9C4F-41114EC3A33E}"/>
          </ac:spMkLst>
        </pc:spChg>
        <pc:grpChg chg="add del">
          <ac:chgData name="Cecile Robertson" userId="60d9e854ded97a0d" providerId="LiveId" clId="{65D81530-A6A4-40A2-9A62-26A0E2A241CD}" dt="2026-03-21T22:24:50.136" v="91" actId="26606"/>
          <ac:grpSpMkLst>
            <pc:docMk/>
            <pc:sldMk cId="3334205240" sldId="256"/>
            <ac:grpSpMk id="15" creationId="{AF19A774-30A5-488B-9BAF-629C6440294E}"/>
          </ac:grpSpMkLst>
        </pc:grpChg>
        <pc:grpChg chg="add">
          <ac:chgData name="Cecile Robertson" userId="60d9e854ded97a0d" providerId="LiveId" clId="{65D81530-A6A4-40A2-9A62-26A0E2A241CD}" dt="2026-03-21T22:24:42.484" v="90" actId="26606"/>
          <ac:grpSpMkLst>
            <pc:docMk/>
            <pc:sldMk cId="3334205240" sldId="256"/>
            <ac:grpSpMk id="21" creationId="{5BE0D975-7725-493F-8862-ED40C46BE35E}"/>
          </ac:grpSpMkLst>
        </pc:grpChg>
        <pc:grpChg chg="del">
          <ac:chgData name="Cecile Robertson" userId="60d9e854ded97a0d" providerId="LiveId" clId="{65D81530-A6A4-40A2-9A62-26A0E2A241CD}" dt="2026-03-21T22:24:50.136" v="91" actId="26606"/>
          <ac:grpSpMkLst>
            <pc:docMk/>
            <pc:sldMk cId="3334205240" sldId="256"/>
            <ac:grpSpMk id="31" creationId="{670FB431-AE18-414D-92F4-1D12D1991152}"/>
          </ac:grpSpMkLst>
        </pc:grpChg>
        <pc:grpChg chg="add">
          <ac:chgData name="Cecile Robertson" userId="60d9e854ded97a0d" providerId="LiveId" clId="{65D81530-A6A4-40A2-9A62-26A0E2A241CD}" dt="2026-03-21T22:24:50.136" v="92" actId="26606"/>
          <ac:grpSpMkLst>
            <pc:docMk/>
            <pc:sldMk cId="3334205240" sldId="256"/>
            <ac:grpSpMk id="46" creationId="{12B3290A-D3BF-4B87-B55B-FD9A98B49727}"/>
          </ac:grpSpMkLst>
        </pc:grpChg>
        <pc:picChg chg="add mod ord">
          <ac:chgData name="Cecile Robertson" userId="60d9e854ded97a0d" providerId="LiveId" clId="{65D81530-A6A4-40A2-9A62-26A0E2A241CD}" dt="2026-03-21T22:27:28.262" v="164" actId="1076"/>
          <ac:picMkLst>
            <pc:docMk/>
            <pc:sldMk cId="3334205240" sldId="256"/>
            <ac:picMk id="4" creationId="{594292B5-0F8A-1CE0-BDEC-32230E16CC8A}"/>
          </ac:picMkLst>
        </pc:picChg>
        <pc:picChg chg="add mod ord">
          <ac:chgData name="Cecile Robertson" userId="60d9e854ded97a0d" providerId="LiveId" clId="{65D81530-A6A4-40A2-9A62-26A0E2A241CD}" dt="2026-03-21T22:27:25.617" v="163" actId="14100"/>
          <ac:picMkLst>
            <pc:docMk/>
            <pc:sldMk cId="3334205240" sldId="256"/>
            <ac:picMk id="6" creationId="{A050085B-286B-752C-4AD3-F5CD765125E9}"/>
          </ac:picMkLst>
        </pc:picChg>
      </pc:sldChg>
      <pc:sldChg chg="addSp modSp new mod setBg">
        <pc:chgData name="Cecile Robertson" userId="60d9e854ded97a0d" providerId="LiveId" clId="{65D81530-A6A4-40A2-9A62-26A0E2A241CD}" dt="2026-03-21T22:26:56.713" v="162" actId="26606"/>
        <pc:sldMkLst>
          <pc:docMk/>
          <pc:sldMk cId="2125106044" sldId="257"/>
        </pc:sldMkLst>
        <pc:spChg chg="mod">
          <ac:chgData name="Cecile Robertson" userId="60d9e854ded97a0d" providerId="LiveId" clId="{65D81530-A6A4-40A2-9A62-26A0E2A241CD}" dt="2026-03-21T22:26:56.713" v="162" actId="26606"/>
          <ac:spMkLst>
            <pc:docMk/>
            <pc:sldMk cId="2125106044" sldId="257"/>
            <ac:spMk id="2" creationId="{AE578D59-1C56-BBB8-7B87-D28CE13B2D5E}"/>
          </ac:spMkLst>
        </pc:spChg>
        <pc:spChg chg="mod ord">
          <ac:chgData name="Cecile Robertson" userId="60d9e854ded97a0d" providerId="LiveId" clId="{65D81530-A6A4-40A2-9A62-26A0E2A241CD}" dt="2026-03-21T22:26:56.713" v="162" actId="26606"/>
          <ac:spMkLst>
            <pc:docMk/>
            <pc:sldMk cId="2125106044" sldId="257"/>
            <ac:spMk id="3" creationId="{16207061-E01E-56E2-C74F-405F98049933}"/>
          </ac:spMkLst>
        </pc:spChg>
        <pc:spChg chg="add">
          <ac:chgData name="Cecile Robertson" userId="60d9e854ded97a0d" providerId="LiveId" clId="{65D81530-A6A4-40A2-9A62-26A0E2A241CD}" dt="2026-03-21T22:26:56.713" v="162" actId="26606"/>
          <ac:spMkLst>
            <pc:docMk/>
            <pc:sldMk cId="2125106044" sldId="257"/>
            <ac:spMk id="9" creationId="{3346177D-ADC4-4968-B747-5CFCD390B5B9}"/>
          </ac:spMkLst>
        </pc:spChg>
        <pc:spChg chg="add">
          <ac:chgData name="Cecile Robertson" userId="60d9e854ded97a0d" providerId="LiveId" clId="{65D81530-A6A4-40A2-9A62-26A0E2A241CD}" dt="2026-03-21T22:26:56.713" v="162" actId="26606"/>
          <ac:spMkLst>
            <pc:docMk/>
            <pc:sldMk cId="2125106044" sldId="257"/>
            <ac:spMk id="11" creationId="{0844A943-BF79-4FEA-ABB1-3BD54D236606}"/>
          </ac:spMkLst>
        </pc:spChg>
        <pc:spChg chg="add">
          <ac:chgData name="Cecile Robertson" userId="60d9e854ded97a0d" providerId="LiveId" clId="{65D81530-A6A4-40A2-9A62-26A0E2A241CD}" dt="2026-03-21T22:26:56.713" v="162" actId="26606"/>
          <ac:spMkLst>
            <pc:docMk/>
            <pc:sldMk cId="2125106044" sldId="257"/>
            <ac:spMk id="13" creationId="{6437CC72-F4A8-4DC3-AFAB-D22C482C8100}"/>
          </ac:spMkLst>
        </pc:spChg>
        <pc:picChg chg="add mod">
          <ac:chgData name="Cecile Robertson" userId="60d9e854ded97a0d" providerId="LiveId" clId="{65D81530-A6A4-40A2-9A62-26A0E2A241CD}" dt="2026-03-21T22:26:56.713" v="162" actId="26606"/>
          <ac:picMkLst>
            <pc:docMk/>
            <pc:sldMk cId="2125106044" sldId="257"/>
            <ac:picMk id="4" creationId="{00F3770E-885D-E663-50CA-7B07141AEAEF}"/>
          </ac:picMkLst>
        </pc:picChg>
      </pc:sldChg>
      <pc:sldChg chg="addSp delSp modSp new mod setBg">
        <pc:chgData name="Cecile Robertson" userId="60d9e854ded97a0d" providerId="LiveId" clId="{65D81530-A6A4-40A2-9A62-26A0E2A241CD}" dt="2026-03-21T22:47:36.865" v="641" actId="26606"/>
        <pc:sldMkLst>
          <pc:docMk/>
          <pc:sldMk cId="354046530" sldId="258"/>
        </pc:sldMkLst>
        <pc:spChg chg="mod">
          <ac:chgData name="Cecile Robertson" userId="60d9e854ded97a0d" providerId="LiveId" clId="{65D81530-A6A4-40A2-9A62-26A0E2A241CD}" dt="2026-03-21T22:47:36.865" v="641" actId="26606"/>
          <ac:spMkLst>
            <pc:docMk/>
            <pc:sldMk cId="354046530" sldId="258"/>
            <ac:spMk id="2" creationId="{1CE9311C-5095-CC02-916A-4939E86CE83E}"/>
          </ac:spMkLst>
        </pc:spChg>
        <pc:spChg chg="add del mod">
          <ac:chgData name="Cecile Robertson" userId="60d9e854ded97a0d" providerId="LiveId" clId="{65D81530-A6A4-40A2-9A62-26A0E2A241CD}" dt="2026-03-21T22:47:36.865" v="641" actId="26606"/>
          <ac:spMkLst>
            <pc:docMk/>
            <pc:sldMk cId="354046530" sldId="258"/>
            <ac:spMk id="3" creationId="{49EF1E66-7388-B294-382D-FAA62DF08190}"/>
          </ac:spMkLst>
        </pc:spChg>
        <pc:spChg chg="add">
          <ac:chgData name="Cecile Robertson" userId="60d9e854ded97a0d" providerId="LiveId" clId="{65D81530-A6A4-40A2-9A62-26A0E2A241CD}" dt="2026-03-21T22:47:36.865" v="641" actId="26606"/>
          <ac:spMkLst>
            <pc:docMk/>
            <pc:sldMk cId="354046530" sldId="258"/>
            <ac:spMk id="8" creationId="{907EF6B7-1338-4443-8C46-6A318D952DFD}"/>
          </ac:spMkLst>
        </pc:spChg>
        <pc:spChg chg="add del">
          <ac:chgData name="Cecile Robertson" userId="60d9e854ded97a0d" providerId="LiveId" clId="{65D81530-A6A4-40A2-9A62-26A0E2A241CD}" dt="2026-03-21T22:47:36.859" v="640" actId="26606"/>
          <ac:spMkLst>
            <pc:docMk/>
            <pc:sldMk cId="354046530" sldId="258"/>
            <ac:spMk id="9" creationId="{BACC6370-2D7E-4714-9D71-7542949D7D5D}"/>
          </ac:spMkLst>
        </pc:spChg>
        <pc:spChg chg="add">
          <ac:chgData name="Cecile Robertson" userId="60d9e854ded97a0d" providerId="LiveId" clId="{65D81530-A6A4-40A2-9A62-26A0E2A241CD}" dt="2026-03-21T22:47:36.865" v="641" actId="26606"/>
          <ac:spMkLst>
            <pc:docMk/>
            <pc:sldMk cId="354046530" sldId="258"/>
            <ac:spMk id="10" creationId="{DAAE4CDD-124C-4DCF-9584-B6033B545DD5}"/>
          </ac:spMkLst>
        </pc:spChg>
        <pc:spChg chg="add del">
          <ac:chgData name="Cecile Robertson" userId="60d9e854ded97a0d" providerId="LiveId" clId="{65D81530-A6A4-40A2-9A62-26A0E2A241CD}" dt="2026-03-21T22:47:36.859" v="640" actId="26606"/>
          <ac:spMkLst>
            <pc:docMk/>
            <pc:sldMk cId="354046530" sldId="258"/>
            <ac:spMk id="11" creationId="{F68B3F68-107C-434F-AA38-110D5EA91B85}"/>
          </ac:spMkLst>
        </pc:spChg>
        <pc:spChg chg="add">
          <ac:chgData name="Cecile Robertson" userId="60d9e854ded97a0d" providerId="LiveId" clId="{65D81530-A6A4-40A2-9A62-26A0E2A241CD}" dt="2026-03-21T22:47:36.865" v="641" actId="26606"/>
          <ac:spMkLst>
            <pc:docMk/>
            <pc:sldMk cId="354046530" sldId="258"/>
            <ac:spMk id="12" creationId="{081E4A58-353D-44AE-B2FC-2A74E2E400F7}"/>
          </ac:spMkLst>
        </pc:spChg>
        <pc:spChg chg="add del">
          <ac:chgData name="Cecile Robertson" userId="60d9e854ded97a0d" providerId="LiveId" clId="{65D81530-A6A4-40A2-9A62-26A0E2A241CD}" dt="2026-03-21T22:47:36.859" v="640" actId="26606"/>
          <ac:spMkLst>
            <pc:docMk/>
            <pc:sldMk cId="354046530" sldId="258"/>
            <ac:spMk id="13" creationId="{AAD0DBB9-1A4B-4391-81D4-CB19F9AB918A}"/>
          </ac:spMkLst>
        </pc:spChg>
        <pc:spChg chg="add del">
          <ac:chgData name="Cecile Robertson" userId="60d9e854ded97a0d" providerId="LiveId" clId="{65D81530-A6A4-40A2-9A62-26A0E2A241CD}" dt="2026-03-21T22:47:36.859" v="640" actId="26606"/>
          <ac:spMkLst>
            <pc:docMk/>
            <pc:sldMk cId="354046530" sldId="258"/>
            <ac:spMk id="15" creationId="{063BBA22-50EA-4C4D-BE05-F1CE4E63AA56}"/>
          </ac:spMkLst>
        </pc:spChg>
        <pc:spChg chg="add">
          <ac:chgData name="Cecile Robertson" userId="60d9e854ded97a0d" providerId="LiveId" clId="{65D81530-A6A4-40A2-9A62-26A0E2A241CD}" dt="2026-03-21T22:47:36.865" v="641" actId="26606"/>
          <ac:spMkLst>
            <pc:docMk/>
            <pc:sldMk cId="354046530" sldId="258"/>
            <ac:spMk id="17" creationId="{49EF1E66-7388-B294-382D-FAA62DF08190}"/>
          </ac:spMkLst>
        </pc:spChg>
        <pc:graphicFrameChg chg="add del">
          <ac:chgData name="Cecile Robertson" userId="60d9e854ded97a0d" providerId="LiveId" clId="{65D81530-A6A4-40A2-9A62-26A0E2A241CD}" dt="2026-03-21T22:47:36.859" v="640" actId="26606"/>
          <ac:graphicFrameMkLst>
            <pc:docMk/>
            <pc:sldMk cId="354046530" sldId="258"/>
            <ac:graphicFrameMk id="5" creationId="{B47E321A-E38F-C1F3-2C29-818FDA907772}"/>
          </ac:graphicFrameMkLst>
        </pc:graphicFrameChg>
      </pc:sldChg>
      <pc:sldChg chg="addSp delSp modSp new mod ord setBg">
        <pc:chgData name="Cecile Robertson" userId="60d9e854ded97a0d" providerId="LiveId" clId="{65D81530-A6A4-40A2-9A62-26A0E2A241CD}" dt="2026-03-21T22:53:55.990" v="741" actId="27636"/>
        <pc:sldMkLst>
          <pc:docMk/>
          <pc:sldMk cId="1625236152" sldId="259"/>
        </pc:sldMkLst>
        <pc:spChg chg="mod">
          <ac:chgData name="Cecile Robertson" userId="60d9e854ded97a0d" providerId="LiveId" clId="{65D81530-A6A4-40A2-9A62-26A0E2A241CD}" dt="2026-03-21T22:31:12.607" v="209" actId="26606"/>
          <ac:spMkLst>
            <pc:docMk/>
            <pc:sldMk cId="1625236152" sldId="259"/>
            <ac:spMk id="2" creationId="{7EFF77D4-F3BE-4403-F2E3-3EF82D578E5D}"/>
          </ac:spMkLst>
        </pc:spChg>
        <pc:spChg chg="mod ord">
          <ac:chgData name="Cecile Robertson" userId="60d9e854ded97a0d" providerId="LiveId" clId="{65D81530-A6A4-40A2-9A62-26A0E2A241CD}" dt="2026-03-21T22:53:55.990" v="741" actId="27636"/>
          <ac:spMkLst>
            <pc:docMk/>
            <pc:sldMk cId="1625236152" sldId="259"/>
            <ac:spMk id="3" creationId="{F7F4D31B-0E46-C68D-DC38-F79B47B14A5C}"/>
          </ac:spMkLst>
        </pc:spChg>
        <pc:spChg chg="add del">
          <ac:chgData name="Cecile Robertson" userId="60d9e854ded97a0d" providerId="LiveId" clId="{65D81530-A6A4-40A2-9A62-26A0E2A241CD}" dt="2026-03-21T22:31:12.604" v="208" actId="26606"/>
          <ac:spMkLst>
            <pc:docMk/>
            <pc:sldMk cId="1625236152" sldId="259"/>
            <ac:spMk id="10" creationId="{04812C46-200A-4DEB-A05E-3ED6C68C2387}"/>
          </ac:spMkLst>
        </pc:spChg>
        <pc:spChg chg="add del">
          <ac:chgData name="Cecile Robertson" userId="60d9e854ded97a0d" providerId="LiveId" clId="{65D81530-A6A4-40A2-9A62-26A0E2A241CD}" dt="2026-03-21T22:31:12.604" v="208" actId="26606"/>
          <ac:spMkLst>
            <pc:docMk/>
            <pc:sldMk cId="1625236152" sldId="259"/>
            <ac:spMk id="12" creationId="{D1EA859B-E555-4109-94F3-6700E046E008}"/>
          </ac:spMkLst>
        </pc:spChg>
        <pc:picChg chg="add mod ord">
          <ac:chgData name="Cecile Robertson" userId="60d9e854ded97a0d" providerId="LiveId" clId="{65D81530-A6A4-40A2-9A62-26A0E2A241CD}" dt="2026-03-21T22:31:12.607" v="209" actId="26606"/>
          <ac:picMkLst>
            <pc:docMk/>
            <pc:sldMk cId="1625236152" sldId="259"/>
            <ac:picMk id="5" creationId="{6509F4C8-CF22-3E2A-A0C2-D0560D911689}"/>
          </ac:picMkLst>
        </pc:picChg>
      </pc:sldChg>
      <pc:sldChg chg="addSp delSp modSp new mod setBg">
        <pc:chgData name="Cecile Robertson" userId="60d9e854ded97a0d" providerId="LiveId" clId="{65D81530-A6A4-40A2-9A62-26A0E2A241CD}" dt="2026-03-21T22:59:49.842" v="925" actId="20577"/>
        <pc:sldMkLst>
          <pc:docMk/>
          <pc:sldMk cId="2569916018" sldId="260"/>
        </pc:sldMkLst>
        <pc:spChg chg="mod">
          <ac:chgData name="Cecile Robertson" userId="60d9e854ded97a0d" providerId="LiveId" clId="{65D81530-A6A4-40A2-9A62-26A0E2A241CD}" dt="2026-03-21T22:59:28.268" v="920" actId="20577"/>
          <ac:spMkLst>
            <pc:docMk/>
            <pc:sldMk cId="2569916018" sldId="260"/>
            <ac:spMk id="2" creationId="{93CFED68-EB17-E883-4E04-489E9F504D2F}"/>
          </ac:spMkLst>
        </pc:spChg>
        <pc:spChg chg="del">
          <ac:chgData name="Cecile Robertson" userId="60d9e854ded97a0d" providerId="LiveId" clId="{65D81530-A6A4-40A2-9A62-26A0E2A241CD}" dt="2026-03-21T22:32:23.838" v="213"/>
          <ac:spMkLst>
            <pc:docMk/>
            <pc:sldMk cId="2569916018" sldId="260"/>
            <ac:spMk id="3" creationId="{EC2821BE-2FBE-DB93-733D-804FCFECADDD}"/>
          </ac:spMkLst>
        </pc:spChg>
        <pc:spChg chg="add mod">
          <ac:chgData name="Cecile Robertson" userId="60d9e854ded97a0d" providerId="LiveId" clId="{65D81530-A6A4-40A2-9A62-26A0E2A241CD}" dt="2026-03-21T22:59:49.842" v="925" actId="20577"/>
          <ac:spMkLst>
            <pc:docMk/>
            <pc:sldMk cId="2569916018" sldId="260"/>
            <ac:spMk id="4" creationId="{D31531C0-0FDC-D559-7807-53BD247A9C33}"/>
          </ac:spMkLst>
        </pc:spChg>
        <pc:spChg chg="add del">
          <ac:chgData name="Cecile Robertson" userId="60d9e854ded97a0d" providerId="LiveId" clId="{65D81530-A6A4-40A2-9A62-26A0E2A241CD}" dt="2026-03-21T22:59:18.343" v="892" actId="26606"/>
          <ac:spMkLst>
            <pc:docMk/>
            <pc:sldMk cId="2569916018" sldId="260"/>
            <ac:spMk id="9" creationId="{C05CBC3C-2E5A-4839-8B9B-2E5A6ADF0F58}"/>
          </ac:spMkLst>
        </pc:spChg>
        <pc:spChg chg="add del">
          <ac:chgData name="Cecile Robertson" userId="60d9e854ded97a0d" providerId="LiveId" clId="{65D81530-A6A4-40A2-9A62-26A0E2A241CD}" dt="2026-03-21T22:59:18.343" v="892" actId="26606"/>
          <ac:spMkLst>
            <pc:docMk/>
            <pc:sldMk cId="2569916018" sldId="260"/>
            <ac:spMk id="11" creationId="{827FF362-FC97-4BF5-949B-D4ADFA26E457}"/>
          </ac:spMkLst>
        </pc:spChg>
        <pc:spChg chg="add">
          <ac:chgData name="Cecile Robertson" userId="60d9e854ded97a0d" providerId="LiveId" clId="{65D81530-A6A4-40A2-9A62-26A0E2A241CD}" dt="2026-03-21T22:59:18.343" v="892" actId="26606"/>
          <ac:spMkLst>
            <pc:docMk/>
            <pc:sldMk cId="2569916018" sldId="260"/>
            <ac:spMk id="16" creationId="{907EF6B7-1338-4443-8C46-6A318D952DFD}"/>
          </ac:spMkLst>
        </pc:spChg>
        <pc:spChg chg="add">
          <ac:chgData name="Cecile Robertson" userId="60d9e854ded97a0d" providerId="LiveId" clId="{65D81530-A6A4-40A2-9A62-26A0E2A241CD}" dt="2026-03-21T22:59:18.343" v="892" actId="26606"/>
          <ac:spMkLst>
            <pc:docMk/>
            <pc:sldMk cId="2569916018" sldId="260"/>
            <ac:spMk id="18" creationId="{DAAE4CDD-124C-4DCF-9584-B6033B545DD5}"/>
          </ac:spMkLst>
        </pc:spChg>
        <pc:spChg chg="add">
          <ac:chgData name="Cecile Robertson" userId="60d9e854ded97a0d" providerId="LiveId" clId="{65D81530-A6A4-40A2-9A62-26A0E2A241CD}" dt="2026-03-21T22:59:18.343" v="892" actId="26606"/>
          <ac:spMkLst>
            <pc:docMk/>
            <pc:sldMk cId="2569916018" sldId="260"/>
            <ac:spMk id="20" creationId="{081E4A58-353D-44AE-B2FC-2A74E2E400F7}"/>
          </ac:spMkLst>
        </pc:spChg>
      </pc:sldChg>
      <pc:sldChg chg="addSp delSp modSp new mod ord setBg">
        <pc:chgData name="Cecile Robertson" userId="60d9e854ded97a0d" providerId="LiveId" clId="{65D81530-A6A4-40A2-9A62-26A0E2A241CD}" dt="2026-03-21T22:43:48.637" v="538"/>
        <pc:sldMkLst>
          <pc:docMk/>
          <pc:sldMk cId="3747197542" sldId="261"/>
        </pc:sldMkLst>
        <pc:spChg chg="mod">
          <ac:chgData name="Cecile Robertson" userId="60d9e854ded97a0d" providerId="LiveId" clId="{65D81530-A6A4-40A2-9A62-26A0E2A241CD}" dt="2026-03-21T22:41:01.743" v="492" actId="122"/>
          <ac:spMkLst>
            <pc:docMk/>
            <pc:sldMk cId="3747197542" sldId="261"/>
            <ac:spMk id="2" creationId="{EBD9317F-FAD9-E6E2-9BB3-48A5126E98A1}"/>
          </ac:spMkLst>
        </pc:spChg>
        <pc:spChg chg="del">
          <ac:chgData name="Cecile Robertson" userId="60d9e854ded97a0d" providerId="LiveId" clId="{65D81530-A6A4-40A2-9A62-26A0E2A241CD}" dt="2026-03-21T22:40:49.359" v="490"/>
          <ac:spMkLst>
            <pc:docMk/>
            <pc:sldMk cId="3747197542" sldId="261"/>
            <ac:spMk id="3" creationId="{97556841-12F8-9F7B-EF66-C27501CD805F}"/>
          </ac:spMkLst>
        </pc:spChg>
        <pc:spChg chg="add del mod">
          <ac:chgData name="Cecile Robertson" userId="60d9e854ded97a0d" providerId="LiveId" clId="{65D81530-A6A4-40A2-9A62-26A0E2A241CD}" dt="2026-03-21T22:40:58.327" v="491" actId="26606"/>
          <ac:spMkLst>
            <pc:docMk/>
            <pc:sldMk cId="3747197542" sldId="261"/>
            <ac:spMk id="4" creationId="{301DC791-F66E-FB0F-0451-32C4ED60909D}"/>
          </ac:spMkLst>
        </pc:spChg>
        <pc:spChg chg="add">
          <ac:chgData name="Cecile Robertson" userId="60d9e854ded97a0d" providerId="LiveId" clId="{65D81530-A6A4-40A2-9A62-26A0E2A241CD}" dt="2026-03-21T22:40:58.327" v="491" actId="26606"/>
          <ac:spMkLst>
            <pc:docMk/>
            <pc:sldMk cId="3747197542" sldId="261"/>
            <ac:spMk id="11" creationId="{B50AB553-2A96-4A92-96F2-93548E096954}"/>
          </ac:spMkLst>
        </pc:spChg>
        <pc:graphicFrameChg chg="add">
          <ac:chgData name="Cecile Robertson" userId="60d9e854ded97a0d" providerId="LiveId" clId="{65D81530-A6A4-40A2-9A62-26A0E2A241CD}" dt="2026-03-21T22:40:58.327" v="491" actId="26606"/>
          <ac:graphicFrameMkLst>
            <pc:docMk/>
            <pc:sldMk cId="3747197542" sldId="261"/>
            <ac:graphicFrameMk id="6" creationId="{79786CBB-7B25-0026-549F-19C20CA8EB75}"/>
          </ac:graphicFrameMkLst>
        </pc:graphicFrameChg>
        <pc:picChg chg="add">
          <ac:chgData name="Cecile Robertson" userId="60d9e854ded97a0d" providerId="LiveId" clId="{65D81530-A6A4-40A2-9A62-26A0E2A241CD}" dt="2026-03-21T22:40:58.327" v="491" actId="26606"/>
          <ac:picMkLst>
            <pc:docMk/>
            <pc:sldMk cId="3747197542" sldId="261"/>
            <ac:picMk id="7" creationId="{188C9D44-2578-F6A1-4BE7-9C20D872000C}"/>
          </ac:picMkLst>
        </pc:picChg>
      </pc:sldChg>
      <pc:sldChg chg="addSp delSp modSp new mod ord setBg">
        <pc:chgData name="Cecile Robertson" userId="60d9e854ded97a0d" providerId="LiveId" clId="{65D81530-A6A4-40A2-9A62-26A0E2A241CD}" dt="2026-03-21T22:50:17.980" v="676" actId="255"/>
        <pc:sldMkLst>
          <pc:docMk/>
          <pc:sldMk cId="928023873" sldId="262"/>
        </pc:sldMkLst>
        <pc:spChg chg="mod">
          <ac:chgData name="Cecile Robertson" userId="60d9e854ded97a0d" providerId="LiveId" clId="{65D81530-A6A4-40A2-9A62-26A0E2A241CD}" dt="2026-03-21T22:50:17.980" v="676" actId="255"/>
          <ac:spMkLst>
            <pc:docMk/>
            <pc:sldMk cId="928023873" sldId="262"/>
            <ac:spMk id="2" creationId="{7D2B4A11-EF72-E80C-83A1-C968759B0735}"/>
          </ac:spMkLst>
        </pc:spChg>
        <pc:spChg chg="mod">
          <ac:chgData name="Cecile Robertson" userId="60d9e854ded97a0d" providerId="LiveId" clId="{65D81530-A6A4-40A2-9A62-26A0E2A241CD}" dt="2026-03-21T22:50:04.076" v="674" actId="27636"/>
          <ac:spMkLst>
            <pc:docMk/>
            <pc:sldMk cId="928023873" sldId="262"/>
            <ac:spMk id="3" creationId="{6A38C9CF-223E-F647-C60E-9D8BB7CE4148}"/>
          </ac:spMkLst>
        </pc:spChg>
        <pc:spChg chg="add del mod">
          <ac:chgData name="Cecile Robertson" userId="60d9e854ded97a0d" providerId="LiveId" clId="{65D81530-A6A4-40A2-9A62-26A0E2A241CD}" dt="2026-03-21T22:39:06.623" v="441" actId="21"/>
          <ac:spMkLst>
            <pc:docMk/>
            <pc:sldMk cId="928023873" sldId="262"/>
            <ac:spMk id="4" creationId="{AA9992B7-2B5F-99FC-5FEA-F5ECC7E6A382}"/>
          </ac:spMkLst>
        </pc:spChg>
        <pc:spChg chg="add del">
          <ac:chgData name="Cecile Robertson" userId="60d9e854ded97a0d" providerId="LiveId" clId="{65D81530-A6A4-40A2-9A62-26A0E2A241CD}" dt="2026-03-21T22:49:31.098" v="659" actId="26606"/>
          <ac:spMkLst>
            <pc:docMk/>
            <pc:sldMk cId="928023873" sldId="262"/>
            <ac:spMk id="11" creationId="{56688E73-49B9-4052-A836-D248C825D70D}"/>
          </ac:spMkLst>
        </pc:spChg>
        <pc:spChg chg="add del">
          <ac:chgData name="Cecile Robertson" userId="60d9e854ded97a0d" providerId="LiveId" clId="{65D81530-A6A4-40A2-9A62-26A0E2A241CD}" dt="2026-03-21T22:49:31.098" v="659" actId="26606"/>
          <ac:spMkLst>
            <pc:docMk/>
            <pc:sldMk cId="928023873" sldId="262"/>
            <ac:spMk id="13" creationId="{5B6AEE0C-07FE-4154-BC7C-2F20530BC556}"/>
          </ac:spMkLst>
        </pc:spChg>
        <pc:spChg chg="add">
          <ac:chgData name="Cecile Robertson" userId="60d9e854ded97a0d" providerId="LiveId" clId="{65D81530-A6A4-40A2-9A62-26A0E2A241CD}" dt="2026-03-21T22:49:31.098" v="659" actId="26606"/>
          <ac:spMkLst>
            <pc:docMk/>
            <pc:sldMk cId="928023873" sldId="262"/>
            <ac:spMk id="18" creationId="{637B2035-1FCB-439A-B421-095E136C7E07}"/>
          </ac:spMkLst>
        </pc:spChg>
        <pc:spChg chg="add">
          <ac:chgData name="Cecile Robertson" userId="60d9e854ded97a0d" providerId="LiveId" clId="{65D81530-A6A4-40A2-9A62-26A0E2A241CD}" dt="2026-03-21T22:49:31.098" v="659" actId="26606"/>
          <ac:spMkLst>
            <pc:docMk/>
            <pc:sldMk cId="928023873" sldId="262"/>
            <ac:spMk id="20" creationId="{676D6CDF-C512-4739-B158-55EE955EFA39}"/>
          </ac:spMkLst>
        </pc:spChg>
        <pc:picChg chg="add mod ord">
          <ac:chgData name="Cecile Robertson" userId="60d9e854ded97a0d" providerId="LiveId" clId="{65D81530-A6A4-40A2-9A62-26A0E2A241CD}" dt="2026-03-21T22:49:31.098" v="659" actId="26606"/>
          <ac:picMkLst>
            <pc:docMk/>
            <pc:sldMk cId="928023873" sldId="262"/>
            <ac:picMk id="6" creationId="{A500F002-28EF-5C79-5EBA-062980611CD7}"/>
          </ac:picMkLst>
        </pc:picChg>
      </pc:sldChg>
      <pc:sldChg chg="addSp delSp modSp new mod ord setBg">
        <pc:chgData name="Cecile Robertson" userId="60d9e854ded97a0d" providerId="LiveId" clId="{65D81530-A6A4-40A2-9A62-26A0E2A241CD}" dt="2026-03-21T22:43:46.673" v="536"/>
        <pc:sldMkLst>
          <pc:docMk/>
          <pc:sldMk cId="2825324005" sldId="263"/>
        </pc:sldMkLst>
        <pc:spChg chg="mod">
          <ac:chgData name="Cecile Robertson" userId="60d9e854ded97a0d" providerId="LiveId" clId="{65D81530-A6A4-40A2-9A62-26A0E2A241CD}" dt="2026-03-21T22:40:22.258" v="486" actId="122"/>
          <ac:spMkLst>
            <pc:docMk/>
            <pc:sldMk cId="2825324005" sldId="263"/>
            <ac:spMk id="2" creationId="{4D3CA893-3B38-54FF-5EAC-AA74A18E7C15}"/>
          </ac:spMkLst>
        </pc:spChg>
        <pc:spChg chg="del">
          <ac:chgData name="Cecile Robertson" userId="60d9e854ded97a0d" providerId="LiveId" clId="{65D81530-A6A4-40A2-9A62-26A0E2A241CD}" dt="2026-03-21T22:40:15.022" v="484"/>
          <ac:spMkLst>
            <pc:docMk/>
            <pc:sldMk cId="2825324005" sldId="263"/>
            <ac:spMk id="3" creationId="{A19B354B-7595-C109-4989-09385F37704B}"/>
          </ac:spMkLst>
        </pc:spChg>
        <pc:spChg chg="add del mod">
          <ac:chgData name="Cecile Robertson" userId="60d9e854ded97a0d" providerId="LiveId" clId="{65D81530-A6A4-40A2-9A62-26A0E2A241CD}" dt="2026-03-21T22:40:18.120" v="485" actId="26606"/>
          <ac:spMkLst>
            <pc:docMk/>
            <pc:sldMk cId="2825324005" sldId="263"/>
            <ac:spMk id="4" creationId="{065A67C8-0D94-E4FE-F938-461CB1647124}"/>
          </ac:spMkLst>
        </pc:spChg>
        <pc:spChg chg="add">
          <ac:chgData name="Cecile Robertson" userId="60d9e854ded97a0d" providerId="LiveId" clId="{65D81530-A6A4-40A2-9A62-26A0E2A241CD}" dt="2026-03-21T22:40:18.120" v="485" actId="26606"/>
          <ac:spMkLst>
            <pc:docMk/>
            <pc:sldMk cId="2825324005" sldId="263"/>
            <ac:spMk id="11" creationId="{B50AB553-2A96-4A92-96F2-93548E096954}"/>
          </ac:spMkLst>
        </pc:spChg>
        <pc:graphicFrameChg chg="add">
          <ac:chgData name="Cecile Robertson" userId="60d9e854ded97a0d" providerId="LiveId" clId="{65D81530-A6A4-40A2-9A62-26A0E2A241CD}" dt="2026-03-21T22:40:18.120" v="485" actId="26606"/>
          <ac:graphicFrameMkLst>
            <pc:docMk/>
            <pc:sldMk cId="2825324005" sldId="263"/>
            <ac:graphicFrameMk id="6" creationId="{597D7288-E25B-3BB2-11F7-39C3F6253CC7}"/>
          </ac:graphicFrameMkLst>
        </pc:graphicFrameChg>
        <pc:picChg chg="add">
          <ac:chgData name="Cecile Robertson" userId="60d9e854ded97a0d" providerId="LiveId" clId="{65D81530-A6A4-40A2-9A62-26A0E2A241CD}" dt="2026-03-21T22:40:18.120" v="485" actId="26606"/>
          <ac:picMkLst>
            <pc:docMk/>
            <pc:sldMk cId="2825324005" sldId="263"/>
            <ac:picMk id="7" creationId="{461E7FBC-5AFA-C41D-8ACB-82772F5BC27E}"/>
          </ac:picMkLst>
        </pc:picChg>
      </pc:sldChg>
      <pc:sldChg chg="addSp delSp modSp new mod ord setBg">
        <pc:chgData name="Cecile Robertson" userId="60d9e854ded97a0d" providerId="LiveId" clId="{65D81530-A6A4-40A2-9A62-26A0E2A241CD}" dt="2026-03-21T22:47:27.756" v="638" actId="14100"/>
        <pc:sldMkLst>
          <pc:docMk/>
          <pc:sldMk cId="193338222" sldId="264"/>
        </pc:sldMkLst>
        <pc:spChg chg="mod">
          <ac:chgData name="Cecile Robertson" userId="60d9e854ded97a0d" providerId="LiveId" clId="{65D81530-A6A4-40A2-9A62-26A0E2A241CD}" dt="2026-03-21T22:47:13.300" v="633" actId="26606"/>
          <ac:spMkLst>
            <pc:docMk/>
            <pc:sldMk cId="193338222" sldId="264"/>
            <ac:spMk id="2" creationId="{5738F242-8B53-8E41-C609-59FB01AA5744}"/>
          </ac:spMkLst>
        </pc:spChg>
        <pc:spChg chg="add del mod">
          <ac:chgData name="Cecile Robertson" userId="60d9e854ded97a0d" providerId="LiveId" clId="{65D81530-A6A4-40A2-9A62-26A0E2A241CD}" dt="2026-03-21T22:47:13.300" v="633" actId="26606"/>
          <ac:spMkLst>
            <pc:docMk/>
            <pc:sldMk cId="193338222" sldId="264"/>
            <ac:spMk id="3" creationId="{8341D57D-7003-2184-2766-5655F41A255A}"/>
          </ac:spMkLst>
        </pc:spChg>
        <pc:spChg chg="add del mod">
          <ac:chgData name="Cecile Robertson" userId="60d9e854ded97a0d" providerId="LiveId" clId="{65D81530-A6A4-40A2-9A62-26A0E2A241CD}" dt="2026-03-21T22:45:00.344" v="546" actId="21"/>
          <ac:spMkLst>
            <pc:docMk/>
            <pc:sldMk cId="193338222" sldId="264"/>
            <ac:spMk id="4" creationId="{9A1F030B-3C19-5CF2-A35C-97F071D4D085}"/>
          </ac:spMkLst>
        </pc:spChg>
        <pc:spChg chg="add">
          <ac:chgData name="Cecile Robertson" userId="60d9e854ded97a0d" providerId="LiveId" clId="{65D81530-A6A4-40A2-9A62-26A0E2A241CD}" dt="2026-03-21T22:47:13.300" v="633" actId="26606"/>
          <ac:spMkLst>
            <pc:docMk/>
            <pc:sldMk cId="193338222" sldId="264"/>
            <ac:spMk id="8" creationId="{907EF6B7-1338-4443-8C46-6A318D952DFD}"/>
          </ac:spMkLst>
        </pc:spChg>
        <pc:spChg chg="add del">
          <ac:chgData name="Cecile Robertson" userId="60d9e854ded97a0d" providerId="LiveId" clId="{65D81530-A6A4-40A2-9A62-26A0E2A241CD}" dt="2026-03-21T22:47:13.292" v="632" actId="26606"/>
          <ac:spMkLst>
            <pc:docMk/>
            <pc:sldMk cId="193338222" sldId="264"/>
            <ac:spMk id="10" creationId="{B50AB553-2A96-4A92-96F2-93548E096954}"/>
          </ac:spMkLst>
        </pc:spChg>
        <pc:spChg chg="add">
          <ac:chgData name="Cecile Robertson" userId="60d9e854ded97a0d" providerId="LiveId" clId="{65D81530-A6A4-40A2-9A62-26A0E2A241CD}" dt="2026-03-21T22:47:13.300" v="633" actId="26606"/>
          <ac:spMkLst>
            <pc:docMk/>
            <pc:sldMk cId="193338222" sldId="264"/>
            <ac:spMk id="12" creationId="{081E4A58-353D-44AE-B2FC-2A74E2E400F7}"/>
          </ac:spMkLst>
        </pc:spChg>
        <pc:spChg chg="add">
          <ac:chgData name="Cecile Robertson" userId="60d9e854ded97a0d" providerId="LiveId" clId="{65D81530-A6A4-40A2-9A62-26A0E2A241CD}" dt="2026-03-21T22:47:13.300" v="633" actId="26606"/>
          <ac:spMkLst>
            <pc:docMk/>
            <pc:sldMk cId="193338222" sldId="264"/>
            <ac:spMk id="13" creationId="{DAAE4CDD-124C-4DCF-9584-B6033B545DD5}"/>
          </ac:spMkLst>
        </pc:spChg>
        <pc:spChg chg="add mod">
          <ac:chgData name="Cecile Robertson" userId="60d9e854ded97a0d" providerId="LiveId" clId="{65D81530-A6A4-40A2-9A62-26A0E2A241CD}" dt="2026-03-21T22:47:27.756" v="638" actId="14100"/>
          <ac:spMkLst>
            <pc:docMk/>
            <pc:sldMk cId="193338222" sldId="264"/>
            <ac:spMk id="14" creationId="{8341D57D-7003-2184-2766-5655F41A255A}"/>
          </ac:spMkLst>
        </pc:spChg>
        <pc:graphicFrameChg chg="add del">
          <ac:chgData name="Cecile Robertson" userId="60d9e854ded97a0d" providerId="LiveId" clId="{65D81530-A6A4-40A2-9A62-26A0E2A241CD}" dt="2026-03-21T22:47:13.292" v="632" actId="26606"/>
          <ac:graphicFrameMkLst>
            <pc:docMk/>
            <pc:sldMk cId="193338222" sldId="264"/>
            <ac:graphicFrameMk id="5" creationId="{8AD7159B-671F-F3E8-4E26-6EE212D10C05}"/>
          </ac:graphicFrameMkLst>
        </pc:graphicFrameChg>
        <pc:picChg chg="add del">
          <ac:chgData name="Cecile Robertson" userId="60d9e854ded97a0d" providerId="LiveId" clId="{65D81530-A6A4-40A2-9A62-26A0E2A241CD}" dt="2026-03-21T22:47:13.292" v="632" actId="26606"/>
          <ac:picMkLst>
            <pc:docMk/>
            <pc:sldMk cId="193338222" sldId="264"/>
            <ac:picMk id="6" creationId="{BA337989-1B6E-4A46-DBAF-D1FB9ACA827F}"/>
          </ac:picMkLst>
        </pc:picChg>
      </pc:sldChg>
      <pc:sldChg chg="addSp delSp modSp new mod setBg">
        <pc:chgData name="Cecile Robertson" userId="60d9e854ded97a0d" providerId="LiveId" clId="{65D81530-A6A4-40A2-9A62-26A0E2A241CD}" dt="2026-03-21T22:46:59.345" v="630" actId="122"/>
        <pc:sldMkLst>
          <pc:docMk/>
          <pc:sldMk cId="2993826734" sldId="265"/>
        </pc:sldMkLst>
        <pc:spChg chg="mod">
          <ac:chgData name="Cecile Robertson" userId="60d9e854ded97a0d" providerId="LiveId" clId="{65D81530-A6A4-40A2-9A62-26A0E2A241CD}" dt="2026-03-21T22:46:59.345" v="630" actId="122"/>
          <ac:spMkLst>
            <pc:docMk/>
            <pc:sldMk cId="2993826734" sldId="265"/>
            <ac:spMk id="2" creationId="{B2DE5391-40C6-FE9A-1495-53FC7CFC1C48}"/>
          </ac:spMkLst>
        </pc:spChg>
        <pc:spChg chg="del">
          <ac:chgData name="Cecile Robertson" userId="60d9e854ded97a0d" providerId="LiveId" clId="{65D81530-A6A4-40A2-9A62-26A0E2A241CD}" dt="2026-03-21T22:46:18.109" v="569"/>
          <ac:spMkLst>
            <pc:docMk/>
            <pc:sldMk cId="2993826734" sldId="265"/>
            <ac:spMk id="3" creationId="{EB9DA67F-9343-5DE4-E7A2-3A10657BF433}"/>
          </ac:spMkLst>
        </pc:spChg>
        <pc:spChg chg="add del mod">
          <ac:chgData name="Cecile Robertson" userId="60d9e854ded97a0d" providerId="LiveId" clId="{65D81530-A6A4-40A2-9A62-26A0E2A241CD}" dt="2026-03-21T22:46:55.346" v="629" actId="26606"/>
          <ac:spMkLst>
            <pc:docMk/>
            <pc:sldMk cId="2993826734" sldId="265"/>
            <ac:spMk id="4" creationId="{C1840ED7-CA09-3A2C-0F95-D31985CE5AEE}"/>
          </ac:spMkLst>
        </pc:spChg>
        <pc:spChg chg="add">
          <ac:chgData name="Cecile Robertson" userId="60d9e854ded97a0d" providerId="LiveId" clId="{65D81530-A6A4-40A2-9A62-26A0E2A241CD}" dt="2026-03-21T22:46:55.346" v="629" actId="26606"/>
          <ac:spMkLst>
            <pc:docMk/>
            <pc:sldMk cId="2993826734" sldId="265"/>
            <ac:spMk id="11" creationId="{B50AB553-2A96-4A92-96F2-93548E096954}"/>
          </ac:spMkLst>
        </pc:spChg>
        <pc:graphicFrameChg chg="add">
          <ac:chgData name="Cecile Robertson" userId="60d9e854ded97a0d" providerId="LiveId" clId="{65D81530-A6A4-40A2-9A62-26A0E2A241CD}" dt="2026-03-21T22:46:55.346" v="629" actId="26606"/>
          <ac:graphicFrameMkLst>
            <pc:docMk/>
            <pc:sldMk cId="2993826734" sldId="265"/>
            <ac:graphicFrameMk id="6" creationId="{843E5BD6-6CD2-9EDC-C7A1-5F9D4B552D23}"/>
          </ac:graphicFrameMkLst>
        </pc:graphicFrameChg>
        <pc:picChg chg="add">
          <ac:chgData name="Cecile Robertson" userId="60d9e854ded97a0d" providerId="LiveId" clId="{65D81530-A6A4-40A2-9A62-26A0E2A241CD}" dt="2026-03-21T22:46:55.346" v="629" actId="26606"/>
          <ac:picMkLst>
            <pc:docMk/>
            <pc:sldMk cId="2993826734" sldId="265"/>
            <ac:picMk id="7" creationId="{D7996F97-EA30-7AD8-0631-D9661E9A3CBF}"/>
          </ac:picMkLst>
        </pc:picChg>
      </pc:sldChg>
      <pc:sldChg chg="addSp modSp new mod ord setBg">
        <pc:chgData name="Cecile Robertson" userId="60d9e854ded97a0d" providerId="LiveId" clId="{65D81530-A6A4-40A2-9A62-26A0E2A241CD}" dt="2026-03-21T22:59:04.963" v="891" actId="20577"/>
        <pc:sldMkLst>
          <pc:docMk/>
          <pc:sldMk cId="3197973394" sldId="266"/>
        </pc:sldMkLst>
        <pc:spChg chg="mod">
          <ac:chgData name="Cecile Robertson" userId="60d9e854ded97a0d" providerId="LiveId" clId="{65D81530-A6A4-40A2-9A62-26A0E2A241CD}" dt="2026-03-21T22:59:04.963" v="891" actId="20577"/>
          <ac:spMkLst>
            <pc:docMk/>
            <pc:sldMk cId="3197973394" sldId="266"/>
            <ac:spMk id="2" creationId="{032F4BE1-4E69-F132-327C-F375495E27B9}"/>
          </ac:spMkLst>
        </pc:spChg>
        <pc:spChg chg="mod ord">
          <ac:chgData name="Cecile Robertson" userId="60d9e854ded97a0d" providerId="LiveId" clId="{65D81530-A6A4-40A2-9A62-26A0E2A241CD}" dt="2026-03-21T22:54:57.233" v="752" actId="14100"/>
          <ac:spMkLst>
            <pc:docMk/>
            <pc:sldMk cId="3197973394" sldId="266"/>
            <ac:spMk id="3" creationId="{EB0A3F37-D6BF-3EA7-5E9A-77833703464F}"/>
          </ac:spMkLst>
        </pc:spChg>
        <pc:spChg chg="add">
          <ac:chgData name="Cecile Robertson" userId="60d9e854ded97a0d" providerId="LiveId" clId="{65D81530-A6A4-40A2-9A62-26A0E2A241CD}" dt="2026-03-21T22:54:18.931" v="743" actId="26606"/>
          <ac:spMkLst>
            <pc:docMk/>
            <pc:sldMk cId="3197973394" sldId="266"/>
            <ac:spMk id="10" creationId="{637B2035-1FCB-439A-B421-095E136C7E07}"/>
          </ac:spMkLst>
        </pc:spChg>
        <pc:spChg chg="add">
          <ac:chgData name="Cecile Robertson" userId="60d9e854ded97a0d" providerId="LiveId" clId="{65D81530-A6A4-40A2-9A62-26A0E2A241CD}" dt="2026-03-21T22:54:18.931" v="743" actId="26606"/>
          <ac:spMkLst>
            <pc:docMk/>
            <pc:sldMk cId="3197973394" sldId="266"/>
            <ac:spMk id="12" creationId="{676D6CDF-C512-4739-B158-55EE955EFA39}"/>
          </ac:spMkLst>
        </pc:spChg>
        <pc:picChg chg="add mod">
          <ac:chgData name="Cecile Robertson" userId="60d9e854ded97a0d" providerId="LiveId" clId="{65D81530-A6A4-40A2-9A62-26A0E2A241CD}" dt="2026-03-21T22:54:18.931" v="743" actId="26606"/>
          <ac:picMkLst>
            <pc:docMk/>
            <pc:sldMk cId="3197973394" sldId="266"/>
            <ac:picMk id="5" creationId="{0762D442-B741-C50C-2804-59BFF28E44BB}"/>
          </ac:picMkLst>
        </pc:picChg>
      </pc:sldChg>
      <pc:sldChg chg="addSp modSp new mod setBg">
        <pc:chgData name="Cecile Robertson" userId="60d9e854ded97a0d" providerId="LiveId" clId="{65D81530-A6A4-40A2-9A62-26A0E2A241CD}" dt="2026-03-21T23:02:31.575" v="940" actId="26606"/>
        <pc:sldMkLst>
          <pc:docMk/>
          <pc:sldMk cId="75298349" sldId="267"/>
        </pc:sldMkLst>
        <pc:spChg chg="mod">
          <ac:chgData name="Cecile Robertson" userId="60d9e854ded97a0d" providerId="LiveId" clId="{65D81530-A6A4-40A2-9A62-26A0E2A241CD}" dt="2026-03-21T23:02:31.575" v="940" actId="26606"/>
          <ac:spMkLst>
            <pc:docMk/>
            <pc:sldMk cId="75298349" sldId="267"/>
            <ac:spMk id="2" creationId="{49946970-6887-2643-D7C4-EC907992F9A1}"/>
          </ac:spMkLst>
        </pc:spChg>
        <pc:spChg chg="mod">
          <ac:chgData name="Cecile Robertson" userId="60d9e854ded97a0d" providerId="LiveId" clId="{65D81530-A6A4-40A2-9A62-26A0E2A241CD}" dt="2026-03-21T23:02:31.575" v="940" actId="26606"/>
          <ac:spMkLst>
            <pc:docMk/>
            <pc:sldMk cId="75298349" sldId="267"/>
            <ac:spMk id="3" creationId="{EFC6285A-4735-8D75-C391-FABF09F003A9}"/>
          </ac:spMkLst>
        </pc:spChg>
        <pc:spChg chg="add">
          <ac:chgData name="Cecile Robertson" userId="60d9e854ded97a0d" providerId="LiveId" clId="{65D81530-A6A4-40A2-9A62-26A0E2A241CD}" dt="2026-03-21T23:02:31.575" v="940" actId="26606"/>
          <ac:spMkLst>
            <pc:docMk/>
            <pc:sldMk cId="75298349" sldId="267"/>
            <ac:spMk id="10" creationId="{45D37F4E-DDB4-456B-97E0-9937730A039F}"/>
          </ac:spMkLst>
        </pc:spChg>
        <pc:spChg chg="add">
          <ac:chgData name="Cecile Robertson" userId="60d9e854ded97a0d" providerId="LiveId" clId="{65D81530-A6A4-40A2-9A62-26A0E2A241CD}" dt="2026-03-21T23:02:31.575" v="940" actId="26606"/>
          <ac:spMkLst>
            <pc:docMk/>
            <pc:sldMk cId="75298349" sldId="267"/>
            <ac:spMk id="12" creationId="{B2DD41CD-8F47-4F56-AD12-4E2FF7696987}"/>
          </ac:spMkLst>
        </pc:spChg>
        <pc:picChg chg="add mod">
          <ac:chgData name="Cecile Robertson" userId="60d9e854ded97a0d" providerId="LiveId" clId="{65D81530-A6A4-40A2-9A62-26A0E2A241CD}" dt="2026-03-21T23:02:31.575" v="940" actId="26606"/>
          <ac:picMkLst>
            <pc:docMk/>
            <pc:sldMk cId="75298349" sldId="267"/>
            <ac:picMk id="5" creationId="{412D8F51-AB07-A923-86A6-6C0C9A7AD115}"/>
          </ac:picMkLst>
        </pc:picChg>
      </pc:sldChg>
      <pc:sldChg chg="addSp delSp modSp new mod setBg">
        <pc:chgData name="Cecile Robertson" userId="60d9e854ded97a0d" providerId="LiveId" clId="{65D81530-A6A4-40A2-9A62-26A0E2A241CD}" dt="2026-03-21T23:00:13.523" v="931" actId="122"/>
        <pc:sldMkLst>
          <pc:docMk/>
          <pc:sldMk cId="1181355060" sldId="268"/>
        </pc:sldMkLst>
        <pc:spChg chg="mod">
          <ac:chgData name="Cecile Robertson" userId="60d9e854ded97a0d" providerId="LiveId" clId="{65D81530-A6A4-40A2-9A62-26A0E2A241CD}" dt="2026-03-21T23:00:13.523" v="931" actId="122"/>
          <ac:spMkLst>
            <pc:docMk/>
            <pc:sldMk cId="1181355060" sldId="268"/>
            <ac:spMk id="2" creationId="{DC69F35E-CCCD-6869-8881-C02D4600B79A}"/>
          </ac:spMkLst>
        </pc:spChg>
        <pc:spChg chg="mod">
          <ac:chgData name="Cecile Robertson" userId="60d9e854ded97a0d" providerId="LiveId" clId="{65D81530-A6A4-40A2-9A62-26A0E2A241CD}" dt="2026-03-21T23:00:02.925" v="928" actId="26606"/>
          <ac:spMkLst>
            <pc:docMk/>
            <pc:sldMk cId="1181355060" sldId="268"/>
            <ac:spMk id="3" creationId="{E4816AC4-6712-157E-DEEF-0182EAB3230E}"/>
          </ac:spMkLst>
        </pc:spChg>
        <pc:spChg chg="add del">
          <ac:chgData name="Cecile Robertson" userId="60d9e854ded97a0d" providerId="LiveId" clId="{65D81530-A6A4-40A2-9A62-26A0E2A241CD}" dt="2026-03-21T23:00:02.919" v="927" actId="26606"/>
          <ac:spMkLst>
            <pc:docMk/>
            <pc:sldMk cId="1181355060" sldId="268"/>
            <ac:spMk id="8" creationId="{907EF6B7-1338-4443-8C46-6A318D952DFD}"/>
          </ac:spMkLst>
        </pc:spChg>
        <pc:spChg chg="add del">
          <ac:chgData name="Cecile Robertson" userId="60d9e854ded97a0d" providerId="LiveId" clId="{65D81530-A6A4-40A2-9A62-26A0E2A241CD}" dt="2026-03-21T23:00:02.919" v="927" actId="26606"/>
          <ac:spMkLst>
            <pc:docMk/>
            <pc:sldMk cId="1181355060" sldId="268"/>
            <ac:spMk id="10" creationId="{DAAE4CDD-124C-4DCF-9584-B6033B545DD5}"/>
          </ac:spMkLst>
        </pc:spChg>
        <pc:spChg chg="add del">
          <ac:chgData name="Cecile Robertson" userId="60d9e854ded97a0d" providerId="LiveId" clId="{65D81530-A6A4-40A2-9A62-26A0E2A241CD}" dt="2026-03-21T23:00:02.919" v="927" actId="26606"/>
          <ac:spMkLst>
            <pc:docMk/>
            <pc:sldMk cId="1181355060" sldId="268"/>
            <ac:spMk id="12" creationId="{081E4A58-353D-44AE-B2FC-2A74E2E400F7}"/>
          </ac:spMkLst>
        </pc:spChg>
        <pc:spChg chg="add">
          <ac:chgData name="Cecile Robertson" userId="60d9e854ded97a0d" providerId="LiveId" clId="{65D81530-A6A4-40A2-9A62-26A0E2A241CD}" dt="2026-03-21T23:00:02.925" v="928" actId="26606"/>
          <ac:spMkLst>
            <pc:docMk/>
            <pc:sldMk cId="1181355060" sldId="268"/>
            <ac:spMk id="14" creationId="{1BB867FF-FC45-48F7-8104-F89BE54909F1}"/>
          </ac:spMkLst>
        </pc:spChg>
        <pc:spChg chg="add">
          <ac:chgData name="Cecile Robertson" userId="60d9e854ded97a0d" providerId="LiveId" clId="{65D81530-A6A4-40A2-9A62-26A0E2A241CD}" dt="2026-03-21T23:00:02.925" v="928" actId="26606"/>
          <ac:spMkLst>
            <pc:docMk/>
            <pc:sldMk cId="1181355060" sldId="268"/>
            <ac:spMk id="15" creationId="{8BB56887-D0D5-4F0C-9E19-7247EB83C8B7}"/>
          </ac:spMkLst>
        </pc:spChg>
        <pc:spChg chg="add">
          <ac:chgData name="Cecile Robertson" userId="60d9e854ded97a0d" providerId="LiveId" clId="{65D81530-A6A4-40A2-9A62-26A0E2A241CD}" dt="2026-03-21T23:00:02.925" v="928" actId="26606"/>
          <ac:spMkLst>
            <pc:docMk/>
            <pc:sldMk cId="1181355060" sldId="268"/>
            <ac:spMk id="16" creationId="{081E4A58-353D-44AE-B2FC-2A74E2E400F7}"/>
          </ac:spMkLst>
        </pc:spChg>
      </pc:sldChg>
      <pc:sldChg chg="addSp modSp new mod setBg">
        <pc:chgData name="Cecile Robertson" userId="60d9e854ded97a0d" providerId="LiveId" clId="{65D81530-A6A4-40A2-9A62-26A0E2A241CD}" dt="2026-03-21T23:11:18.437" v="1266" actId="14100"/>
        <pc:sldMkLst>
          <pc:docMk/>
          <pc:sldMk cId="888409176" sldId="269"/>
        </pc:sldMkLst>
        <pc:spChg chg="mod">
          <ac:chgData name="Cecile Robertson" userId="60d9e854ded97a0d" providerId="LiveId" clId="{65D81530-A6A4-40A2-9A62-26A0E2A241CD}" dt="2026-03-21T23:11:06.072" v="1261" actId="20577"/>
          <ac:spMkLst>
            <pc:docMk/>
            <pc:sldMk cId="888409176" sldId="269"/>
            <ac:spMk id="2" creationId="{44FAD9EF-B7B2-3C15-8189-2FC05F109107}"/>
          </ac:spMkLst>
        </pc:spChg>
        <pc:spChg chg="mod">
          <ac:chgData name="Cecile Robertson" userId="60d9e854ded97a0d" providerId="LiveId" clId="{65D81530-A6A4-40A2-9A62-26A0E2A241CD}" dt="2026-03-21T23:11:18.437" v="1266" actId="14100"/>
          <ac:spMkLst>
            <pc:docMk/>
            <pc:sldMk cId="888409176" sldId="269"/>
            <ac:spMk id="3" creationId="{06B7CD5E-AC79-089B-1C2E-B91ECF681288}"/>
          </ac:spMkLst>
        </pc:spChg>
        <pc:spChg chg="add">
          <ac:chgData name="Cecile Robertson" userId="60d9e854ded97a0d" providerId="LiveId" clId="{65D81530-A6A4-40A2-9A62-26A0E2A241CD}" dt="2026-03-21T23:10:37.284" v="1254" actId="26606"/>
          <ac:spMkLst>
            <pc:docMk/>
            <pc:sldMk cId="888409176" sldId="269"/>
            <ac:spMk id="10" creationId="{DB304A14-32D0-4873-B914-423ED7B8DAFD}"/>
          </ac:spMkLst>
        </pc:spChg>
        <pc:spChg chg="add">
          <ac:chgData name="Cecile Robertson" userId="60d9e854ded97a0d" providerId="LiveId" clId="{65D81530-A6A4-40A2-9A62-26A0E2A241CD}" dt="2026-03-21T23:10:37.284" v="1254" actId="26606"/>
          <ac:spMkLst>
            <pc:docMk/>
            <pc:sldMk cId="888409176" sldId="269"/>
            <ac:spMk id="12" creationId="{1D460C86-854F-4FB3-ABC2-E823D8FEB9DB}"/>
          </ac:spMkLst>
        </pc:spChg>
        <pc:spChg chg="add">
          <ac:chgData name="Cecile Robertson" userId="60d9e854ded97a0d" providerId="LiveId" clId="{65D81530-A6A4-40A2-9A62-26A0E2A241CD}" dt="2026-03-21T23:10:37.284" v="1254" actId="26606"/>
          <ac:spMkLst>
            <pc:docMk/>
            <pc:sldMk cId="888409176" sldId="269"/>
            <ac:spMk id="14" creationId="{BB48116A-278A-4CC5-89D3-9DE8E8FF1245}"/>
          </ac:spMkLst>
        </pc:spChg>
        <pc:picChg chg="add mod">
          <ac:chgData name="Cecile Robertson" userId="60d9e854ded97a0d" providerId="LiveId" clId="{65D81530-A6A4-40A2-9A62-26A0E2A241CD}" dt="2026-03-21T23:10:37.284" v="1254" actId="26606"/>
          <ac:picMkLst>
            <pc:docMk/>
            <pc:sldMk cId="888409176" sldId="269"/>
            <ac:picMk id="5" creationId="{4D458091-72B1-CB0C-0AA3-E10226D94302}"/>
          </ac:picMkLst>
        </pc:picChg>
      </pc:sldChg>
      <pc:sldChg chg="addSp modSp new mod setBg">
        <pc:chgData name="Cecile Robertson" userId="60d9e854ded97a0d" providerId="LiveId" clId="{65D81530-A6A4-40A2-9A62-26A0E2A241CD}" dt="2026-03-21T23:11:31.216" v="1267" actId="26606"/>
        <pc:sldMkLst>
          <pc:docMk/>
          <pc:sldMk cId="1263282986" sldId="270"/>
        </pc:sldMkLst>
        <pc:spChg chg="mod">
          <ac:chgData name="Cecile Robertson" userId="60d9e854ded97a0d" providerId="LiveId" clId="{65D81530-A6A4-40A2-9A62-26A0E2A241CD}" dt="2026-03-21T23:11:31.216" v="1267" actId="26606"/>
          <ac:spMkLst>
            <pc:docMk/>
            <pc:sldMk cId="1263282986" sldId="270"/>
            <ac:spMk id="2" creationId="{702DFF4E-48FF-C53F-81AF-2C3139DB59F1}"/>
          </ac:spMkLst>
        </pc:spChg>
        <pc:spChg chg="mod">
          <ac:chgData name="Cecile Robertson" userId="60d9e854ded97a0d" providerId="LiveId" clId="{65D81530-A6A4-40A2-9A62-26A0E2A241CD}" dt="2026-03-21T23:11:31.216" v="1267" actId="26606"/>
          <ac:spMkLst>
            <pc:docMk/>
            <pc:sldMk cId="1263282986" sldId="270"/>
            <ac:spMk id="3" creationId="{92B2E6E8-71E7-0BF0-E72C-DD883C448D0D}"/>
          </ac:spMkLst>
        </pc:spChg>
        <pc:spChg chg="add">
          <ac:chgData name="Cecile Robertson" userId="60d9e854ded97a0d" providerId="LiveId" clId="{65D81530-A6A4-40A2-9A62-26A0E2A241CD}" dt="2026-03-21T23:11:31.216" v="1267" actId="26606"/>
          <ac:spMkLst>
            <pc:docMk/>
            <pc:sldMk cId="1263282986" sldId="270"/>
            <ac:spMk id="8" creationId="{389575E1-3389-451A-A5F7-27854C25C599}"/>
          </ac:spMkLst>
        </pc:spChg>
        <pc:spChg chg="add">
          <ac:chgData name="Cecile Robertson" userId="60d9e854ded97a0d" providerId="LiveId" clId="{65D81530-A6A4-40A2-9A62-26A0E2A241CD}" dt="2026-03-21T23:11:31.216" v="1267" actId="26606"/>
          <ac:spMkLst>
            <pc:docMk/>
            <pc:sldMk cId="1263282986" sldId="270"/>
            <ac:spMk id="10" creationId="{A53CCC5C-D88E-40FB-B30B-23DCDBD01D37}"/>
          </ac:spMkLst>
        </pc:spChg>
        <pc:spChg chg="add">
          <ac:chgData name="Cecile Robertson" userId="60d9e854ded97a0d" providerId="LiveId" clId="{65D81530-A6A4-40A2-9A62-26A0E2A241CD}" dt="2026-03-21T23:11:31.216" v="1267" actId="26606"/>
          <ac:spMkLst>
            <pc:docMk/>
            <pc:sldMk cId="1263282986" sldId="270"/>
            <ac:spMk id="12" creationId="{081E4A58-353D-44AE-B2FC-2A74E2E400F7}"/>
          </ac:spMkLst>
        </pc:spChg>
      </pc:sldChg>
      <pc:sldChg chg="addSp modSp new mod setBg">
        <pc:chgData name="Cecile Robertson" userId="60d9e854ded97a0d" providerId="LiveId" clId="{65D81530-A6A4-40A2-9A62-26A0E2A241CD}" dt="2026-03-21T23:12:21.475" v="1275" actId="14100"/>
        <pc:sldMkLst>
          <pc:docMk/>
          <pc:sldMk cId="3200644380" sldId="271"/>
        </pc:sldMkLst>
        <pc:spChg chg="mod">
          <ac:chgData name="Cecile Robertson" userId="60d9e854ded97a0d" providerId="LiveId" clId="{65D81530-A6A4-40A2-9A62-26A0E2A241CD}" dt="2026-03-21T23:12:16.158" v="1273" actId="26606"/>
          <ac:spMkLst>
            <pc:docMk/>
            <pc:sldMk cId="3200644380" sldId="271"/>
            <ac:spMk id="2" creationId="{6D7B34B9-E06B-6C52-19B7-8372EB024C27}"/>
          </ac:spMkLst>
        </pc:spChg>
        <pc:spChg chg="mod">
          <ac:chgData name="Cecile Robertson" userId="60d9e854ded97a0d" providerId="LiveId" clId="{65D81530-A6A4-40A2-9A62-26A0E2A241CD}" dt="2026-03-21T23:12:21.475" v="1275" actId="14100"/>
          <ac:spMkLst>
            <pc:docMk/>
            <pc:sldMk cId="3200644380" sldId="271"/>
            <ac:spMk id="3" creationId="{362582BF-635B-1023-E136-728891680AD7}"/>
          </ac:spMkLst>
        </pc:spChg>
        <pc:spChg chg="add">
          <ac:chgData name="Cecile Robertson" userId="60d9e854ded97a0d" providerId="LiveId" clId="{65D81530-A6A4-40A2-9A62-26A0E2A241CD}" dt="2026-03-21T23:12:16.158" v="1273" actId="26606"/>
          <ac:spMkLst>
            <pc:docMk/>
            <pc:sldMk cId="3200644380" sldId="271"/>
            <ac:spMk id="8" creationId="{389575E1-3389-451A-A5F7-27854C25C599}"/>
          </ac:spMkLst>
        </pc:spChg>
        <pc:spChg chg="add">
          <ac:chgData name="Cecile Robertson" userId="60d9e854ded97a0d" providerId="LiveId" clId="{65D81530-A6A4-40A2-9A62-26A0E2A241CD}" dt="2026-03-21T23:12:16.158" v="1273" actId="26606"/>
          <ac:spMkLst>
            <pc:docMk/>
            <pc:sldMk cId="3200644380" sldId="271"/>
            <ac:spMk id="10" creationId="{A53CCC5C-D88E-40FB-B30B-23DCDBD01D37}"/>
          </ac:spMkLst>
        </pc:spChg>
        <pc:spChg chg="add">
          <ac:chgData name="Cecile Robertson" userId="60d9e854ded97a0d" providerId="LiveId" clId="{65D81530-A6A4-40A2-9A62-26A0E2A241CD}" dt="2026-03-21T23:12:16.158" v="1273" actId="26606"/>
          <ac:spMkLst>
            <pc:docMk/>
            <pc:sldMk cId="3200644380" sldId="271"/>
            <ac:spMk id="12" creationId="{081E4A58-353D-44AE-B2FC-2A74E2E400F7}"/>
          </ac:spMkLst>
        </pc:spChg>
      </pc:sldChg>
      <pc:sldChg chg="addSp modSp new mod setBg">
        <pc:chgData name="Cecile Robertson" userId="60d9e854ded97a0d" providerId="LiveId" clId="{65D81530-A6A4-40A2-9A62-26A0E2A241CD}" dt="2026-03-21T23:14:21.847" v="1284" actId="26606"/>
        <pc:sldMkLst>
          <pc:docMk/>
          <pc:sldMk cId="1884143440" sldId="272"/>
        </pc:sldMkLst>
        <pc:spChg chg="mod">
          <ac:chgData name="Cecile Robertson" userId="60d9e854ded97a0d" providerId="LiveId" clId="{65D81530-A6A4-40A2-9A62-26A0E2A241CD}" dt="2026-03-21T23:14:21.847" v="1284" actId="26606"/>
          <ac:spMkLst>
            <pc:docMk/>
            <pc:sldMk cId="1884143440" sldId="272"/>
            <ac:spMk id="2" creationId="{D39ED02E-F715-85DD-2300-42C1FD9EA949}"/>
          </ac:spMkLst>
        </pc:spChg>
        <pc:spChg chg="mod">
          <ac:chgData name="Cecile Robertson" userId="60d9e854ded97a0d" providerId="LiveId" clId="{65D81530-A6A4-40A2-9A62-26A0E2A241CD}" dt="2026-03-21T23:14:21.847" v="1284" actId="26606"/>
          <ac:spMkLst>
            <pc:docMk/>
            <pc:sldMk cId="1884143440" sldId="272"/>
            <ac:spMk id="3" creationId="{443D6A6A-94C3-4385-24F4-72AB92E1D496}"/>
          </ac:spMkLst>
        </pc:spChg>
        <pc:spChg chg="add">
          <ac:chgData name="Cecile Robertson" userId="60d9e854ded97a0d" providerId="LiveId" clId="{65D81530-A6A4-40A2-9A62-26A0E2A241CD}" dt="2026-03-21T23:14:21.847" v="1284" actId="26606"/>
          <ac:spMkLst>
            <pc:docMk/>
            <pc:sldMk cId="1884143440" sldId="272"/>
            <ac:spMk id="12" creationId="{020C988C-FAAD-4B22-8BA7-6B5DEFD8D167}"/>
          </ac:spMkLst>
        </pc:spChg>
        <pc:spChg chg="add">
          <ac:chgData name="Cecile Robertson" userId="60d9e854ded97a0d" providerId="LiveId" clId="{65D81530-A6A4-40A2-9A62-26A0E2A241CD}" dt="2026-03-21T23:14:21.847" v="1284" actId="26606"/>
          <ac:spMkLst>
            <pc:docMk/>
            <pc:sldMk cId="1884143440" sldId="272"/>
            <ac:spMk id="14" creationId="{A7B99495-F43F-4D80-A44F-2CB4764EB90B}"/>
          </ac:spMkLst>
        </pc:spChg>
        <pc:spChg chg="add">
          <ac:chgData name="Cecile Robertson" userId="60d9e854ded97a0d" providerId="LiveId" clId="{65D81530-A6A4-40A2-9A62-26A0E2A241CD}" dt="2026-03-21T23:14:21.847" v="1284" actId="26606"/>
          <ac:spMkLst>
            <pc:docMk/>
            <pc:sldMk cId="1884143440" sldId="272"/>
            <ac:spMk id="16" creationId="{70BEB1E7-2F88-40BC-B73D-42E5B6F80BFC}"/>
          </ac:spMkLst>
        </pc:spChg>
        <pc:picChg chg="add mod">
          <ac:chgData name="Cecile Robertson" userId="60d9e854ded97a0d" providerId="LiveId" clId="{65D81530-A6A4-40A2-9A62-26A0E2A241CD}" dt="2026-03-21T23:14:21.847" v="1284" actId="26606"/>
          <ac:picMkLst>
            <pc:docMk/>
            <pc:sldMk cId="1884143440" sldId="272"/>
            <ac:picMk id="5" creationId="{134AF59A-F6B3-0876-C3A5-18377B1978E3}"/>
          </ac:picMkLst>
        </pc:picChg>
        <pc:picChg chg="add mod">
          <ac:chgData name="Cecile Robertson" userId="60d9e854ded97a0d" providerId="LiveId" clId="{65D81530-A6A4-40A2-9A62-26A0E2A241CD}" dt="2026-03-21T23:14:21.847" v="1284" actId="26606"/>
          <ac:picMkLst>
            <pc:docMk/>
            <pc:sldMk cId="1884143440" sldId="272"/>
            <ac:picMk id="7" creationId="{98F2DA47-46FD-35A3-F150-EF0FF1983875}"/>
          </ac:picMkLst>
        </pc:picChg>
      </pc:sldChg>
      <pc:sldChg chg="addSp modSp new mod setBg">
        <pc:chgData name="Cecile Robertson" userId="60d9e854ded97a0d" providerId="LiveId" clId="{65D81530-A6A4-40A2-9A62-26A0E2A241CD}" dt="2026-03-21T23:16:00.428" v="1329" actId="122"/>
        <pc:sldMkLst>
          <pc:docMk/>
          <pc:sldMk cId="4292666696" sldId="273"/>
        </pc:sldMkLst>
        <pc:spChg chg="mod">
          <ac:chgData name="Cecile Robertson" userId="60d9e854ded97a0d" providerId="LiveId" clId="{65D81530-A6A4-40A2-9A62-26A0E2A241CD}" dt="2026-03-21T23:15:35.622" v="1326" actId="26606"/>
          <ac:spMkLst>
            <pc:docMk/>
            <pc:sldMk cId="4292666696" sldId="273"/>
            <ac:spMk id="2" creationId="{51999F48-9B23-1F53-1464-71E69355CF3D}"/>
          </ac:spMkLst>
        </pc:spChg>
        <pc:spChg chg="mod">
          <ac:chgData name="Cecile Robertson" userId="60d9e854ded97a0d" providerId="LiveId" clId="{65D81530-A6A4-40A2-9A62-26A0E2A241CD}" dt="2026-03-21T23:16:00.428" v="1329" actId="122"/>
          <ac:spMkLst>
            <pc:docMk/>
            <pc:sldMk cId="4292666696" sldId="273"/>
            <ac:spMk id="3" creationId="{5FB97E53-1514-64A0-6CAB-07606435C02D}"/>
          </ac:spMkLst>
        </pc:spChg>
        <pc:spChg chg="add">
          <ac:chgData name="Cecile Robertson" userId="60d9e854ded97a0d" providerId="LiveId" clId="{65D81530-A6A4-40A2-9A62-26A0E2A241CD}" dt="2026-03-21T23:15:35.622" v="1326" actId="26606"/>
          <ac:spMkLst>
            <pc:docMk/>
            <pc:sldMk cId="4292666696" sldId="273"/>
            <ac:spMk id="10" creationId="{45D37F4E-DDB4-456B-97E0-9937730A039F}"/>
          </ac:spMkLst>
        </pc:spChg>
        <pc:spChg chg="add">
          <ac:chgData name="Cecile Robertson" userId="60d9e854ded97a0d" providerId="LiveId" clId="{65D81530-A6A4-40A2-9A62-26A0E2A241CD}" dt="2026-03-21T23:15:35.622" v="1326" actId="26606"/>
          <ac:spMkLst>
            <pc:docMk/>
            <pc:sldMk cId="4292666696" sldId="273"/>
            <ac:spMk id="12" creationId="{B2DD41CD-8F47-4F56-AD12-4E2FF7696987}"/>
          </ac:spMkLst>
        </pc:spChg>
        <pc:picChg chg="add mod">
          <ac:chgData name="Cecile Robertson" userId="60d9e854ded97a0d" providerId="LiveId" clId="{65D81530-A6A4-40A2-9A62-26A0E2A241CD}" dt="2026-03-21T23:15:35.622" v="1326" actId="26606"/>
          <ac:picMkLst>
            <pc:docMk/>
            <pc:sldMk cId="4292666696" sldId="273"/>
            <ac:picMk id="5" creationId="{4986C644-7520-B793-E7CB-10912B9AC155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C281F2-63D8-4B64-B5A2-71C3884A5192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CBF3C72-69CB-41AB-93EB-C86C109C80CC}">
      <dgm:prSet/>
      <dgm:spPr/>
      <dgm:t>
        <a:bodyPr/>
        <a:lstStyle/>
        <a:p>
          <a:r>
            <a:rPr lang="en-US" b="1" i="0" baseline="0"/>
            <a:t>les ciseaux</a:t>
          </a:r>
          <a:endParaRPr lang="en-US"/>
        </a:p>
      </dgm:t>
    </dgm:pt>
    <dgm:pt modelId="{4264D7E1-52CD-4E1E-90BC-7E8270D9D9CC}" type="parTrans" cxnId="{28F1E6AC-E787-43FD-88CE-32BFDCBE6702}">
      <dgm:prSet/>
      <dgm:spPr/>
      <dgm:t>
        <a:bodyPr/>
        <a:lstStyle/>
        <a:p>
          <a:endParaRPr lang="en-US"/>
        </a:p>
      </dgm:t>
    </dgm:pt>
    <dgm:pt modelId="{F7496343-2BAA-40BB-81BD-77183C691844}" type="sibTrans" cxnId="{28F1E6AC-E787-43FD-88CE-32BFDCBE6702}">
      <dgm:prSet/>
      <dgm:spPr/>
      <dgm:t>
        <a:bodyPr/>
        <a:lstStyle/>
        <a:p>
          <a:endParaRPr lang="en-US"/>
        </a:p>
      </dgm:t>
    </dgm:pt>
    <dgm:pt modelId="{C7CE3CD2-22DC-46A3-8F70-C2BF4E64CB68}">
      <dgm:prSet/>
      <dgm:spPr/>
      <dgm:t>
        <a:bodyPr/>
        <a:lstStyle/>
        <a:p>
          <a:r>
            <a:rPr lang="en-US" b="1" i="0" baseline="0"/>
            <a:t>la colle</a:t>
          </a:r>
          <a:endParaRPr lang="en-US"/>
        </a:p>
      </dgm:t>
    </dgm:pt>
    <dgm:pt modelId="{A2C07981-94B6-4456-B40E-681B2A0EBA7A}" type="parTrans" cxnId="{F48F77FE-8A58-4DEB-AEA2-29C94764CC39}">
      <dgm:prSet/>
      <dgm:spPr/>
      <dgm:t>
        <a:bodyPr/>
        <a:lstStyle/>
        <a:p>
          <a:endParaRPr lang="en-US"/>
        </a:p>
      </dgm:t>
    </dgm:pt>
    <dgm:pt modelId="{4BE61C50-7633-4806-A29F-5A2F8B9995CD}" type="sibTrans" cxnId="{F48F77FE-8A58-4DEB-AEA2-29C94764CC39}">
      <dgm:prSet/>
      <dgm:spPr/>
      <dgm:t>
        <a:bodyPr/>
        <a:lstStyle/>
        <a:p>
          <a:endParaRPr lang="en-US"/>
        </a:p>
      </dgm:t>
    </dgm:pt>
    <dgm:pt modelId="{E7EE5DC7-07D3-4895-A42C-36415642F962}">
      <dgm:prSet/>
      <dgm:spPr/>
      <dgm:t>
        <a:bodyPr/>
        <a:lstStyle/>
        <a:p>
          <a:r>
            <a:rPr lang="en-US" b="1" i="0" baseline="0"/>
            <a:t>le bâton de colle</a:t>
          </a:r>
          <a:endParaRPr lang="en-US"/>
        </a:p>
      </dgm:t>
    </dgm:pt>
    <dgm:pt modelId="{640B00C4-A7A6-4B74-8AD2-AD8E44B5ADA7}" type="parTrans" cxnId="{1A7C07AD-1032-4B7B-B555-CC9ECA18E980}">
      <dgm:prSet/>
      <dgm:spPr/>
      <dgm:t>
        <a:bodyPr/>
        <a:lstStyle/>
        <a:p>
          <a:endParaRPr lang="en-US"/>
        </a:p>
      </dgm:t>
    </dgm:pt>
    <dgm:pt modelId="{A4F1F6AF-A2C0-4B6B-934A-D23BDF22A20F}" type="sibTrans" cxnId="{1A7C07AD-1032-4B7B-B555-CC9ECA18E980}">
      <dgm:prSet/>
      <dgm:spPr/>
      <dgm:t>
        <a:bodyPr/>
        <a:lstStyle/>
        <a:p>
          <a:endParaRPr lang="en-US"/>
        </a:p>
      </dgm:t>
    </dgm:pt>
    <dgm:pt modelId="{E4384ACA-1A8B-4067-A8B3-A12C53D83A0D}">
      <dgm:prSet/>
      <dgm:spPr/>
      <dgm:t>
        <a:bodyPr/>
        <a:lstStyle/>
        <a:p>
          <a:r>
            <a:rPr lang="en-US" b="1" i="0" baseline="0"/>
            <a:t>le papier</a:t>
          </a:r>
          <a:endParaRPr lang="en-US"/>
        </a:p>
      </dgm:t>
    </dgm:pt>
    <dgm:pt modelId="{90046017-F1C3-4F07-968B-D30D0E7ECC98}" type="parTrans" cxnId="{E02D836A-B3A5-42DF-9A8F-59DF50968521}">
      <dgm:prSet/>
      <dgm:spPr/>
      <dgm:t>
        <a:bodyPr/>
        <a:lstStyle/>
        <a:p>
          <a:endParaRPr lang="en-US"/>
        </a:p>
      </dgm:t>
    </dgm:pt>
    <dgm:pt modelId="{00B3F6E2-BB4F-4646-A0B8-4F2AE413F7E0}" type="sibTrans" cxnId="{E02D836A-B3A5-42DF-9A8F-59DF50968521}">
      <dgm:prSet/>
      <dgm:spPr/>
      <dgm:t>
        <a:bodyPr/>
        <a:lstStyle/>
        <a:p>
          <a:endParaRPr lang="en-US"/>
        </a:p>
      </dgm:t>
    </dgm:pt>
    <dgm:pt modelId="{61F34B94-3401-4FC1-9198-2ACB37391A07}">
      <dgm:prSet/>
      <dgm:spPr/>
      <dgm:t>
        <a:bodyPr/>
        <a:lstStyle/>
        <a:p>
          <a:r>
            <a:rPr lang="en-US" b="1" i="0" baseline="0"/>
            <a:t>le carton</a:t>
          </a:r>
          <a:endParaRPr lang="en-US"/>
        </a:p>
      </dgm:t>
    </dgm:pt>
    <dgm:pt modelId="{25D7A958-6F9C-4E12-9B2F-099EB97D4169}" type="parTrans" cxnId="{21B4B02C-C0E6-4E2A-8798-ED6EE4BD443A}">
      <dgm:prSet/>
      <dgm:spPr/>
      <dgm:t>
        <a:bodyPr/>
        <a:lstStyle/>
        <a:p>
          <a:endParaRPr lang="en-US"/>
        </a:p>
      </dgm:t>
    </dgm:pt>
    <dgm:pt modelId="{EB2B5E56-5934-4309-AD7F-6F355FCC58FA}" type="sibTrans" cxnId="{21B4B02C-C0E6-4E2A-8798-ED6EE4BD443A}">
      <dgm:prSet/>
      <dgm:spPr/>
      <dgm:t>
        <a:bodyPr/>
        <a:lstStyle/>
        <a:p>
          <a:endParaRPr lang="en-US"/>
        </a:p>
      </dgm:t>
    </dgm:pt>
    <dgm:pt modelId="{5A142C36-21BC-495D-B216-67151ED653CC}">
      <dgm:prSet/>
      <dgm:spPr/>
      <dgm:t>
        <a:bodyPr/>
        <a:lstStyle/>
        <a:p>
          <a:r>
            <a:rPr lang="en-US" b="1" i="0" baseline="0"/>
            <a:t>le ruban adhésif</a:t>
          </a:r>
          <a:endParaRPr lang="en-US"/>
        </a:p>
      </dgm:t>
    </dgm:pt>
    <dgm:pt modelId="{6CC8D458-0C14-499A-BDBA-965725793992}" type="parTrans" cxnId="{B359100F-EA38-4C61-93A1-386C77EBC103}">
      <dgm:prSet/>
      <dgm:spPr/>
      <dgm:t>
        <a:bodyPr/>
        <a:lstStyle/>
        <a:p>
          <a:endParaRPr lang="en-US"/>
        </a:p>
      </dgm:t>
    </dgm:pt>
    <dgm:pt modelId="{D4928329-2071-4245-9C90-68B1321194AF}" type="sibTrans" cxnId="{B359100F-EA38-4C61-93A1-386C77EBC103}">
      <dgm:prSet/>
      <dgm:spPr/>
      <dgm:t>
        <a:bodyPr/>
        <a:lstStyle/>
        <a:p>
          <a:endParaRPr lang="en-US"/>
        </a:p>
      </dgm:t>
    </dgm:pt>
    <dgm:pt modelId="{0585720B-BC85-4F07-90A8-23E34A6FBF5A}">
      <dgm:prSet/>
      <dgm:spPr/>
      <dgm:t>
        <a:bodyPr/>
        <a:lstStyle/>
        <a:p>
          <a:r>
            <a:rPr lang="en-US" b="1" i="0" baseline="0"/>
            <a:t>les crayons</a:t>
          </a:r>
          <a:endParaRPr lang="en-US"/>
        </a:p>
      </dgm:t>
    </dgm:pt>
    <dgm:pt modelId="{2F16E6CC-D085-4775-8228-E7C0760C52E5}" type="parTrans" cxnId="{C6C71D3D-F332-491D-9D0F-B7FF9983CCA7}">
      <dgm:prSet/>
      <dgm:spPr/>
      <dgm:t>
        <a:bodyPr/>
        <a:lstStyle/>
        <a:p>
          <a:endParaRPr lang="en-US"/>
        </a:p>
      </dgm:t>
    </dgm:pt>
    <dgm:pt modelId="{CD56F65C-3F97-4990-BCE2-41C74B5C25F3}" type="sibTrans" cxnId="{C6C71D3D-F332-491D-9D0F-B7FF9983CCA7}">
      <dgm:prSet/>
      <dgm:spPr/>
      <dgm:t>
        <a:bodyPr/>
        <a:lstStyle/>
        <a:p>
          <a:endParaRPr lang="en-US"/>
        </a:p>
      </dgm:t>
    </dgm:pt>
    <dgm:pt modelId="{C5AC27EC-C194-40E8-A702-60D8E0FECA29}">
      <dgm:prSet/>
      <dgm:spPr/>
      <dgm:t>
        <a:bodyPr/>
        <a:lstStyle/>
        <a:p>
          <a:r>
            <a:rPr lang="en-US" b="1" i="0" baseline="0"/>
            <a:t>les marqueurs</a:t>
          </a:r>
          <a:endParaRPr lang="en-US"/>
        </a:p>
      </dgm:t>
    </dgm:pt>
    <dgm:pt modelId="{79D591B9-3107-480B-B105-EECDF44FB2D4}" type="parTrans" cxnId="{46D156C9-3B8A-45B6-B01C-6C6BC91A2F8E}">
      <dgm:prSet/>
      <dgm:spPr/>
      <dgm:t>
        <a:bodyPr/>
        <a:lstStyle/>
        <a:p>
          <a:endParaRPr lang="en-US"/>
        </a:p>
      </dgm:t>
    </dgm:pt>
    <dgm:pt modelId="{1A58A7CE-E7F7-4033-A227-53D0DBA31A28}" type="sibTrans" cxnId="{46D156C9-3B8A-45B6-B01C-6C6BC91A2F8E}">
      <dgm:prSet/>
      <dgm:spPr/>
      <dgm:t>
        <a:bodyPr/>
        <a:lstStyle/>
        <a:p>
          <a:endParaRPr lang="en-US"/>
        </a:p>
      </dgm:t>
    </dgm:pt>
    <dgm:pt modelId="{8B4A1B77-04BD-4A31-8AC4-812A796BFCF3}">
      <dgm:prSet/>
      <dgm:spPr/>
      <dgm:t>
        <a:bodyPr/>
        <a:lstStyle/>
        <a:p>
          <a:r>
            <a:rPr lang="en-US" b="1" i="0" baseline="0"/>
            <a:t>la règle</a:t>
          </a:r>
          <a:endParaRPr lang="en-US"/>
        </a:p>
      </dgm:t>
    </dgm:pt>
    <dgm:pt modelId="{E493FFEE-CC0D-445B-91DA-656AB3EAC8B6}" type="parTrans" cxnId="{74AFF5D4-2B04-472D-8300-DE6F02E888EF}">
      <dgm:prSet/>
      <dgm:spPr/>
      <dgm:t>
        <a:bodyPr/>
        <a:lstStyle/>
        <a:p>
          <a:endParaRPr lang="en-US"/>
        </a:p>
      </dgm:t>
    </dgm:pt>
    <dgm:pt modelId="{4ADEFDD7-22F5-479E-828E-CD1AE1D3188F}" type="sibTrans" cxnId="{74AFF5D4-2B04-472D-8300-DE6F02E888EF}">
      <dgm:prSet/>
      <dgm:spPr/>
      <dgm:t>
        <a:bodyPr/>
        <a:lstStyle/>
        <a:p>
          <a:endParaRPr lang="en-US"/>
        </a:p>
      </dgm:t>
    </dgm:pt>
    <dgm:pt modelId="{9217559B-0549-4F99-8FC8-CA14698CAC9F}">
      <dgm:prSet/>
      <dgm:spPr/>
      <dgm:t>
        <a:bodyPr/>
        <a:lstStyle/>
        <a:p>
          <a:r>
            <a:rPr lang="en-US" b="1" i="0" baseline="0"/>
            <a:t>les autocollants</a:t>
          </a:r>
          <a:endParaRPr lang="en-US"/>
        </a:p>
      </dgm:t>
    </dgm:pt>
    <dgm:pt modelId="{5C5D3A2F-E86F-4581-ACEB-C6771D10F353}" type="parTrans" cxnId="{F4EA6AB1-5A75-4B40-822A-553B80AD19CB}">
      <dgm:prSet/>
      <dgm:spPr/>
      <dgm:t>
        <a:bodyPr/>
        <a:lstStyle/>
        <a:p>
          <a:endParaRPr lang="en-US"/>
        </a:p>
      </dgm:t>
    </dgm:pt>
    <dgm:pt modelId="{CBA9B851-FD41-42E2-9991-AFA27B7627D7}" type="sibTrans" cxnId="{F4EA6AB1-5A75-4B40-822A-553B80AD19CB}">
      <dgm:prSet/>
      <dgm:spPr/>
      <dgm:t>
        <a:bodyPr/>
        <a:lstStyle/>
        <a:p>
          <a:endParaRPr lang="en-US"/>
        </a:p>
      </dgm:t>
    </dgm:pt>
    <dgm:pt modelId="{DFCC402B-BF9F-4EA7-A2CB-D46D1D8891C4}">
      <dgm:prSet/>
      <dgm:spPr/>
      <dgm:t>
        <a:bodyPr/>
        <a:lstStyle/>
        <a:p>
          <a:r>
            <a:rPr lang="en-US" b="1" i="0" baseline="0"/>
            <a:t>la peinture</a:t>
          </a:r>
          <a:endParaRPr lang="en-US"/>
        </a:p>
      </dgm:t>
    </dgm:pt>
    <dgm:pt modelId="{32972773-41F3-4267-8EA7-3D0CD0FF403E}" type="parTrans" cxnId="{CD7FF69D-D4C2-4001-BB1D-3B1F49AF202F}">
      <dgm:prSet/>
      <dgm:spPr/>
      <dgm:t>
        <a:bodyPr/>
        <a:lstStyle/>
        <a:p>
          <a:endParaRPr lang="en-US"/>
        </a:p>
      </dgm:t>
    </dgm:pt>
    <dgm:pt modelId="{9DFF5BCA-689C-4B3A-9CF3-B94B048C08C1}" type="sibTrans" cxnId="{CD7FF69D-D4C2-4001-BB1D-3B1F49AF202F}">
      <dgm:prSet/>
      <dgm:spPr/>
      <dgm:t>
        <a:bodyPr/>
        <a:lstStyle/>
        <a:p>
          <a:endParaRPr lang="en-US"/>
        </a:p>
      </dgm:t>
    </dgm:pt>
    <dgm:pt modelId="{3CB74A45-17CC-4A18-BEBD-203EC900D356}">
      <dgm:prSet/>
      <dgm:spPr/>
      <dgm:t>
        <a:bodyPr/>
        <a:lstStyle/>
        <a:p>
          <a:r>
            <a:rPr lang="en-US" b="1" i="0" baseline="0"/>
            <a:t>le pinceau</a:t>
          </a:r>
          <a:endParaRPr lang="en-US"/>
        </a:p>
      </dgm:t>
    </dgm:pt>
    <dgm:pt modelId="{F8B28CD8-8BCF-4402-95BA-A8E95FD5A4EE}" type="parTrans" cxnId="{44F50A8E-FDAB-4CC3-953D-6EA2DE68F57B}">
      <dgm:prSet/>
      <dgm:spPr/>
      <dgm:t>
        <a:bodyPr/>
        <a:lstStyle/>
        <a:p>
          <a:endParaRPr lang="en-US"/>
        </a:p>
      </dgm:t>
    </dgm:pt>
    <dgm:pt modelId="{238A9BC6-E618-4A80-A5E0-7CC8C47EC5EB}" type="sibTrans" cxnId="{44F50A8E-FDAB-4CC3-953D-6EA2DE68F57B}">
      <dgm:prSet/>
      <dgm:spPr/>
      <dgm:t>
        <a:bodyPr/>
        <a:lstStyle/>
        <a:p>
          <a:endParaRPr lang="en-US"/>
        </a:p>
      </dgm:t>
    </dgm:pt>
    <dgm:pt modelId="{DCBAC665-E2D3-4580-8D09-CA46F4387921}" type="pres">
      <dgm:prSet presAssocID="{2FC281F2-63D8-4B64-B5A2-71C3884A5192}" presName="diagram" presStyleCnt="0">
        <dgm:presLayoutVars>
          <dgm:dir/>
          <dgm:resizeHandles val="exact"/>
        </dgm:presLayoutVars>
      </dgm:prSet>
      <dgm:spPr/>
    </dgm:pt>
    <dgm:pt modelId="{FC5A1DC9-4C79-4B39-8ECC-1222520C79B1}" type="pres">
      <dgm:prSet presAssocID="{CCBF3C72-69CB-41AB-93EB-C86C109C80CC}" presName="node" presStyleLbl="node1" presStyleIdx="0" presStyleCnt="12">
        <dgm:presLayoutVars>
          <dgm:bulletEnabled val="1"/>
        </dgm:presLayoutVars>
      </dgm:prSet>
      <dgm:spPr/>
    </dgm:pt>
    <dgm:pt modelId="{917CF591-5576-4B52-960C-C5FC1A57E310}" type="pres">
      <dgm:prSet presAssocID="{F7496343-2BAA-40BB-81BD-77183C691844}" presName="sibTrans" presStyleCnt="0"/>
      <dgm:spPr/>
    </dgm:pt>
    <dgm:pt modelId="{068F4289-F839-430D-AAD7-375A580EB1B4}" type="pres">
      <dgm:prSet presAssocID="{C7CE3CD2-22DC-46A3-8F70-C2BF4E64CB68}" presName="node" presStyleLbl="node1" presStyleIdx="1" presStyleCnt="12">
        <dgm:presLayoutVars>
          <dgm:bulletEnabled val="1"/>
        </dgm:presLayoutVars>
      </dgm:prSet>
      <dgm:spPr/>
    </dgm:pt>
    <dgm:pt modelId="{64AA250D-E486-45AE-9003-ACE2A9250ED2}" type="pres">
      <dgm:prSet presAssocID="{4BE61C50-7633-4806-A29F-5A2F8B9995CD}" presName="sibTrans" presStyleCnt="0"/>
      <dgm:spPr/>
    </dgm:pt>
    <dgm:pt modelId="{B7E8F2ED-2D8A-4C8E-9D33-956353AD00AD}" type="pres">
      <dgm:prSet presAssocID="{E7EE5DC7-07D3-4895-A42C-36415642F962}" presName="node" presStyleLbl="node1" presStyleIdx="2" presStyleCnt="12">
        <dgm:presLayoutVars>
          <dgm:bulletEnabled val="1"/>
        </dgm:presLayoutVars>
      </dgm:prSet>
      <dgm:spPr/>
    </dgm:pt>
    <dgm:pt modelId="{A4BD7EF5-256B-4A32-ADD3-D74472631A65}" type="pres">
      <dgm:prSet presAssocID="{A4F1F6AF-A2C0-4B6B-934A-D23BDF22A20F}" presName="sibTrans" presStyleCnt="0"/>
      <dgm:spPr/>
    </dgm:pt>
    <dgm:pt modelId="{F5DE94EC-0ACE-469A-AB74-CBB1ADEC476D}" type="pres">
      <dgm:prSet presAssocID="{E4384ACA-1A8B-4067-A8B3-A12C53D83A0D}" presName="node" presStyleLbl="node1" presStyleIdx="3" presStyleCnt="12">
        <dgm:presLayoutVars>
          <dgm:bulletEnabled val="1"/>
        </dgm:presLayoutVars>
      </dgm:prSet>
      <dgm:spPr/>
    </dgm:pt>
    <dgm:pt modelId="{AC98CC98-BEC0-4FDD-BD03-2C1CBDF845C6}" type="pres">
      <dgm:prSet presAssocID="{00B3F6E2-BB4F-4646-A0B8-4F2AE413F7E0}" presName="sibTrans" presStyleCnt="0"/>
      <dgm:spPr/>
    </dgm:pt>
    <dgm:pt modelId="{9820026F-C165-4136-A347-B2F69D4D6C78}" type="pres">
      <dgm:prSet presAssocID="{61F34B94-3401-4FC1-9198-2ACB37391A07}" presName="node" presStyleLbl="node1" presStyleIdx="4" presStyleCnt="12">
        <dgm:presLayoutVars>
          <dgm:bulletEnabled val="1"/>
        </dgm:presLayoutVars>
      </dgm:prSet>
      <dgm:spPr/>
    </dgm:pt>
    <dgm:pt modelId="{33E5D3D5-FBBB-45A6-B5DC-5C3A6FEF4546}" type="pres">
      <dgm:prSet presAssocID="{EB2B5E56-5934-4309-AD7F-6F355FCC58FA}" presName="sibTrans" presStyleCnt="0"/>
      <dgm:spPr/>
    </dgm:pt>
    <dgm:pt modelId="{CFD17798-AB6D-4FE3-8A0E-30C56617FFA7}" type="pres">
      <dgm:prSet presAssocID="{5A142C36-21BC-495D-B216-67151ED653CC}" presName="node" presStyleLbl="node1" presStyleIdx="5" presStyleCnt="12">
        <dgm:presLayoutVars>
          <dgm:bulletEnabled val="1"/>
        </dgm:presLayoutVars>
      </dgm:prSet>
      <dgm:spPr/>
    </dgm:pt>
    <dgm:pt modelId="{20956B61-C3B8-4618-95B7-B469072F2860}" type="pres">
      <dgm:prSet presAssocID="{D4928329-2071-4245-9C90-68B1321194AF}" presName="sibTrans" presStyleCnt="0"/>
      <dgm:spPr/>
    </dgm:pt>
    <dgm:pt modelId="{059A9B0D-DF97-40B4-AFAF-9F135F6AA695}" type="pres">
      <dgm:prSet presAssocID="{0585720B-BC85-4F07-90A8-23E34A6FBF5A}" presName="node" presStyleLbl="node1" presStyleIdx="6" presStyleCnt="12">
        <dgm:presLayoutVars>
          <dgm:bulletEnabled val="1"/>
        </dgm:presLayoutVars>
      </dgm:prSet>
      <dgm:spPr/>
    </dgm:pt>
    <dgm:pt modelId="{8F2BD24F-F455-4673-8F3A-7D32C17BC4B3}" type="pres">
      <dgm:prSet presAssocID="{CD56F65C-3F97-4990-BCE2-41C74B5C25F3}" presName="sibTrans" presStyleCnt="0"/>
      <dgm:spPr/>
    </dgm:pt>
    <dgm:pt modelId="{D89984DD-0457-4187-B281-32613291FAE1}" type="pres">
      <dgm:prSet presAssocID="{C5AC27EC-C194-40E8-A702-60D8E0FECA29}" presName="node" presStyleLbl="node1" presStyleIdx="7" presStyleCnt="12">
        <dgm:presLayoutVars>
          <dgm:bulletEnabled val="1"/>
        </dgm:presLayoutVars>
      </dgm:prSet>
      <dgm:spPr/>
    </dgm:pt>
    <dgm:pt modelId="{F7472301-9F06-4417-8FAC-75264F4A202F}" type="pres">
      <dgm:prSet presAssocID="{1A58A7CE-E7F7-4033-A227-53D0DBA31A28}" presName="sibTrans" presStyleCnt="0"/>
      <dgm:spPr/>
    </dgm:pt>
    <dgm:pt modelId="{FF5A1283-BE33-4ACF-AAA9-BDF2C7CFD712}" type="pres">
      <dgm:prSet presAssocID="{8B4A1B77-04BD-4A31-8AC4-812A796BFCF3}" presName="node" presStyleLbl="node1" presStyleIdx="8" presStyleCnt="12">
        <dgm:presLayoutVars>
          <dgm:bulletEnabled val="1"/>
        </dgm:presLayoutVars>
      </dgm:prSet>
      <dgm:spPr/>
    </dgm:pt>
    <dgm:pt modelId="{A7B8E91C-94F9-4563-A3F5-149791BE1A0D}" type="pres">
      <dgm:prSet presAssocID="{4ADEFDD7-22F5-479E-828E-CD1AE1D3188F}" presName="sibTrans" presStyleCnt="0"/>
      <dgm:spPr/>
    </dgm:pt>
    <dgm:pt modelId="{1D9ED846-AED9-4F46-BC73-AF76FA65CBE6}" type="pres">
      <dgm:prSet presAssocID="{9217559B-0549-4F99-8FC8-CA14698CAC9F}" presName="node" presStyleLbl="node1" presStyleIdx="9" presStyleCnt="12">
        <dgm:presLayoutVars>
          <dgm:bulletEnabled val="1"/>
        </dgm:presLayoutVars>
      </dgm:prSet>
      <dgm:spPr/>
    </dgm:pt>
    <dgm:pt modelId="{57B17FA3-E9B8-4392-B4C3-E2B143D30967}" type="pres">
      <dgm:prSet presAssocID="{CBA9B851-FD41-42E2-9991-AFA27B7627D7}" presName="sibTrans" presStyleCnt="0"/>
      <dgm:spPr/>
    </dgm:pt>
    <dgm:pt modelId="{492EE85D-3B71-4056-A894-D1D4929BED69}" type="pres">
      <dgm:prSet presAssocID="{DFCC402B-BF9F-4EA7-A2CB-D46D1D8891C4}" presName="node" presStyleLbl="node1" presStyleIdx="10" presStyleCnt="12">
        <dgm:presLayoutVars>
          <dgm:bulletEnabled val="1"/>
        </dgm:presLayoutVars>
      </dgm:prSet>
      <dgm:spPr/>
    </dgm:pt>
    <dgm:pt modelId="{42B88437-5AFC-4249-A289-56CCD00403CC}" type="pres">
      <dgm:prSet presAssocID="{9DFF5BCA-689C-4B3A-9CF3-B94B048C08C1}" presName="sibTrans" presStyleCnt="0"/>
      <dgm:spPr/>
    </dgm:pt>
    <dgm:pt modelId="{68B8C65E-9C37-41DB-9A04-76A3E3DD5192}" type="pres">
      <dgm:prSet presAssocID="{3CB74A45-17CC-4A18-BEBD-203EC900D356}" presName="node" presStyleLbl="node1" presStyleIdx="11" presStyleCnt="12">
        <dgm:presLayoutVars>
          <dgm:bulletEnabled val="1"/>
        </dgm:presLayoutVars>
      </dgm:prSet>
      <dgm:spPr/>
    </dgm:pt>
  </dgm:ptLst>
  <dgm:cxnLst>
    <dgm:cxn modelId="{EC6CFF0D-D2E3-4402-831A-39DBB4ABAF0F}" type="presOf" srcId="{9217559B-0549-4F99-8FC8-CA14698CAC9F}" destId="{1D9ED846-AED9-4F46-BC73-AF76FA65CBE6}" srcOrd="0" destOrd="0" presId="urn:microsoft.com/office/officeart/2005/8/layout/default"/>
    <dgm:cxn modelId="{6259010E-8435-422F-8D47-0D1C773DB407}" type="presOf" srcId="{5A142C36-21BC-495D-B216-67151ED653CC}" destId="{CFD17798-AB6D-4FE3-8A0E-30C56617FFA7}" srcOrd="0" destOrd="0" presId="urn:microsoft.com/office/officeart/2005/8/layout/default"/>
    <dgm:cxn modelId="{B359100F-EA38-4C61-93A1-386C77EBC103}" srcId="{2FC281F2-63D8-4B64-B5A2-71C3884A5192}" destId="{5A142C36-21BC-495D-B216-67151ED653CC}" srcOrd="5" destOrd="0" parTransId="{6CC8D458-0C14-499A-BDBA-965725793992}" sibTransId="{D4928329-2071-4245-9C90-68B1321194AF}"/>
    <dgm:cxn modelId="{DBF83422-6911-4054-B595-F53BDF20788F}" type="presOf" srcId="{E7EE5DC7-07D3-4895-A42C-36415642F962}" destId="{B7E8F2ED-2D8A-4C8E-9D33-956353AD00AD}" srcOrd="0" destOrd="0" presId="urn:microsoft.com/office/officeart/2005/8/layout/default"/>
    <dgm:cxn modelId="{21B4B02C-C0E6-4E2A-8798-ED6EE4BD443A}" srcId="{2FC281F2-63D8-4B64-B5A2-71C3884A5192}" destId="{61F34B94-3401-4FC1-9198-2ACB37391A07}" srcOrd="4" destOrd="0" parTransId="{25D7A958-6F9C-4E12-9B2F-099EB97D4169}" sibTransId="{EB2B5E56-5934-4309-AD7F-6F355FCC58FA}"/>
    <dgm:cxn modelId="{C6C71D3D-F332-491D-9D0F-B7FF9983CCA7}" srcId="{2FC281F2-63D8-4B64-B5A2-71C3884A5192}" destId="{0585720B-BC85-4F07-90A8-23E34A6FBF5A}" srcOrd="6" destOrd="0" parTransId="{2F16E6CC-D085-4775-8228-E7C0760C52E5}" sibTransId="{CD56F65C-3F97-4990-BCE2-41C74B5C25F3}"/>
    <dgm:cxn modelId="{7CFA9B5D-8DA9-4BFE-810A-7234F1E01CB9}" type="presOf" srcId="{CCBF3C72-69CB-41AB-93EB-C86C109C80CC}" destId="{FC5A1DC9-4C79-4B39-8ECC-1222520C79B1}" srcOrd="0" destOrd="0" presId="urn:microsoft.com/office/officeart/2005/8/layout/default"/>
    <dgm:cxn modelId="{8A8ED148-B56F-4CF5-92B0-B5C5F062BC88}" type="presOf" srcId="{61F34B94-3401-4FC1-9198-2ACB37391A07}" destId="{9820026F-C165-4136-A347-B2F69D4D6C78}" srcOrd="0" destOrd="0" presId="urn:microsoft.com/office/officeart/2005/8/layout/default"/>
    <dgm:cxn modelId="{E19BB369-5948-43B6-96F7-A9857B81380D}" type="presOf" srcId="{3CB74A45-17CC-4A18-BEBD-203EC900D356}" destId="{68B8C65E-9C37-41DB-9A04-76A3E3DD5192}" srcOrd="0" destOrd="0" presId="urn:microsoft.com/office/officeart/2005/8/layout/default"/>
    <dgm:cxn modelId="{E02D836A-B3A5-42DF-9A8F-59DF50968521}" srcId="{2FC281F2-63D8-4B64-B5A2-71C3884A5192}" destId="{E4384ACA-1A8B-4067-A8B3-A12C53D83A0D}" srcOrd="3" destOrd="0" parTransId="{90046017-F1C3-4F07-968B-D30D0E7ECC98}" sibTransId="{00B3F6E2-BB4F-4646-A0B8-4F2AE413F7E0}"/>
    <dgm:cxn modelId="{F55F297F-BCEE-4BED-BFAC-2A1BF3A08E96}" type="presOf" srcId="{0585720B-BC85-4F07-90A8-23E34A6FBF5A}" destId="{059A9B0D-DF97-40B4-AFAF-9F135F6AA695}" srcOrd="0" destOrd="0" presId="urn:microsoft.com/office/officeart/2005/8/layout/default"/>
    <dgm:cxn modelId="{44F50A8E-FDAB-4CC3-953D-6EA2DE68F57B}" srcId="{2FC281F2-63D8-4B64-B5A2-71C3884A5192}" destId="{3CB74A45-17CC-4A18-BEBD-203EC900D356}" srcOrd="11" destOrd="0" parTransId="{F8B28CD8-8BCF-4402-95BA-A8E95FD5A4EE}" sibTransId="{238A9BC6-E618-4A80-A5E0-7CC8C47EC5EB}"/>
    <dgm:cxn modelId="{3EAA948F-7744-4714-945A-44B04DACB75E}" type="presOf" srcId="{8B4A1B77-04BD-4A31-8AC4-812A796BFCF3}" destId="{FF5A1283-BE33-4ACF-AAA9-BDF2C7CFD712}" srcOrd="0" destOrd="0" presId="urn:microsoft.com/office/officeart/2005/8/layout/default"/>
    <dgm:cxn modelId="{A283299A-9EE0-466D-AB95-BAEB2F8C5FAC}" type="presOf" srcId="{2FC281F2-63D8-4B64-B5A2-71C3884A5192}" destId="{DCBAC665-E2D3-4580-8D09-CA46F4387921}" srcOrd="0" destOrd="0" presId="urn:microsoft.com/office/officeart/2005/8/layout/default"/>
    <dgm:cxn modelId="{CD7FF69D-D4C2-4001-BB1D-3B1F49AF202F}" srcId="{2FC281F2-63D8-4B64-B5A2-71C3884A5192}" destId="{DFCC402B-BF9F-4EA7-A2CB-D46D1D8891C4}" srcOrd="10" destOrd="0" parTransId="{32972773-41F3-4267-8EA7-3D0CD0FF403E}" sibTransId="{9DFF5BCA-689C-4B3A-9CF3-B94B048C08C1}"/>
    <dgm:cxn modelId="{D283EBA9-DC82-4BBA-93C5-4AC0CED3420F}" type="presOf" srcId="{DFCC402B-BF9F-4EA7-A2CB-D46D1D8891C4}" destId="{492EE85D-3B71-4056-A894-D1D4929BED69}" srcOrd="0" destOrd="0" presId="urn:microsoft.com/office/officeart/2005/8/layout/default"/>
    <dgm:cxn modelId="{28F1E6AC-E787-43FD-88CE-32BFDCBE6702}" srcId="{2FC281F2-63D8-4B64-B5A2-71C3884A5192}" destId="{CCBF3C72-69CB-41AB-93EB-C86C109C80CC}" srcOrd="0" destOrd="0" parTransId="{4264D7E1-52CD-4E1E-90BC-7E8270D9D9CC}" sibTransId="{F7496343-2BAA-40BB-81BD-77183C691844}"/>
    <dgm:cxn modelId="{1A7C07AD-1032-4B7B-B555-CC9ECA18E980}" srcId="{2FC281F2-63D8-4B64-B5A2-71C3884A5192}" destId="{E7EE5DC7-07D3-4895-A42C-36415642F962}" srcOrd="2" destOrd="0" parTransId="{640B00C4-A7A6-4B74-8AD2-AD8E44B5ADA7}" sibTransId="{A4F1F6AF-A2C0-4B6B-934A-D23BDF22A20F}"/>
    <dgm:cxn modelId="{F4EA6AB1-5A75-4B40-822A-553B80AD19CB}" srcId="{2FC281F2-63D8-4B64-B5A2-71C3884A5192}" destId="{9217559B-0549-4F99-8FC8-CA14698CAC9F}" srcOrd="9" destOrd="0" parTransId="{5C5D3A2F-E86F-4581-ACEB-C6771D10F353}" sibTransId="{CBA9B851-FD41-42E2-9991-AFA27B7627D7}"/>
    <dgm:cxn modelId="{46D156C9-3B8A-45B6-B01C-6C6BC91A2F8E}" srcId="{2FC281F2-63D8-4B64-B5A2-71C3884A5192}" destId="{C5AC27EC-C194-40E8-A702-60D8E0FECA29}" srcOrd="7" destOrd="0" parTransId="{79D591B9-3107-480B-B105-EECDF44FB2D4}" sibTransId="{1A58A7CE-E7F7-4033-A227-53D0DBA31A28}"/>
    <dgm:cxn modelId="{FE0CBFCB-1CD4-4618-9A1B-A3F89BB61536}" type="presOf" srcId="{C7CE3CD2-22DC-46A3-8F70-C2BF4E64CB68}" destId="{068F4289-F839-430D-AAD7-375A580EB1B4}" srcOrd="0" destOrd="0" presId="urn:microsoft.com/office/officeart/2005/8/layout/default"/>
    <dgm:cxn modelId="{74AFF5D4-2B04-472D-8300-DE6F02E888EF}" srcId="{2FC281F2-63D8-4B64-B5A2-71C3884A5192}" destId="{8B4A1B77-04BD-4A31-8AC4-812A796BFCF3}" srcOrd="8" destOrd="0" parTransId="{E493FFEE-CC0D-445B-91DA-656AB3EAC8B6}" sibTransId="{4ADEFDD7-22F5-479E-828E-CD1AE1D3188F}"/>
    <dgm:cxn modelId="{0C7585E4-BC65-448F-8682-A98DD3C83F98}" type="presOf" srcId="{E4384ACA-1A8B-4067-A8B3-A12C53D83A0D}" destId="{F5DE94EC-0ACE-469A-AB74-CBB1ADEC476D}" srcOrd="0" destOrd="0" presId="urn:microsoft.com/office/officeart/2005/8/layout/default"/>
    <dgm:cxn modelId="{B76CE7E4-293C-45BD-BE02-D42FADEC5208}" type="presOf" srcId="{C5AC27EC-C194-40E8-A702-60D8E0FECA29}" destId="{D89984DD-0457-4187-B281-32613291FAE1}" srcOrd="0" destOrd="0" presId="urn:microsoft.com/office/officeart/2005/8/layout/default"/>
    <dgm:cxn modelId="{F48F77FE-8A58-4DEB-AEA2-29C94764CC39}" srcId="{2FC281F2-63D8-4B64-B5A2-71C3884A5192}" destId="{C7CE3CD2-22DC-46A3-8F70-C2BF4E64CB68}" srcOrd="1" destOrd="0" parTransId="{A2C07981-94B6-4456-B40E-681B2A0EBA7A}" sibTransId="{4BE61C50-7633-4806-A29F-5A2F8B9995CD}"/>
    <dgm:cxn modelId="{5961932D-2D97-406E-9C08-C60C19B5EDE5}" type="presParOf" srcId="{DCBAC665-E2D3-4580-8D09-CA46F4387921}" destId="{FC5A1DC9-4C79-4B39-8ECC-1222520C79B1}" srcOrd="0" destOrd="0" presId="urn:microsoft.com/office/officeart/2005/8/layout/default"/>
    <dgm:cxn modelId="{02396685-5004-4F69-B425-AC3F1900D697}" type="presParOf" srcId="{DCBAC665-E2D3-4580-8D09-CA46F4387921}" destId="{917CF591-5576-4B52-960C-C5FC1A57E310}" srcOrd="1" destOrd="0" presId="urn:microsoft.com/office/officeart/2005/8/layout/default"/>
    <dgm:cxn modelId="{CD9C09E5-5742-4F6F-BAB8-39CA9956B6B3}" type="presParOf" srcId="{DCBAC665-E2D3-4580-8D09-CA46F4387921}" destId="{068F4289-F839-430D-AAD7-375A580EB1B4}" srcOrd="2" destOrd="0" presId="urn:microsoft.com/office/officeart/2005/8/layout/default"/>
    <dgm:cxn modelId="{E4CDCC99-2CDE-4AEF-B782-95DD8ADB663C}" type="presParOf" srcId="{DCBAC665-E2D3-4580-8D09-CA46F4387921}" destId="{64AA250D-E486-45AE-9003-ACE2A9250ED2}" srcOrd="3" destOrd="0" presId="urn:microsoft.com/office/officeart/2005/8/layout/default"/>
    <dgm:cxn modelId="{E583EBCB-377D-4AA8-82AD-10D01CB50885}" type="presParOf" srcId="{DCBAC665-E2D3-4580-8D09-CA46F4387921}" destId="{B7E8F2ED-2D8A-4C8E-9D33-956353AD00AD}" srcOrd="4" destOrd="0" presId="urn:microsoft.com/office/officeart/2005/8/layout/default"/>
    <dgm:cxn modelId="{869F8730-7F14-4369-B535-E255A29E81E4}" type="presParOf" srcId="{DCBAC665-E2D3-4580-8D09-CA46F4387921}" destId="{A4BD7EF5-256B-4A32-ADD3-D74472631A65}" srcOrd="5" destOrd="0" presId="urn:microsoft.com/office/officeart/2005/8/layout/default"/>
    <dgm:cxn modelId="{393B818A-7173-4297-95D6-EB618168ED66}" type="presParOf" srcId="{DCBAC665-E2D3-4580-8D09-CA46F4387921}" destId="{F5DE94EC-0ACE-469A-AB74-CBB1ADEC476D}" srcOrd="6" destOrd="0" presId="urn:microsoft.com/office/officeart/2005/8/layout/default"/>
    <dgm:cxn modelId="{34A1F03F-F5A4-43A5-8F0B-EF13635780C5}" type="presParOf" srcId="{DCBAC665-E2D3-4580-8D09-CA46F4387921}" destId="{AC98CC98-BEC0-4FDD-BD03-2C1CBDF845C6}" srcOrd="7" destOrd="0" presId="urn:microsoft.com/office/officeart/2005/8/layout/default"/>
    <dgm:cxn modelId="{AD2316E5-8B12-4481-8DA2-CE3E33FE3828}" type="presParOf" srcId="{DCBAC665-E2D3-4580-8D09-CA46F4387921}" destId="{9820026F-C165-4136-A347-B2F69D4D6C78}" srcOrd="8" destOrd="0" presId="urn:microsoft.com/office/officeart/2005/8/layout/default"/>
    <dgm:cxn modelId="{E063B71A-B894-4820-9B6A-0EED58C9DB4E}" type="presParOf" srcId="{DCBAC665-E2D3-4580-8D09-CA46F4387921}" destId="{33E5D3D5-FBBB-45A6-B5DC-5C3A6FEF4546}" srcOrd="9" destOrd="0" presId="urn:microsoft.com/office/officeart/2005/8/layout/default"/>
    <dgm:cxn modelId="{8A296E31-7066-449B-B4A7-F20CE74A4224}" type="presParOf" srcId="{DCBAC665-E2D3-4580-8D09-CA46F4387921}" destId="{CFD17798-AB6D-4FE3-8A0E-30C56617FFA7}" srcOrd="10" destOrd="0" presId="urn:microsoft.com/office/officeart/2005/8/layout/default"/>
    <dgm:cxn modelId="{242A8A9D-0B48-4F32-9DFC-5DC0F869B783}" type="presParOf" srcId="{DCBAC665-E2D3-4580-8D09-CA46F4387921}" destId="{20956B61-C3B8-4618-95B7-B469072F2860}" srcOrd="11" destOrd="0" presId="urn:microsoft.com/office/officeart/2005/8/layout/default"/>
    <dgm:cxn modelId="{E3BD0CC1-57E8-4153-910D-2121FD216A38}" type="presParOf" srcId="{DCBAC665-E2D3-4580-8D09-CA46F4387921}" destId="{059A9B0D-DF97-40B4-AFAF-9F135F6AA695}" srcOrd="12" destOrd="0" presId="urn:microsoft.com/office/officeart/2005/8/layout/default"/>
    <dgm:cxn modelId="{CDF57D43-EE41-4DB4-A148-8A79D4388A35}" type="presParOf" srcId="{DCBAC665-E2D3-4580-8D09-CA46F4387921}" destId="{8F2BD24F-F455-4673-8F3A-7D32C17BC4B3}" srcOrd="13" destOrd="0" presId="urn:microsoft.com/office/officeart/2005/8/layout/default"/>
    <dgm:cxn modelId="{21FE2B1D-C9A0-4905-AC7C-7FE8FF525F4F}" type="presParOf" srcId="{DCBAC665-E2D3-4580-8D09-CA46F4387921}" destId="{D89984DD-0457-4187-B281-32613291FAE1}" srcOrd="14" destOrd="0" presId="urn:microsoft.com/office/officeart/2005/8/layout/default"/>
    <dgm:cxn modelId="{2271DB99-A906-44E4-BA13-00261520FC1A}" type="presParOf" srcId="{DCBAC665-E2D3-4580-8D09-CA46F4387921}" destId="{F7472301-9F06-4417-8FAC-75264F4A202F}" srcOrd="15" destOrd="0" presId="urn:microsoft.com/office/officeart/2005/8/layout/default"/>
    <dgm:cxn modelId="{C5A52522-D7ED-4336-9870-874B71219D18}" type="presParOf" srcId="{DCBAC665-E2D3-4580-8D09-CA46F4387921}" destId="{FF5A1283-BE33-4ACF-AAA9-BDF2C7CFD712}" srcOrd="16" destOrd="0" presId="urn:microsoft.com/office/officeart/2005/8/layout/default"/>
    <dgm:cxn modelId="{1DD529F0-E8A9-4AA3-AE8F-F9DA75DC6045}" type="presParOf" srcId="{DCBAC665-E2D3-4580-8D09-CA46F4387921}" destId="{A7B8E91C-94F9-4563-A3F5-149791BE1A0D}" srcOrd="17" destOrd="0" presId="urn:microsoft.com/office/officeart/2005/8/layout/default"/>
    <dgm:cxn modelId="{6D5180C9-3304-483F-AE4F-C4BE1C2E17CF}" type="presParOf" srcId="{DCBAC665-E2D3-4580-8D09-CA46F4387921}" destId="{1D9ED846-AED9-4F46-BC73-AF76FA65CBE6}" srcOrd="18" destOrd="0" presId="urn:microsoft.com/office/officeart/2005/8/layout/default"/>
    <dgm:cxn modelId="{E60D51D8-4F8A-4F0D-B4A2-2E2C664484CD}" type="presParOf" srcId="{DCBAC665-E2D3-4580-8D09-CA46F4387921}" destId="{57B17FA3-E9B8-4392-B4C3-E2B143D30967}" srcOrd="19" destOrd="0" presId="urn:microsoft.com/office/officeart/2005/8/layout/default"/>
    <dgm:cxn modelId="{BC295028-58CD-415D-A69A-5AE4D88032AE}" type="presParOf" srcId="{DCBAC665-E2D3-4580-8D09-CA46F4387921}" destId="{492EE85D-3B71-4056-A894-D1D4929BED69}" srcOrd="20" destOrd="0" presId="urn:microsoft.com/office/officeart/2005/8/layout/default"/>
    <dgm:cxn modelId="{2D2DEE77-0D9D-4497-BDEE-045700718274}" type="presParOf" srcId="{DCBAC665-E2D3-4580-8D09-CA46F4387921}" destId="{42B88437-5AFC-4249-A289-56CCD00403CC}" srcOrd="21" destOrd="0" presId="urn:microsoft.com/office/officeart/2005/8/layout/default"/>
    <dgm:cxn modelId="{83C54FAA-DDA4-48A4-B8A1-2903CFC5B9C7}" type="presParOf" srcId="{DCBAC665-E2D3-4580-8D09-CA46F4387921}" destId="{68B8C65E-9C37-41DB-9A04-76A3E3DD5192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C84F10-EE93-4B0B-929B-FE16676FA2F2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E4CE098-D44A-4DC8-88A6-B1AAE56FF1DF}">
      <dgm:prSet/>
      <dgm:spPr/>
      <dgm:t>
        <a:bodyPr/>
        <a:lstStyle/>
        <a:p>
          <a:r>
            <a:rPr lang="en-US" b="1" i="0" baseline="0"/>
            <a:t>plier</a:t>
          </a:r>
          <a:endParaRPr lang="en-US"/>
        </a:p>
      </dgm:t>
    </dgm:pt>
    <dgm:pt modelId="{A423256D-73F5-49CA-9B5D-D4D16390D0FA}" type="parTrans" cxnId="{2539867E-423C-4134-B12C-AF27FB17A3B3}">
      <dgm:prSet/>
      <dgm:spPr/>
      <dgm:t>
        <a:bodyPr/>
        <a:lstStyle/>
        <a:p>
          <a:endParaRPr lang="en-US"/>
        </a:p>
      </dgm:t>
    </dgm:pt>
    <dgm:pt modelId="{C4DCE52A-DF7B-45DD-9467-B463A0AA6EE4}" type="sibTrans" cxnId="{2539867E-423C-4134-B12C-AF27FB17A3B3}">
      <dgm:prSet/>
      <dgm:spPr/>
      <dgm:t>
        <a:bodyPr/>
        <a:lstStyle/>
        <a:p>
          <a:endParaRPr lang="en-US"/>
        </a:p>
      </dgm:t>
    </dgm:pt>
    <dgm:pt modelId="{8D70BCEA-4C03-4BF1-B9D1-2C2C29012C02}">
      <dgm:prSet/>
      <dgm:spPr/>
      <dgm:t>
        <a:bodyPr/>
        <a:lstStyle/>
        <a:p>
          <a:r>
            <a:rPr lang="en-US" b="1" i="0" baseline="0"/>
            <a:t>découper</a:t>
          </a:r>
          <a:endParaRPr lang="en-US"/>
        </a:p>
      </dgm:t>
    </dgm:pt>
    <dgm:pt modelId="{ED2EC7D7-8A01-4B75-98CA-6B19CE890954}" type="parTrans" cxnId="{0C400CFE-130A-4C6E-85DF-F7A0398D3C50}">
      <dgm:prSet/>
      <dgm:spPr/>
      <dgm:t>
        <a:bodyPr/>
        <a:lstStyle/>
        <a:p>
          <a:endParaRPr lang="en-US"/>
        </a:p>
      </dgm:t>
    </dgm:pt>
    <dgm:pt modelId="{A868EB62-E50A-47B2-A4C9-DFF8201EC6E5}" type="sibTrans" cxnId="{0C400CFE-130A-4C6E-85DF-F7A0398D3C50}">
      <dgm:prSet/>
      <dgm:spPr/>
      <dgm:t>
        <a:bodyPr/>
        <a:lstStyle/>
        <a:p>
          <a:endParaRPr lang="en-US"/>
        </a:p>
      </dgm:t>
    </dgm:pt>
    <dgm:pt modelId="{F6AA6DDA-1BF1-440F-ACE0-D66B9D9E52EB}">
      <dgm:prSet/>
      <dgm:spPr/>
      <dgm:t>
        <a:bodyPr/>
        <a:lstStyle/>
        <a:p>
          <a:r>
            <a:rPr lang="en-US" b="1" i="0" baseline="0"/>
            <a:t>coller</a:t>
          </a:r>
          <a:endParaRPr lang="en-US"/>
        </a:p>
      </dgm:t>
    </dgm:pt>
    <dgm:pt modelId="{EA69409D-FF49-47F4-8709-F72C97B2BCC3}" type="parTrans" cxnId="{911F0421-9C14-448E-9120-830733576978}">
      <dgm:prSet/>
      <dgm:spPr/>
      <dgm:t>
        <a:bodyPr/>
        <a:lstStyle/>
        <a:p>
          <a:endParaRPr lang="en-US"/>
        </a:p>
      </dgm:t>
    </dgm:pt>
    <dgm:pt modelId="{40CD0193-4E4D-4669-AAE6-C93FBE3E699F}" type="sibTrans" cxnId="{911F0421-9C14-448E-9120-830733576978}">
      <dgm:prSet/>
      <dgm:spPr/>
      <dgm:t>
        <a:bodyPr/>
        <a:lstStyle/>
        <a:p>
          <a:endParaRPr lang="en-US"/>
        </a:p>
      </dgm:t>
    </dgm:pt>
    <dgm:pt modelId="{91F55ECF-735E-4060-B4F0-E206808C1CB6}">
      <dgm:prSet/>
      <dgm:spPr/>
      <dgm:t>
        <a:bodyPr/>
        <a:lstStyle/>
        <a:p>
          <a:r>
            <a:rPr lang="en-US" b="1" i="0" baseline="0"/>
            <a:t>dessiner</a:t>
          </a:r>
          <a:endParaRPr lang="en-US"/>
        </a:p>
      </dgm:t>
    </dgm:pt>
    <dgm:pt modelId="{0ECFE8DC-6454-4857-B169-07EC5245CCB8}" type="parTrans" cxnId="{0DC83E4E-2DD5-4689-9D98-B240F9128239}">
      <dgm:prSet/>
      <dgm:spPr/>
      <dgm:t>
        <a:bodyPr/>
        <a:lstStyle/>
        <a:p>
          <a:endParaRPr lang="en-US"/>
        </a:p>
      </dgm:t>
    </dgm:pt>
    <dgm:pt modelId="{34D76061-7B71-4604-BB46-64CBA16DA79E}" type="sibTrans" cxnId="{0DC83E4E-2DD5-4689-9D98-B240F9128239}">
      <dgm:prSet/>
      <dgm:spPr/>
      <dgm:t>
        <a:bodyPr/>
        <a:lstStyle/>
        <a:p>
          <a:endParaRPr lang="en-US"/>
        </a:p>
      </dgm:t>
    </dgm:pt>
    <dgm:pt modelId="{BFC85C24-D7B8-469D-A666-814E1DFE58C8}">
      <dgm:prSet/>
      <dgm:spPr/>
      <dgm:t>
        <a:bodyPr/>
        <a:lstStyle/>
        <a:p>
          <a:r>
            <a:rPr lang="en-US" b="1" i="0" baseline="0"/>
            <a:t>colorier</a:t>
          </a:r>
          <a:endParaRPr lang="en-US"/>
        </a:p>
      </dgm:t>
    </dgm:pt>
    <dgm:pt modelId="{98D39D51-BA10-4F38-AD6F-CD5275FA667E}" type="parTrans" cxnId="{196522BA-3B18-4283-AD76-FDB0EE399108}">
      <dgm:prSet/>
      <dgm:spPr/>
      <dgm:t>
        <a:bodyPr/>
        <a:lstStyle/>
        <a:p>
          <a:endParaRPr lang="en-US"/>
        </a:p>
      </dgm:t>
    </dgm:pt>
    <dgm:pt modelId="{9F594C3A-562B-42D4-A9ED-AD4A44734BD6}" type="sibTrans" cxnId="{196522BA-3B18-4283-AD76-FDB0EE399108}">
      <dgm:prSet/>
      <dgm:spPr/>
      <dgm:t>
        <a:bodyPr/>
        <a:lstStyle/>
        <a:p>
          <a:endParaRPr lang="en-US"/>
        </a:p>
      </dgm:t>
    </dgm:pt>
    <dgm:pt modelId="{07168809-7027-4B77-AFA8-242A62EF3C36}">
      <dgm:prSet/>
      <dgm:spPr/>
      <dgm:t>
        <a:bodyPr/>
        <a:lstStyle/>
        <a:p>
          <a:r>
            <a:rPr lang="en-US" b="1" i="0" baseline="0"/>
            <a:t>décorer</a:t>
          </a:r>
          <a:endParaRPr lang="en-US"/>
        </a:p>
      </dgm:t>
    </dgm:pt>
    <dgm:pt modelId="{C1EABEBA-FFD3-466B-90CA-DCE92478696D}" type="parTrans" cxnId="{46186046-CCD9-4E02-A059-421F4983E5F6}">
      <dgm:prSet/>
      <dgm:spPr/>
      <dgm:t>
        <a:bodyPr/>
        <a:lstStyle/>
        <a:p>
          <a:endParaRPr lang="en-US"/>
        </a:p>
      </dgm:t>
    </dgm:pt>
    <dgm:pt modelId="{E63CB726-D770-4EB3-9BD7-94E67288C2EB}" type="sibTrans" cxnId="{46186046-CCD9-4E02-A059-421F4983E5F6}">
      <dgm:prSet/>
      <dgm:spPr/>
      <dgm:t>
        <a:bodyPr/>
        <a:lstStyle/>
        <a:p>
          <a:endParaRPr lang="en-US"/>
        </a:p>
      </dgm:t>
    </dgm:pt>
    <dgm:pt modelId="{39A632BF-756A-451A-A0A9-33074C6A952F}">
      <dgm:prSet/>
      <dgm:spPr/>
      <dgm:t>
        <a:bodyPr/>
        <a:lstStyle/>
        <a:p>
          <a:r>
            <a:rPr lang="en-US" b="1" i="0" baseline="0"/>
            <a:t>assembler</a:t>
          </a:r>
          <a:endParaRPr lang="en-US"/>
        </a:p>
      </dgm:t>
    </dgm:pt>
    <dgm:pt modelId="{B27099DE-AF78-4269-86BE-F777D160BEDE}" type="parTrans" cxnId="{261713E0-493E-4F33-8AF4-B89F9ADACBAC}">
      <dgm:prSet/>
      <dgm:spPr/>
      <dgm:t>
        <a:bodyPr/>
        <a:lstStyle/>
        <a:p>
          <a:endParaRPr lang="en-US"/>
        </a:p>
      </dgm:t>
    </dgm:pt>
    <dgm:pt modelId="{28808CA0-41FC-4C96-9DDB-67800128FEFF}" type="sibTrans" cxnId="{261713E0-493E-4F33-8AF4-B89F9ADACBAC}">
      <dgm:prSet/>
      <dgm:spPr/>
      <dgm:t>
        <a:bodyPr/>
        <a:lstStyle/>
        <a:p>
          <a:endParaRPr lang="en-US"/>
        </a:p>
      </dgm:t>
    </dgm:pt>
    <dgm:pt modelId="{BC315998-1B10-40B1-917A-0A5C5BF81DCC}">
      <dgm:prSet/>
      <dgm:spPr/>
      <dgm:t>
        <a:bodyPr/>
        <a:lstStyle/>
        <a:p>
          <a:r>
            <a:rPr lang="en-US" b="1" i="0" baseline="0"/>
            <a:t>tourner</a:t>
          </a:r>
          <a:endParaRPr lang="en-US"/>
        </a:p>
      </dgm:t>
    </dgm:pt>
    <dgm:pt modelId="{FAB40901-DA36-4863-912F-08B9F5ED83FC}" type="parTrans" cxnId="{6892ACB9-7682-46C8-8018-988607E9D96F}">
      <dgm:prSet/>
      <dgm:spPr/>
      <dgm:t>
        <a:bodyPr/>
        <a:lstStyle/>
        <a:p>
          <a:endParaRPr lang="en-US"/>
        </a:p>
      </dgm:t>
    </dgm:pt>
    <dgm:pt modelId="{172CFCC0-7F61-4E67-9CEC-DF8C5F1744D6}" type="sibTrans" cxnId="{6892ACB9-7682-46C8-8018-988607E9D96F}">
      <dgm:prSet/>
      <dgm:spPr/>
      <dgm:t>
        <a:bodyPr/>
        <a:lstStyle/>
        <a:p>
          <a:endParaRPr lang="en-US"/>
        </a:p>
      </dgm:t>
    </dgm:pt>
    <dgm:pt modelId="{607C8395-2FA4-46A6-9F6B-5F1A594E3C1C}">
      <dgm:prSet/>
      <dgm:spPr/>
      <dgm:t>
        <a:bodyPr/>
        <a:lstStyle/>
        <a:p>
          <a:r>
            <a:rPr lang="en-US" b="1" i="0" baseline="0"/>
            <a:t>appuyer</a:t>
          </a:r>
          <a:endParaRPr lang="en-US"/>
        </a:p>
      </dgm:t>
    </dgm:pt>
    <dgm:pt modelId="{EBD41D37-7E51-4B14-93B2-813DC83FF68E}" type="parTrans" cxnId="{39A739C7-A3A2-4E43-962E-5A1A9FF93169}">
      <dgm:prSet/>
      <dgm:spPr/>
      <dgm:t>
        <a:bodyPr/>
        <a:lstStyle/>
        <a:p>
          <a:endParaRPr lang="en-US"/>
        </a:p>
      </dgm:t>
    </dgm:pt>
    <dgm:pt modelId="{1D030434-FEC1-47CC-82A8-50DAECBFED86}" type="sibTrans" cxnId="{39A739C7-A3A2-4E43-962E-5A1A9FF93169}">
      <dgm:prSet/>
      <dgm:spPr/>
      <dgm:t>
        <a:bodyPr/>
        <a:lstStyle/>
        <a:p>
          <a:endParaRPr lang="en-US"/>
        </a:p>
      </dgm:t>
    </dgm:pt>
    <dgm:pt modelId="{381309D5-8F6C-4D73-AF49-0A043B10A619}">
      <dgm:prSet/>
      <dgm:spPr/>
      <dgm:t>
        <a:bodyPr/>
        <a:lstStyle/>
        <a:p>
          <a:r>
            <a:rPr lang="en-US" b="1" i="0" baseline="0"/>
            <a:t>une forme</a:t>
          </a:r>
          <a:endParaRPr lang="en-US"/>
        </a:p>
      </dgm:t>
    </dgm:pt>
    <dgm:pt modelId="{C1C36676-7375-4096-A661-374E7BD901AA}" type="parTrans" cxnId="{13C92039-70C0-4BF2-97CF-C7EBA0B22F74}">
      <dgm:prSet/>
      <dgm:spPr/>
      <dgm:t>
        <a:bodyPr/>
        <a:lstStyle/>
        <a:p>
          <a:endParaRPr lang="en-US"/>
        </a:p>
      </dgm:t>
    </dgm:pt>
    <dgm:pt modelId="{8764DE08-DADC-451C-96AA-B967BF61B8A4}" type="sibTrans" cxnId="{13C92039-70C0-4BF2-97CF-C7EBA0B22F74}">
      <dgm:prSet/>
      <dgm:spPr/>
      <dgm:t>
        <a:bodyPr/>
        <a:lstStyle/>
        <a:p>
          <a:endParaRPr lang="en-US"/>
        </a:p>
      </dgm:t>
    </dgm:pt>
    <dgm:pt modelId="{7ED2E2AF-75EA-431B-A43F-6C6A2F971539}">
      <dgm:prSet/>
      <dgm:spPr/>
      <dgm:t>
        <a:bodyPr/>
        <a:lstStyle/>
        <a:p>
          <a:r>
            <a:rPr lang="en-US" b="1" i="0" baseline="0"/>
            <a:t>un carré</a:t>
          </a:r>
          <a:endParaRPr lang="en-US"/>
        </a:p>
      </dgm:t>
    </dgm:pt>
    <dgm:pt modelId="{A124B2B2-61A0-4E2F-8F51-FB505C9B06C6}" type="parTrans" cxnId="{1792B7D2-FAF9-458D-9213-E0296E070216}">
      <dgm:prSet/>
      <dgm:spPr/>
      <dgm:t>
        <a:bodyPr/>
        <a:lstStyle/>
        <a:p>
          <a:endParaRPr lang="en-US"/>
        </a:p>
      </dgm:t>
    </dgm:pt>
    <dgm:pt modelId="{9994DCD3-8D71-41CB-85EF-8095290E878B}" type="sibTrans" cxnId="{1792B7D2-FAF9-458D-9213-E0296E070216}">
      <dgm:prSet/>
      <dgm:spPr/>
      <dgm:t>
        <a:bodyPr/>
        <a:lstStyle/>
        <a:p>
          <a:endParaRPr lang="en-US"/>
        </a:p>
      </dgm:t>
    </dgm:pt>
    <dgm:pt modelId="{BCA4E93B-B6FF-4C9B-9B9E-F94C1F57D79F}">
      <dgm:prSet/>
      <dgm:spPr/>
      <dgm:t>
        <a:bodyPr/>
        <a:lstStyle/>
        <a:p>
          <a:r>
            <a:rPr lang="en-US" b="1" i="0" baseline="0"/>
            <a:t>un cercle</a:t>
          </a:r>
          <a:endParaRPr lang="en-US"/>
        </a:p>
      </dgm:t>
    </dgm:pt>
    <dgm:pt modelId="{6164BF98-8A29-40C2-B450-753288A01AD9}" type="parTrans" cxnId="{DEFB7234-E976-4D82-9F14-E168B5265BF6}">
      <dgm:prSet/>
      <dgm:spPr/>
      <dgm:t>
        <a:bodyPr/>
        <a:lstStyle/>
        <a:p>
          <a:endParaRPr lang="en-US"/>
        </a:p>
      </dgm:t>
    </dgm:pt>
    <dgm:pt modelId="{5236CB09-6044-42B2-9C13-9A67780E12CD}" type="sibTrans" cxnId="{DEFB7234-E976-4D82-9F14-E168B5265BF6}">
      <dgm:prSet/>
      <dgm:spPr/>
      <dgm:t>
        <a:bodyPr/>
        <a:lstStyle/>
        <a:p>
          <a:endParaRPr lang="en-US"/>
        </a:p>
      </dgm:t>
    </dgm:pt>
    <dgm:pt modelId="{05F7C085-5D1F-438B-BE88-49FAC03ACDD5}">
      <dgm:prSet/>
      <dgm:spPr/>
      <dgm:t>
        <a:bodyPr/>
        <a:lstStyle/>
        <a:p>
          <a:r>
            <a:rPr lang="en-US" b="1" i="0" baseline="0"/>
            <a:t>un triangle</a:t>
          </a:r>
          <a:endParaRPr lang="en-US"/>
        </a:p>
      </dgm:t>
    </dgm:pt>
    <dgm:pt modelId="{6FDB8175-4E36-4FEE-A407-085B50B0DBBF}" type="parTrans" cxnId="{4B99DEA5-0D50-4DC7-9630-A2B92018AF08}">
      <dgm:prSet/>
      <dgm:spPr/>
      <dgm:t>
        <a:bodyPr/>
        <a:lstStyle/>
        <a:p>
          <a:endParaRPr lang="en-US"/>
        </a:p>
      </dgm:t>
    </dgm:pt>
    <dgm:pt modelId="{2CE03A37-09C8-42B5-80AA-19B5718054A5}" type="sibTrans" cxnId="{4B99DEA5-0D50-4DC7-9630-A2B92018AF08}">
      <dgm:prSet/>
      <dgm:spPr/>
      <dgm:t>
        <a:bodyPr/>
        <a:lstStyle/>
        <a:p>
          <a:endParaRPr lang="en-US"/>
        </a:p>
      </dgm:t>
    </dgm:pt>
    <dgm:pt modelId="{3CA68E6F-21AD-4FFB-BE55-6E575008628A}" type="pres">
      <dgm:prSet presAssocID="{FDC84F10-EE93-4B0B-929B-FE16676FA2F2}" presName="diagram" presStyleCnt="0">
        <dgm:presLayoutVars>
          <dgm:dir/>
          <dgm:resizeHandles val="exact"/>
        </dgm:presLayoutVars>
      </dgm:prSet>
      <dgm:spPr/>
    </dgm:pt>
    <dgm:pt modelId="{9B0F8DF1-BEF4-491F-A2A8-6A98C88B03BB}" type="pres">
      <dgm:prSet presAssocID="{2E4CE098-D44A-4DC8-88A6-B1AAE56FF1DF}" presName="node" presStyleLbl="node1" presStyleIdx="0" presStyleCnt="13">
        <dgm:presLayoutVars>
          <dgm:bulletEnabled val="1"/>
        </dgm:presLayoutVars>
      </dgm:prSet>
      <dgm:spPr/>
    </dgm:pt>
    <dgm:pt modelId="{40C986CD-628E-4B27-A56E-6AD26E3BC2AD}" type="pres">
      <dgm:prSet presAssocID="{C4DCE52A-DF7B-45DD-9467-B463A0AA6EE4}" presName="sibTrans" presStyleCnt="0"/>
      <dgm:spPr/>
    </dgm:pt>
    <dgm:pt modelId="{A6E2B6AE-0B52-4E12-8FCF-D1C52BF798A4}" type="pres">
      <dgm:prSet presAssocID="{8D70BCEA-4C03-4BF1-B9D1-2C2C29012C02}" presName="node" presStyleLbl="node1" presStyleIdx="1" presStyleCnt="13">
        <dgm:presLayoutVars>
          <dgm:bulletEnabled val="1"/>
        </dgm:presLayoutVars>
      </dgm:prSet>
      <dgm:spPr/>
    </dgm:pt>
    <dgm:pt modelId="{5D50EC4F-C0E3-4D61-BC03-0BD1B1A34476}" type="pres">
      <dgm:prSet presAssocID="{A868EB62-E50A-47B2-A4C9-DFF8201EC6E5}" presName="sibTrans" presStyleCnt="0"/>
      <dgm:spPr/>
    </dgm:pt>
    <dgm:pt modelId="{2DCA7E4C-AE59-49D4-A739-49968D8362A1}" type="pres">
      <dgm:prSet presAssocID="{F6AA6DDA-1BF1-440F-ACE0-D66B9D9E52EB}" presName="node" presStyleLbl="node1" presStyleIdx="2" presStyleCnt="13">
        <dgm:presLayoutVars>
          <dgm:bulletEnabled val="1"/>
        </dgm:presLayoutVars>
      </dgm:prSet>
      <dgm:spPr/>
    </dgm:pt>
    <dgm:pt modelId="{B625CB38-3572-48A8-8E8D-D9F27A7F1B18}" type="pres">
      <dgm:prSet presAssocID="{40CD0193-4E4D-4669-AAE6-C93FBE3E699F}" presName="sibTrans" presStyleCnt="0"/>
      <dgm:spPr/>
    </dgm:pt>
    <dgm:pt modelId="{882F1256-C22F-45FC-9BE6-49D0429BEFAF}" type="pres">
      <dgm:prSet presAssocID="{91F55ECF-735E-4060-B4F0-E206808C1CB6}" presName="node" presStyleLbl="node1" presStyleIdx="3" presStyleCnt="13">
        <dgm:presLayoutVars>
          <dgm:bulletEnabled val="1"/>
        </dgm:presLayoutVars>
      </dgm:prSet>
      <dgm:spPr/>
    </dgm:pt>
    <dgm:pt modelId="{416BFFD3-F96D-4085-BB52-0295A35906A2}" type="pres">
      <dgm:prSet presAssocID="{34D76061-7B71-4604-BB46-64CBA16DA79E}" presName="sibTrans" presStyleCnt="0"/>
      <dgm:spPr/>
    </dgm:pt>
    <dgm:pt modelId="{59307EAE-2832-4239-B5A0-14AFA60370C1}" type="pres">
      <dgm:prSet presAssocID="{BFC85C24-D7B8-469D-A666-814E1DFE58C8}" presName="node" presStyleLbl="node1" presStyleIdx="4" presStyleCnt="13">
        <dgm:presLayoutVars>
          <dgm:bulletEnabled val="1"/>
        </dgm:presLayoutVars>
      </dgm:prSet>
      <dgm:spPr/>
    </dgm:pt>
    <dgm:pt modelId="{B7A4D456-47EA-4668-A7D8-EAA0D761B01A}" type="pres">
      <dgm:prSet presAssocID="{9F594C3A-562B-42D4-A9ED-AD4A44734BD6}" presName="sibTrans" presStyleCnt="0"/>
      <dgm:spPr/>
    </dgm:pt>
    <dgm:pt modelId="{C25DC903-DF66-419C-846E-78716E5059E7}" type="pres">
      <dgm:prSet presAssocID="{07168809-7027-4B77-AFA8-242A62EF3C36}" presName="node" presStyleLbl="node1" presStyleIdx="5" presStyleCnt="13">
        <dgm:presLayoutVars>
          <dgm:bulletEnabled val="1"/>
        </dgm:presLayoutVars>
      </dgm:prSet>
      <dgm:spPr/>
    </dgm:pt>
    <dgm:pt modelId="{93B8366E-6894-4E77-98BD-EDD9544F2B59}" type="pres">
      <dgm:prSet presAssocID="{E63CB726-D770-4EB3-9BD7-94E67288C2EB}" presName="sibTrans" presStyleCnt="0"/>
      <dgm:spPr/>
    </dgm:pt>
    <dgm:pt modelId="{50E64F13-B276-4ED3-9AB3-6545935F3848}" type="pres">
      <dgm:prSet presAssocID="{39A632BF-756A-451A-A0A9-33074C6A952F}" presName="node" presStyleLbl="node1" presStyleIdx="6" presStyleCnt="13">
        <dgm:presLayoutVars>
          <dgm:bulletEnabled val="1"/>
        </dgm:presLayoutVars>
      </dgm:prSet>
      <dgm:spPr/>
    </dgm:pt>
    <dgm:pt modelId="{7CCF4795-8FE8-410C-96A2-959CD2E6F1A6}" type="pres">
      <dgm:prSet presAssocID="{28808CA0-41FC-4C96-9DDB-67800128FEFF}" presName="sibTrans" presStyleCnt="0"/>
      <dgm:spPr/>
    </dgm:pt>
    <dgm:pt modelId="{28959C0B-BE9D-4B8D-959D-5CC23A82CA56}" type="pres">
      <dgm:prSet presAssocID="{BC315998-1B10-40B1-917A-0A5C5BF81DCC}" presName="node" presStyleLbl="node1" presStyleIdx="7" presStyleCnt="13">
        <dgm:presLayoutVars>
          <dgm:bulletEnabled val="1"/>
        </dgm:presLayoutVars>
      </dgm:prSet>
      <dgm:spPr/>
    </dgm:pt>
    <dgm:pt modelId="{9359C35B-562A-4AE6-8B42-6FC44899FDCD}" type="pres">
      <dgm:prSet presAssocID="{172CFCC0-7F61-4E67-9CEC-DF8C5F1744D6}" presName="sibTrans" presStyleCnt="0"/>
      <dgm:spPr/>
    </dgm:pt>
    <dgm:pt modelId="{26215BEB-70AD-4868-AD51-154B807D6850}" type="pres">
      <dgm:prSet presAssocID="{607C8395-2FA4-46A6-9F6B-5F1A594E3C1C}" presName="node" presStyleLbl="node1" presStyleIdx="8" presStyleCnt="13">
        <dgm:presLayoutVars>
          <dgm:bulletEnabled val="1"/>
        </dgm:presLayoutVars>
      </dgm:prSet>
      <dgm:spPr/>
    </dgm:pt>
    <dgm:pt modelId="{50F1EEEF-A841-49A6-A54B-D4FA39A15B61}" type="pres">
      <dgm:prSet presAssocID="{1D030434-FEC1-47CC-82A8-50DAECBFED86}" presName="sibTrans" presStyleCnt="0"/>
      <dgm:spPr/>
    </dgm:pt>
    <dgm:pt modelId="{AF86FD97-9DDC-4DC9-AD8E-863856536A63}" type="pres">
      <dgm:prSet presAssocID="{381309D5-8F6C-4D73-AF49-0A043B10A619}" presName="node" presStyleLbl="node1" presStyleIdx="9" presStyleCnt="13">
        <dgm:presLayoutVars>
          <dgm:bulletEnabled val="1"/>
        </dgm:presLayoutVars>
      </dgm:prSet>
      <dgm:spPr/>
    </dgm:pt>
    <dgm:pt modelId="{7343E0C0-DBBD-435D-998A-8D32A149B48D}" type="pres">
      <dgm:prSet presAssocID="{8764DE08-DADC-451C-96AA-B967BF61B8A4}" presName="sibTrans" presStyleCnt="0"/>
      <dgm:spPr/>
    </dgm:pt>
    <dgm:pt modelId="{D959E81F-A866-4B2E-A0A9-052A927DB831}" type="pres">
      <dgm:prSet presAssocID="{7ED2E2AF-75EA-431B-A43F-6C6A2F971539}" presName="node" presStyleLbl="node1" presStyleIdx="10" presStyleCnt="13">
        <dgm:presLayoutVars>
          <dgm:bulletEnabled val="1"/>
        </dgm:presLayoutVars>
      </dgm:prSet>
      <dgm:spPr/>
    </dgm:pt>
    <dgm:pt modelId="{0689F665-122D-4A04-9ADC-6F7C5DC5DCB4}" type="pres">
      <dgm:prSet presAssocID="{9994DCD3-8D71-41CB-85EF-8095290E878B}" presName="sibTrans" presStyleCnt="0"/>
      <dgm:spPr/>
    </dgm:pt>
    <dgm:pt modelId="{B7819C47-54DB-49F3-AC80-ECC39B77A613}" type="pres">
      <dgm:prSet presAssocID="{BCA4E93B-B6FF-4C9B-9B9E-F94C1F57D79F}" presName="node" presStyleLbl="node1" presStyleIdx="11" presStyleCnt="13">
        <dgm:presLayoutVars>
          <dgm:bulletEnabled val="1"/>
        </dgm:presLayoutVars>
      </dgm:prSet>
      <dgm:spPr/>
    </dgm:pt>
    <dgm:pt modelId="{F1E5E805-5432-4323-9914-744BE54A2D45}" type="pres">
      <dgm:prSet presAssocID="{5236CB09-6044-42B2-9C13-9A67780E12CD}" presName="sibTrans" presStyleCnt="0"/>
      <dgm:spPr/>
    </dgm:pt>
    <dgm:pt modelId="{9F6BD5F3-A474-4E67-950D-192A7BC52B33}" type="pres">
      <dgm:prSet presAssocID="{05F7C085-5D1F-438B-BE88-49FAC03ACDD5}" presName="node" presStyleLbl="node1" presStyleIdx="12" presStyleCnt="13">
        <dgm:presLayoutVars>
          <dgm:bulletEnabled val="1"/>
        </dgm:presLayoutVars>
      </dgm:prSet>
      <dgm:spPr/>
    </dgm:pt>
  </dgm:ptLst>
  <dgm:cxnLst>
    <dgm:cxn modelId="{76312E01-5DD3-4ACC-AF74-6346F1E90D29}" type="presOf" srcId="{05F7C085-5D1F-438B-BE88-49FAC03ACDD5}" destId="{9F6BD5F3-A474-4E67-950D-192A7BC52B33}" srcOrd="0" destOrd="0" presId="urn:microsoft.com/office/officeart/2005/8/layout/default"/>
    <dgm:cxn modelId="{FC40A218-2EBA-4B79-92CA-B95E293816EF}" type="presOf" srcId="{8D70BCEA-4C03-4BF1-B9D1-2C2C29012C02}" destId="{A6E2B6AE-0B52-4E12-8FCF-D1C52BF798A4}" srcOrd="0" destOrd="0" presId="urn:microsoft.com/office/officeart/2005/8/layout/default"/>
    <dgm:cxn modelId="{911F0421-9C14-448E-9120-830733576978}" srcId="{FDC84F10-EE93-4B0B-929B-FE16676FA2F2}" destId="{F6AA6DDA-1BF1-440F-ACE0-D66B9D9E52EB}" srcOrd="2" destOrd="0" parTransId="{EA69409D-FF49-47F4-8709-F72C97B2BCC3}" sibTransId="{40CD0193-4E4D-4669-AAE6-C93FBE3E699F}"/>
    <dgm:cxn modelId="{DEDA0824-68EC-4FFB-8CDE-4C12B93209EE}" type="presOf" srcId="{7ED2E2AF-75EA-431B-A43F-6C6A2F971539}" destId="{D959E81F-A866-4B2E-A0A9-052A927DB831}" srcOrd="0" destOrd="0" presId="urn:microsoft.com/office/officeart/2005/8/layout/default"/>
    <dgm:cxn modelId="{9724D224-5A6E-4800-A56F-D58CDACC153B}" type="presOf" srcId="{BC315998-1B10-40B1-917A-0A5C5BF81DCC}" destId="{28959C0B-BE9D-4B8D-959D-5CC23A82CA56}" srcOrd="0" destOrd="0" presId="urn:microsoft.com/office/officeart/2005/8/layout/default"/>
    <dgm:cxn modelId="{370B822D-22C6-4136-BC44-EA0A7A0B7B80}" type="presOf" srcId="{07168809-7027-4B77-AFA8-242A62EF3C36}" destId="{C25DC903-DF66-419C-846E-78716E5059E7}" srcOrd="0" destOrd="0" presId="urn:microsoft.com/office/officeart/2005/8/layout/default"/>
    <dgm:cxn modelId="{DEFB7234-E976-4D82-9F14-E168B5265BF6}" srcId="{FDC84F10-EE93-4B0B-929B-FE16676FA2F2}" destId="{BCA4E93B-B6FF-4C9B-9B9E-F94C1F57D79F}" srcOrd="11" destOrd="0" parTransId="{6164BF98-8A29-40C2-B450-753288A01AD9}" sibTransId="{5236CB09-6044-42B2-9C13-9A67780E12CD}"/>
    <dgm:cxn modelId="{F44C4637-CB87-47D9-B677-27DA5C760BD2}" type="presOf" srcId="{381309D5-8F6C-4D73-AF49-0A043B10A619}" destId="{AF86FD97-9DDC-4DC9-AD8E-863856536A63}" srcOrd="0" destOrd="0" presId="urn:microsoft.com/office/officeart/2005/8/layout/default"/>
    <dgm:cxn modelId="{13C92039-70C0-4BF2-97CF-C7EBA0B22F74}" srcId="{FDC84F10-EE93-4B0B-929B-FE16676FA2F2}" destId="{381309D5-8F6C-4D73-AF49-0A043B10A619}" srcOrd="9" destOrd="0" parTransId="{C1C36676-7375-4096-A661-374E7BD901AA}" sibTransId="{8764DE08-DADC-451C-96AA-B967BF61B8A4}"/>
    <dgm:cxn modelId="{E6D42666-671E-4F9C-8C68-243017E92E8F}" type="presOf" srcId="{F6AA6DDA-1BF1-440F-ACE0-D66B9D9E52EB}" destId="{2DCA7E4C-AE59-49D4-A739-49968D8362A1}" srcOrd="0" destOrd="0" presId="urn:microsoft.com/office/officeart/2005/8/layout/default"/>
    <dgm:cxn modelId="{46186046-CCD9-4E02-A059-421F4983E5F6}" srcId="{FDC84F10-EE93-4B0B-929B-FE16676FA2F2}" destId="{07168809-7027-4B77-AFA8-242A62EF3C36}" srcOrd="5" destOrd="0" parTransId="{C1EABEBA-FFD3-466B-90CA-DCE92478696D}" sibTransId="{E63CB726-D770-4EB3-9BD7-94E67288C2EB}"/>
    <dgm:cxn modelId="{0DC83E4E-2DD5-4689-9D98-B240F9128239}" srcId="{FDC84F10-EE93-4B0B-929B-FE16676FA2F2}" destId="{91F55ECF-735E-4060-B4F0-E206808C1CB6}" srcOrd="3" destOrd="0" parTransId="{0ECFE8DC-6454-4857-B169-07EC5245CCB8}" sibTransId="{34D76061-7B71-4604-BB46-64CBA16DA79E}"/>
    <dgm:cxn modelId="{2539867E-423C-4134-B12C-AF27FB17A3B3}" srcId="{FDC84F10-EE93-4B0B-929B-FE16676FA2F2}" destId="{2E4CE098-D44A-4DC8-88A6-B1AAE56FF1DF}" srcOrd="0" destOrd="0" parTransId="{A423256D-73F5-49CA-9B5D-D4D16390D0FA}" sibTransId="{C4DCE52A-DF7B-45DD-9467-B463A0AA6EE4}"/>
    <dgm:cxn modelId="{70F21683-3717-4FC7-A093-FBB5E7765B7C}" type="presOf" srcId="{91F55ECF-735E-4060-B4F0-E206808C1CB6}" destId="{882F1256-C22F-45FC-9BE6-49D0429BEFAF}" srcOrd="0" destOrd="0" presId="urn:microsoft.com/office/officeart/2005/8/layout/default"/>
    <dgm:cxn modelId="{281D7593-536F-4420-A18C-193EF28E7872}" type="presOf" srcId="{39A632BF-756A-451A-A0A9-33074C6A952F}" destId="{50E64F13-B276-4ED3-9AB3-6545935F3848}" srcOrd="0" destOrd="0" presId="urn:microsoft.com/office/officeart/2005/8/layout/default"/>
    <dgm:cxn modelId="{26072194-1E4A-4B19-B6E5-C40119F40387}" type="presOf" srcId="{FDC84F10-EE93-4B0B-929B-FE16676FA2F2}" destId="{3CA68E6F-21AD-4FFB-BE55-6E575008628A}" srcOrd="0" destOrd="0" presId="urn:microsoft.com/office/officeart/2005/8/layout/default"/>
    <dgm:cxn modelId="{4B99DEA5-0D50-4DC7-9630-A2B92018AF08}" srcId="{FDC84F10-EE93-4B0B-929B-FE16676FA2F2}" destId="{05F7C085-5D1F-438B-BE88-49FAC03ACDD5}" srcOrd="12" destOrd="0" parTransId="{6FDB8175-4E36-4FEE-A407-085B50B0DBBF}" sibTransId="{2CE03A37-09C8-42B5-80AA-19B5718054A5}"/>
    <dgm:cxn modelId="{EA5C83B7-FE61-4630-8CF1-D2BC7DA47AD8}" type="presOf" srcId="{2E4CE098-D44A-4DC8-88A6-B1AAE56FF1DF}" destId="{9B0F8DF1-BEF4-491F-A2A8-6A98C88B03BB}" srcOrd="0" destOrd="0" presId="urn:microsoft.com/office/officeart/2005/8/layout/default"/>
    <dgm:cxn modelId="{6892ACB9-7682-46C8-8018-988607E9D96F}" srcId="{FDC84F10-EE93-4B0B-929B-FE16676FA2F2}" destId="{BC315998-1B10-40B1-917A-0A5C5BF81DCC}" srcOrd="7" destOrd="0" parTransId="{FAB40901-DA36-4863-912F-08B9F5ED83FC}" sibTransId="{172CFCC0-7F61-4E67-9CEC-DF8C5F1744D6}"/>
    <dgm:cxn modelId="{196522BA-3B18-4283-AD76-FDB0EE399108}" srcId="{FDC84F10-EE93-4B0B-929B-FE16676FA2F2}" destId="{BFC85C24-D7B8-469D-A666-814E1DFE58C8}" srcOrd="4" destOrd="0" parTransId="{98D39D51-BA10-4F38-AD6F-CD5275FA667E}" sibTransId="{9F594C3A-562B-42D4-A9ED-AD4A44734BD6}"/>
    <dgm:cxn modelId="{427C49BD-1DA6-40BA-920E-7E3AEAF8B287}" type="presOf" srcId="{BFC85C24-D7B8-469D-A666-814E1DFE58C8}" destId="{59307EAE-2832-4239-B5A0-14AFA60370C1}" srcOrd="0" destOrd="0" presId="urn:microsoft.com/office/officeart/2005/8/layout/default"/>
    <dgm:cxn modelId="{39A739C7-A3A2-4E43-962E-5A1A9FF93169}" srcId="{FDC84F10-EE93-4B0B-929B-FE16676FA2F2}" destId="{607C8395-2FA4-46A6-9F6B-5F1A594E3C1C}" srcOrd="8" destOrd="0" parTransId="{EBD41D37-7E51-4B14-93B2-813DC83FF68E}" sibTransId="{1D030434-FEC1-47CC-82A8-50DAECBFED86}"/>
    <dgm:cxn modelId="{1792B7D2-FAF9-458D-9213-E0296E070216}" srcId="{FDC84F10-EE93-4B0B-929B-FE16676FA2F2}" destId="{7ED2E2AF-75EA-431B-A43F-6C6A2F971539}" srcOrd="10" destOrd="0" parTransId="{A124B2B2-61A0-4E2F-8F51-FB505C9B06C6}" sibTransId="{9994DCD3-8D71-41CB-85EF-8095290E878B}"/>
    <dgm:cxn modelId="{C49137D9-C646-4768-A360-467A2A3EB0F2}" type="presOf" srcId="{607C8395-2FA4-46A6-9F6B-5F1A594E3C1C}" destId="{26215BEB-70AD-4868-AD51-154B807D6850}" srcOrd="0" destOrd="0" presId="urn:microsoft.com/office/officeart/2005/8/layout/default"/>
    <dgm:cxn modelId="{261713E0-493E-4F33-8AF4-B89F9ADACBAC}" srcId="{FDC84F10-EE93-4B0B-929B-FE16676FA2F2}" destId="{39A632BF-756A-451A-A0A9-33074C6A952F}" srcOrd="6" destOrd="0" parTransId="{B27099DE-AF78-4269-86BE-F777D160BEDE}" sibTransId="{28808CA0-41FC-4C96-9DDB-67800128FEFF}"/>
    <dgm:cxn modelId="{B23448F3-BD7F-4998-BE97-A212551AAE8E}" type="presOf" srcId="{BCA4E93B-B6FF-4C9B-9B9E-F94C1F57D79F}" destId="{B7819C47-54DB-49F3-AC80-ECC39B77A613}" srcOrd="0" destOrd="0" presId="urn:microsoft.com/office/officeart/2005/8/layout/default"/>
    <dgm:cxn modelId="{0C400CFE-130A-4C6E-85DF-F7A0398D3C50}" srcId="{FDC84F10-EE93-4B0B-929B-FE16676FA2F2}" destId="{8D70BCEA-4C03-4BF1-B9D1-2C2C29012C02}" srcOrd="1" destOrd="0" parTransId="{ED2EC7D7-8A01-4B75-98CA-6B19CE890954}" sibTransId="{A868EB62-E50A-47B2-A4C9-DFF8201EC6E5}"/>
    <dgm:cxn modelId="{193D57EE-93C3-4B8C-B561-B8185A5A3A15}" type="presParOf" srcId="{3CA68E6F-21AD-4FFB-BE55-6E575008628A}" destId="{9B0F8DF1-BEF4-491F-A2A8-6A98C88B03BB}" srcOrd="0" destOrd="0" presId="urn:microsoft.com/office/officeart/2005/8/layout/default"/>
    <dgm:cxn modelId="{F00F1AE6-A6A3-4D7A-BCF5-901CAE4DF854}" type="presParOf" srcId="{3CA68E6F-21AD-4FFB-BE55-6E575008628A}" destId="{40C986CD-628E-4B27-A56E-6AD26E3BC2AD}" srcOrd="1" destOrd="0" presId="urn:microsoft.com/office/officeart/2005/8/layout/default"/>
    <dgm:cxn modelId="{1FEC3F09-2C2F-4D11-A6D3-3DA18C673049}" type="presParOf" srcId="{3CA68E6F-21AD-4FFB-BE55-6E575008628A}" destId="{A6E2B6AE-0B52-4E12-8FCF-D1C52BF798A4}" srcOrd="2" destOrd="0" presId="urn:microsoft.com/office/officeart/2005/8/layout/default"/>
    <dgm:cxn modelId="{7FB4BC56-E3DF-4043-8BC6-86407C27B4B5}" type="presParOf" srcId="{3CA68E6F-21AD-4FFB-BE55-6E575008628A}" destId="{5D50EC4F-C0E3-4D61-BC03-0BD1B1A34476}" srcOrd="3" destOrd="0" presId="urn:microsoft.com/office/officeart/2005/8/layout/default"/>
    <dgm:cxn modelId="{339664B7-A4C1-46CE-B2D1-CEBF32CE11F1}" type="presParOf" srcId="{3CA68E6F-21AD-4FFB-BE55-6E575008628A}" destId="{2DCA7E4C-AE59-49D4-A739-49968D8362A1}" srcOrd="4" destOrd="0" presId="urn:microsoft.com/office/officeart/2005/8/layout/default"/>
    <dgm:cxn modelId="{9FF86A11-5C31-4094-AAA6-0ED23FAA769A}" type="presParOf" srcId="{3CA68E6F-21AD-4FFB-BE55-6E575008628A}" destId="{B625CB38-3572-48A8-8E8D-D9F27A7F1B18}" srcOrd="5" destOrd="0" presId="urn:microsoft.com/office/officeart/2005/8/layout/default"/>
    <dgm:cxn modelId="{AFF76E91-8C56-4EB6-B985-9FD10F20581E}" type="presParOf" srcId="{3CA68E6F-21AD-4FFB-BE55-6E575008628A}" destId="{882F1256-C22F-45FC-9BE6-49D0429BEFAF}" srcOrd="6" destOrd="0" presId="urn:microsoft.com/office/officeart/2005/8/layout/default"/>
    <dgm:cxn modelId="{541034B5-BA1A-4F76-992B-7229EBEF82EC}" type="presParOf" srcId="{3CA68E6F-21AD-4FFB-BE55-6E575008628A}" destId="{416BFFD3-F96D-4085-BB52-0295A35906A2}" srcOrd="7" destOrd="0" presId="urn:microsoft.com/office/officeart/2005/8/layout/default"/>
    <dgm:cxn modelId="{9F19F18B-5C64-49CC-A6B5-7A7401DED461}" type="presParOf" srcId="{3CA68E6F-21AD-4FFB-BE55-6E575008628A}" destId="{59307EAE-2832-4239-B5A0-14AFA60370C1}" srcOrd="8" destOrd="0" presId="urn:microsoft.com/office/officeart/2005/8/layout/default"/>
    <dgm:cxn modelId="{73468AF8-47E1-4079-857C-EE319502130A}" type="presParOf" srcId="{3CA68E6F-21AD-4FFB-BE55-6E575008628A}" destId="{B7A4D456-47EA-4668-A7D8-EAA0D761B01A}" srcOrd="9" destOrd="0" presId="urn:microsoft.com/office/officeart/2005/8/layout/default"/>
    <dgm:cxn modelId="{D493FA00-E3F4-493A-82E4-236FFC264A8E}" type="presParOf" srcId="{3CA68E6F-21AD-4FFB-BE55-6E575008628A}" destId="{C25DC903-DF66-419C-846E-78716E5059E7}" srcOrd="10" destOrd="0" presId="urn:microsoft.com/office/officeart/2005/8/layout/default"/>
    <dgm:cxn modelId="{55085202-121A-4547-9696-8BA6D3CBA52C}" type="presParOf" srcId="{3CA68E6F-21AD-4FFB-BE55-6E575008628A}" destId="{93B8366E-6894-4E77-98BD-EDD9544F2B59}" srcOrd="11" destOrd="0" presId="urn:microsoft.com/office/officeart/2005/8/layout/default"/>
    <dgm:cxn modelId="{04B95512-58DE-4B70-A83E-BCDD6480469C}" type="presParOf" srcId="{3CA68E6F-21AD-4FFB-BE55-6E575008628A}" destId="{50E64F13-B276-4ED3-9AB3-6545935F3848}" srcOrd="12" destOrd="0" presId="urn:microsoft.com/office/officeart/2005/8/layout/default"/>
    <dgm:cxn modelId="{2079CFAC-FDE2-497D-8B37-0EDADD013E23}" type="presParOf" srcId="{3CA68E6F-21AD-4FFB-BE55-6E575008628A}" destId="{7CCF4795-8FE8-410C-96A2-959CD2E6F1A6}" srcOrd="13" destOrd="0" presId="urn:microsoft.com/office/officeart/2005/8/layout/default"/>
    <dgm:cxn modelId="{C43D3018-3069-462C-959A-AA8674BEE587}" type="presParOf" srcId="{3CA68E6F-21AD-4FFB-BE55-6E575008628A}" destId="{28959C0B-BE9D-4B8D-959D-5CC23A82CA56}" srcOrd="14" destOrd="0" presId="urn:microsoft.com/office/officeart/2005/8/layout/default"/>
    <dgm:cxn modelId="{29533DE6-BDD1-4301-873E-8AD5D55EBA97}" type="presParOf" srcId="{3CA68E6F-21AD-4FFB-BE55-6E575008628A}" destId="{9359C35B-562A-4AE6-8B42-6FC44899FDCD}" srcOrd="15" destOrd="0" presId="urn:microsoft.com/office/officeart/2005/8/layout/default"/>
    <dgm:cxn modelId="{E937B8C8-F6C5-49A1-B6E2-3F4457FEC9D2}" type="presParOf" srcId="{3CA68E6F-21AD-4FFB-BE55-6E575008628A}" destId="{26215BEB-70AD-4868-AD51-154B807D6850}" srcOrd="16" destOrd="0" presId="urn:microsoft.com/office/officeart/2005/8/layout/default"/>
    <dgm:cxn modelId="{079F3302-C737-4EE2-8F32-74B06D32D69E}" type="presParOf" srcId="{3CA68E6F-21AD-4FFB-BE55-6E575008628A}" destId="{50F1EEEF-A841-49A6-A54B-D4FA39A15B61}" srcOrd="17" destOrd="0" presId="urn:microsoft.com/office/officeart/2005/8/layout/default"/>
    <dgm:cxn modelId="{0571C5D6-57C5-4404-A9AC-760BF2AE71A8}" type="presParOf" srcId="{3CA68E6F-21AD-4FFB-BE55-6E575008628A}" destId="{AF86FD97-9DDC-4DC9-AD8E-863856536A63}" srcOrd="18" destOrd="0" presId="urn:microsoft.com/office/officeart/2005/8/layout/default"/>
    <dgm:cxn modelId="{5E768090-CC9D-4BA6-BC46-B69D7E6A5DAA}" type="presParOf" srcId="{3CA68E6F-21AD-4FFB-BE55-6E575008628A}" destId="{7343E0C0-DBBD-435D-998A-8D32A149B48D}" srcOrd="19" destOrd="0" presId="urn:microsoft.com/office/officeart/2005/8/layout/default"/>
    <dgm:cxn modelId="{3A87BAC1-2263-4F73-97E0-E3480C270F00}" type="presParOf" srcId="{3CA68E6F-21AD-4FFB-BE55-6E575008628A}" destId="{D959E81F-A866-4B2E-A0A9-052A927DB831}" srcOrd="20" destOrd="0" presId="urn:microsoft.com/office/officeart/2005/8/layout/default"/>
    <dgm:cxn modelId="{D0752338-1DEF-4C65-AFAF-6CD605555630}" type="presParOf" srcId="{3CA68E6F-21AD-4FFB-BE55-6E575008628A}" destId="{0689F665-122D-4A04-9ADC-6F7C5DC5DCB4}" srcOrd="21" destOrd="0" presId="urn:microsoft.com/office/officeart/2005/8/layout/default"/>
    <dgm:cxn modelId="{917DA434-437F-432A-A366-B5273C1812BE}" type="presParOf" srcId="{3CA68E6F-21AD-4FFB-BE55-6E575008628A}" destId="{B7819C47-54DB-49F3-AC80-ECC39B77A613}" srcOrd="22" destOrd="0" presId="urn:microsoft.com/office/officeart/2005/8/layout/default"/>
    <dgm:cxn modelId="{5AA932D1-3F4C-4316-BD43-AA3369545A66}" type="presParOf" srcId="{3CA68E6F-21AD-4FFB-BE55-6E575008628A}" destId="{F1E5E805-5432-4323-9914-744BE54A2D45}" srcOrd="23" destOrd="0" presId="urn:microsoft.com/office/officeart/2005/8/layout/default"/>
    <dgm:cxn modelId="{4A7047A9-3380-43BC-9AA3-61E6A7E8EE02}" type="presParOf" srcId="{3CA68E6F-21AD-4FFB-BE55-6E575008628A}" destId="{9F6BD5F3-A474-4E67-950D-192A7BC52B33}" srcOrd="2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759BAB-926A-4306-B256-EF22C53A3EA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7C917FC-1EC4-439B-9F21-440AB3E6AD4A}">
      <dgm:prSet/>
      <dgm:spPr/>
      <dgm:t>
        <a:bodyPr/>
        <a:lstStyle/>
        <a:p>
          <a:r>
            <a:rPr lang="en-US" b="1" i="0" baseline="0"/>
            <a:t>les marqueurs</a:t>
          </a:r>
          <a:r>
            <a:rPr lang="en-US" b="0" i="0" baseline="0"/>
            <a:t> – </a:t>
          </a:r>
          <a:r>
            <a:rPr lang="en-US" b="0" i="1" baseline="0"/>
            <a:t>Je trace les détails avec un marqueur.</a:t>
          </a:r>
          <a:endParaRPr lang="en-US"/>
        </a:p>
      </dgm:t>
    </dgm:pt>
    <dgm:pt modelId="{6A4DE158-67F5-407B-A44C-CF4578EB83D6}" type="parTrans" cxnId="{CF04266A-6350-4D2D-93A7-8DCCFE7944F1}">
      <dgm:prSet/>
      <dgm:spPr/>
      <dgm:t>
        <a:bodyPr/>
        <a:lstStyle/>
        <a:p>
          <a:endParaRPr lang="en-US"/>
        </a:p>
      </dgm:t>
    </dgm:pt>
    <dgm:pt modelId="{7B69D9F5-2F9C-4A6E-9508-73876CDDBDF9}" type="sibTrans" cxnId="{CF04266A-6350-4D2D-93A7-8DCCFE7944F1}">
      <dgm:prSet/>
      <dgm:spPr/>
      <dgm:t>
        <a:bodyPr/>
        <a:lstStyle/>
        <a:p>
          <a:endParaRPr lang="en-US"/>
        </a:p>
      </dgm:t>
    </dgm:pt>
    <dgm:pt modelId="{2CC86718-81F8-475B-851B-E40584EE2A93}">
      <dgm:prSet/>
      <dgm:spPr/>
      <dgm:t>
        <a:bodyPr/>
        <a:lstStyle/>
        <a:p>
          <a:r>
            <a:rPr lang="en-US" b="1" i="0" baseline="0"/>
            <a:t>la règle</a:t>
          </a:r>
          <a:r>
            <a:rPr lang="en-US" b="0" i="0" baseline="0"/>
            <a:t> – </a:t>
          </a:r>
          <a:r>
            <a:rPr lang="en-US" b="0" i="1" baseline="0"/>
            <a:t>Je fais une ligne droite avec ma règle.</a:t>
          </a:r>
          <a:endParaRPr lang="en-US"/>
        </a:p>
      </dgm:t>
    </dgm:pt>
    <dgm:pt modelId="{8377D16C-778F-4DC0-97A6-B8B427F103AB}" type="parTrans" cxnId="{10ABA268-D75A-40F7-A193-3A8288BF2801}">
      <dgm:prSet/>
      <dgm:spPr/>
      <dgm:t>
        <a:bodyPr/>
        <a:lstStyle/>
        <a:p>
          <a:endParaRPr lang="en-US"/>
        </a:p>
      </dgm:t>
    </dgm:pt>
    <dgm:pt modelId="{EB845C13-847E-4784-AAEF-2F4B869DFD77}" type="sibTrans" cxnId="{10ABA268-D75A-40F7-A193-3A8288BF2801}">
      <dgm:prSet/>
      <dgm:spPr/>
      <dgm:t>
        <a:bodyPr/>
        <a:lstStyle/>
        <a:p>
          <a:endParaRPr lang="en-US"/>
        </a:p>
      </dgm:t>
    </dgm:pt>
    <dgm:pt modelId="{D01CD303-E2B0-4C1D-93A6-3D2DDD0BD55C}">
      <dgm:prSet/>
      <dgm:spPr/>
      <dgm:t>
        <a:bodyPr/>
        <a:lstStyle/>
        <a:p>
          <a:r>
            <a:rPr lang="en-US" b="1" i="0" baseline="0"/>
            <a:t>les autocollants</a:t>
          </a:r>
          <a:r>
            <a:rPr lang="en-US" b="0" i="0" baseline="0"/>
            <a:t> – </a:t>
          </a:r>
          <a:r>
            <a:rPr lang="en-US" b="0" i="1" baseline="0"/>
            <a:t>Je décore mon bricolage avec des autocollants.</a:t>
          </a:r>
          <a:endParaRPr lang="en-US"/>
        </a:p>
      </dgm:t>
    </dgm:pt>
    <dgm:pt modelId="{42C88982-4927-4987-B378-5341CCCB011B}" type="parTrans" cxnId="{52FCE655-1B44-4426-B8F4-2E09DA13BE30}">
      <dgm:prSet/>
      <dgm:spPr/>
      <dgm:t>
        <a:bodyPr/>
        <a:lstStyle/>
        <a:p>
          <a:endParaRPr lang="en-US"/>
        </a:p>
      </dgm:t>
    </dgm:pt>
    <dgm:pt modelId="{91813084-4C25-4E32-A9BA-295B8F60B56B}" type="sibTrans" cxnId="{52FCE655-1B44-4426-B8F4-2E09DA13BE30}">
      <dgm:prSet/>
      <dgm:spPr/>
      <dgm:t>
        <a:bodyPr/>
        <a:lstStyle/>
        <a:p>
          <a:endParaRPr lang="en-US"/>
        </a:p>
      </dgm:t>
    </dgm:pt>
    <dgm:pt modelId="{C3A699FC-2F09-45D3-ADE7-5FD034DB1F92}">
      <dgm:prSet/>
      <dgm:spPr/>
      <dgm:t>
        <a:bodyPr/>
        <a:lstStyle/>
        <a:p>
          <a:r>
            <a:rPr lang="en-US" b="1" i="0" baseline="0" dirty="0"/>
            <a:t>la </a:t>
          </a:r>
          <a:r>
            <a:rPr lang="en-US" b="1" i="0" baseline="0" dirty="0" err="1"/>
            <a:t>peinture</a:t>
          </a:r>
          <a:r>
            <a:rPr lang="en-US" b="0" i="0" baseline="0" dirty="0"/>
            <a:t> – </a:t>
          </a:r>
          <a:r>
            <a:rPr lang="en-US" b="0" i="1" baseline="0" dirty="0"/>
            <a:t>Je peins </a:t>
          </a:r>
          <a:r>
            <a:rPr lang="en-US" b="0" i="1" baseline="0" dirty="0" err="1"/>
            <a:t>mon</a:t>
          </a:r>
          <a:r>
            <a:rPr lang="en-US" b="0" i="1" baseline="0" dirty="0"/>
            <a:t> bricolage avec de la </a:t>
          </a:r>
          <a:r>
            <a:rPr lang="en-US" b="0" i="1" baseline="0" dirty="0" err="1"/>
            <a:t>peinture</a:t>
          </a:r>
          <a:r>
            <a:rPr lang="en-US" b="0" i="1" baseline="0" dirty="0"/>
            <a:t>.</a:t>
          </a:r>
          <a:endParaRPr lang="en-US" dirty="0"/>
        </a:p>
      </dgm:t>
    </dgm:pt>
    <dgm:pt modelId="{561C65E7-B655-4527-B35F-696861B0D4B2}" type="parTrans" cxnId="{D3D419D2-4FA8-4BC1-A883-C3627AB988C9}">
      <dgm:prSet/>
      <dgm:spPr/>
      <dgm:t>
        <a:bodyPr/>
        <a:lstStyle/>
        <a:p>
          <a:endParaRPr lang="en-US"/>
        </a:p>
      </dgm:t>
    </dgm:pt>
    <dgm:pt modelId="{10D8E788-3611-4ADC-8D94-D4982350ED68}" type="sibTrans" cxnId="{D3D419D2-4FA8-4BC1-A883-C3627AB988C9}">
      <dgm:prSet/>
      <dgm:spPr/>
      <dgm:t>
        <a:bodyPr/>
        <a:lstStyle/>
        <a:p>
          <a:endParaRPr lang="en-US"/>
        </a:p>
      </dgm:t>
    </dgm:pt>
    <dgm:pt modelId="{34C53577-4C85-4945-9440-F93CF92C72D0}">
      <dgm:prSet/>
      <dgm:spPr/>
      <dgm:t>
        <a:bodyPr/>
        <a:lstStyle/>
        <a:p>
          <a:r>
            <a:rPr lang="en-US" b="1" i="0" baseline="0"/>
            <a:t>le pinceau</a:t>
          </a:r>
          <a:r>
            <a:rPr lang="en-US" b="0" i="0" baseline="0"/>
            <a:t> – </a:t>
          </a:r>
          <a:r>
            <a:rPr lang="en-US" b="0" i="1" baseline="0"/>
            <a:t>Je trempe mon pinceau dans la peinture.</a:t>
          </a:r>
          <a:endParaRPr lang="en-US"/>
        </a:p>
      </dgm:t>
    </dgm:pt>
    <dgm:pt modelId="{92E5CDF7-DCA6-4AF2-AEF3-595A11B884A0}" type="parTrans" cxnId="{B73FAACB-37A9-47A5-A216-A4770B1C7583}">
      <dgm:prSet/>
      <dgm:spPr/>
      <dgm:t>
        <a:bodyPr/>
        <a:lstStyle/>
        <a:p>
          <a:endParaRPr lang="en-US"/>
        </a:p>
      </dgm:t>
    </dgm:pt>
    <dgm:pt modelId="{9AAF4B0D-3253-442C-9CA6-C673AAFE2837}" type="sibTrans" cxnId="{B73FAACB-37A9-47A5-A216-A4770B1C7583}">
      <dgm:prSet/>
      <dgm:spPr/>
      <dgm:t>
        <a:bodyPr/>
        <a:lstStyle/>
        <a:p>
          <a:endParaRPr lang="en-US"/>
        </a:p>
      </dgm:t>
    </dgm:pt>
    <dgm:pt modelId="{746D9D4B-8535-4696-BEC7-78B9E432BAAE}" type="pres">
      <dgm:prSet presAssocID="{1C759BAB-926A-4306-B256-EF22C53A3EA3}" presName="linear" presStyleCnt="0">
        <dgm:presLayoutVars>
          <dgm:animLvl val="lvl"/>
          <dgm:resizeHandles val="exact"/>
        </dgm:presLayoutVars>
      </dgm:prSet>
      <dgm:spPr/>
    </dgm:pt>
    <dgm:pt modelId="{4AA3465E-A130-40CF-BF1E-0EB0DBED46D2}" type="pres">
      <dgm:prSet presAssocID="{E7C917FC-1EC4-439B-9F21-440AB3E6AD4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B3900A7-49AE-4E65-84DE-28A054F53557}" type="pres">
      <dgm:prSet presAssocID="{7B69D9F5-2F9C-4A6E-9508-73876CDDBDF9}" presName="spacer" presStyleCnt="0"/>
      <dgm:spPr/>
    </dgm:pt>
    <dgm:pt modelId="{4E9B613A-F40A-42E0-953E-166BF6E4ED12}" type="pres">
      <dgm:prSet presAssocID="{2CC86718-81F8-475B-851B-E40584EE2A9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E48525E-EDF6-4A02-8C58-26AB9E99B79A}" type="pres">
      <dgm:prSet presAssocID="{EB845C13-847E-4784-AAEF-2F4B869DFD77}" presName="spacer" presStyleCnt="0"/>
      <dgm:spPr/>
    </dgm:pt>
    <dgm:pt modelId="{955D8A55-8632-420F-94EA-F4656F708293}" type="pres">
      <dgm:prSet presAssocID="{D01CD303-E2B0-4C1D-93A6-3D2DDD0BD55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E2D8111-ECE2-4DEE-A0B4-547081030959}" type="pres">
      <dgm:prSet presAssocID="{91813084-4C25-4E32-A9BA-295B8F60B56B}" presName="spacer" presStyleCnt="0"/>
      <dgm:spPr/>
    </dgm:pt>
    <dgm:pt modelId="{7706171E-C2D1-40C7-B38F-A53E5E108DE5}" type="pres">
      <dgm:prSet presAssocID="{C3A699FC-2F09-45D3-ADE7-5FD034DB1F9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4413D5C-70DF-40A9-8561-CF780890BD9D}" type="pres">
      <dgm:prSet presAssocID="{10D8E788-3611-4ADC-8D94-D4982350ED68}" presName="spacer" presStyleCnt="0"/>
      <dgm:spPr/>
    </dgm:pt>
    <dgm:pt modelId="{2C14EA1D-A433-4D84-BB3F-9C9D9B3D080F}" type="pres">
      <dgm:prSet presAssocID="{34C53577-4C85-4945-9440-F93CF92C72D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0ABA268-D75A-40F7-A193-3A8288BF2801}" srcId="{1C759BAB-926A-4306-B256-EF22C53A3EA3}" destId="{2CC86718-81F8-475B-851B-E40584EE2A93}" srcOrd="1" destOrd="0" parTransId="{8377D16C-778F-4DC0-97A6-B8B427F103AB}" sibTransId="{EB845C13-847E-4784-AAEF-2F4B869DFD77}"/>
    <dgm:cxn modelId="{CF04266A-6350-4D2D-93A7-8DCCFE7944F1}" srcId="{1C759BAB-926A-4306-B256-EF22C53A3EA3}" destId="{E7C917FC-1EC4-439B-9F21-440AB3E6AD4A}" srcOrd="0" destOrd="0" parTransId="{6A4DE158-67F5-407B-A44C-CF4578EB83D6}" sibTransId="{7B69D9F5-2F9C-4A6E-9508-73876CDDBDF9}"/>
    <dgm:cxn modelId="{129ED34F-895A-4962-AE21-5F07441AD862}" type="presOf" srcId="{1C759BAB-926A-4306-B256-EF22C53A3EA3}" destId="{746D9D4B-8535-4696-BEC7-78B9E432BAAE}" srcOrd="0" destOrd="0" presId="urn:microsoft.com/office/officeart/2005/8/layout/vList2"/>
    <dgm:cxn modelId="{52FCE655-1B44-4426-B8F4-2E09DA13BE30}" srcId="{1C759BAB-926A-4306-B256-EF22C53A3EA3}" destId="{D01CD303-E2B0-4C1D-93A6-3D2DDD0BD55C}" srcOrd="2" destOrd="0" parTransId="{42C88982-4927-4987-B378-5341CCCB011B}" sibTransId="{91813084-4C25-4E32-A9BA-295B8F60B56B}"/>
    <dgm:cxn modelId="{0B3AC058-CC9B-433F-A486-E4EB5BF5EF17}" type="presOf" srcId="{34C53577-4C85-4945-9440-F93CF92C72D0}" destId="{2C14EA1D-A433-4D84-BB3F-9C9D9B3D080F}" srcOrd="0" destOrd="0" presId="urn:microsoft.com/office/officeart/2005/8/layout/vList2"/>
    <dgm:cxn modelId="{4D5857BB-9816-4508-A42E-B127CD60E724}" type="presOf" srcId="{E7C917FC-1EC4-439B-9F21-440AB3E6AD4A}" destId="{4AA3465E-A130-40CF-BF1E-0EB0DBED46D2}" srcOrd="0" destOrd="0" presId="urn:microsoft.com/office/officeart/2005/8/layout/vList2"/>
    <dgm:cxn modelId="{3A0C89C3-6CDE-4506-BFF3-855D8E38769D}" type="presOf" srcId="{2CC86718-81F8-475B-851B-E40584EE2A93}" destId="{4E9B613A-F40A-42E0-953E-166BF6E4ED12}" srcOrd="0" destOrd="0" presId="urn:microsoft.com/office/officeart/2005/8/layout/vList2"/>
    <dgm:cxn modelId="{B73FAACB-37A9-47A5-A216-A4770B1C7583}" srcId="{1C759BAB-926A-4306-B256-EF22C53A3EA3}" destId="{34C53577-4C85-4945-9440-F93CF92C72D0}" srcOrd="4" destOrd="0" parTransId="{92E5CDF7-DCA6-4AF2-AEF3-595A11B884A0}" sibTransId="{9AAF4B0D-3253-442C-9CA6-C673AAFE2837}"/>
    <dgm:cxn modelId="{D3D419D2-4FA8-4BC1-A883-C3627AB988C9}" srcId="{1C759BAB-926A-4306-B256-EF22C53A3EA3}" destId="{C3A699FC-2F09-45D3-ADE7-5FD034DB1F92}" srcOrd="3" destOrd="0" parTransId="{561C65E7-B655-4527-B35F-696861B0D4B2}" sibTransId="{10D8E788-3611-4ADC-8D94-D4982350ED68}"/>
    <dgm:cxn modelId="{8BFBE6D3-75A4-4A3B-9D3A-6941C409AD65}" type="presOf" srcId="{C3A699FC-2F09-45D3-ADE7-5FD034DB1F92}" destId="{7706171E-C2D1-40C7-B38F-A53E5E108DE5}" srcOrd="0" destOrd="0" presId="urn:microsoft.com/office/officeart/2005/8/layout/vList2"/>
    <dgm:cxn modelId="{626D8DF6-1FFE-40A7-B7E6-245A2B38C9D3}" type="presOf" srcId="{D01CD303-E2B0-4C1D-93A6-3D2DDD0BD55C}" destId="{955D8A55-8632-420F-94EA-F4656F708293}" srcOrd="0" destOrd="0" presId="urn:microsoft.com/office/officeart/2005/8/layout/vList2"/>
    <dgm:cxn modelId="{B0F86A5F-8BA6-41AF-A01A-66050F771AA7}" type="presParOf" srcId="{746D9D4B-8535-4696-BEC7-78B9E432BAAE}" destId="{4AA3465E-A130-40CF-BF1E-0EB0DBED46D2}" srcOrd="0" destOrd="0" presId="urn:microsoft.com/office/officeart/2005/8/layout/vList2"/>
    <dgm:cxn modelId="{9453E6F2-DA30-47ED-B31E-BCDC2F4480EF}" type="presParOf" srcId="{746D9D4B-8535-4696-BEC7-78B9E432BAAE}" destId="{7B3900A7-49AE-4E65-84DE-28A054F53557}" srcOrd="1" destOrd="0" presId="urn:microsoft.com/office/officeart/2005/8/layout/vList2"/>
    <dgm:cxn modelId="{DAB50A8F-75C7-4738-971C-C8A85B3E066B}" type="presParOf" srcId="{746D9D4B-8535-4696-BEC7-78B9E432BAAE}" destId="{4E9B613A-F40A-42E0-953E-166BF6E4ED12}" srcOrd="2" destOrd="0" presId="urn:microsoft.com/office/officeart/2005/8/layout/vList2"/>
    <dgm:cxn modelId="{41548506-E28A-493D-931F-D573636FF044}" type="presParOf" srcId="{746D9D4B-8535-4696-BEC7-78B9E432BAAE}" destId="{0E48525E-EDF6-4A02-8C58-26AB9E99B79A}" srcOrd="3" destOrd="0" presId="urn:microsoft.com/office/officeart/2005/8/layout/vList2"/>
    <dgm:cxn modelId="{E5078D51-1195-40D8-BA77-44D83F736C37}" type="presParOf" srcId="{746D9D4B-8535-4696-BEC7-78B9E432BAAE}" destId="{955D8A55-8632-420F-94EA-F4656F708293}" srcOrd="4" destOrd="0" presId="urn:microsoft.com/office/officeart/2005/8/layout/vList2"/>
    <dgm:cxn modelId="{A4307FB5-0100-44C7-BC76-408D1122965E}" type="presParOf" srcId="{746D9D4B-8535-4696-BEC7-78B9E432BAAE}" destId="{0E2D8111-ECE2-4DEE-A0B4-547081030959}" srcOrd="5" destOrd="0" presId="urn:microsoft.com/office/officeart/2005/8/layout/vList2"/>
    <dgm:cxn modelId="{38A4AD85-D8D3-4037-B34B-B43CCE967D15}" type="presParOf" srcId="{746D9D4B-8535-4696-BEC7-78B9E432BAAE}" destId="{7706171E-C2D1-40C7-B38F-A53E5E108DE5}" srcOrd="6" destOrd="0" presId="urn:microsoft.com/office/officeart/2005/8/layout/vList2"/>
    <dgm:cxn modelId="{66E477CF-6E34-4A52-BBCE-AE13059BD062}" type="presParOf" srcId="{746D9D4B-8535-4696-BEC7-78B9E432BAAE}" destId="{24413D5C-70DF-40A9-8561-CF780890BD9D}" srcOrd="7" destOrd="0" presId="urn:microsoft.com/office/officeart/2005/8/layout/vList2"/>
    <dgm:cxn modelId="{F9F7ACD7-D50E-42D9-8D94-D1D0D12CF06F}" type="presParOf" srcId="{746D9D4B-8535-4696-BEC7-78B9E432BAAE}" destId="{2C14EA1D-A433-4D84-BB3F-9C9D9B3D080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5A1DC9-4C79-4B39-8ECC-1222520C79B1}">
      <dsp:nvSpPr>
        <dsp:cNvPr id="0" name=""/>
        <dsp:cNvSpPr/>
      </dsp:nvSpPr>
      <dsp:spPr>
        <a:xfrm>
          <a:off x="582645" y="1178"/>
          <a:ext cx="2174490" cy="13046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i="0" kern="1200" baseline="0"/>
            <a:t>les ciseaux</a:t>
          </a:r>
          <a:endParaRPr lang="en-US" sz="2600" kern="1200"/>
        </a:p>
      </dsp:txBody>
      <dsp:txXfrm>
        <a:off x="582645" y="1178"/>
        <a:ext cx="2174490" cy="1304694"/>
      </dsp:txXfrm>
    </dsp:sp>
    <dsp:sp modelId="{068F4289-F839-430D-AAD7-375A580EB1B4}">
      <dsp:nvSpPr>
        <dsp:cNvPr id="0" name=""/>
        <dsp:cNvSpPr/>
      </dsp:nvSpPr>
      <dsp:spPr>
        <a:xfrm>
          <a:off x="2974584" y="1178"/>
          <a:ext cx="2174490" cy="13046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i="0" kern="1200" baseline="0"/>
            <a:t>la colle</a:t>
          </a:r>
          <a:endParaRPr lang="en-US" sz="2600" kern="1200"/>
        </a:p>
      </dsp:txBody>
      <dsp:txXfrm>
        <a:off x="2974584" y="1178"/>
        <a:ext cx="2174490" cy="1304694"/>
      </dsp:txXfrm>
    </dsp:sp>
    <dsp:sp modelId="{B7E8F2ED-2D8A-4C8E-9D33-956353AD00AD}">
      <dsp:nvSpPr>
        <dsp:cNvPr id="0" name=""/>
        <dsp:cNvSpPr/>
      </dsp:nvSpPr>
      <dsp:spPr>
        <a:xfrm>
          <a:off x="5366524" y="1178"/>
          <a:ext cx="2174490" cy="130469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i="0" kern="1200" baseline="0"/>
            <a:t>le bâton de colle</a:t>
          </a:r>
          <a:endParaRPr lang="en-US" sz="2600" kern="1200"/>
        </a:p>
      </dsp:txBody>
      <dsp:txXfrm>
        <a:off x="5366524" y="1178"/>
        <a:ext cx="2174490" cy="1304694"/>
      </dsp:txXfrm>
    </dsp:sp>
    <dsp:sp modelId="{F5DE94EC-0ACE-469A-AB74-CBB1ADEC476D}">
      <dsp:nvSpPr>
        <dsp:cNvPr id="0" name=""/>
        <dsp:cNvSpPr/>
      </dsp:nvSpPr>
      <dsp:spPr>
        <a:xfrm>
          <a:off x="7758464" y="1178"/>
          <a:ext cx="2174490" cy="130469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i="0" kern="1200" baseline="0"/>
            <a:t>le papier</a:t>
          </a:r>
          <a:endParaRPr lang="en-US" sz="2600" kern="1200"/>
        </a:p>
      </dsp:txBody>
      <dsp:txXfrm>
        <a:off x="7758464" y="1178"/>
        <a:ext cx="2174490" cy="1304694"/>
      </dsp:txXfrm>
    </dsp:sp>
    <dsp:sp modelId="{9820026F-C165-4136-A347-B2F69D4D6C78}">
      <dsp:nvSpPr>
        <dsp:cNvPr id="0" name=""/>
        <dsp:cNvSpPr/>
      </dsp:nvSpPr>
      <dsp:spPr>
        <a:xfrm>
          <a:off x="582645" y="1523321"/>
          <a:ext cx="2174490" cy="130469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i="0" kern="1200" baseline="0"/>
            <a:t>le carton</a:t>
          </a:r>
          <a:endParaRPr lang="en-US" sz="2600" kern="1200"/>
        </a:p>
      </dsp:txBody>
      <dsp:txXfrm>
        <a:off x="582645" y="1523321"/>
        <a:ext cx="2174490" cy="1304694"/>
      </dsp:txXfrm>
    </dsp:sp>
    <dsp:sp modelId="{CFD17798-AB6D-4FE3-8A0E-30C56617FFA7}">
      <dsp:nvSpPr>
        <dsp:cNvPr id="0" name=""/>
        <dsp:cNvSpPr/>
      </dsp:nvSpPr>
      <dsp:spPr>
        <a:xfrm>
          <a:off x="2974584" y="1523321"/>
          <a:ext cx="2174490" cy="13046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i="0" kern="1200" baseline="0"/>
            <a:t>le ruban adhésif</a:t>
          </a:r>
          <a:endParaRPr lang="en-US" sz="2600" kern="1200"/>
        </a:p>
      </dsp:txBody>
      <dsp:txXfrm>
        <a:off x="2974584" y="1523321"/>
        <a:ext cx="2174490" cy="1304694"/>
      </dsp:txXfrm>
    </dsp:sp>
    <dsp:sp modelId="{059A9B0D-DF97-40B4-AFAF-9F135F6AA695}">
      <dsp:nvSpPr>
        <dsp:cNvPr id="0" name=""/>
        <dsp:cNvSpPr/>
      </dsp:nvSpPr>
      <dsp:spPr>
        <a:xfrm>
          <a:off x="5366524" y="1523321"/>
          <a:ext cx="2174490" cy="13046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i="0" kern="1200" baseline="0"/>
            <a:t>les crayons</a:t>
          </a:r>
          <a:endParaRPr lang="en-US" sz="2600" kern="1200"/>
        </a:p>
      </dsp:txBody>
      <dsp:txXfrm>
        <a:off x="5366524" y="1523321"/>
        <a:ext cx="2174490" cy="1304694"/>
      </dsp:txXfrm>
    </dsp:sp>
    <dsp:sp modelId="{D89984DD-0457-4187-B281-32613291FAE1}">
      <dsp:nvSpPr>
        <dsp:cNvPr id="0" name=""/>
        <dsp:cNvSpPr/>
      </dsp:nvSpPr>
      <dsp:spPr>
        <a:xfrm>
          <a:off x="7758464" y="1523321"/>
          <a:ext cx="2174490" cy="130469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i="0" kern="1200" baseline="0"/>
            <a:t>les marqueurs</a:t>
          </a:r>
          <a:endParaRPr lang="en-US" sz="2600" kern="1200"/>
        </a:p>
      </dsp:txBody>
      <dsp:txXfrm>
        <a:off x="7758464" y="1523321"/>
        <a:ext cx="2174490" cy="1304694"/>
      </dsp:txXfrm>
    </dsp:sp>
    <dsp:sp modelId="{FF5A1283-BE33-4ACF-AAA9-BDF2C7CFD712}">
      <dsp:nvSpPr>
        <dsp:cNvPr id="0" name=""/>
        <dsp:cNvSpPr/>
      </dsp:nvSpPr>
      <dsp:spPr>
        <a:xfrm>
          <a:off x="582645" y="3045465"/>
          <a:ext cx="2174490" cy="130469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i="0" kern="1200" baseline="0"/>
            <a:t>la règle</a:t>
          </a:r>
          <a:endParaRPr lang="en-US" sz="2600" kern="1200"/>
        </a:p>
      </dsp:txBody>
      <dsp:txXfrm>
        <a:off x="582645" y="3045465"/>
        <a:ext cx="2174490" cy="1304694"/>
      </dsp:txXfrm>
    </dsp:sp>
    <dsp:sp modelId="{1D9ED846-AED9-4F46-BC73-AF76FA65CBE6}">
      <dsp:nvSpPr>
        <dsp:cNvPr id="0" name=""/>
        <dsp:cNvSpPr/>
      </dsp:nvSpPr>
      <dsp:spPr>
        <a:xfrm>
          <a:off x="2974584" y="3045465"/>
          <a:ext cx="2174490" cy="130469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i="0" kern="1200" baseline="0"/>
            <a:t>les autocollants</a:t>
          </a:r>
          <a:endParaRPr lang="en-US" sz="2600" kern="1200"/>
        </a:p>
      </dsp:txBody>
      <dsp:txXfrm>
        <a:off x="2974584" y="3045465"/>
        <a:ext cx="2174490" cy="1304694"/>
      </dsp:txXfrm>
    </dsp:sp>
    <dsp:sp modelId="{492EE85D-3B71-4056-A894-D1D4929BED69}">
      <dsp:nvSpPr>
        <dsp:cNvPr id="0" name=""/>
        <dsp:cNvSpPr/>
      </dsp:nvSpPr>
      <dsp:spPr>
        <a:xfrm>
          <a:off x="5366524" y="3045465"/>
          <a:ext cx="2174490" cy="13046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i="0" kern="1200" baseline="0"/>
            <a:t>la peinture</a:t>
          </a:r>
          <a:endParaRPr lang="en-US" sz="2600" kern="1200"/>
        </a:p>
      </dsp:txBody>
      <dsp:txXfrm>
        <a:off x="5366524" y="3045465"/>
        <a:ext cx="2174490" cy="1304694"/>
      </dsp:txXfrm>
    </dsp:sp>
    <dsp:sp modelId="{68B8C65E-9C37-41DB-9A04-76A3E3DD5192}">
      <dsp:nvSpPr>
        <dsp:cNvPr id="0" name=""/>
        <dsp:cNvSpPr/>
      </dsp:nvSpPr>
      <dsp:spPr>
        <a:xfrm>
          <a:off x="7758464" y="3045465"/>
          <a:ext cx="2174490" cy="13046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i="0" kern="1200" baseline="0"/>
            <a:t>le pinceau</a:t>
          </a:r>
          <a:endParaRPr lang="en-US" sz="2600" kern="1200"/>
        </a:p>
      </dsp:txBody>
      <dsp:txXfrm>
        <a:off x="7758464" y="3045465"/>
        <a:ext cx="2174490" cy="13046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0F8DF1-BEF4-491F-A2A8-6A98C88B03BB}">
      <dsp:nvSpPr>
        <dsp:cNvPr id="0" name=""/>
        <dsp:cNvSpPr/>
      </dsp:nvSpPr>
      <dsp:spPr>
        <a:xfrm>
          <a:off x="3594" y="229666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baseline="0"/>
            <a:t>plier</a:t>
          </a:r>
          <a:endParaRPr lang="en-US" sz="2800" kern="1200"/>
        </a:p>
      </dsp:txBody>
      <dsp:txXfrm>
        <a:off x="3594" y="229666"/>
        <a:ext cx="1946002" cy="1167601"/>
      </dsp:txXfrm>
    </dsp:sp>
    <dsp:sp modelId="{A6E2B6AE-0B52-4E12-8FCF-D1C52BF798A4}">
      <dsp:nvSpPr>
        <dsp:cNvPr id="0" name=""/>
        <dsp:cNvSpPr/>
      </dsp:nvSpPr>
      <dsp:spPr>
        <a:xfrm>
          <a:off x="2144196" y="229666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536968"/>
                <a:satOff val="-1541"/>
                <a:lumOff val="-246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36968"/>
                <a:satOff val="-1541"/>
                <a:lumOff val="-246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36968"/>
                <a:satOff val="-1541"/>
                <a:lumOff val="-246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baseline="0"/>
            <a:t>découper</a:t>
          </a:r>
          <a:endParaRPr lang="en-US" sz="2800" kern="1200"/>
        </a:p>
      </dsp:txBody>
      <dsp:txXfrm>
        <a:off x="2144196" y="229666"/>
        <a:ext cx="1946002" cy="1167601"/>
      </dsp:txXfrm>
    </dsp:sp>
    <dsp:sp modelId="{2DCA7E4C-AE59-49D4-A739-49968D8362A1}">
      <dsp:nvSpPr>
        <dsp:cNvPr id="0" name=""/>
        <dsp:cNvSpPr/>
      </dsp:nvSpPr>
      <dsp:spPr>
        <a:xfrm>
          <a:off x="4284798" y="229666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1073936"/>
                <a:satOff val="-3082"/>
                <a:lumOff val="-49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073936"/>
                <a:satOff val="-3082"/>
                <a:lumOff val="-49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073936"/>
                <a:satOff val="-3082"/>
                <a:lumOff val="-49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baseline="0"/>
            <a:t>coller</a:t>
          </a:r>
          <a:endParaRPr lang="en-US" sz="2800" kern="1200"/>
        </a:p>
      </dsp:txBody>
      <dsp:txXfrm>
        <a:off x="4284798" y="229666"/>
        <a:ext cx="1946002" cy="1167601"/>
      </dsp:txXfrm>
    </dsp:sp>
    <dsp:sp modelId="{882F1256-C22F-45FC-9BE6-49D0429BEFAF}">
      <dsp:nvSpPr>
        <dsp:cNvPr id="0" name=""/>
        <dsp:cNvSpPr/>
      </dsp:nvSpPr>
      <dsp:spPr>
        <a:xfrm>
          <a:off x="6425401" y="229666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1610903"/>
                <a:satOff val="-4623"/>
                <a:lumOff val="-74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610903"/>
                <a:satOff val="-4623"/>
                <a:lumOff val="-74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610903"/>
                <a:satOff val="-4623"/>
                <a:lumOff val="-74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baseline="0"/>
            <a:t>dessiner</a:t>
          </a:r>
          <a:endParaRPr lang="en-US" sz="2800" kern="1200"/>
        </a:p>
      </dsp:txBody>
      <dsp:txXfrm>
        <a:off x="6425401" y="229666"/>
        <a:ext cx="1946002" cy="1167601"/>
      </dsp:txXfrm>
    </dsp:sp>
    <dsp:sp modelId="{59307EAE-2832-4239-B5A0-14AFA60370C1}">
      <dsp:nvSpPr>
        <dsp:cNvPr id="0" name=""/>
        <dsp:cNvSpPr/>
      </dsp:nvSpPr>
      <dsp:spPr>
        <a:xfrm>
          <a:off x="8566003" y="229666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baseline="0"/>
            <a:t>colorier</a:t>
          </a:r>
          <a:endParaRPr lang="en-US" sz="2800" kern="1200"/>
        </a:p>
      </dsp:txBody>
      <dsp:txXfrm>
        <a:off x="8566003" y="229666"/>
        <a:ext cx="1946002" cy="1167601"/>
      </dsp:txXfrm>
    </dsp:sp>
    <dsp:sp modelId="{C25DC903-DF66-419C-846E-78716E5059E7}">
      <dsp:nvSpPr>
        <dsp:cNvPr id="0" name=""/>
        <dsp:cNvSpPr/>
      </dsp:nvSpPr>
      <dsp:spPr>
        <a:xfrm>
          <a:off x="3594" y="1591868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2684839"/>
                <a:satOff val="-7705"/>
                <a:lumOff val="-123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684839"/>
                <a:satOff val="-7705"/>
                <a:lumOff val="-123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684839"/>
                <a:satOff val="-7705"/>
                <a:lumOff val="-123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baseline="0"/>
            <a:t>décorer</a:t>
          </a:r>
          <a:endParaRPr lang="en-US" sz="2800" kern="1200"/>
        </a:p>
      </dsp:txBody>
      <dsp:txXfrm>
        <a:off x="3594" y="1591868"/>
        <a:ext cx="1946002" cy="1167601"/>
      </dsp:txXfrm>
    </dsp:sp>
    <dsp:sp modelId="{50E64F13-B276-4ED3-9AB3-6545935F3848}">
      <dsp:nvSpPr>
        <dsp:cNvPr id="0" name=""/>
        <dsp:cNvSpPr/>
      </dsp:nvSpPr>
      <dsp:spPr>
        <a:xfrm>
          <a:off x="2144196" y="1591868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baseline="0"/>
            <a:t>assembler</a:t>
          </a:r>
          <a:endParaRPr lang="en-US" sz="2800" kern="1200"/>
        </a:p>
      </dsp:txBody>
      <dsp:txXfrm>
        <a:off x="2144196" y="1591868"/>
        <a:ext cx="1946002" cy="1167601"/>
      </dsp:txXfrm>
    </dsp:sp>
    <dsp:sp modelId="{28959C0B-BE9D-4B8D-959D-5CC23A82CA56}">
      <dsp:nvSpPr>
        <dsp:cNvPr id="0" name=""/>
        <dsp:cNvSpPr/>
      </dsp:nvSpPr>
      <dsp:spPr>
        <a:xfrm>
          <a:off x="4284798" y="1591868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3758775"/>
                <a:satOff val="-10788"/>
                <a:lumOff val="-1727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758775"/>
                <a:satOff val="-10788"/>
                <a:lumOff val="-1727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758775"/>
                <a:satOff val="-10788"/>
                <a:lumOff val="-1727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baseline="0"/>
            <a:t>tourner</a:t>
          </a:r>
          <a:endParaRPr lang="en-US" sz="2800" kern="1200"/>
        </a:p>
      </dsp:txBody>
      <dsp:txXfrm>
        <a:off x="4284798" y="1591868"/>
        <a:ext cx="1946002" cy="1167601"/>
      </dsp:txXfrm>
    </dsp:sp>
    <dsp:sp modelId="{26215BEB-70AD-4868-AD51-154B807D6850}">
      <dsp:nvSpPr>
        <dsp:cNvPr id="0" name=""/>
        <dsp:cNvSpPr/>
      </dsp:nvSpPr>
      <dsp:spPr>
        <a:xfrm>
          <a:off x="6425401" y="1591868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4295743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3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3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baseline="0"/>
            <a:t>appuyer</a:t>
          </a:r>
          <a:endParaRPr lang="en-US" sz="2800" kern="1200"/>
        </a:p>
      </dsp:txBody>
      <dsp:txXfrm>
        <a:off x="6425401" y="1591868"/>
        <a:ext cx="1946002" cy="1167601"/>
      </dsp:txXfrm>
    </dsp:sp>
    <dsp:sp modelId="{AF86FD97-9DDC-4DC9-AD8E-863856536A63}">
      <dsp:nvSpPr>
        <dsp:cNvPr id="0" name=""/>
        <dsp:cNvSpPr/>
      </dsp:nvSpPr>
      <dsp:spPr>
        <a:xfrm>
          <a:off x="8566003" y="1591868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4832710"/>
                <a:satOff val="-13870"/>
                <a:lumOff val="-222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832710"/>
                <a:satOff val="-13870"/>
                <a:lumOff val="-222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832710"/>
                <a:satOff val="-13870"/>
                <a:lumOff val="-222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baseline="0"/>
            <a:t>une forme</a:t>
          </a:r>
          <a:endParaRPr lang="en-US" sz="2800" kern="1200"/>
        </a:p>
      </dsp:txBody>
      <dsp:txXfrm>
        <a:off x="8566003" y="1591868"/>
        <a:ext cx="1946002" cy="1167601"/>
      </dsp:txXfrm>
    </dsp:sp>
    <dsp:sp modelId="{D959E81F-A866-4B2E-A0A9-052A927DB831}">
      <dsp:nvSpPr>
        <dsp:cNvPr id="0" name=""/>
        <dsp:cNvSpPr/>
      </dsp:nvSpPr>
      <dsp:spPr>
        <a:xfrm>
          <a:off x="2144196" y="2954069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5369678"/>
                <a:satOff val="-15411"/>
                <a:lumOff val="-246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369678"/>
                <a:satOff val="-15411"/>
                <a:lumOff val="-246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369678"/>
                <a:satOff val="-15411"/>
                <a:lumOff val="-246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baseline="0"/>
            <a:t>un carré</a:t>
          </a:r>
          <a:endParaRPr lang="en-US" sz="2800" kern="1200"/>
        </a:p>
      </dsp:txBody>
      <dsp:txXfrm>
        <a:off x="2144196" y="2954069"/>
        <a:ext cx="1946002" cy="1167601"/>
      </dsp:txXfrm>
    </dsp:sp>
    <dsp:sp modelId="{B7819C47-54DB-49F3-AC80-ECC39B77A613}">
      <dsp:nvSpPr>
        <dsp:cNvPr id="0" name=""/>
        <dsp:cNvSpPr/>
      </dsp:nvSpPr>
      <dsp:spPr>
        <a:xfrm>
          <a:off x="4284798" y="2954069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5906646"/>
                <a:satOff val="-16952"/>
                <a:lumOff val="-271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906646"/>
                <a:satOff val="-16952"/>
                <a:lumOff val="-271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906646"/>
                <a:satOff val="-16952"/>
                <a:lumOff val="-271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baseline="0"/>
            <a:t>un cercle</a:t>
          </a:r>
          <a:endParaRPr lang="en-US" sz="2800" kern="1200"/>
        </a:p>
      </dsp:txBody>
      <dsp:txXfrm>
        <a:off x="4284798" y="2954069"/>
        <a:ext cx="1946002" cy="1167601"/>
      </dsp:txXfrm>
    </dsp:sp>
    <dsp:sp modelId="{9F6BD5F3-A474-4E67-950D-192A7BC52B33}">
      <dsp:nvSpPr>
        <dsp:cNvPr id="0" name=""/>
        <dsp:cNvSpPr/>
      </dsp:nvSpPr>
      <dsp:spPr>
        <a:xfrm>
          <a:off x="6425401" y="2954069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baseline="0"/>
            <a:t>un triangle</a:t>
          </a:r>
          <a:endParaRPr lang="en-US" sz="2800" kern="1200"/>
        </a:p>
      </dsp:txBody>
      <dsp:txXfrm>
        <a:off x="6425401" y="2954069"/>
        <a:ext cx="1946002" cy="11676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3465E-A130-40CF-BF1E-0EB0DBED46D2}">
      <dsp:nvSpPr>
        <dsp:cNvPr id="0" name=""/>
        <dsp:cNvSpPr/>
      </dsp:nvSpPr>
      <dsp:spPr>
        <a:xfrm>
          <a:off x="0" y="294489"/>
          <a:ext cx="10515600" cy="687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baseline="0"/>
            <a:t>les marqueurs</a:t>
          </a:r>
          <a:r>
            <a:rPr lang="en-US" sz="2800" b="0" i="0" kern="1200" baseline="0"/>
            <a:t> – </a:t>
          </a:r>
          <a:r>
            <a:rPr lang="en-US" sz="2800" b="0" i="1" kern="1200" baseline="0"/>
            <a:t>Je trace les détails avec un marqueur.</a:t>
          </a:r>
          <a:endParaRPr lang="en-US" sz="2800" kern="1200"/>
        </a:p>
      </dsp:txBody>
      <dsp:txXfrm>
        <a:off x="33583" y="328072"/>
        <a:ext cx="10448434" cy="620794"/>
      </dsp:txXfrm>
    </dsp:sp>
    <dsp:sp modelId="{4E9B613A-F40A-42E0-953E-166BF6E4ED12}">
      <dsp:nvSpPr>
        <dsp:cNvPr id="0" name=""/>
        <dsp:cNvSpPr/>
      </dsp:nvSpPr>
      <dsp:spPr>
        <a:xfrm>
          <a:off x="0" y="1063089"/>
          <a:ext cx="10515600" cy="687960"/>
        </a:xfrm>
        <a:prstGeom prst="roundRect">
          <a:avLst/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baseline="0"/>
            <a:t>la règle</a:t>
          </a:r>
          <a:r>
            <a:rPr lang="en-US" sz="2800" b="0" i="0" kern="1200" baseline="0"/>
            <a:t> – </a:t>
          </a:r>
          <a:r>
            <a:rPr lang="en-US" sz="2800" b="0" i="1" kern="1200" baseline="0"/>
            <a:t>Je fais une ligne droite avec ma règle.</a:t>
          </a:r>
          <a:endParaRPr lang="en-US" sz="2800" kern="1200"/>
        </a:p>
      </dsp:txBody>
      <dsp:txXfrm>
        <a:off x="33583" y="1096672"/>
        <a:ext cx="10448434" cy="620794"/>
      </dsp:txXfrm>
    </dsp:sp>
    <dsp:sp modelId="{955D8A55-8632-420F-94EA-F4656F708293}">
      <dsp:nvSpPr>
        <dsp:cNvPr id="0" name=""/>
        <dsp:cNvSpPr/>
      </dsp:nvSpPr>
      <dsp:spPr>
        <a:xfrm>
          <a:off x="0" y="1831689"/>
          <a:ext cx="10515600" cy="687960"/>
        </a:xfrm>
        <a:prstGeom prst="round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baseline="0"/>
            <a:t>les autocollants</a:t>
          </a:r>
          <a:r>
            <a:rPr lang="en-US" sz="2800" b="0" i="0" kern="1200" baseline="0"/>
            <a:t> – </a:t>
          </a:r>
          <a:r>
            <a:rPr lang="en-US" sz="2800" b="0" i="1" kern="1200" baseline="0"/>
            <a:t>Je décore mon bricolage avec des autocollants.</a:t>
          </a:r>
          <a:endParaRPr lang="en-US" sz="2800" kern="1200"/>
        </a:p>
      </dsp:txBody>
      <dsp:txXfrm>
        <a:off x="33583" y="1865272"/>
        <a:ext cx="10448434" cy="620794"/>
      </dsp:txXfrm>
    </dsp:sp>
    <dsp:sp modelId="{7706171E-C2D1-40C7-B38F-A53E5E108DE5}">
      <dsp:nvSpPr>
        <dsp:cNvPr id="0" name=""/>
        <dsp:cNvSpPr/>
      </dsp:nvSpPr>
      <dsp:spPr>
        <a:xfrm>
          <a:off x="0" y="2600289"/>
          <a:ext cx="10515600" cy="687960"/>
        </a:xfrm>
        <a:prstGeom prst="roundRect">
          <a:avLst/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baseline="0" dirty="0"/>
            <a:t>la </a:t>
          </a:r>
          <a:r>
            <a:rPr lang="en-US" sz="2800" b="1" i="0" kern="1200" baseline="0" dirty="0" err="1"/>
            <a:t>peinture</a:t>
          </a:r>
          <a:r>
            <a:rPr lang="en-US" sz="2800" b="0" i="0" kern="1200" baseline="0" dirty="0"/>
            <a:t> – </a:t>
          </a:r>
          <a:r>
            <a:rPr lang="en-US" sz="2800" b="0" i="1" kern="1200" baseline="0" dirty="0"/>
            <a:t>Je peins </a:t>
          </a:r>
          <a:r>
            <a:rPr lang="en-US" sz="2800" b="0" i="1" kern="1200" baseline="0" dirty="0" err="1"/>
            <a:t>mon</a:t>
          </a:r>
          <a:r>
            <a:rPr lang="en-US" sz="2800" b="0" i="1" kern="1200" baseline="0" dirty="0"/>
            <a:t> bricolage avec de la </a:t>
          </a:r>
          <a:r>
            <a:rPr lang="en-US" sz="2800" b="0" i="1" kern="1200" baseline="0" dirty="0" err="1"/>
            <a:t>peinture</a:t>
          </a:r>
          <a:r>
            <a:rPr lang="en-US" sz="2800" b="0" i="1" kern="1200" baseline="0" dirty="0"/>
            <a:t>.</a:t>
          </a:r>
          <a:endParaRPr lang="en-US" sz="2800" kern="1200" dirty="0"/>
        </a:p>
      </dsp:txBody>
      <dsp:txXfrm>
        <a:off x="33583" y="2633872"/>
        <a:ext cx="10448434" cy="620794"/>
      </dsp:txXfrm>
    </dsp:sp>
    <dsp:sp modelId="{2C14EA1D-A433-4D84-BB3F-9C9D9B3D080F}">
      <dsp:nvSpPr>
        <dsp:cNvPr id="0" name=""/>
        <dsp:cNvSpPr/>
      </dsp:nvSpPr>
      <dsp:spPr>
        <a:xfrm>
          <a:off x="0" y="3368889"/>
          <a:ext cx="10515600" cy="687960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baseline="0"/>
            <a:t>le pinceau</a:t>
          </a:r>
          <a:r>
            <a:rPr lang="en-US" sz="2800" b="0" i="0" kern="1200" baseline="0"/>
            <a:t> – </a:t>
          </a:r>
          <a:r>
            <a:rPr lang="en-US" sz="2800" b="0" i="1" kern="1200" baseline="0"/>
            <a:t>Je trempe mon pinceau dans la peinture.</a:t>
          </a:r>
          <a:endParaRPr lang="en-US" sz="2800" kern="1200"/>
        </a:p>
      </dsp:txBody>
      <dsp:txXfrm>
        <a:off x="33583" y="3402472"/>
        <a:ext cx="10448434" cy="6207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9DC2D-8B2B-F43F-A7E2-3A4823E93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3DF1DA-0F5C-CCA8-B2D4-D0AC5936AF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526BB-DB6E-4290-5EE8-58DC64D63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07CEE-5769-4634-B487-FA29EF23C11A}" type="datetimeFigureOut">
              <a:rPr lang="en-CA" smtClean="0"/>
              <a:t>2026-03-21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07B30-6645-42C5-A0C0-5AA4375DE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BFDFD-7B64-637F-77B4-FC3FE63E7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BEFDD-2C62-4539-BD9E-7848C176C6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1642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5AF8F-683D-52CD-6580-4C5717C86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FC3DA1-4ADB-DC4C-B53D-E4B962EE38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AFB30-89AE-B623-5852-65646DA13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07CEE-5769-4634-B487-FA29EF23C11A}" type="datetimeFigureOut">
              <a:rPr lang="en-CA" smtClean="0"/>
              <a:t>2026-03-21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10105-F085-D946-C5F6-41C423C42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9230F-D6E6-C539-8EE4-B9FA9C79E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BEFDD-2C62-4539-BD9E-7848C176C6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1060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A85671-0A12-3A1B-40DD-07396DED77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FB42A7-9550-46D3-58BB-00236F7D69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AC773-B7BB-34EF-38D0-CDEAE456E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07CEE-5769-4634-B487-FA29EF23C11A}" type="datetimeFigureOut">
              <a:rPr lang="en-CA" smtClean="0"/>
              <a:t>2026-03-21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5116D-BF70-D3CC-0712-025BAF200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FC90A-5CB5-E158-AF47-3E9C1D311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BEFDD-2C62-4539-BD9E-7848C176C6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9425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2E3A0-CF8E-D98B-2722-DA060CDDB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7F604-8955-4EF6-7F41-07B942516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74584-27FB-8222-405C-FD7E88AA9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07CEE-5769-4634-B487-FA29EF23C11A}" type="datetimeFigureOut">
              <a:rPr lang="en-CA" smtClean="0"/>
              <a:t>2026-03-21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AF785-A0A9-9A50-3F4A-5E7B0262E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42BA9-1EEB-5115-333A-C5AEA2CE6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BEFDD-2C62-4539-BD9E-7848C176C6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8640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D1C7A-F072-8B79-4A6C-9E4499AF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227C1-34DD-97C7-3612-58136E997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93C2A-0D4C-7D99-79CE-AE692DFD4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07CEE-5769-4634-B487-FA29EF23C11A}" type="datetimeFigureOut">
              <a:rPr lang="en-CA" smtClean="0"/>
              <a:t>2026-03-21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B63E9-0817-B6DD-3CA3-56FC55205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37759-D8E1-84B7-68EE-B98C60AE8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BEFDD-2C62-4539-BD9E-7848C176C6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319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E0562-EBF8-91C6-CE60-8A05E6059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C56D4-5A51-81A9-276B-73C2FA0FBB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E3A5A3-2FC0-4DC8-E97A-2C9D714486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7F8C66-F3CF-FEA7-C113-A96B8E393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07CEE-5769-4634-B487-FA29EF23C11A}" type="datetimeFigureOut">
              <a:rPr lang="en-CA" smtClean="0"/>
              <a:t>2026-03-21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62BC8-CAE4-02B2-33B3-C76A24433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E95BCE-C717-2960-7B9B-8AD8E7EF7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BEFDD-2C62-4539-BD9E-7848C176C6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0589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00BCE-C301-96DE-A000-53D372DCD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46F570-952F-0AC3-B70E-A226304CC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752B5-BCC0-BE89-B33F-B3927C3AA4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1E4B06-0023-C8CB-8158-B175734038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4FA906-5792-5C3D-C6B2-A2BB65951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642C98-3E1E-EF6C-4F3F-C28096C83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07CEE-5769-4634-B487-FA29EF23C11A}" type="datetimeFigureOut">
              <a:rPr lang="en-CA" smtClean="0"/>
              <a:t>2026-03-21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834938-5F44-9AAC-3383-EEE6431FB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A1BDB8-9FC4-4D1C-64E9-C89999815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BEFDD-2C62-4539-BD9E-7848C176C6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22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EBC57-016F-92D4-17B4-09F616DD6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706F5F-DF26-953C-CD57-A03004045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07CEE-5769-4634-B487-FA29EF23C11A}" type="datetimeFigureOut">
              <a:rPr lang="en-CA" smtClean="0"/>
              <a:t>2026-03-21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B24B04-C9F0-3977-8EDB-ED256DDAB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52CB9-44FC-3C24-6B4E-499E8EDA3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BEFDD-2C62-4539-BD9E-7848C176C6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2701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9830E4-33D8-DDD5-69A1-3E505DB54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07CEE-5769-4634-B487-FA29EF23C11A}" type="datetimeFigureOut">
              <a:rPr lang="en-CA" smtClean="0"/>
              <a:t>2026-03-21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BABF35-3100-4B26-9FF2-574DFC9D1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016D1-457B-E2FB-226E-8ECC2320B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BEFDD-2C62-4539-BD9E-7848C176C6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4042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5776B-BD8A-623C-DC98-11FB03AB0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07FBA-0610-9492-DFD9-F84AA0031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E73BEE-E648-D926-3A68-8AEC4AA3C1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F293DB-7669-D4FC-F10E-643625E20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07CEE-5769-4634-B487-FA29EF23C11A}" type="datetimeFigureOut">
              <a:rPr lang="en-CA" smtClean="0"/>
              <a:t>2026-03-21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44141E-6CA8-82EC-D045-D97E3A582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FA1D0D-C9EA-87B0-B171-56EA7EC9A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BEFDD-2C62-4539-BD9E-7848C176C6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6848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C4A1F-64E5-A2B6-092F-055CF031D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F48C02-80F1-823C-ECF0-92375FF863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48A39C-E66A-E6B6-A8EF-666BE466F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8C43E0-39B0-EC27-F14A-848723CFE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07CEE-5769-4634-B487-FA29EF23C11A}" type="datetimeFigureOut">
              <a:rPr lang="en-CA" smtClean="0"/>
              <a:t>2026-03-21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0044A2-98C0-EF83-0C52-5942893DC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8AC1C-83F2-98D2-BA37-146744905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BEFDD-2C62-4539-BD9E-7848C176C6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5208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97D956-4B67-0456-08DA-14A1F2CEE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2A68CA-0807-D1B4-74E1-07A0505F0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43604-7648-8D02-5B10-D0FC6FAE77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E07CEE-5769-4634-B487-FA29EF23C11A}" type="datetimeFigureOut">
              <a:rPr lang="en-CA" smtClean="0"/>
              <a:t>2026-03-21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DD28C-1976-1467-20FE-5E8F849B04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D042D-45FD-EB9D-DEFE-68C25C212C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7BEFDD-2C62-4539-BD9E-7848C176C6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777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momes.parents.fr/bricolages-diy/origami-et-bricolages-en-papier/origami/dou-vient-lorigami-901625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WxX2Vohtff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85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2B3290A-D3BF-4B87-B55B-FD9A98B49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9030" cy="1576446"/>
            <a:chOff x="0" y="0"/>
            <a:chExt cx="12192002" cy="157644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33A715A-0686-440A-8F40-441B42A66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761657F-19F2-425B-B7E9-0118CD13C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7B6634-79D3-4EDD-A77A-1065D6F3A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021324C-A543-50D7-4595-64BD5A9F8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598" y="319314"/>
            <a:ext cx="9477377" cy="10305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>
                <a:solidFill>
                  <a:srgbClr val="FFFFFF"/>
                </a:solidFill>
              </a:rPr>
              <a:t>Découvrir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l'origami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5" descr="Multicolor paper boats">
            <a:extLst>
              <a:ext uri="{FF2B5EF4-FFF2-40B4-BE49-F238E27FC236}">
                <a16:creationId xmlns:a16="http://schemas.microsoft.com/office/drawing/2014/main" id="{A050085B-286B-752C-4AD3-F5CD76512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8" y="1964267"/>
            <a:ext cx="5317066" cy="2879461"/>
          </a:xfrm>
          <a:prstGeom prst="rect">
            <a:avLst/>
          </a:prstGeom>
        </p:spPr>
      </p:pic>
      <p:pic>
        <p:nvPicPr>
          <p:cNvPr id="4" name="Google Shape;65;p14">
            <a:extLst>
              <a:ext uri="{FF2B5EF4-FFF2-40B4-BE49-F238E27FC236}">
                <a16:creationId xmlns:a16="http://schemas.microsoft.com/office/drawing/2014/main" id="{594292B5-0F8A-1CE0-BDEC-32230E16CC8A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964209" y="4013200"/>
            <a:ext cx="3921145" cy="758874"/>
          </a:xfrm>
          <a:prstGeom prst="rect">
            <a:avLst/>
          </a:prstGeom>
          <a:noFill/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796DE1D6-2E20-E0FD-B104-6510ACBE7F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734" y="5070346"/>
            <a:ext cx="10292292" cy="1385266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r>
              <a:rPr lang="en-US" sz="2800" b="1" u="sng" dirty="0"/>
              <a:t>Une </a:t>
            </a:r>
            <a:r>
              <a:rPr lang="en-US" sz="2800" b="1" u="sng" dirty="0" err="1"/>
              <a:t>leçon</a:t>
            </a:r>
            <a:r>
              <a:rPr lang="en-US" sz="2800" b="1" u="sng" dirty="0"/>
              <a:t> pour </a:t>
            </a:r>
            <a:r>
              <a:rPr lang="en-US" sz="2800" b="1" u="sng" dirty="0" err="1"/>
              <a:t>une</a:t>
            </a:r>
            <a:r>
              <a:rPr lang="en-US" sz="2800" b="1" u="sng" dirty="0"/>
              <a:t> </a:t>
            </a:r>
            <a:r>
              <a:rPr lang="en-US" sz="2800" b="1" u="sng" dirty="0" err="1"/>
              <a:t>classe</a:t>
            </a:r>
            <a:r>
              <a:rPr lang="en-US" sz="2800" b="1" u="sng" dirty="0"/>
              <a:t> de 2eme </a:t>
            </a:r>
            <a:r>
              <a:rPr lang="en-US" sz="2800" b="1" u="sng" dirty="0" err="1"/>
              <a:t>année</a:t>
            </a:r>
            <a:r>
              <a:rPr lang="en-US" sz="2800" b="1" u="sng" dirty="0"/>
              <a:t> </a:t>
            </a:r>
            <a:r>
              <a:rPr lang="en-US" sz="2800" b="1" u="sng" dirty="0" err="1"/>
              <a:t>en</a:t>
            </a:r>
            <a:r>
              <a:rPr lang="en-US" sz="2800" b="1" u="sng" dirty="0"/>
              <a:t> immersion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3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900" dirty="0"/>
          </a:p>
          <a:p>
            <a:r>
              <a:rPr lang="en-US" sz="1900" dirty="0"/>
              <a:t>All images used in this lesson plan are sourced from the Microsoft PowerPoint image library and are used in accordance with Microsoft’s content usage terms.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334205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F77D4-F3BE-4403-F2E3-3EF82D578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CA" sz="3600" dirty="0"/>
              <a:t>Introduction : </a:t>
            </a:r>
            <a:r>
              <a:rPr lang="en-CA" sz="3600" dirty="0" err="1"/>
              <a:t>Qu’est-ce</a:t>
            </a:r>
            <a:r>
              <a:rPr lang="en-CA" sz="3600" dirty="0"/>
              <a:t> </a:t>
            </a:r>
            <a:r>
              <a:rPr lang="en-CA" sz="3600" dirty="0" err="1"/>
              <a:t>que</a:t>
            </a:r>
            <a:r>
              <a:rPr lang="en-CA" sz="3600" dirty="0"/>
              <a:t> </a:t>
            </a:r>
            <a:r>
              <a:rPr lang="en-CA" sz="3600" dirty="0" err="1"/>
              <a:t>l’origami</a:t>
            </a:r>
            <a:r>
              <a:rPr lang="en-CA" sz="3600" dirty="0"/>
              <a:t>?</a:t>
            </a:r>
          </a:p>
        </p:txBody>
      </p:sp>
      <p:pic>
        <p:nvPicPr>
          <p:cNvPr id="5" name="Picture 4" descr="Close up of origami">
            <a:extLst>
              <a:ext uri="{FF2B5EF4-FFF2-40B4-BE49-F238E27FC236}">
                <a16:creationId xmlns:a16="http://schemas.microsoft.com/office/drawing/2014/main" id="{6509F4C8-CF22-3E2A-A0C2-D0560D911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7" b="29702"/>
          <a:stretch>
            <a:fillRect/>
          </a:stretch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4D31B-0E46-C68D-DC38-F79B47B14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4030133"/>
            <a:ext cx="7485413" cy="2175404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FR" sz="3600" b="1" dirty="0"/>
              <a:t>Discussion d’amorce </a:t>
            </a:r>
          </a:p>
          <a:p>
            <a:pPr marL="0" indent="0">
              <a:buNone/>
            </a:pPr>
            <a:endParaRPr lang="fr-FR" b="1" dirty="0"/>
          </a:p>
          <a:p>
            <a:r>
              <a:rPr lang="fr-FR" dirty="0">
                <a:effectLst/>
              </a:rPr>
              <a:t>« Avez-vous déjà plié du papier pour faire un avion ou un chapeau? »</a:t>
            </a:r>
            <a:endParaRPr lang="fr-FR" dirty="0"/>
          </a:p>
          <a:p>
            <a:r>
              <a:rPr lang="fr-FR" dirty="0">
                <a:effectLst/>
              </a:rPr>
              <a:t>« Savez-vous d’où vient l’origami? »</a:t>
            </a:r>
            <a:endParaRPr lang="fr-FR" dirty="0"/>
          </a:p>
          <a:p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1625236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2F4BE1-4E69-F132-327C-F375495E2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328" y="670559"/>
            <a:ext cx="4750006" cy="2148841"/>
          </a:xfrm>
        </p:spPr>
        <p:txBody>
          <a:bodyPr anchor="t">
            <a:normAutofit/>
          </a:bodyPr>
          <a:lstStyle/>
          <a:p>
            <a:pPr algn="ctr"/>
            <a:r>
              <a:rPr lang="fr-CA" dirty="0"/>
              <a:t>Lien entre l'origami et le bricolage: </a:t>
            </a:r>
            <a:br>
              <a:rPr lang="fr-CA" dirty="0"/>
            </a:br>
            <a:r>
              <a:rPr lang="fr-CA" dirty="0"/>
              <a:t>Partage de texte</a:t>
            </a:r>
            <a:endParaRPr lang="en-CA" dirty="0"/>
          </a:p>
        </p:txBody>
      </p:sp>
      <p:pic>
        <p:nvPicPr>
          <p:cNvPr id="5" name="Picture 4" descr="White origami unicorn">
            <a:extLst>
              <a:ext uri="{FF2B5EF4-FFF2-40B4-BE49-F238E27FC236}">
                <a16:creationId xmlns:a16="http://schemas.microsoft.com/office/drawing/2014/main" id="{0762D442-B741-C50C-2804-59BFF28E44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9" b="5602"/>
          <a:stretch>
            <a:fillRect/>
          </a:stretch>
        </p:blipFill>
        <p:spPr>
          <a:xfrm>
            <a:off x="1" y="3105151"/>
            <a:ext cx="6448424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A3F37-D6BF-3EA7-5E9A-778337034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8074" y="356839"/>
            <a:ext cx="6448424" cy="6322741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fr-FR" sz="2400" dirty="0"/>
              <a:t>L’origami est un type de bricolage, parce qu’on utilise du papier et nos mains pour créer quelque chose, comme quand on découpe, colle ou construit dans d’autres projets de bricolage. </a:t>
            </a:r>
          </a:p>
          <a:p>
            <a:pPr marL="0" indent="0">
              <a:buNone/>
            </a:pPr>
            <a:r>
              <a:rPr lang="fr-FR" sz="2400" dirty="0"/>
              <a:t>Avec l’origami, on peut créer </a:t>
            </a:r>
            <a:r>
              <a:rPr lang="fr-FR" sz="2400" b="1" dirty="0"/>
              <a:t>beaucoup de choses différentes</a:t>
            </a:r>
            <a:r>
              <a:rPr lang="fr-FR" sz="2400" dirty="0"/>
              <a:t> simplement en pliant du papier. Par exemple, on peut faire des </a:t>
            </a:r>
            <a:r>
              <a:rPr lang="fr-FR" sz="2400" b="1" dirty="0"/>
              <a:t>animaux</a:t>
            </a:r>
            <a:r>
              <a:rPr lang="fr-FR" sz="2400" dirty="0"/>
              <a:t> comme une grue, un chien ou un poisson.</a:t>
            </a:r>
          </a:p>
          <a:p>
            <a:pPr marL="0" indent="0">
              <a:buNone/>
            </a:pPr>
            <a:r>
              <a:rPr lang="fr-FR" sz="2400" dirty="0"/>
              <a:t>On peut aussi fabriquer des </a:t>
            </a:r>
            <a:r>
              <a:rPr lang="fr-FR" sz="2400" b="1" dirty="0"/>
              <a:t>objets</a:t>
            </a:r>
            <a:r>
              <a:rPr lang="fr-FR" sz="2400" dirty="0"/>
              <a:t>, comme un bateau, un chapeau ou une petite boîte.</a:t>
            </a:r>
          </a:p>
          <a:p>
            <a:pPr marL="0" indent="0">
              <a:buNone/>
            </a:pPr>
            <a:r>
              <a:rPr lang="fr-FR" sz="2400" dirty="0"/>
              <a:t>Certaines personnes créent même des </a:t>
            </a:r>
            <a:r>
              <a:rPr lang="fr-FR" sz="2400" b="1" dirty="0"/>
              <a:t>fleurs</a:t>
            </a:r>
            <a:r>
              <a:rPr lang="fr-FR" sz="2400" dirty="0"/>
              <a:t> ou des </a:t>
            </a:r>
            <a:r>
              <a:rPr lang="fr-FR" sz="2400" b="1" dirty="0"/>
              <a:t>étoiles</a:t>
            </a:r>
            <a:r>
              <a:rPr lang="fr-FR" sz="2400" dirty="0"/>
              <a:t> en papier. </a:t>
            </a:r>
          </a:p>
          <a:p>
            <a:pPr marL="0" indent="0">
              <a:buNone/>
            </a:pPr>
            <a:r>
              <a:rPr lang="fr-FR" sz="2400" dirty="0"/>
              <a:t> L’origami permet d’utiliser son imagination pour transformer une simple feuille en une belle création.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197973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CFED68-EB17-E883-4E04-489E9F504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CA" dirty="0" err="1">
                <a:solidFill>
                  <a:srgbClr val="FFFFFF"/>
                </a:solidFill>
              </a:rPr>
              <a:t>Brève</a:t>
            </a:r>
            <a:r>
              <a:rPr lang="en-CA" dirty="0">
                <a:solidFill>
                  <a:srgbClr val="FFFFFF"/>
                </a:solidFill>
              </a:rPr>
              <a:t> histoire de </a:t>
            </a:r>
            <a:r>
              <a:rPr lang="en-CA" dirty="0" err="1">
                <a:solidFill>
                  <a:srgbClr val="FFFFFF"/>
                </a:solidFill>
              </a:rPr>
              <a:t>l’origami</a:t>
            </a:r>
            <a:r>
              <a:rPr lang="en-CA" dirty="0">
                <a:solidFill>
                  <a:srgbClr val="FFFFFF"/>
                </a:solidFill>
              </a:rPr>
              <a:t>: partage de </a:t>
            </a:r>
            <a:r>
              <a:rPr lang="en-CA" dirty="0" err="1">
                <a:solidFill>
                  <a:srgbClr val="FFFFFF"/>
                </a:solidFill>
              </a:rPr>
              <a:t>texte</a:t>
            </a:r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31531C0-0FDC-D559-7807-53BD247A9C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059044" y="319088"/>
            <a:ext cx="7950819" cy="62198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en-US" altLang="en-US" sz="2000" b="1" i="0" u="sng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L’origami</a:t>
            </a:r>
            <a:r>
              <a:rPr kumimoji="0" lang="en-US" altLang="en-US" sz="2000" b="1" i="0" u="sng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1" i="0" u="sng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vient</a:t>
            </a:r>
            <a:r>
              <a:rPr kumimoji="0" lang="en-US" altLang="en-US" sz="2000" b="1" i="0" u="sng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du </a:t>
            </a:r>
            <a:r>
              <a:rPr kumimoji="0" lang="en-US" altLang="en-US" sz="2000" b="1" i="0" u="sng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Japon</a:t>
            </a:r>
            <a:endParaRPr kumimoji="0" lang="en-US" altLang="en-US" sz="2000" b="1" i="0" u="sng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Le mot 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origami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vient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de deux mots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japonais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: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ori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= plier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kami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= papier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Il y a très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longtemps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, au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Japon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, le papier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était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rare et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précieux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On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l’utilisait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pour des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cérémonies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et des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cadeaux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spéciaux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.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Avec le temps,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l’origami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est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devenu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un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art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populaire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pour les enfants et les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adultes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.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Aujourd’hui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, on fait de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l’origami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partout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dans le monde.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ts val="600"/>
              </a:spcAft>
              <a:buNone/>
            </a:pPr>
            <a:r>
              <a:rPr lang="fr-FR" sz="2000" dirty="0">
                <a:hlinkClick r:id="rId2"/>
              </a:rPr>
              <a:t>Découvrez l'origine de l'Origami | MOMES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916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946970-6887-2643-D7C4-EC907992F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fr-FR" sz="5400"/>
              <a:t>Activité : Créer une figure d’origami</a:t>
            </a:r>
            <a:endParaRPr lang="en-CA" sz="540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6285A-4735-8D75-C391-FABF09F00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FR" sz="2200" b="1"/>
              <a:t>Compétences travaillées</a:t>
            </a:r>
          </a:p>
          <a:p>
            <a:r>
              <a:rPr lang="fr-FR" sz="2200">
                <a:effectLst/>
              </a:rPr>
              <a:t>Compréhension orale</a:t>
            </a:r>
            <a:endParaRPr lang="fr-FR" sz="2200"/>
          </a:p>
          <a:p>
            <a:r>
              <a:rPr lang="fr-FR" sz="2200">
                <a:effectLst/>
              </a:rPr>
              <a:t>Suivi d’instructions</a:t>
            </a:r>
            <a:endParaRPr lang="fr-FR" sz="2200"/>
          </a:p>
          <a:p>
            <a:r>
              <a:rPr lang="fr-FR" sz="2200">
                <a:effectLst/>
              </a:rPr>
              <a:t>Vocabulaire spatial (plier, tourner, coin, côté, carré, triangle)</a:t>
            </a:r>
            <a:endParaRPr lang="fr-FR" sz="2200"/>
          </a:p>
          <a:p>
            <a:pPr marL="0" indent="0">
              <a:buNone/>
            </a:pPr>
            <a:r>
              <a:rPr lang="fr-FR" sz="2200" b="1"/>
              <a:t>Matériel</a:t>
            </a:r>
          </a:p>
          <a:p>
            <a:r>
              <a:rPr lang="fr-FR" sz="2200">
                <a:effectLst/>
              </a:rPr>
              <a:t>Feuilles de papier carrées (idéalement 15 cm x 15 cm)</a:t>
            </a:r>
            <a:endParaRPr lang="fr-FR" sz="2200"/>
          </a:p>
          <a:p>
            <a:r>
              <a:rPr lang="fr-FR" sz="2200">
                <a:effectLst/>
              </a:rPr>
              <a:t>Crayons de couleur</a:t>
            </a:r>
            <a:endParaRPr lang="fr-FR" sz="2200"/>
          </a:p>
          <a:p>
            <a:r>
              <a:rPr lang="fr-FR" sz="2200">
                <a:effectLst/>
              </a:rPr>
              <a:t>Étiquettes pour écrire une phrase descriptive</a:t>
            </a:r>
            <a:endParaRPr lang="fr-FR" sz="2200"/>
          </a:p>
          <a:p>
            <a:pPr marL="0" indent="0">
              <a:buNone/>
            </a:pPr>
            <a:endParaRPr lang="en-CA" sz="2200"/>
          </a:p>
        </p:txBody>
      </p:sp>
      <p:pic>
        <p:nvPicPr>
          <p:cNvPr id="5" name="Picture 4" descr="Hands folding origami paper">
            <a:extLst>
              <a:ext uri="{FF2B5EF4-FFF2-40B4-BE49-F238E27FC236}">
                <a16:creationId xmlns:a16="http://schemas.microsoft.com/office/drawing/2014/main" id="{412D8F51-AB07-A923-86A6-6C0C9A7AD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8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FAD9EF-B7B2-3C15-8189-2FC05F109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pPr algn="ctr"/>
            <a:r>
              <a:rPr lang="fr-CA" sz="3400" dirty="0"/>
              <a:t>Fabriquer une grue en origami: regardons une vidéo!</a:t>
            </a:r>
            <a:endParaRPr lang="en-CA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7CD5E-AC79-089B-1C2E-B91ECF681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" y="1656148"/>
            <a:ext cx="6443494" cy="507485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fr-FR" sz="3200" b="1" dirty="0"/>
              <a:t>Introduction à la vidéo </a:t>
            </a:r>
          </a:p>
          <a:p>
            <a:pPr marL="0" indent="0" algn="ctr">
              <a:buNone/>
            </a:pPr>
            <a:endParaRPr lang="fr-FR" sz="3200" b="1" dirty="0"/>
          </a:p>
          <a:p>
            <a:r>
              <a:rPr lang="fr-FR" sz="3200" dirty="0">
                <a:effectLst/>
              </a:rPr>
              <a:t>Aujourd’hui, nous allons regarder une vidéo qui nous montre </a:t>
            </a:r>
            <a:r>
              <a:rPr lang="fr-FR" sz="3200" b="1" dirty="0">
                <a:effectLst/>
              </a:rPr>
              <a:t>comment fabriquer une grue en origami</a:t>
            </a:r>
            <a:r>
              <a:rPr lang="fr-FR" sz="3200" dirty="0">
                <a:effectLst/>
              </a:rPr>
              <a:t>. La vidéo s’appelle </a:t>
            </a:r>
            <a:r>
              <a:rPr lang="fr-FR" sz="3200" i="1" dirty="0">
                <a:effectLst/>
              </a:rPr>
              <a:t>« Les petits pliages : La grue »</a:t>
            </a:r>
            <a:r>
              <a:rPr lang="fr-FR" sz="3200" dirty="0">
                <a:effectLst/>
              </a:rPr>
              <a:t> et elle explique chaque étape lentement pour que nous puissions suivre facilement. </a:t>
            </a:r>
          </a:p>
          <a:p>
            <a:endParaRPr lang="fr-FR" sz="3200" dirty="0"/>
          </a:p>
          <a:p>
            <a:r>
              <a:rPr lang="fr-FR" sz="3200" dirty="0">
                <a:hlinkClick r:id="rId2"/>
              </a:rPr>
              <a:t>Les petits pliages - La grue - origami facile pour enfants – YouTube</a:t>
            </a:r>
            <a:r>
              <a:rPr lang="fr-FR" sz="3200" dirty="0"/>
              <a:t> </a:t>
            </a:r>
            <a:endParaRPr lang="fr-FR" sz="3200" dirty="0">
              <a:effectLst/>
            </a:endParaRPr>
          </a:p>
          <a:p>
            <a:endParaRPr lang="fr-FR" sz="3200" dirty="0"/>
          </a:p>
          <a:p>
            <a:pPr marL="0" indent="0">
              <a:buNone/>
            </a:pPr>
            <a:r>
              <a:rPr lang="fr-FR" sz="3200" dirty="0">
                <a:effectLst/>
              </a:rPr>
              <a:t>Après avoir regardé, nous allons faire notre propre grue en papier !</a:t>
            </a:r>
            <a:endParaRPr lang="fr-FR" sz="3200" dirty="0"/>
          </a:p>
          <a:p>
            <a:endParaRPr lang="en-CA" sz="2000" dirty="0"/>
          </a:p>
        </p:txBody>
      </p:sp>
      <p:pic>
        <p:nvPicPr>
          <p:cNvPr id="5" name="Picture 4" descr="Colored sheets on a turquoise background">
            <a:extLst>
              <a:ext uri="{FF2B5EF4-FFF2-40B4-BE49-F238E27FC236}">
                <a16:creationId xmlns:a16="http://schemas.microsoft.com/office/drawing/2014/main" id="{4D458091-72B1-CB0C-0AA3-E10226D94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2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409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2DFF4E-48FF-C53F-81AF-2C3139DB5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Étapes pour fabriquer une grue (basées sur la vidéo)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2E6E8-71E7-0BF0-E72C-DD883C448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fr-FR" sz="2000"/>
          </a:p>
          <a:p>
            <a:pPr marL="514350" indent="-514350">
              <a:buFont typeface="+mj-lt"/>
              <a:buAutoNum type="arabicPeriod"/>
            </a:pPr>
            <a:r>
              <a:rPr lang="fr-FR" sz="2000" b="1">
                <a:effectLst/>
              </a:rPr>
              <a:t>Pliez le papier en deux</a:t>
            </a:r>
            <a:r>
              <a:rPr lang="fr-FR" sz="2000">
                <a:effectLst/>
              </a:rPr>
              <a:t> pour faire un grand triangle.</a:t>
            </a:r>
            <a:endParaRPr lang="fr-FR" sz="2000"/>
          </a:p>
          <a:p>
            <a:pPr marL="514350" indent="-514350">
              <a:buFont typeface="+mj-lt"/>
              <a:buAutoNum type="arabicPeriod"/>
            </a:pPr>
            <a:r>
              <a:rPr lang="fr-FR" sz="2000" b="1">
                <a:effectLst/>
              </a:rPr>
              <a:t>Pliez encore une fois</a:t>
            </a:r>
            <a:r>
              <a:rPr lang="fr-FR" sz="2000">
                <a:effectLst/>
              </a:rPr>
              <a:t> pour faire un plus petit triangle.</a:t>
            </a:r>
            <a:endParaRPr lang="fr-FR" sz="2000"/>
          </a:p>
          <a:p>
            <a:pPr marL="514350" indent="-514350">
              <a:buFont typeface="+mj-lt"/>
              <a:buAutoNum type="arabicPeriod"/>
            </a:pPr>
            <a:r>
              <a:rPr lang="fr-FR" sz="2000" b="1">
                <a:effectLst/>
              </a:rPr>
              <a:t>Ouvrez un côté</a:t>
            </a:r>
            <a:r>
              <a:rPr lang="fr-FR" sz="2000">
                <a:effectLst/>
              </a:rPr>
              <a:t> du triangle pour former un carré.</a:t>
            </a:r>
            <a:endParaRPr lang="fr-FR" sz="2000"/>
          </a:p>
          <a:p>
            <a:pPr marL="514350" indent="-514350">
              <a:buFont typeface="+mj-lt"/>
              <a:buAutoNum type="arabicPeriod"/>
            </a:pPr>
            <a:r>
              <a:rPr lang="fr-FR" sz="2000" b="1">
                <a:effectLst/>
              </a:rPr>
              <a:t>Retournez la feuille</a:t>
            </a:r>
            <a:r>
              <a:rPr lang="fr-FR" sz="2000">
                <a:effectLst/>
              </a:rPr>
              <a:t> et faites la même chose de l’autre côté.</a:t>
            </a:r>
            <a:endParaRPr lang="fr-FR" sz="2000"/>
          </a:p>
          <a:p>
            <a:pPr marL="514350" indent="-514350">
              <a:buFont typeface="+mj-lt"/>
              <a:buAutoNum type="arabicPeriod"/>
            </a:pPr>
            <a:r>
              <a:rPr lang="fr-FR" sz="2000" b="1">
                <a:effectLst/>
              </a:rPr>
              <a:t>Pliez les deux côtés vers le centre</a:t>
            </a:r>
            <a:r>
              <a:rPr lang="fr-FR" sz="2000">
                <a:effectLst/>
              </a:rPr>
              <a:t> pour former une sorte de cerf-volant.</a:t>
            </a:r>
            <a:endParaRPr lang="fr-FR" sz="2000"/>
          </a:p>
          <a:p>
            <a:pPr marL="514350" indent="-514350">
              <a:buFont typeface="+mj-lt"/>
              <a:buAutoNum type="arabicPeriod"/>
            </a:pPr>
            <a:r>
              <a:rPr lang="fr-FR" sz="2000" b="1">
                <a:effectLst/>
              </a:rPr>
              <a:t>Repliez la pointe du haut vers le bas</a:t>
            </a:r>
            <a:r>
              <a:rPr lang="fr-FR" sz="2000">
                <a:effectLst/>
              </a:rPr>
              <a:t>, puis ouvrez-la pour faire un long cou.</a:t>
            </a:r>
            <a:endParaRPr lang="fr-FR" sz="2000"/>
          </a:p>
          <a:p>
            <a:pPr marL="514350" indent="-514350">
              <a:buFont typeface="+mj-lt"/>
              <a:buAutoNum type="arabicPeriod"/>
            </a:pPr>
            <a:r>
              <a:rPr lang="fr-FR" sz="2000" b="1">
                <a:effectLst/>
              </a:rPr>
              <a:t>Tirez doucement une petite pointe</a:t>
            </a:r>
            <a:r>
              <a:rPr lang="fr-FR" sz="2000">
                <a:effectLst/>
              </a:rPr>
              <a:t> pour faire la tête de la grue.</a:t>
            </a:r>
            <a:endParaRPr lang="fr-FR" sz="2000"/>
          </a:p>
          <a:p>
            <a:pPr marL="514350" indent="-514350">
              <a:buFont typeface="+mj-lt"/>
              <a:buAutoNum type="arabicPeriod"/>
            </a:pPr>
            <a:r>
              <a:rPr lang="fr-FR" sz="2000" b="1">
                <a:effectLst/>
              </a:rPr>
              <a:t>Tirez l’autre pointe</a:t>
            </a:r>
            <a:r>
              <a:rPr lang="fr-FR" sz="2000">
                <a:effectLst/>
              </a:rPr>
              <a:t> pour faire la queue.</a:t>
            </a:r>
            <a:endParaRPr lang="fr-FR" sz="2000"/>
          </a:p>
          <a:p>
            <a:pPr marL="514350" indent="-514350">
              <a:buFont typeface="+mj-lt"/>
              <a:buAutoNum type="arabicPeriod"/>
            </a:pPr>
            <a:r>
              <a:rPr lang="fr-FR" sz="2000" b="1">
                <a:effectLst/>
              </a:rPr>
              <a:t>Ouvrez les ailes</a:t>
            </a:r>
            <a:r>
              <a:rPr lang="fr-FR" sz="2000">
                <a:effectLst/>
              </a:rPr>
              <a:t> en tirant doucement sur les côtés.</a:t>
            </a:r>
            <a:endParaRPr lang="fr-FR" sz="2000"/>
          </a:p>
          <a:p>
            <a:endParaRPr lang="en-CA" sz="2000"/>
          </a:p>
        </p:txBody>
      </p:sp>
    </p:spTree>
    <p:extLst>
      <p:ext uri="{BB962C8B-B14F-4D97-AF65-F5344CB8AC3E}">
        <p14:creationId xmlns:p14="http://schemas.microsoft.com/office/powerpoint/2010/main" val="1263282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7B34B9-E06B-6C52-19B7-8372EB024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fr-CA">
                <a:solidFill>
                  <a:srgbClr val="FFFFFF"/>
                </a:solidFill>
              </a:rPr>
              <a:t>Étapes pour fabriquer une grue en origami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582BF-635B-1023-E136-728891680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7562555" cy="615514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400" dirty="0"/>
              <a:t>Quand nous aurons fini, chacun aura une </a:t>
            </a:r>
            <a:r>
              <a:rPr lang="fr-FR" sz="2400" b="1" dirty="0"/>
              <a:t>belle grue en papier</a:t>
            </a:r>
            <a:r>
              <a:rPr lang="fr-FR" sz="2400" dirty="0"/>
              <a:t>, comme dans la vidéo. </a:t>
            </a:r>
          </a:p>
          <a:p>
            <a:pPr marL="0" indent="0">
              <a:buNone/>
            </a:pPr>
            <a:r>
              <a:rPr lang="fr-FR" sz="2400" dirty="0"/>
              <a:t>Tu pourras aussi écrire quelques phrases à propos de ta grue.</a:t>
            </a:r>
          </a:p>
          <a:p>
            <a:pPr marL="0" indent="0">
              <a:buNone/>
            </a:pPr>
            <a:r>
              <a:rPr lang="fr-FR" sz="2400" dirty="0"/>
              <a:t>Voici des exemples de phrases: </a:t>
            </a:r>
          </a:p>
          <a:p>
            <a:r>
              <a:rPr lang="fr-FR" sz="2400" b="1" dirty="0">
                <a:effectLst/>
              </a:rPr>
              <a:t>J’ai fait une grue en origami avec une feuille de papier.</a:t>
            </a:r>
            <a:endParaRPr lang="fr-FR" sz="2400" dirty="0"/>
          </a:p>
          <a:p>
            <a:r>
              <a:rPr lang="fr-FR" sz="2400" b="1" dirty="0">
                <a:effectLst/>
              </a:rPr>
              <a:t>Ma grue a de grandes ailes que je peux ouvrir.</a:t>
            </a:r>
            <a:endParaRPr lang="fr-FR" sz="2400" dirty="0"/>
          </a:p>
          <a:p>
            <a:r>
              <a:rPr lang="fr-FR" sz="2400" b="1" dirty="0">
                <a:effectLst/>
              </a:rPr>
              <a:t>J’ai plié le papier étape par étape pour créer ma grue.</a:t>
            </a:r>
            <a:endParaRPr lang="fr-FR" sz="2400" dirty="0"/>
          </a:p>
          <a:p>
            <a:r>
              <a:rPr lang="fr-FR" sz="2400" b="1" dirty="0">
                <a:effectLst/>
              </a:rPr>
              <a:t>Ma grue est belle et colorée.</a:t>
            </a:r>
            <a:endParaRPr lang="fr-FR" sz="2400" dirty="0"/>
          </a:p>
          <a:p>
            <a:r>
              <a:rPr lang="fr-FR" sz="2400" b="1" dirty="0">
                <a:effectLst/>
              </a:rPr>
              <a:t>Je suis fier de ma grue parce que je l’ai faite moi‑même.</a:t>
            </a: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200644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0C988C-FAAD-4B22-8BA7-6B5DEFD8D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9ED02E-F715-85DD-2300-42C1FD9EA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73946"/>
            <a:ext cx="5114150" cy="1325563"/>
          </a:xfrm>
        </p:spPr>
        <p:txBody>
          <a:bodyPr>
            <a:normAutofit/>
          </a:bodyPr>
          <a:lstStyle/>
          <a:p>
            <a:r>
              <a:rPr lang="en-CA" dirty="0" err="1"/>
              <a:t>Différenciation</a:t>
            </a:r>
            <a:r>
              <a:rPr lang="en-CA" dirty="0"/>
              <a:t> </a:t>
            </a:r>
            <a:r>
              <a:rPr lang="en-CA" dirty="0" err="1"/>
              <a:t>pédagogique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D6A6A-94C3-4385-24F4-72AB92E1D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141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b="1"/>
              <a:t>Pour soutenir les élèves :</a:t>
            </a:r>
          </a:p>
          <a:p>
            <a:r>
              <a:rPr lang="fr-FR" sz="2200">
                <a:effectLst/>
              </a:rPr>
              <a:t>Utiliser un modèle plus simple (ex. : un chien ou un cœur).</a:t>
            </a:r>
            <a:endParaRPr lang="fr-FR" sz="2200"/>
          </a:p>
          <a:p>
            <a:r>
              <a:rPr lang="fr-FR" sz="2200">
                <a:effectLst/>
              </a:rPr>
              <a:t>Donner un papier déjà pré-plié.</a:t>
            </a:r>
            <a:endParaRPr lang="fr-FR" sz="2200"/>
          </a:p>
          <a:p>
            <a:r>
              <a:rPr lang="fr-FR" sz="2200">
                <a:effectLst/>
              </a:rPr>
              <a:t>Offrir un support visuel étape par étape.</a:t>
            </a:r>
            <a:endParaRPr lang="fr-FR" sz="2200"/>
          </a:p>
          <a:p>
            <a:pPr marL="0" indent="0">
              <a:buNone/>
            </a:pPr>
            <a:r>
              <a:rPr lang="fr-FR" sz="2200" b="1"/>
              <a:t>Pour enrichir :</a:t>
            </a:r>
          </a:p>
          <a:p>
            <a:r>
              <a:rPr lang="fr-FR" sz="2200">
                <a:effectLst/>
              </a:rPr>
              <a:t>Inviter les élèves à créer un </a:t>
            </a:r>
            <a:r>
              <a:rPr lang="fr-FR" sz="2200" b="1">
                <a:effectLst/>
              </a:rPr>
              <a:t>mini-livre</a:t>
            </a:r>
            <a:r>
              <a:rPr lang="fr-FR" sz="2200">
                <a:effectLst/>
              </a:rPr>
              <a:t> sur leur animal.</a:t>
            </a:r>
            <a:endParaRPr lang="fr-FR" sz="2200"/>
          </a:p>
          <a:p>
            <a:r>
              <a:rPr lang="fr-FR" sz="2200">
                <a:effectLst/>
              </a:rPr>
              <a:t>Introduire du vocabulaire japonais simple (ex. : </a:t>
            </a:r>
            <a:r>
              <a:rPr lang="fr-FR" sz="2200" i="1">
                <a:effectLst/>
              </a:rPr>
              <a:t>kami</a:t>
            </a:r>
            <a:r>
              <a:rPr lang="fr-FR" sz="2200">
                <a:effectLst/>
              </a:rPr>
              <a:t>, </a:t>
            </a:r>
            <a:r>
              <a:rPr lang="fr-FR" sz="2200" i="1">
                <a:effectLst/>
              </a:rPr>
              <a:t>tsuru</a:t>
            </a:r>
            <a:r>
              <a:rPr lang="fr-FR" sz="2200">
                <a:effectLst/>
              </a:rPr>
              <a:t> = grue).</a:t>
            </a:r>
            <a:endParaRPr lang="fr-FR" sz="2200"/>
          </a:p>
          <a:p>
            <a:endParaRPr lang="en-CA" sz="22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52635" y="2507215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432189" flipV="1">
            <a:off x="7537061" y="1878543"/>
            <a:ext cx="4592562" cy="45925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Graphic 4" descr="Origami outline">
            <a:extLst>
              <a:ext uri="{FF2B5EF4-FFF2-40B4-BE49-F238E27FC236}">
                <a16:creationId xmlns:a16="http://schemas.microsoft.com/office/drawing/2014/main" id="{134AF59A-F6B3-0876-C3A5-18377B1978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6085" y="533712"/>
            <a:ext cx="2271020" cy="2271020"/>
          </a:xfrm>
          <a:custGeom>
            <a:avLst/>
            <a:gdLst/>
            <a:ahLst/>
            <a:cxnLst/>
            <a:rect l="l" t="t" r="r" b="b"/>
            <a:pathLst>
              <a:path w="2185353" h="2064564">
                <a:moveTo>
                  <a:pt x="65529" y="0"/>
                </a:moveTo>
                <a:lnTo>
                  <a:pt x="2119824" y="0"/>
                </a:lnTo>
                <a:cubicBezTo>
                  <a:pt x="2156015" y="0"/>
                  <a:pt x="2185353" y="29338"/>
                  <a:pt x="2185353" y="65529"/>
                </a:cubicBezTo>
                <a:lnTo>
                  <a:pt x="2185353" y="1999035"/>
                </a:lnTo>
                <a:cubicBezTo>
                  <a:pt x="2185353" y="2035226"/>
                  <a:pt x="2156015" y="2064564"/>
                  <a:pt x="2119824" y="2064564"/>
                </a:cubicBezTo>
                <a:lnTo>
                  <a:pt x="65529" y="2064564"/>
                </a:lnTo>
                <a:cubicBezTo>
                  <a:pt x="29338" y="2064564"/>
                  <a:pt x="0" y="2035226"/>
                  <a:pt x="0" y="1999035"/>
                </a:cubicBezTo>
                <a:lnTo>
                  <a:pt x="0" y="65529"/>
                </a:lnTo>
                <a:cubicBezTo>
                  <a:pt x="0" y="29338"/>
                  <a:pt x="29338" y="0"/>
                  <a:pt x="65529" y="0"/>
                </a:cubicBezTo>
                <a:close/>
              </a:path>
            </a:pathLst>
          </a:custGeom>
        </p:spPr>
      </p:pic>
      <p:pic>
        <p:nvPicPr>
          <p:cNvPr id="7" name="Graphic 6" descr="Origami with solid fill">
            <a:extLst>
              <a:ext uri="{FF2B5EF4-FFF2-40B4-BE49-F238E27FC236}">
                <a16:creationId xmlns:a16="http://schemas.microsoft.com/office/drawing/2014/main" id="{98F2DA47-46FD-35A3-F150-EF0FF19838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88480" y="2930036"/>
            <a:ext cx="2822083" cy="2822083"/>
          </a:xfrm>
          <a:custGeom>
            <a:avLst/>
            <a:gdLst/>
            <a:ahLst/>
            <a:cxnLst/>
            <a:rect l="l" t="t" r="r" b="b"/>
            <a:pathLst>
              <a:path w="2185353" h="2064564">
                <a:moveTo>
                  <a:pt x="65529" y="0"/>
                </a:moveTo>
                <a:lnTo>
                  <a:pt x="2119824" y="0"/>
                </a:lnTo>
                <a:cubicBezTo>
                  <a:pt x="2156015" y="0"/>
                  <a:pt x="2185353" y="29338"/>
                  <a:pt x="2185353" y="65529"/>
                </a:cubicBezTo>
                <a:lnTo>
                  <a:pt x="2185353" y="1999035"/>
                </a:lnTo>
                <a:cubicBezTo>
                  <a:pt x="2185353" y="2035226"/>
                  <a:pt x="2156015" y="2064564"/>
                  <a:pt x="2119824" y="2064564"/>
                </a:cubicBezTo>
                <a:lnTo>
                  <a:pt x="65529" y="2064564"/>
                </a:lnTo>
                <a:cubicBezTo>
                  <a:pt x="29338" y="2064564"/>
                  <a:pt x="0" y="2035226"/>
                  <a:pt x="0" y="1999035"/>
                </a:cubicBezTo>
                <a:lnTo>
                  <a:pt x="0" y="65529"/>
                </a:lnTo>
                <a:cubicBezTo>
                  <a:pt x="0" y="29338"/>
                  <a:pt x="29338" y="0"/>
                  <a:pt x="6552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84143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999F48-9B23-1F53-1464-71E69355C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CA" sz="5400"/>
              <a:t>Évaluation formative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97E53-1514-64A0-6CAB-07606435C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fr-FR" b="1" dirty="0"/>
              <a:t>L’enseignant observe si l’élève peut :</a:t>
            </a:r>
          </a:p>
          <a:p>
            <a:pPr marL="0" indent="0">
              <a:buNone/>
            </a:pPr>
            <a:endParaRPr lang="fr-FR" b="1" dirty="0"/>
          </a:p>
          <a:p>
            <a:r>
              <a:rPr lang="fr-FR" dirty="0">
                <a:effectLst/>
              </a:rPr>
              <a:t>Suivre des consignes simples en français.</a:t>
            </a:r>
            <a:endParaRPr lang="fr-FR" dirty="0"/>
          </a:p>
          <a:p>
            <a:r>
              <a:rPr lang="fr-FR" dirty="0">
                <a:effectLst/>
              </a:rPr>
              <a:t>Utiliser le vocabulaire spatial.</a:t>
            </a:r>
            <a:endParaRPr lang="fr-FR" dirty="0"/>
          </a:p>
          <a:p>
            <a:r>
              <a:rPr lang="fr-FR" dirty="0">
                <a:effectLst/>
              </a:rPr>
              <a:t>Décrire sa création oralement ou par écrit.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en-CA" sz="2200" dirty="0"/>
          </a:p>
        </p:txBody>
      </p:sp>
      <p:pic>
        <p:nvPicPr>
          <p:cNvPr id="5" name="Picture 4" descr="Woman and children using colored pencils">
            <a:extLst>
              <a:ext uri="{FF2B5EF4-FFF2-40B4-BE49-F238E27FC236}">
                <a16:creationId xmlns:a16="http://schemas.microsoft.com/office/drawing/2014/main" id="{4986C644-7520-B793-E7CB-10912B9AC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66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578D59-1C56-BBB8-7B87-D28CE13B2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501" y="489508"/>
            <a:ext cx="5754896" cy="1667569"/>
          </a:xfrm>
        </p:spPr>
        <p:txBody>
          <a:bodyPr anchor="b">
            <a:normAutofit/>
          </a:bodyPr>
          <a:lstStyle/>
          <a:p>
            <a:r>
              <a:rPr lang="fr-CA" sz="4000"/>
              <a:t>Utilisation de l'intelligence artificielle</a:t>
            </a:r>
            <a:endParaRPr lang="en-CA" sz="400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0F3770E-885D-E663-50CA-7B07141AE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4237" y="918640"/>
            <a:ext cx="3623951" cy="458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07061-E01E-56E2-C74F-405F98049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6502" y="2405894"/>
            <a:ext cx="5754896" cy="319746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FR" sz="2000"/>
              <a:t>Certains éléments de cette leçon ont été élaborés à l’aide d’outils d’intelligence artificielle, notamment pour générer des idées, organiser des concepts et repérer des ressources pertinentes.</a:t>
            </a:r>
          </a:p>
          <a:p>
            <a:pPr marL="0" indent="0">
              <a:buNone/>
            </a:pPr>
            <a:endParaRPr lang="fr-FR" sz="2000"/>
          </a:p>
          <a:p>
            <a:pPr marL="0" indent="0">
              <a:buNone/>
            </a:pPr>
            <a:r>
              <a:rPr lang="fr-FR" sz="2000"/>
              <a:t>Tout le contenu a été vérifié, adapté et validé afin de répondre aux besoins pédagogiques des élèves et aux attentes du curriculum de français langue seconde en Ontario.</a:t>
            </a:r>
            <a:endParaRPr lang="en-CA" sz="2000"/>
          </a:p>
          <a:p>
            <a:endParaRPr lang="en-CA" sz="2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06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E9311C-5095-CC02-916A-4939E86CE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FR" sz="3400">
                <a:solidFill>
                  <a:srgbClr val="FFFFFF"/>
                </a:solidFill>
              </a:rPr>
              <a:t>Objectifs d’apprentissage: 2</a:t>
            </a:r>
            <a:r>
              <a:rPr lang="fr-FR" sz="3400" baseline="30000">
                <a:solidFill>
                  <a:srgbClr val="FFFFFF"/>
                </a:solidFill>
              </a:rPr>
              <a:t>e</a:t>
            </a:r>
            <a:r>
              <a:rPr lang="fr-FR" sz="3400">
                <a:solidFill>
                  <a:srgbClr val="FFFFFF"/>
                </a:solidFill>
              </a:rPr>
              <a:t> année immersion</a:t>
            </a:r>
            <a:endParaRPr lang="en-CA" sz="34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9EF1E66-7388-B294-382D-FAA62DF08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000" b="1"/>
              <a:t>Domaine : Communication orale</a:t>
            </a:r>
          </a:p>
          <a:p>
            <a:r>
              <a:rPr lang="fr-FR" sz="2000">
                <a:effectLst/>
              </a:rPr>
              <a:t>Les élèves </a:t>
            </a:r>
            <a:r>
              <a:rPr lang="fr-FR" sz="2000" b="1">
                <a:effectLst/>
              </a:rPr>
              <a:t>écoutent</a:t>
            </a:r>
            <a:r>
              <a:rPr lang="fr-FR" sz="2000">
                <a:effectLst/>
              </a:rPr>
              <a:t> et </a:t>
            </a:r>
            <a:r>
              <a:rPr lang="fr-FR" sz="2000" b="1">
                <a:effectLst/>
              </a:rPr>
              <a:t>comprennent</a:t>
            </a:r>
            <a:r>
              <a:rPr lang="fr-FR" sz="2000">
                <a:effectLst/>
              </a:rPr>
              <a:t> une courte présentation culturelle.</a:t>
            </a:r>
            <a:endParaRPr lang="fr-FR" sz="2000"/>
          </a:p>
          <a:p>
            <a:r>
              <a:rPr lang="fr-FR" sz="2000">
                <a:effectLst/>
              </a:rPr>
              <a:t>Les élèves </a:t>
            </a:r>
            <a:r>
              <a:rPr lang="fr-FR" sz="2000" b="1">
                <a:effectLst/>
              </a:rPr>
              <a:t>suivent des consignes orales</a:t>
            </a:r>
            <a:r>
              <a:rPr lang="fr-FR" sz="2000">
                <a:effectLst/>
              </a:rPr>
              <a:t> pour réaliser une tâche.</a:t>
            </a:r>
            <a:endParaRPr lang="fr-FR" sz="2000"/>
          </a:p>
          <a:p>
            <a:pPr marL="0" indent="0">
              <a:buNone/>
            </a:pPr>
            <a:r>
              <a:rPr lang="fr-FR" sz="2000" b="1"/>
              <a:t>Domaine : Lecture</a:t>
            </a:r>
          </a:p>
          <a:p>
            <a:r>
              <a:rPr lang="fr-FR" sz="2000">
                <a:effectLst/>
              </a:rPr>
              <a:t>Les élèves </a:t>
            </a:r>
            <a:r>
              <a:rPr lang="fr-FR" sz="2000" b="1">
                <a:effectLst/>
              </a:rPr>
              <a:t>lisent des instructions simples</a:t>
            </a:r>
            <a:r>
              <a:rPr lang="fr-FR" sz="2000">
                <a:effectLst/>
              </a:rPr>
              <a:t> accompagnées d’images.</a:t>
            </a:r>
            <a:endParaRPr lang="fr-FR" sz="2000"/>
          </a:p>
          <a:p>
            <a:pPr marL="0" indent="0">
              <a:buNone/>
            </a:pPr>
            <a:r>
              <a:rPr lang="fr-FR" sz="2000" b="1"/>
              <a:t>Domaine : Écriture</a:t>
            </a:r>
          </a:p>
          <a:p>
            <a:r>
              <a:rPr lang="fr-FR" sz="2000">
                <a:effectLst/>
              </a:rPr>
              <a:t>Les élèves écrivent quelques </a:t>
            </a:r>
            <a:r>
              <a:rPr lang="fr-FR" sz="2000" b="1">
                <a:effectLst/>
              </a:rPr>
              <a:t>mots ou phrases simples</a:t>
            </a:r>
            <a:r>
              <a:rPr lang="fr-FR" sz="2000">
                <a:effectLst/>
              </a:rPr>
              <a:t> pour décrire leur création.</a:t>
            </a:r>
            <a:endParaRPr lang="fr-FR" sz="2000"/>
          </a:p>
          <a:p>
            <a:pPr marL="0" indent="0">
              <a:buNone/>
            </a:pPr>
            <a:r>
              <a:rPr lang="fr-FR" sz="2000" b="1"/>
              <a:t>Domaine : Interculturalité</a:t>
            </a:r>
          </a:p>
          <a:p>
            <a:r>
              <a:rPr lang="fr-FR" sz="2000">
                <a:effectLst/>
              </a:rPr>
              <a:t>Les élèves découvrent un élément culturel d’un autre pays (le Japon) et </a:t>
            </a:r>
            <a:r>
              <a:rPr lang="fr-FR" sz="2000" b="1">
                <a:effectLst/>
              </a:rPr>
              <a:t>établissent des liens</a:t>
            </a:r>
            <a:r>
              <a:rPr lang="fr-FR" sz="2000">
                <a:effectLst/>
              </a:rPr>
              <a:t> avec leurs propres expériences.</a:t>
            </a:r>
            <a:endParaRPr lang="fr-FR" sz="2000"/>
          </a:p>
          <a:p>
            <a:endParaRPr lang="en-CA" sz="2000"/>
          </a:p>
        </p:txBody>
      </p:sp>
    </p:spTree>
    <p:extLst>
      <p:ext uri="{BB962C8B-B14F-4D97-AF65-F5344CB8AC3E}">
        <p14:creationId xmlns:p14="http://schemas.microsoft.com/office/powerpoint/2010/main" val="354046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2B4A11-EF72-E80C-83A1-C968759B0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3" y="670559"/>
            <a:ext cx="4683321" cy="2148841"/>
          </a:xfrm>
        </p:spPr>
        <p:txBody>
          <a:bodyPr anchor="t">
            <a:normAutofit/>
          </a:bodyPr>
          <a:lstStyle/>
          <a:p>
            <a:pPr algn="ctr"/>
            <a:r>
              <a:rPr lang="fr-CA" sz="6000" b="1" u="sng" dirty="0"/>
              <a:t>Partage</a:t>
            </a:r>
            <a:r>
              <a:rPr lang="fr-CA" b="1" u="sng" dirty="0"/>
              <a:t> </a:t>
            </a:r>
            <a:endParaRPr lang="en-CA" b="1" u="sng" dirty="0"/>
          </a:p>
        </p:txBody>
      </p:sp>
      <p:pic>
        <p:nvPicPr>
          <p:cNvPr id="6" name="Picture 5" descr="Colorful strips of paper">
            <a:extLst>
              <a:ext uri="{FF2B5EF4-FFF2-40B4-BE49-F238E27FC236}">
                <a16:creationId xmlns:a16="http://schemas.microsoft.com/office/drawing/2014/main" id="{A500F002-28EF-5C79-5EBA-062980611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3105151"/>
            <a:ext cx="6448424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8C9CF-223E-F647-C60E-9D8BB7CE4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3267" y="482600"/>
            <a:ext cx="5240865" cy="5968999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fr-CA" sz="2000" dirty="0"/>
              <a:t>L'enseignant demande aux élèves sils font du bricolage.</a:t>
            </a:r>
          </a:p>
          <a:p>
            <a:pPr marL="0" indent="0">
              <a:buNone/>
            </a:pPr>
            <a:r>
              <a:rPr lang="fr-CA" sz="2000" dirty="0"/>
              <a:t>Si oui, quel genre de bricolage? </a:t>
            </a:r>
          </a:p>
          <a:p>
            <a:pPr marL="0" indent="0">
              <a:buNone/>
            </a:pPr>
            <a:endParaRPr lang="fr-CA" sz="2000" dirty="0"/>
          </a:p>
          <a:p>
            <a:pPr marL="0" indent="0">
              <a:buNone/>
            </a:pPr>
            <a:r>
              <a:rPr lang="fr-CA" sz="2000" dirty="0"/>
              <a:t>Voici des modèles de phrases pour encourager la discussion: </a:t>
            </a:r>
          </a:p>
          <a:p>
            <a:pPr marL="0" indent="0">
              <a:buNone/>
            </a:pPr>
            <a:endParaRPr lang="fr-CA" sz="2000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 b="1" dirty="0">
                <a:latin typeface="Arial" panose="020B0604020202020204" pitchFamily="34" charset="0"/>
              </a:rPr>
              <a:t>Je </a:t>
            </a:r>
            <a:r>
              <a:rPr lang="en-US" altLang="en-US" sz="2000" b="1" dirty="0" err="1">
                <a:latin typeface="Arial" panose="020B0604020202020204" pitchFamily="34" charset="0"/>
              </a:rPr>
              <a:t>fais</a:t>
            </a:r>
            <a:r>
              <a:rPr lang="en-US" altLang="en-US" sz="2000" b="1" dirty="0">
                <a:latin typeface="Arial" panose="020B0604020202020204" pitchFamily="34" charset="0"/>
              </a:rPr>
              <a:t> du bricolage avec du papier et des ciseaux.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20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 b="1" dirty="0">
                <a:latin typeface="Arial" panose="020B0604020202020204" pitchFamily="34" charset="0"/>
              </a:rPr>
              <a:t>Je </a:t>
            </a:r>
            <a:r>
              <a:rPr lang="en-US" altLang="en-US" sz="2000" b="1" dirty="0" err="1">
                <a:latin typeface="Arial" panose="020B0604020202020204" pitchFamily="34" charset="0"/>
              </a:rPr>
              <a:t>colle</a:t>
            </a:r>
            <a:r>
              <a:rPr lang="en-US" altLang="en-US" sz="2000" b="1" dirty="0">
                <a:latin typeface="Arial" panose="020B0604020202020204" pitchFamily="34" charset="0"/>
              </a:rPr>
              <a:t> des </a:t>
            </a:r>
            <a:r>
              <a:rPr lang="en-US" altLang="en-US" sz="2000" b="1" dirty="0" err="1">
                <a:latin typeface="Arial" panose="020B0604020202020204" pitchFamily="34" charset="0"/>
              </a:rPr>
              <a:t>formes</a:t>
            </a:r>
            <a:r>
              <a:rPr lang="en-US" altLang="en-US" sz="2000" b="1" dirty="0">
                <a:latin typeface="Arial" panose="020B0604020202020204" pitchFamily="34" charset="0"/>
              </a:rPr>
              <a:t> pour </a:t>
            </a:r>
            <a:r>
              <a:rPr lang="en-US" altLang="en-US" sz="2000" b="1" dirty="0" err="1">
                <a:latin typeface="Arial" panose="020B0604020202020204" pitchFamily="34" charset="0"/>
              </a:rPr>
              <a:t>créer</a:t>
            </a:r>
            <a:r>
              <a:rPr lang="en-US" altLang="en-US" sz="2000" b="1" dirty="0">
                <a:latin typeface="Arial" panose="020B0604020202020204" pitchFamily="34" charset="0"/>
              </a:rPr>
              <a:t> un beau dessin.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20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 b="1" dirty="0">
                <a:latin typeface="Arial" panose="020B0604020202020204" pitchFamily="34" charset="0"/>
              </a:rPr>
              <a:t>Je plie le papier pour </a:t>
            </a:r>
            <a:r>
              <a:rPr lang="en-US" altLang="en-US" sz="2000" b="1" dirty="0" err="1">
                <a:latin typeface="Arial" panose="020B0604020202020204" pitchFamily="34" charset="0"/>
              </a:rPr>
              <a:t>fabriquer</a:t>
            </a:r>
            <a:r>
              <a:rPr lang="en-US" altLang="en-US" sz="2000" b="1" dirty="0">
                <a:latin typeface="Arial" panose="020B0604020202020204" pitchFamily="34" charset="0"/>
              </a:rPr>
              <a:t> un animal.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20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 b="1" dirty="0" err="1">
                <a:latin typeface="Arial" panose="020B0604020202020204" pitchFamily="34" charset="0"/>
              </a:rPr>
              <a:t>J’utilise</a:t>
            </a:r>
            <a:r>
              <a:rPr lang="en-US" altLang="en-US" sz="2000" b="1" dirty="0">
                <a:latin typeface="Arial" panose="020B0604020202020204" pitchFamily="34" charset="0"/>
              </a:rPr>
              <a:t> de la </a:t>
            </a:r>
            <a:r>
              <a:rPr lang="en-US" altLang="en-US" sz="2000" b="1" dirty="0" err="1">
                <a:latin typeface="Arial" panose="020B0604020202020204" pitchFamily="34" charset="0"/>
              </a:rPr>
              <a:t>colle</a:t>
            </a:r>
            <a:r>
              <a:rPr lang="en-US" altLang="en-US" sz="2000" b="1" dirty="0">
                <a:latin typeface="Arial" panose="020B0604020202020204" pitchFamily="34" charset="0"/>
              </a:rPr>
              <a:t> et des crayons pour </a:t>
            </a:r>
            <a:r>
              <a:rPr lang="en-US" altLang="en-US" sz="2000" b="1" dirty="0" err="1">
                <a:latin typeface="Arial" panose="020B0604020202020204" pitchFamily="34" charset="0"/>
              </a:rPr>
              <a:t>décorer</a:t>
            </a:r>
            <a:r>
              <a:rPr lang="en-US" altLang="en-US" sz="2000" b="1" dirty="0">
                <a:latin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</a:rPr>
              <a:t>mon</a:t>
            </a:r>
            <a:r>
              <a:rPr lang="en-US" altLang="en-US" sz="2000" b="1" dirty="0">
                <a:latin typeface="Arial" panose="020B0604020202020204" pitchFamily="34" charset="0"/>
              </a:rPr>
              <a:t> bricolage.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20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 b="1" dirty="0">
                <a:latin typeface="Arial" panose="020B0604020202020204" pitchFamily="34" charset="0"/>
              </a:rPr>
              <a:t>Je suis </a:t>
            </a:r>
            <a:r>
              <a:rPr lang="en-US" altLang="en-US" sz="2000" b="1" dirty="0" err="1">
                <a:latin typeface="Arial" panose="020B0604020202020204" pitchFamily="34" charset="0"/>
              </a:rPr>
              <a:t>fier</a:t>
            </a:r>
            <a:r>
              <a:rPr lang="en-US" altLang="en-US" sz="2000" b="1" dirty="0">
                <a:latin typeface="Arial" panose="020B0604020202020204" pitchFamily="34" charset="0"/>
              </a:rPr>
              <a:t> de </a:t>
            </a:r>
            <a:r>
              <a:rPr lang="en-US" altLang="en-US" sz="2000" b="1" dirty="0" err="1">
                <a:latin typeface="Arial" panose="020B0604020202020204" pitchFamily="34" charset="0"/>
              </a:rPr>
              <a:t>mon</a:t>
            </a:r>
            <a:r>
              <a:rPr lang="en-US" altLang="en-US" sz="2000" b="1" dirty="0">
                <a:latin typeface="Arial" panose="020B0604020202020204" pitchFamily="34" charset="0"/>
              </a:rPr>
              <a:t> bricolage </a:t>
            </a:r>
            <a:r>
              <a:rPr lang="en-US" altLang="en-US" sz="2000" b="1" dirty="0" err="1">
                <a:latin typeface="Arial" panose="020B0604020202020204" pitchFamily="34" charset="0"/>
              </a:rPr>
              <a:t>parce</a:t>
            </a:r>
            <a:r>
              <a:rPr lang="en-US" altLang="en-US" sz="2000" b="1" dirty="0">
                <a:latin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</a:rPr>
              <a:t>qu’il</a:t>
            </a:r>
            <a:r>
              <a:rPr lang="en-US" altLang="en-US" sz="2000" b="1" dirty="0">
                <a:latin typeface="Arial" panose="020B0604020202020204" pitchFamily="34" charset="0"/>
              </a:rPr>
              <a:t> est </a:t>
            </a:r>
            <a:r>
              <a:rPr lang="en-US" altLang="en-US" sz="2000" b="1" dirty="0" err="1">
                <a:latin typeface="Arial" panose="020B0604020202020204" pitchFamily="34" charset="0"/>
              </a:rPr>
              <a:t>coloré</a:t>
            </a:r>
            <a:r>
              <a:rPr lang="en-US" altLang="en-US" sz="2000" b="1" dirty="0">
                <a:latin typeface="Arial" panose="020B0604020202020204" pitchFamily="34" charset="0"/>
              </a:rPr>
              <a:t>.</a:t>
            </a:r>
            <a:endParaRPr lang="en-US" altLang="en-US" sz="20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928023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1E7FBC-5AFA-C41D-8ACB-82772F5BC27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953" b="3679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3CA893-3B38-54FF-5EAC-AA74A18E7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CA" dirty="0"/>
              <a:t>Mots de vocabulaire à explorer</a:t>
            </a:r>
            <a:endParaRPr lang="en-CA" dirty="0"/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597D7288-E25B-3BB2-11F7-39C3F6253C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769568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25324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88C9D44-2578-F6A1-4BE7-9C20D872000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D9317F-FAD9-E6E2-9BB3-48A5126E9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CA" dirty="0"/>
              <a:t>Mots de vocabulaire à explorer</a:t>
            </a:r>
            <a:endParaRPr lang="en-CA" dirty="0"/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79786CBB-7B25-0026-549F-19C20CA8EB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244702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7197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38F242-8B53-8E41-C609-59FB01AA5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CA" sz="4100">
                <a:solidFill>
                  <a:srgbClr val="FFFFFF"/>
                </a:solidFill>
              </a:rPr>
              <a:t>Avec les mots de vocabulaire…</a:t>
            </a:r>
            <a:endParaRPr lang="en-CA" sz="41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341D57D-7003-2184-2766-5655F41A2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319088"/>
            <a:ext cx="7820289" cy="64274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000" dirty="0"/>
              <a:t>Les élèves travailleront collectivement pour créer un </a:t>
            </a:r>
            <a:r>
              <a:rPr lang="fr-FR" sz="2000" b="1" dirty="0"/>
              <a:t>dictionnaire visuel de classe</a:t>
            </a:r>
            <a:r>
              <a:rPr lang="fr-FR" sz="2000" dirty="0"/>
              <a:t> basé sur le thème du </a:t>
            </a:r>
            <a:r>
              <a:rPr lang="fr-FR" sz="2000" b="1" dirty="0"/>
              <a:t>bricolage</a:t>
            </a:r>
            <a:r>
              <a:rPr lang="fr-FR" sz="2000" dirty="0"/>
              <a:t>.</a:t>
            </a:r>
          </a:p>
          <a:p>
            <a:pPr marL="0" indent="0">
              <a:buNone/>
            </a:pPr>
            <a:r>
              <a:rPr lang="fr-FR" sz="2000" dirty="0"/>
              <a:t>Chaque élève recevra un mot et l’illustrera. Les élèves sont encouragés à écrire </a:t>
            </a:r>
            <a:r>
              <a:rPr lang="fr-FR" sz="2000" b="1" dirty="0"/>
              <a:t>une phrase simple</a:t>
            </a:r>
            <a:r>
              <a:rPr lang="fr-FR" sz="2000" dirty="0"/>
              <a:t> pour accompagner chaque mot.</a:t>
            </a:r>
          </a:p>
          <a:p>
            <a:pPr marL="0" indent="0">
              <a:buNone/>
            </a:pPr>
            <a:r>
              <a:rPr lang="fr-FR" sz="2000" b="1" u="sng" dirty="0"/>
              <a:t>Voici quelques exemples : </a:t>
            </a:r>
          </a:p>
          <a:p>
            <a:pPr marL="0" indent="0">
              <a:buNone/>
            </a:pPr>
            <a:endParaRPr lang="fr-FR" sz="2000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 b="1" dirty="0">
                <a:latin typeface="Arial" panose="020B0604020202020204" pitchFamily="34" charset="0"/>
              </a:rPr>
              <a:t>les ciseaux</a:t>
            </a:r>
            <a:r>
              <a:rPr lang="en-US" altLang="en-US" sz="2000" dirty="0">
                <a:latin typeface="Arial" panose="020B0604020202020204" pitchFamily="34" charset="0"/>
              </a:rPr>
              <a:t> – </a:t>
            </a:r>
            <a:r>
              <a:rPr lang="en-US" altLang="en-US" sz="2000" i="1" dirty="0" err="1">
                <a:latin typeface="Arial" panose="020B0604020202020204" pitchFamily="34" charset="0"/>
              </a:rPr>
              <a:t>J’utilise</a:t>
            </a:r>
            <a:r>
              <a:rPr lang="en-US" altLang="en-US" sz="2000" i="1" dirty="0">
                <a:latin typeface="Arial" panose="020B0604020202020204" pitchFamily="34" charset="0"/>
              </a:rPr>
              <a:t> des ciseaux pour </a:t>
            </a:r>
            <a:r>
              <a:rPr lang="en-US" altLang="en-US" sz="2000" i="1" dirty="0" err="1">
                <a:latin typeface="Arial" panose="020B0604020202020204" pitchFamily="34" charset="0"/>
              </a:rPr>
              <a:t>découper</a:t>
            </a:r>
            <a:r>
              <a:rPr lang="en-US" altLang="en-US" sz="2000" i="1" dirty="0">
                <a:latin typeface="Arial" panose="020B0604020202020204" pitchFamily="34" charset="0"/>
              </a:rPr>
              <a:t> le papier.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20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 b="1" dirty="0">
                <a:latin typeface="Arial" panose="020B0604020202020204" pitchFamily="34" charset="0"/>
              </a:rPr>
              <a:t>la </a:t>
            </a:r>
            <a:r>
              <a:rPr lang="en-US" altLang="en-US" sz="2000" b="1" dirty="0" err="1">
                <a:latin typeface="Arial" panose="020B0604020202020204" pitchFamily="34" charset="0"/>
              </a:rPr>
              <a:t>colle</a:t>
            </a:r>
            <a:r>
              <a:rPr lang="en-US" altLang="en-US" sz="2000" dirty="0">
                <a:latin typeface="Arial" panose="020B0604020202020204" pitchFamily="34" charset="0"/>
              </a:rPr>
              <a:t> – </a:t>
            </a:r>
            <a:r>
              <a:rPr lang="en-US" altLang="en-US" sz="2000" i="1" dirty="0">
                <a:latin typeface="Arial" panose="020B0604020202020204" pitchFamily="34" charset="0"/>
              </a:rPr>
              <a:t>Je </a:t>
            </a:r>
            <a:r>
              <a:rPr lang="en-US" altLang="en-US" sz="2000" i="1" dirty="0" err="1">
                <a:latin typeface="Arial" panose="020B0604020202020204" pitchFamily="34" charset="0"/>
              </a:rPr>
              <a:t>mets</a:t>
            </a:r>
            <a:r>
              <a:rPr lang="en-US" altLang="en-US" sz="2000" i="1" dirty="0">
                <a:latin typeface="Arial" panose="020B0604020202020204" pitchFamily="34" charset="0"/>
              </a:rPr>
              <a:t> de la </a:t>
            </a:r>
            <a:r>
              <a:rPr lang="en-US" altLang="en-US" sz="2000" i="1" dirty="0" err="1">
                <a:latin typeface="Arial" panose="020B0604020202020204" pitchFamily="34" charset="0"/>
              </a:rPr>
              <a:t>colle</a:t>
            </a:r>
            <a:r>
              <a:rPr lang="en-US" altLang="en-US" sz="2000" i="1" dirty="0">
                <a:latin typeface="Arial" panose="020B0604020202020204" pitchFamily="34" charset="0"/>
              </a:rPr>
              <a:t> pour </a:t>
            </a:r>
            <a:r>
              <a:rPr lang="en-US" altLang="en-US" sz="2000" i="1" dirty="0" err="1">
                <a:latin typeface="Arial" panose="020B0604020202020204" pitchFamily="34" charset="0"/>
              </a:rPr>
              <a:t>coller</a:t>
            </a:r>
            <a:r>
              <a:rPr lang="en-US" altLang="en-US" sz="2000" i="1" dirty="0">
                <a:latin typeface="Arial" panose="020B0604020202020204" pitchFamily="34" charset="0"/>
              </a:rPr>
              <a:t> les </a:t>
            </a:r>
            <a:r>
              <a:rPr lang="en-US" altLang="en-US" sz="2000" i="1" dirty="0" err="1">
                <a:latin typeface="Arial" panose="020B0604020202020204" pitchFamily="34" charset="0"/>
              </a:rPr>
              <a:t>formes</a:t>
            </a:r>
            <a:r>
              <a:rPr lang="en-US" altLang="en-US" sz="2000" i="1" dirty="0">
                <a:latin typeface="Arial" panose="020B0604020202020204" pitchFamily="34" charset="0"/>
              </a:rPr>
              <a:t>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20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 b="1" dirty="0">
                <a:latin typeface="Arial" panose="020B0604020202020204" pitchFamily="34" charset="0"/>
              </a:rPr>
              <a:t>le papier</a:t>
            </a:r>
            <a:r>
              <a:rPr lang="en-US" altLang="en-US" sz="2000" dirty="0">
                <a:latin typeface="Arial" panose="020B0604020202020204" pitchFamily="34" charset="0"/>
              </a:rPr>
              <a:t> – </a:t>
            </a:r>
            <a:r>
              <a:rPr lang="en-US" altLang="en-US" sz="2000" i="1" dirty="0">
                <a:latin typeface="Arial" panose="020B0604020202020204" pitchFamily="34" charset="0"/>
              </a:rPr>
              <a:t>Je </a:t>
            </a:r>
            <a:r>
              <a:rPr lang="en-US" altLang="en-US" sz="2000" i="1" dirty="0" err="1">
                <a:latin typeface="Arial" panose="020B0604020202020204" pitchFamily="34" charset="0"/>
              </a:rPr>
              <a:t>prends</a:t>
            </a:r>
            <a:r>
              <a:rPr lang="en-US" altLang="en-US" sz="2000" i="1" dirty="0">
                <a:latin typeface="Arial" panose="020B0604020202020204" pitchFamily="34" charset="0"/>
              </a:rPr>
              <a:t> du papier pour faire </a:t>
            </a:r>
            <a:r>
              <a:rPr lang="en-US" altLang="en-US" sz="2000" i="1" dirty="0" err="1">
                <a:latin typeface="Arial" panose="020B0604020202020204" pitchFamily="34" charset="0"/>
              </a:rPr>
              <a:t>mon</a:t>
            </a:r>
            <a:r>
              <a:rPr lang="en-US" altLang="en-US" sz="2000" i="1" dirty="0">
                <a:latin typeface="Arial" panose="020B0604020202020204" pitchFamily="34" charset="0"/>
              </a:rPr>
              <a:t> bricolage.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20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 b="1" dirty="0">
                <a:latin typeface="Arial" panose="020B0604020202020204" pitchFamily="34" charset="0"/>
              </a:rPr>
              <a:t>le carton</a:t>
            </a:r>
            <a:r>
              <a:rPr lang="en-US" altLang="en-US" sz="2000" dirty="0">
                <a:latin typeface="Arial" panose="020B0604020202020204" pitchFamily="34" charset="0"/>
              </a:rPr>
              <a:t> – </a:t>
            </a:r>
            <a:r>
              <a:rPr lang="en-US" altLang="en-US" sz="2000" i="1" dirty="0">
                <a:latin typeface="Arial" panose="020B0604020202020204" pitchFamily="34" charset="0"/>
              </a:rPr>
              <a:t>Je </a:t>
            </a:r>
            <a:r>
              <a:rPr lang="en-US" altLang="en-US" sz="2000" i="1" dirty="0" err="1">
                <a:latin typeface="Arial" panose="020B0604020202020204" pitchFamily="34" charset="0"/>
              </a:rPr>
              <a:t>découpe</a:t>
            </a:r>
            <a:r>
              <a:rPr lang="en-US" altLang="en-US" sz="2000" i="1" dirty="0">
                <a:latin typeface="Arial" panose="020B0604020202020204" pitchFamily="34" charset="0"/>
              </a:rPr>
              <a:t> du carton pour </a:t>
            </a:r>
            <a:r>
              <a:rPr lang="en-US" altLang="en-US" sz="2000" i="1" dirty="0" err="1">
                <a:latin typeface="Arial" panose="020B0604020202020204" pitchFamily="34" charset="0"/>
              </a:rPr>
              <a:t>fabriquer</a:t>
            </a:r>
            <a:r>
              <a:rPr lang="en-US" altLang="en-US" sz="2000" i="1" dirty="0">
                <a:latin typeface="Arial" panose="020B0604020202020204" pitchFamily="34" charset="0"/>
              </a:rPr>
              <a:t> </a:t>
            </a:r>
            <a:r>
              <a:rPr lang="en-US" altLang="en-US" sz="2000" i="1" dirty="0" err="1">
                <a:latin typeface="Arial" panose="020B0604020202020204" pitchFamily="34" charset="0"/>
              </a:rPr>
              <a:t>une</a:t>
            </a:r>
            <a:r>
              <a:rPr lang="en-US" altLang="en-US" sz="2000" i="1" dirty="0">
                <a:latin typeface="Arial" panose="020B0604020202020204" pitchFamily="34" charset="0"/>
              </a:rPr>
              <a:t> carte.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20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 b="1" dirty="0">
                <a:latin typeface="Arial" panose="020B0604020202020204" pitchFamily="34" charset="0"/>
              </a:rPr>
              <a:t>le </a:t>
            </a:r>
            <a:r>
              <a:rPr lang="en-US" altLang="en-US" sz="2000" b="1" dirty="0" err="1">
                <a:latin typeface="Arial" panose="020B0604020202020204" pitchFamily="34" charset="0"/>
              </a:rPr>
              <a:t>ruban</a:t>
            </a:r>
            <a:r>
              <a:rPr lang="en-US" altLang="en-US" sz="2000" b="1" dirty="0">
                <a:latin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</a:rPr>
              <a:t>adhésif</a:t>
            </a:r>
            <a:r>
              <a:rPr lang="en-US" altLang="en-US" sz="2000" dirty="0">
                <a:latin typeface="Arial" panose="020B0604020202020204" pitchFamily="34" charset="0"/>
              </a:rPr>
              <a:t> – </a:t>
            </a:r>
            <a:r>
              <a:rPr lang="en-US" altLang="en-US" sz="2000" i="1" dirty="0">
                <a:latin typeface="Arial" panose="020B0604020202020204" pitchFamily="34" charset="0"/>
              </a:rPr>
              <a:t>Je </a:t>
            </a:r>
            <a:r>
              <a:rPr lang="en-US" altLang="en-US" sz="2000" i="1" dirty="0" err="1">
                <a:latin typeface="Arial" panose="020B0604020202020204" pitchFamily="34" charset="0"/>
              </a:rPr>
              <a:t>colle</a:t>
            </a:r>
            <a:r>
              <a:rPr lang="en-US" altLang="en-US" sz="2000" i="1" dirty="0">
                <a:latin typeface="Arial" panose="020B0604020202020204" pitchFamily="34" charset="0"/>
              </a:rPr>
              <a:t> </a:t>
            </a:r>
            <a:r>
              <a:rPr lang="en-US" altLang="en-US" sz="2000" i="1" dirty="0" err="1">
                <a:latin typeface="Arial" panose="020B0604020202020204" pitchFamily="34" charset="0"/>
              </a:rPr>
              <a:t>mon</a:t>
            </a:r>
            <a:r>
              <a:rPr lang="en-US" altLang="en-US" sz="2000" i="1" dirty="0">
                <a:latin typeface="Arial" panose="020B0604020202020204" pitchFamily="34" charset="0"/>
              </a:rPr>
              <a:t> bricolage avec du </a:t>
            </a:r>
            <a:r>
              <a:rPr lang="en-US" altLang="en-US" sz="2000" i="1" dirty="0" err="1">
                <a:latin typeface="Arial" panose="020B0604020202020204" pitchFamily="34" charset="0"/>
              </a:rPr>
              <a:t>ruban</a:t>
            </a:r>
            <a:r>
              <a:rPr lang="en-US" altLang="en-US" sz="2000" i="1" dirty="0">
                <a:latin typeface="Arial" panose="020B0604020202020204" pitchFamily="34" charset="0"/>
              </a:rPr>
              <a:t> </a:t>
            </a:r>
            <a:r>
              <a:rPr lang="en-US" altLang="en-US" sz="2000" i="1" dirty="0" err="1">
                <a:latin typeface="Arial" panose="020B0604020202020204" pitchFamily="34" charset="0"/>
              </a:rPr>
              <a:t>adhésif</a:t>
            </a:r>
            <a:r>
              <a:rPr lang="en-US" altLang="en-US" sz="2000" i="1" dirty="0">
                <a:latin typeface="Arial" panose="020B0604020202020204" pitchFamily="34" charset="0"/>
              </a:rPr>
              <a:t>.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20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 b="1" dirty="0">
                <a:latin typeface="Arial" panose="020B0604020202020204" pitchFamily="34" charset="0"/>
              </a:rPr>
              <a:t>les crayons</a:t>
            </a:r>
            <a:r>
              <a:rPr lang="en-US" altLang="en-US" sz="2000" dirty="0">
                <a:latin typeface="Arial" panose="020B0604020202020204" pitchFamily="34" charset="0"/>
              </a:rPr>
              <a:t> – </a:t>
            </a:r>
            <a:r>
              <a:rPr lang="en-US" altLang="en-US" sz="2000" i="1" dirty="0">
                <a:latin typeface="Arial" panose="020B0604020202020204" pitchFamily="34" charset="0"/>
              </a:rPr>
              <a:t>Je </a:t>
            </a:r>
            <a:r>
              <a:rPr lang="en-US" altLang="en-US" sz="2000" i="1" dirty="0" err="1">
                <a:latin typeface="Arial" panose="020B0604020202020204" pitchFamily="34" charset="0"/>
              </a:rPr>
              <a:t>colorie</a:t>
            </a:r>
            <a:r>
              <a:rPr lang="en-US" altLang="en-US" sz="2000" i="1" dirty="0">
                <a:latin typeface="Arial" panose="020B0604020202020204" pitchFamily="34" charset="0"/>
              </a:rPr>
              <a:t> </a:t>
            </a:r>
            <a:r>
              <a:rPr lang="en-US" altLang="en-US" sz="2000" i="1" dirty="0" err="1">
                <a:latin typeface="Arial" panose="020B0604020202020204" pitchFamily="34" charset="0"/>
              </a:rPr>
              <a:t>mon</a:t>
            </a:r>
            <a:r>
              <a:rPr lang="en-US" altLang="en-US" sz="2000" i="1" dirty="0">
                <a:latin typeface="Arial" panose="020B0604020202020204" pitchFamily="34" charset="0"/>
              </a:rPr>
              <a:t> dessin avec des crayons.</a:t>
            </a:r>
            <a:endParaRPr lang="en-US" altLang="en-US" sz="20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193338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7996F97-EA30-7AD8-0631-D9661E9A3CB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500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DE5391-40C6-FE9A-1495-53FC7CFC1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CA" dirty="0"/>
              <a:t>Des exemples de phrases pour le dictionnaire collectif</a:t>
            </a:r>
            <a:endParaRPr lang="en-CA" dirty="0"/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843E5BD6-6CD2-9EDC-C7A1-5F9D4B552D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953942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3826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69F35E-CCCD-6869-8881-C02D4600B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610"/>
            <a:ext cx="10515600" cy="687078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700" b="1" dirty="0"/>
              <a:t>Modèle de page : dictionnaire visuel du bricolage</a:t>
            </a:r>
            <a:br>
              <a:rPr lang="fr-FR" sz="3700" b="1" dirty="0"/>
            </a:br>
            <a:endParaRPr lang="en-CA" sz="3700" dirty="0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16AC4-6712-157E-DEEF-0182EAB32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fr-FR" sz="2200" b="1" dirty="0">
              <a:effectLst/>
            </a:endParaRPr>
          </a:p>
          <a:p>
            <a:pPr marL="0" indent="0">
              <a:buNone/>
            </a:pPr>
            <a:r>
              <a:rPr lang="fr-FR" sz="2200" b="1" dirty="0">
                <a:effectLst/>
              </a:rPr>
              <a:t>Mot :</a:t>
            </a:r>
            <a:r>
              <a:rPr lang="fr-FR" sz="2200" dirty="0">
                <a:effectLst/>
              </a:rPr>
              <a:t> ___________________________ </a:t>
            </a:r>
          </a:p>
          <a:p>
            <a:pPr marL="0" indent="0">
              <a:buNone/>
            </a:pPr>
            <a:endParaRPr lang="fr-FR" sz="2200" dirty="0"/>
          </a:p>
          <a:p>
            <a:pPr marL="0" indent="0">
              <a:buNone/>
            </a:pPr>
            <a:r>
              <a:rPr lang="fr-FR" sz="2200" b="1" dirty="0">
                <a:effectLst/>
              </a:rPr>
              <a:t>Illustration :</a:t>
            </a:r>
            <a:r>
              <a:rPr lang="fr-FR" sz="2200" dirty="0">
                <a:effectLst/>
              </a:rPr>
              <a:t> </a:t>
            </a:r>
            <a:r>
              <a:rPr lang="fr-FR" sz="2200" i="1" dirty="0">
                <a:effectLst/>
              </a:rPr>
              <a:t>(Espace pour un dessin grand et clair) </a:t>
            </a:r>
          </a:p>
          <a:p>
            <a:pPr marL="0" indent="0">
              <a:buNone/>
            </a:pPr>
            <a:endParaRPr lang="fr-FR" sz="2200" dirty="0"/>
          </a:p>
          <a:p>
            <a:pPr marL="0" indent="0">
              <a:buNone/>
            </a:pPr>
            <a:r>
              <a:rPr lang="fr-FR" sz="2200" b="1" dirty="0">
                <a:effectLst/>
              </a:rPr>
              <a:t>Phrase : __________________________________________________________________</a:t>
            </a:r>
          </a:p>
          <a:p>
            <a:endParaRPr lang="fr-FR" sz="2200" b="1" dirty="0"/>
          </a:p>
          <a:p>
            <a:endParaRPr lang="fr-FR" sz="2200" dirty="0"/>
          </a:p>
          <a:p>
            <a:pPr marL="0" indent="0">
              <a:buNone/>
            </a:pPr>
            <a:r>
              <a:rPr lang="fr-FR" sz="2200" b="1" dirty="0">
                <a:effectLst/>
              </a:rPr>
              <a:t>Nom de l’élève :</a:t>
            </a:r>
            <a:r>
              <a:rPr lang="fr-FR" sz="2200" dirty="0">
                <a:effectLst/>
              </a:rPr>
              <a:t> _______________________</a:t>
            </a:r>
            <a:endParaRPr lang="fr-FR" sz="2200" dirty="0"/>
          </a:p>
          <a:p>
            <a:endParaRPr lang="en-CA" sz="2200" dirty="0"/>
          </a:p>
        </p:txBody>
      </p:sp>
    </p:spTree>
    <p:extLst>
      <p:ext uri="{BB962C8B-B14F-4D97-AF65-F5344CB8AC3E}">
        <p14:creationId xmlns:p14="http://schemas.microsoft.com/office/powerpoint/2010/main" val="1181355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1220</Words>
  <Application>Microsoft Office PowerPoint</Application>
  <PresentationFormat>Widescreen</PresentationFormat>
  <Paragraphs>171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Office Theme</vt:lpstr>
      <vt:lpstr>Découvrir l'origami </vt:lpstr>
      <vt:lpstr>Utilisation de l'intelligence artificielle</vt:lpstr>
      <vt:lpstr>Objectifs d’apprentissage: 2e année immersion</vt:lpstr>
      <vt:lpstr>Partage </vt:lpstr>
      <vt:lpstr>Mots de vocabulaire à explorer</vt:lpstr>
      <vt:lpstr>Mots de vocabulaire à explorer</vt:lpstr>
      <vt:lpstr>Avec les mots de vocabulaire…</vt:lpstr>
      <vt:lpstr>Des exemples de phrases pour le dictionnaire collectif</vt:lpstr>
      <vt:lpstr>Modèle de page : dictionnaire visuel du bricolage </vt:lpstr>
      <vt:lpstr>Introduction : Qu’est-ce que l’origami?</vt:lpstr>
      <vt:lpstr>Lien entre l'origami et le bricolage:  Partage de texte</vt:lpstr>
      <vt:lpstr>Brève histoire de l’origami: partage de texte</vt:lpstr>
      <vt:lpstr>Activité : Créer une figure d’origami</vt:lpstr>
      <vt:lpstr>Fabriquer une grue en origami: regardons une vidéo!</vt:lpstr>
      <vt:lpstr>Étapes pour fabriquer une grue (basées sur la vidéo)</vt:lpstr>
      <vt:lpstr>Étapes pour fabriquer une grue en origami</vt:lpstr>
      <vt:lpstr>Différenciation pédagogique</vt:lpstr>
      <vt:lpstr>Évaluation formative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Cecile Robertson</dc:creator>
  <cp:lastModifiedBy>Cecile Robertson</cp:lastModifiedBy>
  <cp:revision>1</cp:revision>
  <dcterms:created xsi:type="dcterms:W3CDTF">2026-03-21T22:21:54Z</dcterms:created>
  <dcterms:modified xsi:type="dcterms:W3CDTF">2026-03-21T23:16:08Z</dcterms:modified>
</cp:coreProperties>
</file>