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722C28-BAEB-418B-93BC-4D055F8D6407}" v="57" dt="2026-03-18T17:38:49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custSel addSld modSld">
      <pc:chgData name="Cecile Robertson" userId="60d9e854ded97a0d" providerId="LiveId" clId="{65D81530-A6A4-40A2-9A62-26A0E2A241CD}" dt="2026-03-18T17:39:04.523" v="1896" actId="26606"/>
      <pc:docMkLst>
        <pc:docMk/>
      </pc:docMkLst>
      <pc:sldChg chg="addSp delSp modSp mod setBg">
        <pc:chgData name="Cecile Robertson" userId="60d9e854ded97a0d" providerId="LiveId" clId="{65D81530-A6A4-40A2-9A62-26A0E2A241CD}" dt="2026-03-18T17:20:19.228" v="1501" actId="5793"/>
        <pc:sldMkLst>
          <pc:docMk/>
          <pc:sldMk cId="4267450106" sldId="256"/>
        </pc:sldMkLst>
        <pc:spChg chg="mod">
          <ac:chgData name="Cecile Robertson" userId="60d9e854ded97a0d" providerId="LiveId" clId="{65D81530-A6A4-40A2-9A62-26A0E2A241CD}" dt="2026-03-18T16:45:45.999" v="71" actId="14100"/>
          <ac:spMkLst>
            <pc:docMk/>
            <pc:sldMk cId="4267450106" sldId="256"/>
            <ac:spMk id="2" creationId="{DB3DD309-F876-C1E5-3B7E-6BD5307F0423}"/>
          </ac:spMkLst>
        </pc:spChg>
        <pc:spChg chg="mod">
          <ac:chgData name="Cecile Robertson" userId="60d9e854ded97a0d" providerId="LiveId" clId="{65D81530-A6A4-40A2-9A62-26A0E2A241CD}" dt="2026-03-18T17:20:19.228" v="1501" actId="5793"/>
          <ac:spMkLst>
            <pc:docMk/>
            <pc:sldMk cId="4267450106" sldId="256"/>
            <ac:spMk id="3" creationId="{DEBD8CB0-BE24-B1EF-A370-D989F84C767A}"/>
          </ac:spMkLst>
        </pc:spChg>
        <pc:spChg chg="add del">
          <ac:chgData name="Cecile Robertson" userId="60d9e854ded97a0d" providerId="LiveId" clId="{65D81530-A6A4-40A2-9A62-26A0E2A241CD}" dt="2026-03-18T16:44:41.842" v="56" actId="26606"/>
          <ac:spMkLst>
            <pc:docMk/>
            <pc:sldMk cId="4267450106" sldId="256"/>
            <ac:spMk id="12" creationId="{6B92FAF7-0AD3-4B47-9111-D0E9CD79E247}"/>
          </ac:spMkLst>
        </pc:spChg>
        <pc:spChg chg="add">
          <ac:chgData name="Cecile Robertson" userId="60d9e854ded97a0d" providerId="LiveId" clId="{65D81530-A6A4-40A2-9A62-26A0E2A241CD}" dt="2026-03-18T16:44:41.842" v="56" actId="26606"/>
          <ac:spMkLst>
            <pc:docMk/>
            <pc:sldMk cId="4267450106" sldId="256"/>
            <ac:spMk id="29" creationId="{EF8C1CD2-E59C-42CC-91D0-39F8E0CF1653}"/>
          </ac:spMkLst>
        </pc:spChg>
        <pc:spChg chg="add">
          <ac:chgData name="Cecile Robertson" userId="60d9e854ded97a0d" providerId="LiveId" clId="{65D81530-A6A4-40A2-9A62-26A0E2A241CD}" dt="2026-03-18T16:44:41.842" v="56" actId="26606"/>
          <ac:spMkLst>
            <pc:docMk/>
            <pc:sldMk cId="4267450106" sldId="256"/>
            <ac:spMk id="31" creationId="{07062BB1-E215-424E-80C4-7E1CF179A357}"/>
          </ac:spMkLst>
        </pc:spChg>
        <pc:spChg chg="add">
          <ac:chgData name="Cecile Robertson" userId="60d9e854ded97a0d" providerId="LiveId" clId="{65D81530-A6A4-40A2-9A62-26A0E2A241CD}" dt="2026-03-18T16:44:41.842" v="56" actId="26606"/>
          <ac:spMkLst>
            <pc:docMk/>
            <pc:sldMk cId="4267450106" sldId="256"/>
            <ac:spMk id="33" creationId="{6FD0FBFA-B43E-40C1-A6E4-B88234171E7A}"/>
          </ac:spMkLst>
        </pc:spChg>
        <pc:spChg chg="add">
          <ac:chgData name="Cecile Robertson" userId="60d9e854ded97a0d" providerId="LiveId" clId="{65D81530-A6A4-40A2-9A62-26A0E2A241CD}" dt="2026-03-18T16:44:41.842" v="56" actId="26606"/>
          <ac:spMkLst>
            <pc:docMk/>
            <pc:sldMk cId="4267450106" sldId="256"/>
            <ac:spMk id="35" creationId="{B368E167-B2D7-4904-BB6B-AE0486A2C6F8}"/>
          </ac:spMkLst>
        </pc:spChg>
        <pc:spChg chg="add">
          <ac:chgData name="Cecile Robertson" userId="60d9e854ded97a0d" providerId="LiveId" clId="{65D81530-A6A4-40A2-9A62-26A0E2A241CD}" dt="2026-03-18T16:44:41.842" v="56" actId="26606"/>
          <ac:spMkLst>
            <pc:docMk/>
            <pc:sldMk cId="4267450106" sldId="256"/>
            <ac:spMk id="37" creationId="{E97546D8-565E-45FE-8079-058CAED5A07C}"/>
          </ac:spMkLst>
        </pc:spChg>
        <pc:spChg chg="add">
          <ac:chgData name="Cecile Robertson" userId="60d9e854ded97a0d" providerId="LiveId" clId="{65D81530-A6A4-40A2-9A62-26A0E2A241CD}" dt="2026-03-18T16:44:41.842" v="56" actId="26606"/>
          <ac:spMkLst>
            <pc:docMk/>
            <pc:sldMk cId="4267450106" sldId="256"/>
            <ac:spMk id="39" creationId="{33E49524-66B4-4DB0-AD09-DC8B9874E1B3}"/>
          </ac:spMkLst>
        </pc:spChg>
        <pc:grpChg chg="add">
          <ac:chgData name="Cecile Robertson" userId="60d9e854ded97a0d" providerId="LiveId" clId="{65D81530-A6A4-40A2-9A62-26A0E2A241CD}" dt="2026-03-18T16:40:49.572" v="3" actId="26606"/>
          <ac:grpSpMkLst>
            <pc:docMk/>
            <pc:sldMk cId="4267450106" sldId="256"/>
            <ac:grpSpMk id="14" creationId="{D6A77139-BADB-4B2C-BD41-B67A4D37D758}"/>
          </ac:grpSpMkLst>
        </pc:grpChg>
        <pc:grpChg chg="add">
          <ac:chgData name="Cecile Robertson" userId="60d9e854ded97a0d" providerId="LiveId" clId="{65D81530-A6A4-40A2-9A62-26A0E2A241CD}" dt="2026-03-18T16:40:49.572" v="3" actId="26606"/>
          <ac:grpSpMkLst>
            <pc:docMk/>
            <pc:sldMk cId="4267450106" sldId="256"/>
            <ac:grpSpMk id="20" creationId="{2786ABD8-AB9F-46F2-A7D9-36F1F7338CF9}"/>
          </ac:grpSpMkLst>
        </pc:grpChg>
        <pc:picChg chg="add mod">
          <ac:chgData name="Cecile Robertson" userId="60d9e854ded97a0d" providerId="LiveId" clId="{65D81530-A6A4-40A2-9A62-26A0E2A241CD}" dt="2026-03-18T16:40:49.572" v="3" actId="26606"/>
          <ac:picMkLst>
            <pc:docMk/>
            <pc:sldMk cId="4267450106" sldId="256"/>
            <ac:picMk id="5" creationId="{F00E4948-56B2-DCAF-B76C-95228EBF6A50}"/>
          </ac:picMkLst>
        </pc:picChg>
        <pc:picChg chg="add mod ord">
          <ac:chgData name="Cecile Robertson" userId="60d9e854ded97a0d" providerId="LiveId" clId="{65D81530-A6A4-40A2-9A62-26A0E2A241CD}" dt="2026-03-18T16:44:41.842" v="56" actId="26606"/>
          <ac:picMkLst>
            <pc:docMk/>
            <pc:sldMk cId="4267450106" sldId="256"/>
            <ac:picMk id="7" creationId="{66D3FD6E-7520-4297-463C-6989D45858FD}"/>
          </ac:picMkLst>
        </pc:picChg>
        <pc:picChg chg="add mod">
          <ac:chgData name="Cecile Robertson" userId="60d9e854ded97a0d" providerId="LiveId" clId="{65D81530-A6A4-40A2-9A62-26A0E2A241CD}" dt="2026-03-18T16:45:43.515" v="70" actId="1076"/>
          <ac:picMkLst>
            <pc:docMk/>
            <pc:sldMk cId="4267450106" sldId="256"/>
            <ac:picMk id="8" creationId="{7E6AF1EC-883A-AC6F-9FF1-8478E5A23DE1}"/>
          </ac:picMkLst>
        </pc:picChg>
      </pc:sldChg>
      <pc:sldChg chg="addSp modSp new mod setBg">
        <pc:chgData name="Cecile Robertson" userId="60d9e854ded97a0d" providerId="LiveId" clId="{65D81530-A6A4-40A2-9A62-26A0E2A241CD}" dt="2026-03-18T17:20:50.502" v="1507" actId="20577"/>
        <pc:sldMkLst>
          <pc:docMk/>
          <pc:sldMk cId="1000663609" sldId="257"/>
        </pc:sldMkLst>
        <pc:spChg chg="mod">
          <ac:chgData name="Cecile Robertson" userId="60d9e854ded97a0d" providerId="LiveId" clId="{65D81530-A6A4-40A2-9A62-26A0E2A241CD}" dt="2026-03-18T16:48:27.813" v="175" actId="26606"/>
          <ac:spMkLst>
            <pc:docMk/>
            <pc:sldMk cId="1000663609" sldId="257"/>
            <ac:spMk id="2" creationId="{E2409DD6-E770-5F1E-A7F3-B613F9E92D6B}"/>
          </ac:spMkLst>
        </pc:spChg>
        <pc:spChg chg="mod">
          <ac:chgData name="Cecile Robertson" userId="60d9e854ded97a0d" providerId="LiveId" clId="{65D81530-A6A4-40A2-9A62-26A0E2A241CD}" dt="2026-03-18T17:20:50.502" v="1507" actId="20577"/>
          <ac:spMkLst>
            <pc:docMk/>
            <pc:sldMk cId="1000663609" sldId="257"/>
            <ac:spMk id="3" creationId="{9BBF4852-3B42-8922-4977-4985D36041D4}"/>
          </ac:spMkLst>
        </pc:spChg>
        <pc:spChg chg="add">
          <ac:chgData name="Cecile Robertson" userId="60d9e854ded97a0d" providerId="LiveId" clId="{65D81530-A6A4-40A2-9A62-26A0E2A241CD}" dt="2026-03-18T16:48:27.813" v="175" actId="26606"/>
          <ac:spMkLst>
            <pc:docMk/>
            <pc:sldMk cId="1000663609" sldId="257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16:48:27.813" v="175" actId="26606"/>
          <ac:spMkLst>
            <pc:docMk/>
            <pc:sldMk cId="1000663609" sldId="257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16:48:27.813" v="175" actId="26606"/>
          <ac:spMkLst>
            <pc:docMk/>
            <pc:sldMk cId="1000663609" sldId="257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8T17:06:06.340" v="825" actId="20577"/>
        <pc:sldMkLst>
          <pc:docMk/>
          <pc:sldMk cId="118036293" sldId="258"/>
        </pc:sldMkLst>
        <pc:spChg chg="mod">
          <ac:chgData name="Cecile Robertson" userId="60d9e854ded97a0d" providerId="LiveId" clId="{65D81530-A6A4-40A2-9A62-26A0E2A241CD}" dt="2026-03-18T16:51:08.161" v="258" actId="26606"/>
          <ac:spMkLst>
            <pc:docMk/>
            <pc:sldMk cId="118036293" sldId="258"/>
            <ac:spMk id="2" creationId="{CCA87E16-2C33-A6EC-CE01-3EFCD4631151}"/>
          </ac:spMkLst>
        </pc:spChg>
        <pc:spChg chg="mod">
          <ac:chgData name="Cecile Robertson" userId="60d9e854ded97a0d" providerId="LiveId" clId="{65D81530-A6A4-40A2-9A62-26A0E2A241CD}" dt="2026-03-18T17:06:06.340" v="825" actId="20577"/>
          <ac:spMkLst>
            <pc:docMk/>
            <pc:sldMk cId="118036293" sldId="258"/>
            <ac:spMk id="3" creationId="{C9E496A9-6728-A9FA-1813-559905DE172F}"/>
          </ac:spMkLst>
        </pc:spChg>
        <pc:spChg chg="add">
          <ac:chgData name="Cecile Robertson" userId="60d9e854ded97a0d" providerId="LiveId" clId="{65D81530-A6A4-40A2-9A62-26A0E2A241CD}" dt="2026-03-18T16:51:08.161" v="258" actId="26606"/>
          <ac:spMkLst>
            <pc:docMk/>
            <pc:sldMk cId="118036293" sldId="258"/>
            <ac:spMk id="10" creationId="{362810D9-2C5A-477D-949C-C191895477F3}"/>
          </ac:spMkLst>
        </pc:spChg>
        <pc:spChg chg="add">
          <ac:chgData name="Cecile Robertson" userId="60d9e854ded97a0d" providerId="LiveId" clId="{65D81530-A6A4-40A2-9A62-26A0E2A241CD}" dt="2026-03-18T16:51:08.161" v="258" actId="26606"/>
          <ac:spMkLst>
            <pc:docMk/>
            <pc:sldMk cId="118036293" sldId="258"/>
            <ac:spMk id="12" creationId="{081E4A58-353D-44AE-B2FC-2A74E2E400F7}"/>
          </ac:spMkLst>
        </pc:spChg>
        <pc:picChg chg="add mod ord">
          <ac:chgData name="Cecile Robertson" userId="60d9e854ded97a0d" providerId="LiveId" clId="{65D81530-A6A4-40A2-9A62-26A0E2A241CD}" dt="2026-03-18T16:51:08.161" v="258" actId="26606"/>
          <ac:picMkLst>
            <pc:docMk/>
            <pc:sldMk cId="118036293" sldId="258"/>
            <ac:picMk id="5" creationId="{119D3551-39F7-BB8C-EA0E-0639D760EE8C}"/>
          </ac:picMkLst>
        </pc:picChg>
      </pc:sldChg>
      <pc:sldChg chg="addSp delSp modSp new mod setBg">
        <pc:chgData name="Cecile Robertson" userId="60d9e854ded97a0d" providerId="LiveId" clId="{65D81530-A6A4-40A2-9A62-26A0E2A241CD}" dt="2026-03-18T17:21:45.208" v="1515" actId="20577"/>
        <pc:sldMkLst>
          <pc:docMk/>
          <pc:sldMk cId="2007580336" sldId="259"/>
        </pc:sldMkLst>
        <pc:spChg chg="mod">
          <ac:chgData name="Cecile Robertson" userId="60d9e854ded97a0d" providerId="LiveId" clId="{65D81530-A6A4-40A2-9A62-26A0E2A241CD}" dt="2026-03-18T16:58:08.781" v="393" actId="26606"/>
          <ac:spMkLst>
            <pc:docMk/>
            <pc:sldMk cId="2007580336" sldId="259"/>
            <ac:spMk id="2" creationId="{DC763D8A-2B11-67F3-70AC-8677C2174E0A}"/>
          </ac:spMkLst>
        </pc:spChg>
        <pc:spChg chg="del mod">
          <ac:chgData name="Cecile Robertson" userId="60d9e854ded97a0d" providerId="LiveId" clId="{65D81530-A6A4-40A2-9A62-26A0E2A241CD}" dt="2026-03-18T16:56:51.553" v="337"/>
          <ac:spMkLst>
            <pc:docMk/>
            <pc:sldMk cId="2007580336" sldId="259"/>
            <ac:spMk id="3" creationId="{8169BBF8-DA2A-18BC-C8F8-2FD117AF10E4}"/>
          </ac:spMkLst>
        </pc:spChg>
        <pc:spChg chg="add del mod">
          <ac:chgData name="Cecile Robertson" userId="60d9e854ded97a0d" providerId="LiveId" clId="{65D81530-A6A4-40A2-9A62-26A0E2A241CD}" dt="2026-03-18T16:58:08.781" v="393" actId="26606"/>
          <ac:spMkLst>
            <pc:docMk/>
            <pc:sldMk cId="2007580336" sldId="259"/>
            <ac:spMk id="4" creationId="{F201586E-0D1E-5678-3702-0968BB6D551A}"/>
          </ac:spMkLst>
        </pc:spChg>
        <pc:spChg chg="add del">
          <ac:chgData name="Cecile Robertson" userId="60d9e854ded97a0d" providerId="LiveId" clId="{65D81530-A6A4-40A2-9A62-26A0E2A241CD}" dt="2026-03-18T16:58:08.781" v="393" actId="26606"/>
          <ac:spMkLst>
            <pc:docMk/>
            <pc:sldMk cId="2007580336" sldId="259"/>
            <ac:spMk id="9" creationId="{907EF6B7-1338-4443-8C46-6A318D952DFD}"/>
          </ac:spMkLst>
        </pc:spChg>
        <pc:spChg chg="add del">
          <ac:chgData name="Cecile Robertson" userId="60d9e854ded97a0d" providerId="LiveId" clId="{65D81530-A6A4-40A2-9A62-26A0E2A241CD}" dt="2026-03-18T16:58:08.781" v="393" actId="26606"/>
          <ac:spMkLst>
            <pc:docMk/>
            <pc:sldMk cId="2007580336" sldId="259"/>
            <ac:spMk id="11" creationId="{DAAE4CDD-124C-4DCF-9584-B6033B545DD5}"/>
          </ac:spMkLst>
        </pc:spChg>
        <pc:spChg chg="add del">
          <ac:chgData name="Cecile Robertson" userId="60d9e854ded97a0d" providerId="LiveId" clId="{65D81530-A6A4-40A2-9A62-26A0E2A241CD}" dt="2026-03-18T16:58:08.781" v="393" actId="26606"/>
          <ac:spMkLst>
            <pc:docMk/>
            <pc:sldMk cId="2007580336" sldId="259"/>
            <ac:spMk id="13" creationId="{081E4A58-353D-44AE-B2FC-2A74E2E400F7}"/>
          </ac:spMkLst>
        </pc:spChg>
        <pc:spChg chg="add">
          <ac:chgData name="Cecile Robertson" userId="60d9e854ded97a0d" providerId="LiveId" clId="{65D81530-A6A4-40A2-9A62-26A0E2A241CD}" dt="2026-03-18T16:58:08.781" v="393" actId="26606"/>
          <ac:spMkLst>
            <pc:docMk/>
            <pc:sldMk cId="2007580336" sldId="259"/>
            <ac:spMk id="19" creationId="{2659FDB4-FCBE-4A89-B46D-43D4FA54464D}"/>
          </ac:spMkLst>
        </pc:spChg>
        <pc:graphicFrameChg chg="add modGraphic">
          <ac:chgData name="Cecile Robertson" userId="60d9e854ded97a0d" providerId="LiveId" clId="{65D81530-A6A4-40A2-9A62-26A0E2A241CD}" dt="2026-03-18T17:21:45.208" v="1515" actId="20577"/>
          <ac:graphicFrameMkLst>
            <pc:docMk/>
            <pc:sldMk cId="2007580336" sldId="259"/>
            <ac:graphicFrameMk id="15" creationId="{6D62AAD8-0DE9-FB44-0A57-05F1A4B4C999}"/>
          </ac:graphicFrameMkLst>
        </pc:graphicFrameChg>
        <pc:cxnChg chg="add">
          <ac:chgData name="Cecile Robertson" userId="60d9e854ded97a0d" providerId="LiveId" clId="{65D81530-A6A4-40A2-9A62-26A0E2A241CD}" dt="2026-03-18T16:58:08.781" v="393" actId="26606"/>
          <ac:cxnSpMkLst>
            <pc:docMk/>
            <pc:sldMk cId="2007580336" sldId="259"/>
            <ac:cxnSpMk id="21" creationId="{C8F51B3F-8331-4E4A-AE96-D47B1006EEAD}"/>
          </ac:cxnSpMkLst>
        </pc:cxnChg>
      </pc:sldChg>
      <pc:sldChg chg="addSp modSp new mod setBg">
        <pc:chgData name="Cecile Robertson" userId="60d9e854ded97a0d" providerId="LiveId" clId="{65D81530-A6A4-40A2-9A62-26A0E2A241CD}" dt="2026-03-18T17:22:21.723" v="1555" actId="20577"/>
        <pc:sldMkLst>
          <pc:docMk/>
          <pc:sldMk cId="2841787984" sldId="260"/>
        </pc:sldMkLst>
        <pc:spChg chg="mod">
          <ac:chgData name="Cecile Robertson" userId="60d9e854ded97a0d" providerId="LiveId" clId="{65D81530-A6A4-40A2-9A62-26A0E2A241CD}" dt="2026-03-18T17:06:18.028" v="826" actId="122"/>
          <ac:spMkLst>
            <pc:docMk/>
            <pc:sldMk cId="2841787984" sldId="260"/>
            <ac:spMk id="2" creationId="{55432B8F-0B7B-E1A0-C3D9-DC4C3E8B146D}"/>
          </ac:spMkLst>
        </pc:spChg>
        <pc:spChg chg="mod">
          <ac:chgData name="Cecile Robertson" userId="60d9e854ded97a0d" providerId="LiveId" clId="{65D81530-A6A4-40A2-9A62-26A0E2A241CD}" dt="2026-03-18T17:22:21.723" v="1555" actId="20577"/>
          <ac:spMkLst>
            <pc:docMk/>
            <pc:sldMk cId="2841787984" sldId="260"/>
            <ac:spMk id="3" creationId="{8B3BFB34-4352-B902-FA42-868FA8BA7429}"/>
          </ac:spMkLst>
        </pc:spChg>
        <pc:spChg chg="add">
          <ac:chgData name="Cecile Robertson" userId="60d9e854ded97a0d" providerId="LiveId" clId="{65D81530-A6A4-40A2-9A62-26A0E2A241CD}" dt="2026-03-18T17:05:07.267" v="793" actId="26606"/>
          <ac:spMkLst>
            <pc:docMk/>
            <pc:sldMk cId="2841787984" sldId="260"/>
            <ac:spMk id="10" creationId="{4F7EBAE4-9945-4473-9E34-B2C66EA0F03D}"/>
          </ac:spMkLst>
        </pc:spChg>
        <pc:spChg chg="add">
          <ac:chgData name="Cecile Robertson" userId="60d9e854ded97a0d" providerId="LiveId" clId="{65D81530-A6A4-40A2-9A62-26A0E2A241CD}" dt="2026-03-18T17:05:07.267" v="793" actId="26606"/>
          <ac:spMkLst>
            <pc:docMk/>
            <pc:sldMk cId="2841787984" sldId="260"/>
            <ac:spMk id="12" creationId="{70BEB1E7-2F88-40BC-B73D-42E5B6F80BFC}"/>
          </ac:spMkLst>
        </pc:spChg>
        <pc:spChg chg="add">
          <ac:chgData name="Cecile Robertson" userId="60d9e854ded97a0d" providerId="LiveId" clId="{65D81530-A6A4-40A2-9A62-26A0E2A241CD}" dt="2026-03-18T17:05:07.267" v="793" actId="26606"/>
          <ac:spMkLst>
            <pc:docMk/>
            <pc:sldMk cId="2841787984" sldId="260"/>
            <ac:spMk id="14" creationId="{A7B99495-F43F-4D80-A44F-2CB4764EB90B}"/>
          </ac:spMkLst>
        </pc:spChg>
        <pc:picChg chg="add mod">
          <ac:chgData name="Cecile Robertson" userId="60d9e854ded97a0d" providerId="LiveId" clId="{65D81530-A6A4-40A2-9A62-26A0E2A241CD}" dt="2026-03-18T17:05:25.806" v="795" actId="1076"/>
          <ac:picMkLst>
            <pc:docMk/>
            <pc:sldMk cId="2841787984" sldId="260"/>
            <ac:picMk id="5" creationId="{EE87144C-6F3C-7994-53C2-57847E1D9B80}"/>
          </ac:picMkLst>
        </pc:picChg>
      </pc:sldChg>
      <pc:sldChg chg="addSp delSp modSp new mod setBg">
        <pc:chgData name="Cecile Robertson" userId="60d9e854ded97a0d" providerId="LiveId" clId="{65D81530-A6A4-40A2-9A62-26A0E2A241CD}" dt="2026-03-18T17:36:39.979" v="1738" actId="20577"/>
        <pc:sldMkLst>
          <pc:docMk/>
          <pc:sldMk cId="4291145510" sldId="261"/>
        </pc:sldMkLst>
        <pc:spChg chg="mod">
          <ac:chgData name="Cecile Robertson" userId="60d9e854ded97a0d" providerId="LiveId" clId="{65D81530-A6A4-40A2-9A62-26A0E2A241CD}" dt="2026-03-18T17:12:41.473" v="1002" actId="26606"/>
          <ac:spMkLst>
            <pc:docMk/>
            <pc:sldMk cId="4291145510" sldId="261"/>
            <ac:spMk id="2" creationId="{653DB79E-C251-560C-A0AD-188486C9E560}"/>
          </ac:spMkLst>
        </pc:spChg>
        <pc:spChg chg="mod">
          <ac:chgData name="Cecile Robertson" userId="60d9e854ded97a0d" providerId="LiveId" clId="{65D81530-A6A4-40A2-9A62-26A0E2A241CD}" dt="2026-03-18T17:36:39.979" v="1738" actId="20577"/>
          <ac:spMkLst>
            <pc:docMk/>
            <pc:sldMk cId="4291145510" sldId="261"/>
            <ac:spMk id="3" creationId="{2428F0FE-61EF-5585-56C9-23CB8DD74D85}"/>
          </ac:spMkLst>
        </pc:spChg>
        <pc:spChg chg="add del mod">
          <ac:chgData name="Cecile Robertson" userId="60d9e854ded97a0d" providerId="LiveId" clId="{65D81530-A6A4-40A2-9A62-26A0E2A241CD}" dt="2026-03-18T17:11:02.751" v="965" actId="21"/>
          <ac:spMkLst>
            <pc:docMk/>
            <pc:sldMk cId="4291145510" sldId="261"/>
            <ac:spMk id="4" creationId="{66049F84-EC22-795A-AB12-D4048BB2B96F}"/>
          </ac:spMkLst>
        </pc:spChg>
        <pc:spChg chg="add del mod">
          <ac:chgData name="Cecile Robertson" userId="60d9e854ded97a0d" providerId="LiveId" clId="{65D81530-A6A4-40A2-9A62-26A0E2A241CD}" dt="2026-03-18T17:11:10.444" v="967" actId="21"/>
          <ac:spMkLst>
            <pc:docMk/>
            <pc:sldMk cId="4291145510" sldId="261"/>
            <ac:spMk id="5" creationId="{66049F84-EC22-795A-AB12-D4048BB2B96F}"/>
          </ac:spMkLst>
        </pc:spChg>
        <pc:spChg chg="add">
          <ac:chgData name="Cecile Robertson" userId="60d9e854ded97a0d" providerId="LiveId" clId="{65D81530-A6A4-40A2-9A62-26A0E2A241CD}" dt="2026-03-18T17:12:41.473" v="1002" actId="26606"/>
          <ac:spMkLst>
            <pc:docMk/>
            <pc:sldMk cId="4291145510" sldId="261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17:12:41.473" v="1002" actId="26606"/>
          <ac:spMkLst>
            <pc:docMk/>
            <pc:sldMk cId="4291145510" sldId="261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17:12:41.473" v="1002" actId="26606"/>
          <ac:spMkLst>
            <pc:docMk/>
            <pc:sldMk cId="4291145510" sldId="261"/>
            <ac:spMk id="12" creationId="{081E4A58-353D-44AE-B2FC-2A74E2E400F7}"/>
          </ac:spMkLst>
        </pc:spChg>
      </pc:sldChg>
      <pc:sldChg chg="addSp delSp modSp new mod setBg">
        <pc:chgData name="Cecile Robertson" userId="60d9e854ded97a0d" providerId="LiveId" clId="{65D81530-A6A4-40A2-9A62-26A0E2A241CD}" dt="2026-03-18T17:22:41.610" v="1558" actId="14100"/>
        <pc:sldMkLst>
          <pc:docMk/>
          <pc:sldMk cId="4178233800" sldId="262"/>
        </pc:sldMkLst>
        <pc:spChg chg="mod">
          <ac:chgData name="Cecile Robertson" userId="60d9e854ded97a0d" providerId="LiveId" clId="{65D81530-A6A4-40A2-9A62-26A0E2A241CD}" dt="2026-03-18T17:22:35.571" v="1556" actId="122"/>
          <ac:spMkLst>
            <pc:docMk/>
            <pc:sldMk cId="4178233800" sldId="262"/>
            <ac:spMk id="2" creationId="{0AA0D47E-75D7-A462-F26C-0E78730CDE85}"/>
          </ac:spMkLst>
        </pc:spChg>
        <pc:spChg chg="mod ord">
          <ac:chgData name="Cecile Robertson" userId="60d9e854ded97a0d" providerId="LiveId" clId="{65D81530-A6A4-40A2-9A62-26A0E2A241CD}" dt="2026-03-18T17:22:41.610" v="1558" actId="14100"/>
          <ac:spMkLst>
            <pc:docMk/>
            <pc:sldMk cId="4178233800" sldId="262"/>
            <ac:spMk id="3" creationId="{EF277089-2264-F952-FFFC-E3EAB6F7531F}"/>
          </ac:spMkLst>
        </pc:spChg>
        <pc:spChg chg="add del mod">
          <ac:chgData name="Cecile Robertson" userId="60d9e854ded97a0d" providerId="LiveId" clId="{65D81530-A6A4-40A2-9A62-26A0E2A241CD}" dt="2026-03-18T17:15:34.620" v="1178" actId="21"/>
          <ac:spMkLst>
            <pc:docMk/>
            <pc:sldMk cId="4178233800" sldId="262"/>
            <ac:spMk id="4" creationId="{5F0F8DD2-4DEF-4601-2FC0-7C1BD8609B61}"/>
          </ac:spMkLst>
        </pc:spChg>
        <pc:spChg chg="add">
          <ac:chgData name="Cecile Robertson" userId="60d9e854ded97a0d" providerId="LiveId" clId="{65D81530-A6A4-40A2-9A62-26A0E2A241CD}" dt="2026-03-18T17:19:22.324" v="1477" actId="26606"/>
          <ac:spMkLst>
            <pc:docMk/>
            <pc:sldMk cId="4178233800" sldId="262"/>
            <ac:spMk id="11" creationId="{FFB60E8C-7224-44A4-87A0-46A1711DD2ED}"/>
          </ac:spMkLst>
        </pc:spChg>
        <pc:spChg chg="add">
          <ac:chgData name="Cecile Robertson" userId="60d9e854ded97a0d" providerId="LiveId" clId="{65D81530-A6A4-40A2-9A62-26A0E2A241CD}" dt="2026-03-18T17:19:22.324" v="1477" actId="26606"/>
          <ac:spMkLst>
            <pc:docMk/>
            <pc:sldMk cId="4178233800" sldId="262"/>
            <ac:spMk id="13" creationId="{5DA32751-37A2-45C0-BE94-63D375E27003}"/>
          </ac:spMkLst>
        </pc:spChg>
        <pc:spChg chg="add">
          <ac:chgData name="Cecile Robertson" userId="60d9e854ded97a0d" providerId="LiveId" clId="{65D81530-A6A4-40A2-9A62-26A0E2A241CD}" dt="2026-03-18T17:19:22.324" v="1477" actId="26606"/>
          <ac:spMkLst>
            <pc:docMk/>
            <pc:sldMk cId="4178233800" sldId="262"/>
            <ac:spMk id="15" creationId="{E659831F-0D9A-4C63-9EBB-8435B85A440F}"/>
          </ac:spMkLst>
        </pc:spChg>
        <pc:spChg chg="add">
          <ac:chgData name="Cecile Robertson" userId="60d9e854ded97a0d" providerId="LiveId" clId="{65D81530-A6A4-40A2-9A62-26A0E2A241CD}" dt="2026-03-18T17:19:22.324" v="1477" actId="26606"/>
          <ac:spMkLst>
            <pc:docMk/>
            <pc:sldMk cId="4178233800" sldId="262"/>
            <ac:spMk id="17" creationId="{5A55FBCD-CD42-40F5-8A1B-3203F9CAEEAA}"/>
          </ac:spMkLst>
        </pc:spChg>
        <pc:picChg chg="add mod">
          <ac:chgData name="Cecile Robertson" userId="60d9e854ded97a0d" providerId="LiveId" clId="{65D81530-A6A4-40A2-9A62-26A0E2A241CD}" dt="2026-03-18T17:19:22.324" v="1477" actId="26606"/>
          <ac:picMkLst>
            <pc:docMk/>
            <pc:sldMk cId="4178233800" sldId="262"/>
            <ac:picMk id="6" creationId="{45B77F76-A6DD-7237-C6E2-ED9C06A61E53}"/>
          </ac:picMkLst>
        </pc:picChg>
      </pc:sldChg>
      <pc:sldChg chg="addSp delSp modSp new mod setBg">
        <pc:chgData name="Cecile Robertson" userId="60d9e854ded97a0d" providerId="LiveId" clId="{65D81530-A6A4-40A2-9A62-26A0E2A241CD}" dt="2026-03-18T17:27:25.850" v="1585" actId="20577"/>
        <pc:sldMkLst>
          <pc:docMk/>
          <pc:sldMk cId="1036569921" sldId="263"/>
        </pc:sldMkLst>
        <pc:spChg chg="mod">
          <ac:chgData name="Cecile Robertson" userId="60d9e854ded97a0d" providerId="LiveId" clId="{65D81530-A6A4-40A2-9A62-26A0E2A241CD}" dt="2026-03-18T17:26:59.165" v="1578" actId="26606"/>
          <ac:spMkLst>
            <pc:docMk/>
            <pc:sldMk cId="1036569921" sldId="263"/>
            <ac:spMk id="2" creationId="{733DE09E-9C89-FFB1-1807-B1C8008B8876}"/>
          </ac:spMkLst>
        </pc:spChg>
        <pc:spChg chg="del mod">
          <ac:chgData name="Cecile Robertson" userId="60d9e854ded97a0d" providerId="LiveId" clId="{65D81530-A6A4-40A2-9A62-26A0E2A241CD}" dt="2026-03-18T17:25:39.850" v="1569"/>
          <ac:spMkLst>
            <pc:docMk/>
            <pc:sldMk cId="1036569921" sldId="263"/>
            <ac:spMk id="3" creationId="{34EC6513-D692-5900-EEF4-1B02C6468473}"/>
          </ac:spMkLst>
        </pc:spChg>
        <pc:spChg chg="add mod">
          <ac:chgData name="Cecile Robertson" userId="60d9e854ded97a0d" providerId="LiveId" clId="{65D81530-A6A4-40A2-9A62-26A0E2A241CD}" dt="2026-03-18T17:27:25.850" v="1585" actId="20577"/>
          <ac:spMkLst>
            <pc:docMk/>
            <pc:sldMk cId="1036569921" sldId="263"/>
            <ac:spMk id="4" creationId="{B7527992-142B-878F-98C2-ABC359331407}"/>
          </ac:spMkLst>
        </pc:spChg>
        <pc:spChg chg="add">
          <ac:chgData name="Cecile Robertson" userId="60d9e854ded97a0d" providerId="LiveId" clId="{65D81530-A6A4-40A2-9A62-26A0E2A241CD}" dt="2026-03-18T17:26:59.165" v="1578" actId="26606"/>
          <ac:spMkLst>
            <pc:docMk/>
            <pc:sldMk cId="1036569921" sldId="263"/>
            <ac:spMk id="9" creationId="{327D73B4-9F5C-4A64-A179-51B9500CB8B5}"/>
          </ac:spMkLst>
        </pc:spChg>
        <pc:spChg chg="add">
          <ac:chgData name="Cecile Robertson" userId="60d9e854ded97a0d" providerId="LiveId" clId="{65D81530-A6A4-40A2-9A62-26A0E2A241CD}" dt="2026-03-18T17:26:59.165" v="1578" actId="26606"/>
          <ac:spMkLst>
            <pc:docMk/>
            <pc:sldMk cId="1036569921" sldId="263"/>
            <ac:spMk id="11" creationId="{C1F06963-6374-4B48-844F-071A9BAAAE02}"/>
          </ac:spMkLst>
        </pc:spChg>
        <pc:spChg chg="add">
          <ac:chgData name="Cecile Robertson" userId="60d9e854ded97a0d" providerId="LiveId" clId="{65D81530-A6A4-40A2-9A62-26A0E2A241CD}" dt="2026-03-18T17:26:59.165" v="1578" actId="26606"/>
          <ac:spMkLst>
            <pc:docMk/>
            <pc:sldMk cId="1036569921" sldId="263"/>
            <ac:spMk id="13" creationId="{6CB927A4-E432-4310-9CD5-E89FF5063179}"/>
          </ac:spMkLst>
        </pc:spChg>
        <pc:spChg chg="add">
          <ac:chgData name="Cecile Robertson" userId="60d9e854ded97a0d" providerId="LiveId" clId="{65D81530-A6A4-40A2-9A62-26A0E2A241CD}" dt="2026-03-18T17:26:59.165" v="1578" actId="26606"/>
          <ac:spMkLst>
            <pc:docMk/>
            <pc:sldMk cId="1036569921" sldId="263"/>
            <ac:spMk id="15" creationId="{1453BF6C-B012-48B7-B4E8-6D7AC7C27D02}"/>
          </ac:spMkLst>
        </pc:spChg>
        <pc:spChg chg="add">
          <ac:chgData name="Cecile Robertson" userId="60d9e854ded97a0d" providerId="LiveId" clId="{65D81530-A6A4-40A2-9A62-26A0E2A241CD}" dt="2026-03-18T17:26:59.165" v="1578" actId="26606"/>
          <ac:spMkLst>
            <pc:docMk/>
            <pc:sldMk cId="1036569921" sldId="263"/>
            <ac:spMk id="17" creationId="{E3020543-B24B-4EC4-8FFC-8DD88EEA91A8}"/>
          </ac:spMkLst>
        </pc:spChg>
        <pc:cxnChg chg="add">
          <ac:chgData name="Cecile Robertson" userId="60d9e854ded97a0d" providerId="LiveId" clId="{65D81530-A6A4-40A2-9A62-26A0E2A241CD}" dt="2026-03-18T17:26:59.165" v="1578" actId="26606"/>
          <ac:cxnSpMkLst>
            <pc:docMk/>
            <pc:sldMk cId="1036569921" sldId="263"/>
            <ac:cxnSpMk id="19" creationId="{C49DA8F6-BCC1-4447-B54C-57856834B94B}"/>
          </ac:cxnSpMkLst>
        </pc:cxnChg>
      </pc:sldChg>
      <pc:sldChg chg="addSp modSp new mod setBg">
        <pc:chgData name="Cecile Robertson" userId="60d9e854ded97a0d" providerId="LiveId" clId="{65D81530-A6A4-40A2-9A62-26A0E2A241CD}" dt="2026-03-18T17:38:09.546" v="1865" actId="14100"/>
        <pc:sldMkLst>
          <pc:docMk/>
          <pc:sldMk cId="1971796589" sldId="264"/>
        </pc:sldMkLst>
        <pc:spChg chg="mod">
          <ac:chgData name="Cecile Robertson" userId="60d9e854ded97a0d" providerId="LiveId" clId="{65D81530-A6A4-40A2-9A62-26A0E2A241CD}" dt="2026-03-18T17:28:53.910" v="1593" actId="26606"/>
          <ac:spMkLst>
            <pc:docMk/>
            <pc:sldMk cId="1971796589" sldId="264"/>
            <ac:spMk id="2" creationId="{22656E58-277A-029A-D042-297EC3532671}"/>
          </ac:spMkLst>
        </pc:spChg>
        <pc:spChg chg="mod">
          <ac:chgData name="Cecile Robertson" userId="60d9e854ded97a0d" providerId="LiveId" clId="{65D81530-A6A4-40A2-9A62-26A0E2A241CD}" dt="2026-03-18T17:38:09.546" v="1865" actId="14100"/>
          <ac:spMkLst>
            <pc:docMk/>
            <pc:sldMk cId="1971796589" sldId="264"/>
            <ac:spMk id="3" creationId="{682C15D5-9861-BA1C-5D56-47900BBBF3A5}"/>
          </ac:spMkLst>
        </pc:spChg>
        <pc:spChg chg="add">
          <ac:chgData name="Cecile Robertson" userId="60d9e854ded97a0d" providerId="LiveId" clId="{65D81530-A6A4-40A2-9A62-26A0E2A241CD}" dt="2026-03-18T17:28:53.910" v="1593" actId="26606"/>
          <ac:spMkLst>
            <pc:docMk/>
            <pc:sldMk cId="1971796589" sldId="264"/>
            <ac:spMk id="12" creationId="{B712E947-0734-45F9-9C4F-41114EC3A33E}"/>
          </ac:spMkLst>
        </pc:spChg>
        <pc:spChg chg="add">
          <ac:chgData name="Cecile Robertson" userId="60d9e854ded97a0d" providerId="LiveId" clId="{65D81530-A6A4-40A2-9A62-26A0E2A241CD}" dt="2026-03-18T17:28:53.910" v="1593" actId="26606"/>
          <ac:spMkLst>
            <pc:docMk/>
            <pc:sldMk cId="1971796589" sldId="264"/>
            <ac:spMk id="14" creationId="{4C6B5652-C661-4C58-B937-F0F490F7FCB2}"/>
          </ac:spMkLst>
        </pc:spChg>
        <pc:spChg chg="add">
          <ac:chgData name="Cecile Robertson" userId="60d9e854ded97a0d" providerId="LiveId" clId="{65D81530-A6A4-40A2-9A62-26A0E2A241CD}" dt="2026-03-18T17:28:53.910" v="1593" actId="26606"/>
          <ac:spMkLst>
            <pc:docMk/>
            <pc:sldMk cId="1971796589" sldId="264"/>
            <ac:spMk id="16" creationId="{0B936867-6407-43FB-9DE6-1B0879D0CB31}"/>
          </ac:spMkLst>
        </pc:spChg>
        <pc:spChg chg="add">
          <ac:chgData name="Cecile Robertson" userId="60d9e854ded97a0d" providerId="LiveId" clId="{65D81530-A6A4-40A2-9A62-26A0E2A241CD}" dt="2026-03-18T17:28:53.910" v="1593" actId="26606"/>
          <ac:spMkLst>
            <pc:docMk/>
            <pc:sldMk cId="1971796589" sldId="264"/>
            <ac:spMk id="18" creationId="{ACD0B258-678B-4A8C-894F-848AF24A1922}"/>
          </ac:spMkLst>
        </pc:spChg>
        <pc:spChg chg="add">
          <ac:chgData name="Cecile Robertson" userId="60d9e854ded97a0d" providerId="LiveId" clId="{65D81530-A6A4-40A2-9A62-26A0E2A241CD}" dt="2026-03-18T17:28:53.910" v="1593" actId="26606"/>
          <ac:spMkLst>
            <pc:docMk/>
            <pc:sldMk cId="1971796589" sldId="264"/>
            <ac:spMk id="20" creationId="{C8D58395-74AF-401A-AF2F-76B6FCF71DFE}"/>
          </ac:spMkLst>
        </pc:spChg>
        <pc:spChg chg="add">
          <ac:chgData name="Cecile Robertson" userId="60d9e854ded97a0d" providerId="LiveId" clId="{65D81530-A6A4-40A2-9A62-26A0E2A241CD}" dt="2026-03-18T17:28:53.910" v="1593" actId="26606"/>
          <ac:spMkLst>
            <pc:docMk/>
            <pc:sldMk cId="1971796589" sldId="264"/>
            <ac:spMk id="22" creationId="{2F003F3F-F118-41D2-AA3F-74DB0D1970BB}"/>
          </ac:spMkLst>
        </pc:spChg>
        <pc:picChg chg="add mod ord">
          <ac:chgData name="Cecile Robertson" userId="60d9e854ded97a0d" providerId="LiveId" clId="{65D81530-A6A4-40A2-9A62-26A0E2A241CD}" dt="2026-03-18T17:28:53.910" v="1593" actId="26606"/>
          <ac:picMkLst>
            <pc:docMk/>
            <pc:sldMk cId="1971796589" sldId="264"/>
            <ac:picMk id="5" creationId="{FD5BBAF2-274B-B28C-D1E0-9239845DF466}"/>
          </ac:picMkLst>
        </pc:picChg>
        <pc:picChg chg="add mod">
          <ac:chgData name="Cecile Robertson" userId="60d9e854ded97a0d" providerId="LiveId" clId="{65D81530-A6A4-40A2-9A62-26A0E2A241CD}" dt="2026-03-18T17:28:53.910" v="1593" actId="26606"/>
          <ac:picMkLst>
            <pc:docMk/>
            <pc:sldMk cId="1971796589" sldId="264"/>
            <ac:picMk id="7" creationId="{EB3B1F11-93C8-9298-184B-2D7048E2D6B6}"/>
          </ac:picMkLst>
        </pc:picChg>
      </pc:sldChg>
      <pc:sldChg chg="addSp modSp new mod setBg">
        <pc:chgData name="Cecile Robertson" userId="60d9e854ded97a0d" providerId="LiveId" clId="{65D81530-A6A4-40A2-9A62-26A0E2A241CD}" dt="2026-03-18T17:38:51.949" v="1894" actId="26606"/>
        <pc:sldMkLst>
          <pc:docMk/>
          <pc:sldMk cId="538659316" sldId="265"/>
        </pc:sldMkLst>
        <pc:spChg chg="mod">
          <ac:chgData name="Cecile Robertson" userId="60d9e854ded97a0d" providerId="LiveId" clId="{65D81530-A6A4-40A2-9A62-26A0E2A241CD}" dt="2026-03-18T17:38:51.949" v="1894" actId="26606"/>
          <ac:spMkLst>
            <pc:docMk/>
            <pc:sldMk cId="538659316" sldId="265"/>
            <ac:spMk id="2" creationId="{5FDC06BA-E2C9-CC42-00AD-3B1B1BDB0FAD}"/>
          </ac:spMkLst>
        </pc:spChg>
        <pc:spChg chg="mod">
          <ac:chgData name="Cecile Robertson" userId="60d9e854ded97a0d" providerId="LiveId" clId="{65D81530-A6A4-40A2-9A62-26A0E2A241CD}" dt="2026-03-18T17:38:51.949" v="1894" actId="26606"/>
          <ac:spMkLst>
            <pc:docMk/>
            <pc:sldMk cId="538659316" sldId="265"/>
            <ac:spMk id="3" creationId="{7540194B-EBC7-0144-04A5-0CA0E1F435BD}"/>
          </ac:spMkLst>
        </pc:spChg>
        <pc:spChg chg="add">
          <ac:chgData name="Cecile Robertson" userId="60d9e854ded97a0d" providerId="LiveId" clId="{65D81530-A6A4-40A2-9A62-26A0E2A241CD}" dt="2026-03-18T17:38:51.949" v="1894" actId="26606"/>
          <ac:spMkLst>
            <pc:docMk/>
            <pc:sldMk cId="538659316" sldId="265"/>
            <ac:spMk id="10" creationId="{1CD81A2A-6ED4-4EF4-A14C-912D31E14800}"/>
          </ac:spMkLst>
        </pc:spChg>
        <pc:spChg chg="add">
          <ac:chgData name="Cecile Robertson" userId="60d9e854ded97a0d" providerId="LiveId" clId="{65D81530-A6A4-40A2-9A62-26A0E2A241CD}" dt="2026-03-18T17:38:51.949" v="1894" actId="26606"/>
          <ac:spMkLst>
            <pc:docMk/>
            <pc:sldMk cId="538659316" sldId="265"/>
            <ac:spMk id="12" creationId="{1661932C-CA15-4E17-B115-FAE7CBEE4789}"/>
          </ac:spMkLst>
        </pc:spChg>
        <pc:spChg chg="add">
          <ac:chgData name="Cecile Robertson" userId="60d9e854ded97a0d" providerId="LiveId" clId="{65D81530-A6A4-40A2-9A62-26A0E2A241CD}" dt="2026-03-18T17:38:51.949" v="1894" actId="26606"/>
          <ac:spMkLst>
            <pc:docMk/>
            <pc:sldMk cId="538659316" sldId="265"/>
            <ac:spMk id="14" creationId="{8590ADD5-9383-4D3D-9047-3DA2593CCB5D}"/>
          </ac:spMkLst>
        </pc:spChg>
        <pc:spChg chg="add">
          <ac:chgData name="Cecile Robertson" userId="60d9e854ded97a0d" providerId="LiveId" clId="{65D81530-A6A4-40A2-9A62-26A0E2A241CD}" dt="2026-03-18T17:38:51.949" v="1894" actId="26606"/>
          <ac:spMkLst>
            <pc:docMk/>
            <pc:sldMk cId="538659316" sldId="265"/>
            <ac:spMk id="16" creationId="{DABE3E45-88CF-45D8-8D40-C773324D93F6}"/>
          </ac:spMkLst>
        </pc:spChg>
        <pc:spChg chg="add">
          <ac:chgData name="Cecile Robertson" userId="60d9e854ded97a0d" providerId="LiveId" clId="{65D81530-A6A4-40A2-9A62-26A0E2A241CD}" dt="2026-03-18T17:38:51.949" v="1894" actId="26606"/>
          <ac:spMkLst>
            <pc:docMk/>
            <pc:sldMk cId="538659316" sldId="265"/>
            <ac:spMk id="20" creationId="{B91ECDA9-56DC-4270-8F33-01C5637B8CEB}"/>
          </ac:spMkLst>
        </pc:spChg>
        <pc:spChg chg="add">
          <ac:chgData name="Cecile Robertson" userId="60d9e854ded97a0d" providerId="LiveId" clId="{65D81530-A6A4-40A2-9A62-26A0E2A241CD}" dt="2026-03-18T17:38:51.949" v="1894" actId="26606"/>
          <ac:spMkLst>
            <pc:docMk/>
            <pc:sldMk cId="538659316" sldId="265"/>
            <ac:spMk id="22" creationId="{75F47824-961D-465D-84F9-EAE11BC6173B}"/>
          </ac:spMkLst>
        </pc:spChg>
        <pc:spChg chg="add">
          <ac:chgData name="Cecile Robertson" userId="60d9e854ded97a0d" providerId="LiveId" clId="{65D81530-A6A4-40A2-9A62-26A0E2A241CD}" dt="2026-03-18T17:38:51.949" v="1894" actId="26606"/>
          <ac:spMkLst>
            <pc:docMk/>
            <pc:sldMk cId="538659316" sldId="265"/>
            <ac:spMk id="24" creationId="{FEC9DA3E-C1D7-472D-B7C0-F71AE41FBA23}"/>
          </ac:spMkLst>
        </pc:spChg>
        <pc:picChg chg="add mod">
          <ac:chgData name="Cecile Robertson" userId="60d9e854ded97a0d" providerId="LiveId" clId="{65D81530-A6A4-40A2-9A62-26A0E2A241CD}" dt="2026-03-18T17:38:51.949" v="1894" actId="26606"/>
          <ac:picMkLst>
            <pc:docMk/>
            <pc:sldMk cId="538659316" sldId="265"/>
            <ac:picMk id="5" creationId="{463396D1-BC0E-C1F3-6076-8D810713C521}"/>
          </ac:picMkLst>
        </pc:picChg>
      </pc:sldChg>
      <pc:sldChg chg="addSp modSp new mod setBg">
        <pc:chgData name="Cecile Robertson" userId="60d9e854ded97a0d" providerId="LiveId" clId="{65D81530-A6A4-40A2-9A62-26A0E2A241CD}" dt="2026-03-18T17:38:57.234" v="1895" actId="26606"/>
        <pc:sldMkLst>
          <pc:docMk/>
          <pc:sldMk cId="1945059068" sldId="266"/>
        </pc:sldMkLst>
        <pc:spChg chg="mod">
          <ac:chgData name="Cecile Robertson" userId="60d9e854ded97a0d" providerId="LiveId" clId="{65D81530-A6A4-40A2-9A62-26A0E2A241CD}" dt="2026-03-18T17:38:57.234" v="1895" actId="26606"/>
          <ac:spMkLst>
            <pc:docMk/>
            <pc:sldMk cId="1945059068" sldId="266"/>
            <ac:spMk id="2" creationId="{FCD429DA-B61C-C011-5F16-75E0FC53DB85}"/>
          </ac:spMkLst>
        </pc:spChg>
        <pc:spChg chg="mod">
          <ac:chgData name="Cecile Robertson" userId="60d9e854ded97a0d" providerId="LiveId" clId="{65D81530-A6A4-40A2-9A62-26A0E2A241CD}" dt="2026-03-18T17:38:57.234" v="1895" actId="26606"/>
          <ac:spMkLst>
            <pc:docMk/>
            <pc:sldMk cId="1945059068" sldId="266"/>
            <ac:spMk id="3" creationId="{DB2C7AFE-0FE2-9C98-545D-C2EA9B5F6B7A}"/>
          </ac:spMkLst>
        </pc:spChg>
        <pc:spChg chg="add">
          <ac:chgData name="Cecile Robertson" userId="60d9e854ded97a0d" providerId="LiveId" clId="{65D81530-A6A4-40A2-9A62-26A0E2A241CD}" dt="2026-03-18T17:38:57.234" v="1895" actId="26606"/>
          <ac:spMkLst>
            <pc:docMk/>
            <pc:sldMk cId="1945059068" sldId="266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17:38:57.234" v="1895" actId="26606"/>
          <ac:spMkLst>
            <pc:docMk/>
            <pc:sldMk cId="1945059068" sldId="266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17:38:57.234" v="1895" actId="26606"/>
          <ac:spMkLst>
            <pc:docMk/>
            <pc:sldMk cId="1945059068" sldId="266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8T17:39:04.523" v="1896" actId="26606"/>
        <pc:sldMkLst>
          <pc:docMk/>
          <pc:sldMk cId="4168183831" sldId="267"/>
        </pc:sldMkLst>
        <pc:spChg chg="mod">
          <ac:chgData name="Cecile Robertson" userId="60d9e854ded97a0d" providerId="LiveId" clId="{65D81530-A6A4-40A2-9A62-26A0E2A241CD}" dt="2026-03-18T17:39:04.523" v="1896" actId="26606"/>
          <ac:spMkLst>
            <pc:docMk/>
            <pc:sldMk cId="4168183831" sldId="267"/>
            <ac:spMk id="2" creationId="{3280B14D-31F5-5803-D4B5-7C92B201DCBB}"/>
          </ac:spMkLst>
        </pc:spChg>
        <pc:spChg chg="mod">
          <ac:chgData name="Cecile Robertson" userId="60d9e854ded97a0d" providerId="LiveId" clId="{65D81530-A6A4-40A2-9A62-26A0E2A241CD}" dt="2026-03-18T17:39:04.523" v="1896" actId="26606"/>
          <ac:spMkLst>
            <pc:docMk/>
            <pc:sldMk cId="4168183831" sldId="267"/>
            <ac:spMk id="3" creationId="{24A9A4EF-29AE-34EA-76D3-BAB60D2E4BC7}"/>
          </ac:spMkLst>
        </pc:spChg>
        <pc:spChg chg="add">
          <ac:chgData name="Cecile Robertson" userId="60d9e854ded97a0d" providerId="LiveId" clId="{65D81530-A6A4-40A2-9A62-26A0E2A241CD}" dt="2026-03-18T17:39:04.523" v="1896" actId="26606"/>
          <ac:spMkLst>
            <pc:docMk/>
            <pc:sldMk cId="4168183831" sldId="267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17:39:04.523" v="1896" actId="26606"/>
          <ac:spMkLst>
            <pc:docMk/>
            <pc:sldMk cId="4168183831" sldId="267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17:39:04.523" v="1896" actId="26606"/>
          <ac:spMkLst>
            <pc:docMk/>
            <pc:sldMk cId="4168183831" sldId="267"/>
            <ac:spMk id="12" creationId="{081E4A58-353D-44AE-B2FC-2A74E2E400F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19020-FC41-47C6-9926-D8A587F1A55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2AF8DC-E2DB-411C-8B95-2C4F34B5B9CD}">
      <dgm:prSet/>
      <dgm:spPr/>
      <dgm:t>
        <a:bodyPr/>
        <a:lstStyle/>
        <a:p>
          <a:r>
            <a:rPr lang="en-US" b="1"/>
            <a:t>1) </a:t>
          </a:r>
          <a:r>
            <a:rPr lang="en-US" b="1" i="0" baseline="0"/>
            <a:t>Je suis une athlète canadienne très connue qui joue au hockey depuis que je suis jeune.</a:t>
          </a:r>
          <a:endParaRPr lang="en-US"/>
        </a:p>
      </dgm:t>
    </dgm:pt>
    <dgm:pt modelId="{34255A88-2384-4BBC-BE5B-A10B0795181B}" type="parTrans" cxnId="{7A170983-AA07-4AA1-BDA6-9659640D98C2}">
      <dgm:prSet/>
      <dgm:spPr/>
      <dgm:t>
        <a:bodyPr/>
        <a:lstStyle/>
        <a:p>
          <a:endParaRPr lang="en-US"/>
        </a:p>
      </dgm:t>
    </dgm:pt>
    <dgm:pt modelId="{42FB2753-3471-4BDF-8533-C19ABA0E1581}" type="sibTrans" cxnId="{7A170983-AA07-4AA1-BDA6-9659640D98C2}">
      <dgm:prSet/>
      <dgm:spPr/>
      <dgm:t>
        <a:bodyPr/>
        <a:lstStyle/>
        <a:p>
          <a:endParaRPr lang="en-US"/>
        </a:p>
      </dgm:t>
    </dgm:pt>
    <dgm:pt modelId="{82244832-C74C-46B1-AE6A-4BC3A3A35F53}">
      <dgm:prSet/>
      <dgm:spPr/>
      <dgm:t>
        <a:bodyPr/>
        <a:lstStyle/>
        <a:p>
          <a:r>
            <a:rPr lang="en-US" b="1" i="0" baseline="0" dirty="0"/>
            <a:t>2) </a:t>
          </a:r>
          <a:r>
            <a:rPr lang="en-US" b="1" i="0" baseline="0" dirty="0" err="1"/>
            <a:t>J’ai</a:t>
          </a:r>
          <a:r>
            <a:rPr lang="en-US" b="1" i="0" baseline="0" dirty="0"/>
            <a:t> </a:t>
          </a:r>
          <a:r>
            <a:rPr lang="en-US" b="1" i="0" baseline="0" dirty="0" err="1"/>
            <a:t>marqué</a:t>
          </a:r>
          <a:r>
            <a:rPr lang="en-US" b="1" i="0" baseline="0" dirty="0"/>
            <a:t> des buts très </a:t>
          </a:r>
          <a:r>
            <a:rPr lang="en-US" b="1" i="0" baseline="0" dirty="0" err="1"/>
            <a:t>importants</a:t>
          </a:r>
          <a:r>
            <a:rPr lang="en-US" b="1" i="0" baseline="0" dirty="0"/>
            <a:t> aux Jeux </a:t>
          </a:r>
          <a:r>
            <a:rPr lang="en-US" b="1" i="0" baseline="0" dirty="0" err="1"/>
            <a:t>olympiques</a:t>
          </a:r>
          <a:r>
            <a:rPr lang="en-US" b="1" i="0" baseline="0" dirty="0"/>
            <a:t> à Milano-Cortina </a:t>
          </a:r>
          <a:r>
            <a:rPr lang="en-US" b="1" i="0" baseline="0" dirty="0" err="1"/>
            <a:t>cette</a:t>
          </a:r>
          <a:r>
            <a:rPr lang="en-US" b="1" i="0" baseline="0" dirty="0"/>
            <a:t> </a:t>
          </a:r>
          <a:r>
            <a:rPr lang="en-US" b="1" i="0" baseline="0" dirty="0" err="1"/>
            <a:t>année</a:t>
          </a:r>
          <a:r>
            <a:rPr lang="en-US" b="1" i="0" baseline="0" dirty="0"/>
            <a:t> et </a:t>
          </a:r>
          <a:r>
            <a:rPr lang="en-US" b="1" i="0" baseline="0" dirty="0" err="1"/>
            <a:t>j’ai</a:t>
          </a:r>
          <a:r>
            <a:rPr lang="en-US" b="1" i="0" baseline="0" dirty="0"/>
            <a:t> </a:t>
          </a:r>
          <a:r>
            <a:rPr lang="en-US" b="1" i="0" baseline="0" dirty="0" err="1"/>
            <a:t>aidé</a:t>
          </a:r>
          <a:r>
            <a:rPr lang="en-US" b="1" i="0" baseline="0" dirty="0"/>
            <a:t> le Canada à </a:t>
          </a:r>
          <a:r>
            <a:rPr lang="en-US" b="1" i="0" baseline="0" dirty="0" err="1"/>
            <a:t>gagner</a:t>
          </a:r>
          <a:r>
            <a:rPr lang="en-US" b="1" i="0" baseline="0" dirty="0"/>
            <a:t> des </a:t>
          </a:r>
          <a:r>
            <a:rPr lang="en-US" b="1" i="0" baseline="0" dirty="0" err="1"/>
            <a:t>médailles</a:t>
          </a:r>
          <a:r>
            <a:rPr lang="en-US" b="1" i="0" baseline="0" dirty="0"/>
            <a:t> d’or dans le passé.</a:t>
          </a:r>
          <a:endParaRPr lang="en-US" dirty="0"/>
        </a:p>
      </dgm:t>
    </dgm:pt>
    <dgm:pt modelId="{8A46722A-AEE8-4213-B4C1-59B67590E795}" type="parTrans" cxnId="{D6F5DDA6-921A-485B-B614-E9550B96B345}">
      <dgm:prSet/>
      <dgm:spPr/>
      <dgm:t>
        <a:bodyPr/>
        <a:lstStyle/>
        <a:p>
          <a:endParaRPr lang="en-US"/>
        </a:p>
      </dgm:t>
    </dgm:pt>
    <dgm:pt modelId="{EBF6A880-BBDF-4FF6-94F0-1F06F349CBE5}" type="sibTrans" cxnId="{D6F5DDA6-921A-485B-B614-E9550B96B345}">
      <dgm:prSet/>
      <dgm:spPr/>
      <dgm:t>
        <a:bodyPr/>
        <a:lstStyle/>
        <a:p>
          <a:endParaRPr lang="en-US"/>
        </a:p>
      </dgm:t>
    </dgm:pt>
    <dgm:pt modelId="{7D9DC643-80D2-4236-B7F5-EA4F2561D64B}">
      <dgm:prSet/>
      <dgm:spPr/>
      <dgm:t>
        <a:bodyPr/>
        <a:lstStyle/>
        <a:p>
          <a:r>
            <a:rPr lang="en-US" b="1" i="0" baseline="0"/>
            <a:t>3) Je suis la capitaine de mon équipe et on me surnomme souvent “Captain Clutch” parce que je performe dans les moments importants.</a:t>
          </a:r>
          <a:endParaRPr lang="en-US"/>
        </a:p>
      </dgm:t>
    </dgm:pt>
    <dgm:pt modelId="{A629F817-7694-4F4E-8B36-A682147CBB3B}" type="parTrans" cxnId="{3CE83482-1C54-4E76-AADD-A6D0DA67F3AA}">
      <dgm:prSet/>
      <dgm:spPr/>
      <dgm:t>
        <a:bodyPr/>
        <a:lstStyle/>
        <a:p>
          <a:endParaRPr lang="en-US"/>
        </a:p>
      </dgm:t>
    </dgm:pt>
    <dgm:pt modelId="{5D48C734-3C22-4E03-8AFD-E7F466DB5A12}" type="sibTrans" cxnId="{3CE83482-1C54-4E76-AADD-A6D0DA67F3AA}">
      <dgm:prSet/>
      <dgm:spPr/>
      <dgm:t>
        <a:bodyPr/>
        <a:lstStyle/>
        <a:p>
          <a:endParaRPr lang="en-US"/>
        </a:p>
      </dgm:t>
    </dgm:pt>
    <dgm:pt modelId="{E44B8937-AA0C-4C4A-A558-56B82E3DB632}">
      <dgm:prSet/>
      <dgm:spPr/>
      <dgm:t>
        <a:bodyPr/>
        <a:lstStyle/>
        <a:p>
          <a:r>
            <a:rPr lang="en-US" b="1" i="0" baseline="0"/>
            <a:t>4) Je viens du Québec et je suis un modèle pour beaucoup de jeunes qui aiment le hockey.</a:t>
          </a:r>
          <a:endParaRPr lang="en-US"/>
        </a:p>
      </dgm:t>
    </dgm:pt>
    <dgm:pt modelId="{6F2EF0F1-97F0-4948-9DF7-B860B92EA12A}" type="parTrans" cxnId="{9DB0C1BD-A0F4-4E1D-9D06-200799316D1B}">
      <dgm:prSet/>
      <dgm:spPr/>
      <dgm:t>
        <a:bodyPr/>
        <a:lstStyle/>
        <a:p>
          <a:endParaRPr lang="en-US"/>
        </a:p>
      </dgm:t>
    </dgm:pt>
    <dgm:pt modelId="{86C0EF63-B443-4767-A21F-34CDEE3B9E71}" type="sibTrans" cxnId="{9DB0C1BD-A0F4-4E1D-9D06-200799316D1B}">
      <dgm:prSet/>
      <dgm:spPr/>
      <dgm:t>
        <a:bodyPr/>
        <a:lstStyle/>
        <a:p>
          <a:endParaRPr lang="en-US"/>
        </a:p>
      </dgm:t>
    </dgm:pt>
    <dgm:pt modelId="{462F8ABF-4A46-4AA2-BC3A-E5A8D8954D9E}" type="pres">
      <dgm:prSet presAssocID="{8FA19020-FC41-47C6-9926-D8A587F1A55E}" presName="linear" presStyleCnt="0">
        <dgm:presLayoutVars>
          <dgm:animLvl val="lvl"/>
          <dgm:resizeHandles val="exact"/>
        </dgm:presLayoutVars>
      </dgm:prSet>
      <dgm:spPr/>
    </dgm:pt>
    <dgm:pt modelId="{3D32BA79-D7AF-4C6E-A376-211A2B7D0811}" type="pres">
      <dgm:prSet presAssocID="{F32AF8DC-E2DB-411C-8B95-2C4F34B5B9C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6374BB0-70B4-426E-A5A0-074BEC2F07B0}" type="pres">
      <dgm:prSet presAssocID="{42FB2753-3471-4BDF-8533-C19ABA0E1581}" presName="spacer" presStyleCnt="0"/>
      <dgm:spPr/>
    </dgm:pt>
    <dgm:pt modelId="{4A204C78-B874-4300-BF2D-4A5FE37B8D42}" type="pres">
      <dgm:prSet presAssocID="{82244832-C74C-46B1-AE6A-4BC3A3A35F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A55D96A-8DD5-49F3-A6E6-843815C9DBE5}" type="pres">
      <dgm:prSet presAssocID="{EBF6A880-BBDF-4FF6-94F0-1F06F349CBE5}" presName="spacer" presStyleCnt="0"/>
      <dgm:spPr/>
    </dgm:pt>
    <dgm:pt modelId="{2D9BA5A8-294C-4248-9938-3E78F7753D73}" type="pres">
      <dgm:prSet presAssocID="{7D9DC643-80D2-4236-B7F5-EA4F2561D64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BBEBE40-182B-49B4-B768-EFBDBE26BAA6}" type="pres">
      <dgm:prSet presAssocID="{5D48C734-3C22-4E03-8AFD-E7F466DB5A12}" presName="spacer" presStyleCnt="0"/>
      <dgm:spPr/>
    </dgm:pt>
    <dgm:pt modelId="{2B322D18-7E55-43BC-9A1A-25EA59E4DDA6}" type="pres">
      <dgm:prSet presAssocID="{E44B8937-AA0C-4C4A-A558-56B82E3DB6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44B2432-70AE-4C80-9C19-B447EAE0FF3E}" type="presOf" srcId="{E44B8937-AA0C-4C4A-A558-56B82E3DB632}" destId="{2B322D18-7E55-43BC-9A1A-25EA59E4DDA6}" srcOrd="0" destOrd="0" presId="urn:microsoft.com/office/officeart/2005/8/layout/vList2"/>
    <dgm:cxn modelId="{DB702735-537D-4DE0-A7F3-E99BB080511A}" type="presOf" srcId="{F32AF8DC-E2DB-411C-8B95-2C4F34B5B9CD}" destId="{3D32BA79-D7AF-4C6E-A376-211A2B7D0811}" srcOrd="0" destOrd="0" presId="urn:microsoft.com/office/officeart/2005/8/layout/vList2"/>
    <dgm:cxn modelId="{45AA9F44-2102-464D-BD69-2E586D472AF3}" type="presOf" srcId="{8FA19020-FC41-47C6-9926-D8A587F1A55E}" destId="{462F8ABF-4A46-4AA2-BC3A-E5A8D8954D9E}" srcOrd="0" destOrd="0" presId="urn:microsoft.com/office/officeart/2005/8/layout/vList2"/>
    <dgm:cxn modelId="{45565D4A-F1C9-4FCF-8E03-9D59CE14BB09}" type="presOf" srcId="{82244832-C74C-46B1-AE6A-4BC3A3A35F53}" destId="{4A204C78-B874-4300-BF2D-4A5FE37B8D42}" srcOrd="0" destOrd="0" presId="urn:microsoft.com/office/officeart/2005/8/layout/vList2"/>
    <dgm:cxn modelId="{E9D5736C-5FCC-4E52-AA61-92E8EF1018F8}" type="presOf" srcId="{7D9DC643-80D2-4236-B7F5-EA4F2561D64B}" destId="{2D9BA5A8-294C-4248-9938-3E78F7753D73}" srcOrd="0" destOrd="0" presId="urn:microsoft.com/office/officeart/2005/8/layout/vList2"/>
    <dgm:cxn modelId="{3CE83482-1C54-4E76-AADD-A6D0DA67F3AA}" srcId="{8FA19020-FC41-47C6-9926-D8A587F1A55E}" destId="{7D9DC643-80D2-4236-B7F5-EA4F2561D64B}" srcOrd="2" destOrd="0" parTransId="{A629F817-7694-4F4E-8B36-A682147CBB3B}" sibTransId="{5D48C734-3C22-4E03-8AFD-E7F466DB5A12}"/>
    <dgm:cxn modelId="{7A170983-AA07-4AA1-BDA6-9659640D98C2}" srcId="{8FA19020-FC41-47C6-9926-D8A587F1A55E}" destId="{F32AF8DC-E2DB-411C-8B95-2C4F34B5B9CD}" srcOrd="0" destOrd="0" parTransId="{34255A88-2384-4BBC-BE5B-A10B0795181B}" sibTransId="{42FB2753-3471-4BDF-8533-C19ABA0E1581}"/>
    <dgm:cxn modelId="{D6F5DDA6-921A-485B-B614-E9550B96B345}" srcId="{8FA19020-FC41-47C6-9926-D8A587F1A55E}" destId="{82244832-C74C-46B1-AE6A-4BC3A3A35F53}" srcOrd="1" destOrd="0" parTransId="{8A46722A-AEE8-4213-B4C1-59B67590E795}" sibTransId="{EBF6A880-BBDF-4FF6-94F0-1F06F349CBE5}"/>
    <dgm:cxn modelId="{9DB0C1BD-A0F4-4E1D-9D06-200799316D1B}" srcId="{8FA19020-FC41-47C6-9926-D8A587F1A55E}" destId="{E44B8937-AA0C-4C4A-A558-56B82E3DB632}" srcOrd="3" destOrd="0" parTransId="{6F2EF0F1-97F0-4948-9DF7-B860B92EA12A}" sibTransId="{86C0EF63-B443-4767-A21F-34CDEE3B9E71}"/>
    <dgm:cxn modelId="{560EDF6D-5F53-4271-A1BB-0A189E93CF0A}" type="presParOf" srcId="{462F8ABF-4A46-4AA2-BC3A-E5A8D8954D9E}" destId="{3D32BA79-D7AF-4C6E-A376-211A2B7D0811}" srcOrd="0" destOrd="0" presId="urn:microsoft.com/office/officeart/2005/8/layout/vList2"/>
    <dgm:cxn modelId="{689E2C3F-CB92-4A3C-B90B-C380386558EA}" type="presParOf" srcId="{462F8ABF-4A46-4AA2-BC3A-E5A8D8954D9E}" destId="{06374BB0-70B4-426E-A5A0-074BEC2F07B0}" srcOrd="1" destOrd="0" presId="urn:microsoft.com/office/officeart/2005/8/layout/vList2"/>
    <dgm:cxn modelId="{4FAB07D1-2542-4205-A9A4-5B879BFB6DE8}" type="presParOf" srcId="{462F8ABF-4A46-4AA2-BC3A-E5A8D8954D9E}" destId="{4A204C78-B874-4300-BF2D-4A5FE37B8D42}" srcOrd="2" destOrd="0" presId="urn:microsoft.com/office/officeart/2005/8/layout/vList2"/>
    <dgm:cxn modelId="{66CE0D3E-4DDC-495F-B4DE-C7F81925A059}" type="presParOf" srcId="{462F8ABF-4A46-4AA2-BC3A-E5A8D8954D9E}" destId="{2A55D96A-8DD5-49F3-A6E6-843815C9DBE5}" srcOrd="3" destOrd="0" presId="urn:microsoft.com/office/officeart/2005/8/layout/vList2"/>
    <dgm:cxn modelId="{85141733-9050-4A81-9A6B-50ADD04BD468}" type="presParOf" srcId="{462F8ABF-4A46-4AA2-BC3A-E5A8D8954D9E}" destId="{2D9BA5A8-294C-4248-9938-3E78F7753D73}" srcOrd="4" destOrd="0" presId="urn:microsoft.com/office/officeart/2005/8/layout/vList2"/>
    <dgm:cxn modelId="{1322C779-3D81-43DF-A171-20999E030A7D}" type="presParOf" srcId="{462F8ABF-4A46-4AA2-BC3A-E5A8D8954D9E}" destId="{0BBEBE40-182B-49B4-B768-EFBDBE26BAA6}" srcOrd="5" destOrd="0" presId="urn:microsoft.com/office/officeart/2005/8/layout/vList2"/>
    <dgm:cxn modelId="{FB584BFF-84B6-400A-8D86-689F018AF19E}" type="presParOf" srcId="{462F8ABF-4A46-4AA2-BC3A-E5A8D8954D9E}" destId="{2B322D18-7E55-43BC-9A1A-25EA59E4DDA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2BA79-D7AF-4C6E-A376-211A2B7D0811}">
      <dsp:nvSpPr>
        <dsp:cNvPr id="0" name=""/>
        <dsp:cNvSpPr/>
      </dsp:nvSpPr>
      <dsp:spPr>
        <a:xfrm>
          <a:off x="0" y="586849"/>
          <a:ext cx="6245265" cy="10628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1) </a:t>
          </a:r>
          <a:r>
            <a:rPr lang="en-US" sz="1900" b="1" i="0" kern="1200" baseline="0"/>
            <a:t>Je suis une athlète canadienne très connue qui joue au hockey depuis que je suis jeune.</a:t>
          </a:r>
          <a:endParaRPr lang="en-US" sz="1900" kern="1200"/>
        </a:p>
      </dsp:txBody>
      <dsp:txXfrm>
        <a:off x="51885" y="638734"/>
        <a:ext cx="6141495" cy="959101"/>
      </dsp:txXfrm>
    </dsp:sp>
    <dsp:sp modelId="{4A204C78-B874-4300-BF2D-4A5FE37B8D42}">
      <dsp:nvSpPr>
        <dsp:cNvPr id="0" name=""/>
        <dsp:cNvSpPr/>
      </dsp:nvSpPr>
      <dsp:spPr>
        <a:xfrm>
          <a:off x="0" y="1704441"/>
          <a:ext cx="6245265" cy="1062871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 dirty="0"/>
            <a:t>2) </a:t>
          </a:r>
          <a:r>
            <a:rPr lang="en-US" sz="1900" b="1" i="0" kern="1200" baseline="0" dirty="0" err="1"/>
            <a:t>J’ai</a:t>
          </a:r>
          <a:r>
            <a:rPr lang="en-US" sz="1900" b="1" i="0" kern="1200" baseline="0" dirty="0"/>
            <a:t> </a:t>
          </a:r>
          <a:r>
            <a:rPr lang="en-US" sz="1900" b="1" i="0" kern="1200" baseline="0" dirty="0" err="1"/>
            <a:t>marqué</a:t>
          </a:r>
          <a:r>
            <a:rPr lang="en-US" sz="1900" b="1" i="0" kern="1200" baseline="0" dirty="0"/>
            <a:t> des buts très </a:t>
          </a:r>
          <a:r>
            <a:rPr lang="en-US" sz="1900" b="1" i="0" kern="1200" baseline="0" dirty="0" err="1"/>
            <a:t>importants</a:t>
          </a:r>
          <a:r>
            <a:rPr lang="en-US" sz="1900" b="1" i="0" kern="1200" baseline="0" dirty="0"/>
            <a:t> aux Jeux </a:t>
          </a:r>
          <a:r>
            <a:rPr lang="en-US" sz="1900" b="1" i="0" kern="1200" baseline="0" dirty="0" err="1"/>
            <a:t>olympiques</a:t>
          </a:r>
          <a:r>
            <a:rPr lang="en-US" sz="1900" b="1" i="0" kern="1200" baseline="0" dirty="0"/>
            <a:t> à Milano-Cortina </a:t>
          </a:r>
          <a:r>
            <a:rPr lang="en-US" sz="1900" b="1" i="0" kern="1200" baseline="0" dirty="0" err="1"/>
            <a:t>cette</a:t>
          </a:r>
          <a:r>
            <a:rPr lang="en-US" sz="1900" b="1" i="0" kern="1200" baseline="0" dirty="0"/>
            <a:t> </a:t>
          </a:r>
          <a:r>
            <a:rPr lang="en-US" sz="1900" b="1" i="0" kern="1200" baseline="0" dirty="0" err="1"/>
            <a:t>année</a:t>
          </a:r>
          <a:r>
            <a:rPr lang="en-US" sz="1900" b="1" i="0" kern="1200" baseline="0" dirty="0"/>
            <a:t> et </a:t>
          </a:r>
          <a:r>
            <a:rPr lang="en-US" sz="1900" b="1" i="0" kern="1200" baseline="0" dirty="0" err="1"/>
            <a:t>j’ai</a:t>
          </a:r>
          <a:r>
            <a:rPr lang="en-US" sz="1900" b="1" i="0" kern="1200" baseline="0" dirty="0"/>
            <a:t> </a:t>
          </a:r>
          <a:r>
            <a:rPr lang="en-US" sz="1900" b="1" i="0" kern="1200" baseline="0" dirty="0" err="1"/>
            <a:t>aidé</a:t>
          </a:r>
          <a:r>
            <a:rPr lang="en-US" sz="1900" b="1" i="0" kern="1200" baseline="0" dirty="0"/>
            <a:t> le Canada à </a:t>
          </a:r>
          <a:r>
            <a:rPr lang="en-US" sz="1900" b="1" i="0" kern="1200" baseline="0" dirty="0" err="1"/>
            <a:t>gagner</a:t>
          </a:r>
          <a:r>
            <a:rPr lang="en-US" sz="1900" b="1" i="0" kern="1200" baseline="0" dirty="0"/>
            <a:t> des </a:t>
          </a:r>
          <a:r>
            <a:rPr lang="en-US" sz="1900" b="1" i="0" kern="1200" baseline="0" dirty="0" err="1"/>
            <a:t>médailles</a:t>
          </a:r>
          <a:r>
            <a:rPr lang="en-US" sz="1900" b="1" i="0" kern="1200" baseline="0" dirty="0"/>
            <a:t> d’or dans le passé.</a:t>
          </a:r>
          <a:endParaRPr lang="en-US" sz="1900" kern="1200" dirty="0"/>
        </a:p>
      </dsp:txBody>
      <dsp:txXfrm>
        <a:off x="51885" y="1756326"/>
        <a:ext cx="6141495" cy="959101"/>
      </dsp:txXfrm>
    </dsp:sp>
    <dsp:sp modelId="{2D9BA5A8-294C-4248-9938-3E78F7753D73}">
      <dsp:nvSpPr>
        <dsp:cNvPr id="0" name=""/>
        <dsp:cNvSpPr/>
      </dsp:nvSpPr>
      <dsp:spPr>
        <a:xfrm>
          <a:off x="0" y="2822033"/>
          <a:ext cx="6245265" cy="1062871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3) Je suis la capitaine de mon équipe et on me surnomme souvent “Captain Clutch” parce que je performe dans les moments importants.</a:t>
          </a:r>
          <a:endParaRPr lang="en-US" sz="1900" kern="1200"/>
        </a:p>
      </dsp:txBody>
      <dsp:txXfrm>
        <a:off x="51885" y="2873918"/>
        <a:ext cx="6141495" cy="959101"/>
      </dsp:txXfrm>
    </dsp:sp>
    <dsp:sp modelId="{2B322D18-7E55-43BC-9A1A-25EA59E4DDA6}">
      <dsp:nvSpPr>
        <dsp:cNvPr id="0" name=""/>
        <dsp:cNvSpPr/>
      </dsp:nvSpPr>
      <dsp:spPr>
        <a:xfrm>
          <a:off x="0" y="3939625"/>
          <a:ext cx="6245265" cy="1062871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4) Je viens du Québec et je suis un modèle pour beaucoup de jeunes qui aiment le hockey.</a:t>
          </a:r>
          <a:endParaRPr lang="en-US" sz="1900" kern="1200"/>
        </a:p>
      </dsp:txBody>
      <dsp:txXfrm>
        <a:off x="51885" y="3991510"/>
        <a:ext cx="6141495" cy="959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DB38D-9EF8-4725-F383-FC9467376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7C08A-546A-1452-0F4B-06EB4D485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46166-88C2-26F0-3A9B-F4FDD657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FA04-BF25-40C7-906E-C38C386021B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3B95-25C1-3D46-9781-CB05329F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B6D7B-7B79-F073-95C5-FB39AFEB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980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881B8-21DC-61BC-FA0E-D4BEBC282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675B6-89C1-AF6E-7AD7-0E3E08DC6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08542-912F-BB75-E58E-55EE4C6C9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FA04-BF25-40C7-906E-C38C386021B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46BA4-7002-03E0-8F63-27A86B02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4879E-0632-65BE-2F35-23278C0B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745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971078-3C8F-7E1B-F4D5-F5F617C61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EA6E5-22FB-F743-9A5B-107B92A45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0D3E2-88BB-4FFB-9D84-3723FBC1F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FA04-BF25-40C7-906E-C38C386021B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8FBE1-5EA3-9804-B457-F85D82A9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E8DF8-D2BF-A589-1737-D8387961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471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DFFA-3BB7-3126-771E-B3705DA74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BB725-5706-7BA2-1858-46F911298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296BE-8072-728A-46BE-AE67B926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FA04-BF25-40C7-906E-C38C386021B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EC993-D6A9-BE78-D56F-BA6C8C8A9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3E9DC-7F54-B1C9-3FE8-E0A5D082A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7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4F29B-65C6-9257-AE1A-20990904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D7B8-D4B5-8644-C900-7401ED876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B446F-8986-941B-4274-45A981D5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FA04-BF25-40C7-906E-C38C386021B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A726C-AD92-2BB5-A245-57D940E1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06772-F947-43A5-F96C-EA8898DE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931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56B8E-F1B4-B095-E6E8-8F16F8B46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5A103-240A-07CC-55A4-03CFDCC85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EBA04-7644-FC42-ED1C-FDA4C7218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6DA7C-4A49-DBBD-4895-C53F57EC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FA04-BF25-40C7-906E-C38C386021B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7048D-119C-44F4-BDB8-B69D157A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7A88B-BD4E-477F-ADE8-DC39FC25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787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A7082-369F-1FD4-2C9D-A70BF58C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CB102-B156-F691-01F0-92478C810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050C9-DE53-2B2C-8363-F34F4A35A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C319BB-9613-A5ED-8A38-6C9221570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65028-1C25-CE28-E3B9-43B0616C0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F46766-B4A4-3FD2-D360-E85A9718B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FA04-BF25-40C7-906E-C38C386021B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87F2B0-21C7-1DF4-3750-6175B554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2369BC-9582-DA7F-EC47-7898A408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81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33170-AA5E-0696-D0DA-97C448C7A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72D56-A118-A356-049C-3138A9BFE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FA04-BF25-40C7-906E-C38C386021B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A15D73-8FCA-549A-6A22-C075CC591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49973-2AE5-8EC4-7DCD-E6EC92EF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663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C6C6D-A501-0352-90EB-17060ACA9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FA04-BF25-40C7-906E-C38C386021B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1B786E-3187-88D5-BA66-37ADAC60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5E3E7-23D7-06A5-6A5B-4B0AC1D4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842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B59B-6005-D8A5-4BD7-BE460242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3258F-2BDB-F8C8-E293-718D06AA6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98B61-6F32-F2D1-D50C-16EEF3B0F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45664-A7D7-580F-F5EE-EB2CE3DC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FA04-BF25-40C7-906E-C38C386021B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B59CD-92A8-2222-EC27-791996C32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40904-F0A3-B5A1-DE71-12B05C79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298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8378-0D2E-13EA-8428-A702CAD76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855864-3AFE-51FF-E568-AEA0AD12F1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5CF24-9E43-4BA7-8245-A628838CE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B0564-94FB-3B37-620C-2553146A1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FA04-BF25-40C7-906E-C38C386021B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32CD7-E2E0-F722-C75F-C9B453F3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FE14D-328C-C992-8075-49ECA7D0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67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5B8BE2-BDFF-BA25-2E61-5598C95D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642F8-9ED5-0AB5-59A9-9C4B04F3F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FA270-B04A-6A9F-90F9-BB37E5E11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6BFA04-BF25-40C7-906E-C38C386021B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1F3F2-4890-7DB5-0CB3-C3BC7F7DD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91CB9-BB49-FAB1-F56E-6F2493585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D06937-8957-4164-B2DE-2C3CAC210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208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lympique.ca/team-canada/marie-philip-poulin/?utm_source=copilot.com" TargetMode="External"/><Relationship Id="rId2" Type="http://schemas.openxmlformats.org/officeDocument/2006/relationships/hyperlink" Target="https://www.youtube.com/watch?v=VTczJMNMQ_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F8C1CD2-E59C-42CC-91D0-39F8E0CF1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DD309-F876-C1E5-3B7E-6BD5307F0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753627"/>
            <a:ext cx="5081925" cy="24033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Marie-Phillip Poulin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D8CB0-BE24-B1EF-A370-D989F84C7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5" y="3300762"/>
            <a:ext cx="5969207" cy="338600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endParaRPr lang="en-US" b="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 err="1"/>
              <a:t>Niveau</a:t>
            </a:r>
            <a:r>
              <a:rPr lang="en-US" b="1" dirty="0"/>
              <a:t> :</a:t>
            </a:r>
            <a:r>
              <a:rPr lang="en-US" dirty="0"/>
              <a:t> 6e </a:t>
            </a:r>
            <a:r>
              <a:rPr lang="en-US" dirty="0" err="1"/>
              <a:t>année</a:t>
            </a:r>
            <a:r>
              <a:rPr lang="en-US" dirty="0"/>
              <a:t> – Immersion française</a:t>
            </a:r>
            <a:endParaRPr lang="en-US" b="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/>
              <a:t>Domaines :</a:t>
            </a:r>
            <a:r>
              <a:rPr lang="en-US" dirty="0"/>
              <a:t> FSL (oral, lecture, </a:t>
            </a:r>
            <a:r>
              <a:rPr lang="en-US" dirty="0" err="1"/>
              <a:t>écriture</a:t>
            </a:r>
            <a:r>
              <a:rPr lang="en-US" dirty="0"/>
              <a:t>), Études </a:t>
            </a:r>
            <a:r>
              <a:rPr lang="en-US" dirty="0" err="1"/>
              <a:t>sociales</a:t>
            </a:r>
            <a:r>
              <a:rPr lang="en-US" dirty="0"/>
              <a:t> (leadership, </a:t>
            </a:r>
            <a:r>
              <a:rPr lang="en-US" dirty="0" err="1"/>
              <a:t>identité</a:t>
            </a:r>
            <a:r>
              <a:rPr lang="en-US" dirty="0"/>
              <a:t> canadienne)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600" dirty="0"/>
          </a:p>
          <a:p>
            <a:br>
              <a:rPr lang="en-US" sz="600" dirty="0"/>
            </a:br>
            <a:endParaRPr lang="en-US" sz="6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600" b="0" dirty="0">
              <a:effectLst/>
            </a:endParaRPr>
          </a:p>
          <a:p>
            <a:br>
              <a:rPr lang="en-US" sz="1300" dirty="0"/>
            </a:br>
            <a:r>
              <a:rPr lang="en-US" sz="1300" dirty="0"/>
              <a:t>A</a:t>
            </a:r>
            <a:r>
              <a:rPr lang="en-US" sz="1300" dirty="0">
                <a:effectLst/>
              </a:rPr>
              <a:t>ll images used in this lesson plan are sourced from the Microsoft PowerPoint image library and are used in accordance with </a:t>
            </a:r>
            <a:r>
              <a:rPr lang="en-US" sz="1300" dirty="0" err="1">
                <a:effectLst/>
              </a:rPr>
              <a:t>MicrosoAft’s</a:t>
            </a:r>
            <a:r>
              <a:rPr lang="en-US" sz="1300" dirty="0">
                <a:effectLst/>
              </a:rPr>
              <a:t> content usage terms.</a:t>
            </a:r>
            <a:endParaRPr lang="en-US" sz="1300" dirty="0"/>
          </a:p>
          <a:p>
            <a:endParaRPr lang="en-US" sz="6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092" y="0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Google Shape;65;p14">
            <a:extLst>
              <a:ext uri="{FF2B5EF4-FFF2-40B4-BE49-F238E27FC236}">
                <a16:creationId xmlns:a16="http://schemas.microsoft.com/office/drawing/2014/main" id="{7E6AF1EC-883A-AC6F-9FF1-8478E5A23DE1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943199" y="1922983"/>
            <a:ext cx="2480088" cy="868030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  <a:noFill/>
        </p:spPr>
      </p:pic>
      <p:pic>
        <p:nvPicPr>
          <p:cNvPr id="7" name="Graphic 6" descr="Skate outline">
            <a:extLst>
              <a:ext uri="{FF2B5EF4-FFF2-40B4-BE49-F238E27FC236}">
                <a16:creationId xmlns:a16="http://schemas.microsoft.com/office/drawing/2014/main" id="{66D3FD6E-7520-4297-463C-6989D4585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611" y="146615"/>
            <a:ext cx="2161997" cy="2161997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3287" y="3391544"/>
            <a:ext cx="569514" cy="569514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62258" y="2429507"/>
            <a:ext cx="1029742" cy="1346076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Ice hockey with solid fill">
            <a:extLst>
              <a:ext uri="{FF2B5EF4-FFF2-40B4-BE49-F238E27FC236}">
                <a16:creationId xmlns:a16="http://schemas.microsoft.com/office/drawing/2014/main" id="{F00E4948-56B2-DCAF-B76C-95228EBF6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08044" y="4184262"/>
            <a:ext cx="2161997" cy="2161997"/>
          </a:xfrm>
          <a:custGeom>
            <a:avLst/>
            <a:gdLst/>
            <a:ahLst/>
            <a:cxnLst/>
            <a:rect l="l" t="t" r="r" b="b"/>
            <a:pathLst>
              <a:path w="2565029" h="2588972">
                <a:moveTo>
                  <a:pt x="69897" y="0"/>
                </a:moveTo>
                <a:lnTo>
                  <a:pt x="2495132" y="0"/>
                </a:lnTo>
                <a:cubicBezTo>
                  <a:pt x="2533735" y="0"/>
                  <a:pt x="2565029" y="31294"/>
                  <a:pt x="2565029" y="69897"/>
                </a:cubicBezTo>
                <a:lnTo>
                  <a:pt x="2565029" y="2519075"/>
                </a:lnTo>
                <a:cubicBezTo>
                  <a:pt x="2565029" y="2557678"/>
                  <a:pt x="2533735" y="2588972"/>
                  <a:pt x="2495132" y="2588972"/>
                </a:cubicBezTo>
                <a:lnTo>
                  <a:pt x="69897" y="2588972"/>
                </a:lnTo>
                <a:cubicBezTo>
                  <a:pt x="31294" y="2588972"/>
                  <a:pt x="0" y="2557678"/>
                  <a:pt x="0" y="2519075"/>
                </a:cubicBezTo>
                <a:lnTo>
                  <a:pt x="0" y="69897"/>
                </a:lnTo>
                <a:cubicBezTo>
                  <a:pt x="0" y="31294"/>
                  <a:pt x="31294" y="0"/>
                  <a:pt x="69897" y="0"/>
                </a:cubicBezTo>
                <a:close/>
              </a:path>
            </a:pathLst>
          </a:cu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97546D8-565E-45FE-8079-058CAED5A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6710830" y="5005247"/>
            <a:ext cx="2170501" cy="2254419"/>
          </a:xfrm>
          <a:custGeom>
            <a:avLst/>
            <a:gdLst>
              <a:gd name="connsiteX0" fmla="*/ 2129607 w 2170501"/>
              <a:gd name="connsiteY0" fmla="*/ 1918583 h 2254419"/>
              <a:gd name="connsiteX1" fmla="*/ 2170492 w 2170501"/>
              <a:gd name="connsiteY1" fmla="*/ 1986678 h 2254419"/>
              <a:gd name="connsiteX2" fmla="*/ 2143122 w 2170501"/>
              <a:gd name="connsiteY2" fmla="*/ 2219532 h 2254419"/>
              <a:gd name="connsiteX3" fmla="*/ 2134528 w 2170501"/>
              <a:gd name="connsiteY3" fmla="*/ 2254419 h 2254419"/>
              <a:gd name="connsiteX4" fmla="*/ 1992178 w 2170501"/>
              <a:gd name="connsiteY4" fmla="*/ 2205563 h 2254419"/>
              <a:gd name="connsiteX5" fmla="*/ 1995353 w 2170501"/>
              <a:gd name="connsiteY5" fmla="*/ 2192695 h 2254419"/>
              <a:gd name="connsiteX6" fmla="*/ 2020595 w 2170501"/>
              <a:gd name="connsiteY6" fmla="*/ 1978457 h 2254419"/>
              <a:gd name="connsiteX7" fmla="*/ 2102402 w 2170501"/>
              <a:gd name="connsiteY7" fmla="*/ 1910681 h 2254419"/>
              <a:gd name="connsiteX8" fmla="*/ 2129607 w 2170501"/>
              <a:gd name="connsiteY8" fmla="*/ 1918583 h 2254419"/>
              <a:gd name="connsiteX9" fmla="*/ 1874324 w 2170501"/>
              <a:gd name="connsiteY9" fmla="*/ 904226 h 2254419"/>
              <a:gd name="connsiteX10" fmla="*/ 1919011 w 2170501"/>
              <a:gd name="connsiteY10" fmla="*/ 937393 h 2254419"/>
              <a:gd name="connsiteX11" fmla="*/ 2101793 w 2170501"/>
              <a:gd name="connsiteY11" fmla="*/ 1368166 h 2254419"/>
              <a:gd name="connsiteX12" fmla="*/ 2049988 w 2170501"/>
              <a:gd name="connsiteY12" fmla="*/ 1460853 h 2254419"/>
              <a:gd name="connsiteX13" fmla="*/ 2029492 w 2170501"/>
              <a:gd name="connsiteY13" fmla="*/ 1463442 h 2254419"/>
              <a:gd name="connsiteX14" fmla="*/ 2029492 w 2170501"/>
              <a:gd name="connsiteY14" fmla="*/ 1463668 h 2254419"/>
              <a:gd name="connsiteX15" fmla="*/ 1957302 w 2170501"/>
              <a:gd name="connsiteY15" fmla="*/ 1409047 h 2254419"/>
              <a:gd name="connsiteX16" fmla="*/ 1789159 w 2170501"/>
              <a:gd name="connsiteY16" fmla="*/ 1012848 h 2254419"/>
              <a:gd name="connsiteX17" fmla="*/ 1819072 w 2170501"/>
              <a:gd name="connsiteY17" fmla="*/ 910914 h 2254419"/>
              <a:gd name="connsiteX18" fmla="*/ 1874324 w 2170501"/>
              <a:gd name="connsiteY18" fmla="*/ 904226 h 2254419"/>
              <a:gd name="connsiteX19" fmla="*/ 565076 w 2170501"/>
              <a:gd name="connsiteY19" fmla="*/ 25347 h 2254419"/>
              <a:gd name="connsiteX20" fmla="*/ 602104 w 2170501"/>
              <a:gd name="connsiteY20" fmla="*/ 99534 h 2254419"/>
              <a:gd name="connsiteX21" fmla="*/ 527134 w 2170501"/>
              <a:gd name="connsiteY21" fmla="*/ 165379 h 2254419"/>
              <a:gd name="connsiteX22" fmla="*/ 517223 w 2170501"/>
              <a:gd name="connsiteY22" fmla="*/ 164816 h 2254419"/>
              <a:gd name="connsiteX23" fmla="*/ 86562 w 2170501"/>
              <a:gd name="connsiteY23" fmla="*/ 162226 h 2254419"/>
              <a:gd name="connsiteX24" fmla="*/ 886 w 2170501"/>
              <a:gd name="connsiteY24" fmla="*/ 99416 h 2254419"/>
              <a:gd name="connsiteX25" fmla="*/ 63695 w 2170501"/>
              <a:gd name="connsiteY25" fmla="*/ 13740 h 2254419"/>
              <a:gd name="connsiteX26" fmla="*/ 68993 w 2170501"/>
              <a:gd name="connsiteY26" fmla="*/ 13116 h 2254419"/>
              <a:gd name="connsiteX27" fmla="*/ 536819 w 2170501"/>
              <a:gd name="connsiteY27" fmla="*/ 15931 h 2254419"/>
              <a:gd name="connsiteX28" fmla="*/ 565076 w 2170501"/>
              <a:gd name="connsiteY28" fmla="*/ 25347 h 2254419"/>
              <a:gd name="connsiteX29" fmla="*/ 1132468 w 2170501"/>
              <a:gd name="connsiteY29" fmla="*/ 198602 h 2254419"/>
              <a:gd name="connsiteX30" fmla="*/ 1521686 w 2170501"/>
              <a:gd name="connsiteY30" fmla="*/ 458304 h 2254419"/>
              <a:gd name="connsiteX31" fmla="*/ 1529659 w 2170501"/>
              <a:gd name="connsiteY31" fmla="*/ 564078 h 2254419"/>
              <a:gd name="connsiteX32" fmla="*/ 1472583 w 2170501"/>
              <a:gd name="connsiteY32" fmla="*/ 590184 h 2254419"/>
              <a:gd name="connsiteX33" fmla="*/ 1472245 w 2170501"/>
              <a:gd name="connsiteY33" fmla="*/ 590184 h 2254419"/>
              <a:gd name="connsiteX34" fmla="*/ 1423143 w 2170501"/>
              <a:gd name="connsiteY34" fmla="*/ 572389 h 2254419"/>
              <a:gd name="connsiteX35" fmla="*/ 1064896 w 2170501"/>
              <a:gd name="connsiteY35" fmla="*/ 332846 h 2254419"/>
              <a:gd name="connsiteX36" fmla="*/ 1031562 w 2170501"/>
              <a:gd name="connsiteY36" fmla="*/ 231938 h 2254419"/>
              <a:gd name="connsiteX37" fmla="*/ 1132468 w 2170501"/>
              <a:gd name="connsiteY37" fmla="*/ 198602 h 225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170501" h="2254419">
                <a:moveTo>
                  <a:pt x="2129607" y="1918583"/>
                </a:moveTo>
                <a:cubicBezTo>
                  <a:pt x="2154398" y="1931279"/>
                  <a:pt x="2170966" y="1957258"/>
                  <a:pt x="2170492" y="1986678"/>
                </a:cubicBezTo>
                <a:cubicBezTo>
                  <a:pt x="2166208" y="2064866"/>
                  <a:pt x="2157057" y="2142632"/>
                  <a:pt x="2143122" y="2219532"/>
                </a:cubicBezTo>
                <a:lnTo>
                  <a:pt x="2134528" y="2254419"/>
                </a:lnTo>
                <a:lnTo>
                  <a:pt x="1992178" y="2205563"/>
                </a:lnTo>
                <a:lnTo>
                  <a:pt x="1995353" y="2192695"/>
                </a:lnTo>
                <a:cubicBezTo>
                  <a:pt x="2008198" y="2121944"/>
                  <a:pt x="2016634" y="2050393"/>
                  <a:pt x="2020595" y="1978457"/>
                </a:cubicBezTo>
                <a:cubicBezTo>
                  <a:pt x="2024469" y="1937147"/>
                  <a:pt x="2061092" y="1906808"/>
                  <a:pt x="2102402" y="1910681"/>
                </a:cubicBezTo>
                <a:cubicBezTo>
                  <a:pt x="2112167" y="1911596"/>
                  <a:pt x="2121344" y="1914352"/>
                  <a:pt x="2129607" y="1918583"/>
                </a:cubicBezTo>
                <a:close/>
                <a:moveTo>
                  <a:pt x="1874324" y="904226"/>
                </a:moveTo>
                <a:cubicBezTo>
                  <a:pt x="1892306" y="908991"/>
                  <a:pt x="1908526" y="920398"/>
                  <a:pt x="1919011" y="937393"/>
                </a:cubicBezTo>
                <a:cubicBezTo>
                  <a:pt x="1997699" y="1072785"/>
                  <a:pt x="2059099" y="1217502"/>
                  <a:pt x="2101793" y="1368166"/>
                </a:cubicBezTo>
                <a:cubicBezTo>
                  <a:pt x="2113067" y="1408067"/>
                  <a:pt x="2089878" y="1449546"/>
                  <a:pt x="2049988" y="1460853"/>
                </a:cubicBezTo>
                <a:cubicBezTo>
                  <a:pt x="2043310" y="1462643"/>
                  <a:pt x="2036406" y="1463511"/>
                  <a:pt x="2029492" y="1463442"/>
                </a:cubicBezTo>
                <a:lnTo>
                  <a:pt x="2029492" y="1463668"/>
                </a:lnTo>
                <a:cubicBezTo>
                  <a:pt x="1995920" y="1463668"/>
                  <a:pt x="1966424" y="1441358"/>
                  <a:pt x="1957302" y="1409047"/>
                </a:cubicBezTo>
                <a:cubicBezTo>
                  <a:pt x="1918054" y="1270468"/>
                  <a:pt x="1861564" y="1137362"/>
                  <a:pt x="1789159" y="1012848"/>
                </a:cubicBezTo>
                <a:cubicBezTo>
                  <a:pt x="1769270" y="976439"/>
                  <a:pt x="1782660" y="930802"/>
                  <a:pt x="1819072" y="910914"/>
                </a:cubicBezTo>
                <a:cubicBezTo>
                  <a:pt x="1836601" y="901341"/>
                  <a:pt x="1856343" y="899462"/>
                  <a:pt x="1874324" y="904226"/>
                </a:cubicBezTo>
                <a:close/>
                <a:moveTo>
                  <a:pt x="565076" y="25347"/>
                </a:moveTo>
                <a:cubicBezTo>
                  <a:pt x="590405" y="39934"/>
                  <a:pt x="605899" y="68698"/>
                  <a:pt x="602104" y="99534"/>
                </a:cubicBezTo>
                <a:cubicBezTo>
                  <a:pt x="597454" y="137333"/>
                  <a:pt x="565217" y="165647"/>
                  <a:pt x="527134" y="165379"/>
                </a:cubicBezTo>
                <a:cubicBezTo>
                  <a:pt x="523821" y="165412"/>
                  <a:pt x="520510" y="165224"/>
                  <a:pt x="517223" y="164816"/>
                </a:cubicBezTo>
                <a:cubicBezTo>
                  <a:pt x="374328" y="146158"/>
                  <a:pt x="229672" y="145287"/>
                  <a:pt x="86562" y="162226"/>
                </a:cubicBezTo>
                <a:cubicBezTo>
                  <a:pt x="45559" y="168541"/>
                  <a:pt x="7201" y="140420"/>
                  <a:pt x="886" y="99416"/>
                </a:cubicBezTo>
                <a:cubicBezTo>
                  <a:pt x="-5428" y="58412"/>
                  <a:pt x="22692" y="20054"/>
                  <a:pt x="63695" y="13740"/>
                </a:cubicBezTo>
                <a:cubicBezTo>
                  <a:pt x="65453" y="13470"/>
                  <a:pt x="67220" y="13261"/>
                  <a:pt x="68993" y="13116"/>
                </a:cubicBezTo>
                <a:cubicBezTo>
                  <a:pt x="224454" y="-5269"/>
                  <a:pt x="381592" y="-4323"/>
                  <a:pt x="536819" y="15931"/>
                </a:cubicBezTo>
                <a:cubicBezTo>
                  <a:pt x="547097" y="17195"/>
                  <a:pt x="556633" y="20483"/>
                  <a:pt x="565076" y="25347"/>
                </a:cubicBezTo>
                <a:close/>
                <a:moveTo>
                  <a:pt x="1132468" y="198602"/>
                </a:moveTo>
                <a:cubicBezTo>
                  <a:pt x="1272445" y="268739"/>
                  <a:pt x="1403185" y="355973"/>
                  <a:pt x="1521686" y="458304"/>
                </a:cubicBezTo>
                <a:cubicBezTo>
                  <a:pt x="1553095" y="485311"/>
                  <a:pt x="1556665" y="532668"/>
                  <a:pt x="1529659" y="564078"/>
                </a:cubicBezTo>
                <a:cubicBezTo>
                  <a:pt x="1515367" y="580705"/>
                  <a:pt x="1494511" y="590242"/>
                  <a:pt x="1472583" y="590184"/>
                </a:cubicBezTo>
                <a:lnTo>
                  <a:pt x="1472245" y="590184"/>
                </a:lnTo>
                <a:cubicBezTo>
                  <a:pt x="1454271" y="590357"/>
                  <a:pt x="1436837" y="584037"/>
                  <a:pt x="1423143" y="572389"/>
                </a:cubicBezTo>
                <a:cubicBezTo>
                  <a:pt x="1314092" y="478031"/>
                  <a:pt x="1193758" y="397569"/>
                  <a:pt x="1064896" y="332846"/>
                </a:cubicBezTo>
                <a:cubicBezTo>
                  <a:pt x="1027826" y="314186"/>
                  <a:pt x="1012901" y="269007"/>
                  <a:pt x="1031562" y="231938"/>
                </a:cubicBezTo>
                <a:cubicBezTo>
                  <a:pt x="1050220" y="194867"/>
                  <a:pt x="1095399" y="179942"/>
                  <a:pt x="1132468" y="19860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092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50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C06BA-E2C9-CC42-00AD-3B1B1BDB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fr-CA" dirty="0"/>
              <a:t>Activité d'enrichissement </a:t>
            </a:r>
            <a:endParaRPr lang="en-CA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0194B-EBC7-0144-04A5-0CA0E1F43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/>
              <a:t>Écrire un mini‑article sportif</a:t>
            </a:r>
          </a:p>
          <a:p>
            <a:pPr marL="0" indent="0">
              <a:buNone/>
            </a:pPr>
            <a:r>
              <a:rPr lang="fr-FR" sz="2400">
                <a:effectLst/>
              </a:rPr>
              <a:t>Les élèves rédigent un court texte :</a:t>
            </a:r>
            <a:endParaRPr lang="fr-FR" sz="2400"/>
          </a:p>
          <a:p>
            <a:r>
              <a:rPr lang="fr-FR" sz="2400">
                <a:effectLst/>
              </a:rPr>
              <a:t>Qui est-elle ?</a:t>
            </a:r>
            <a:endParaRPr lang="fr-FR" sz="2400"/>
          </a:p>
          <a:p>
            <a:r>
              <a:rPr lang="fr-FR" sz="2400">
                <a:effectLst/>
              </a:rPr>
              <a:t>Quel sport joue-t-elle ?</a:t>
            </a:r>
            <a:endParaRPr lang="fr-FR" sz="2400"/>
          </a:p>
          <a:p>
            <a:r>
              <a:rPr lang="fr-FR" sz="2400">
                <a:effectLst/>
              </a:rPr>
              <a:t>Un moment important de sa carrière.</a:t>
            </a:r>
            <a:endParaRPr lang="fr-FR" sz="2400"/>
          </a:p>
          <a:p>
            <a:r>
              <a:rPr lang="fr-FR" sz="2400">
                <a:effectLst/>
              </a:rPr>
              <a:t>Pourquoi elle est inspirante.</a:t>
            </a:r>
          </a:p>
          <a:p>
            <a:endParaRPr lang="fr-FR" sz="2400">
              <a:effectLst/>
            </a:endParaRPr>
          </a:p>
          <a:p>
            <a:r>
              <a:rPr lang="fr-FR" sz="2400">
                <a:effectLst/>
              </a:rPr>
              <a:t>Objectif : produire un texte informatif simple.</a:t>
            </a:r>
            <a:endParaRPr lang="fr-FR" sz="2400"/>
          </a:p>
          <a:p>
            <a:endParaRPr lang="en-CA" sz="2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lipboard with solid fill">
            <a:extLst>
              <a:ext uri="{FF2B5EF4-FFF2-40B4-BE49-F238E27FC236}">
                <a16:creationId xmlns:a16="http://schemas.microsoft.com/office/drawing/2014/main" id="{463396D1-BC0E-C1F3-6076-8D810713C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5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429DA-B61C-C011-5F16-75E0FC53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 sz="3400">
                <a:solidFill>
                  <a:srgbClr val="FFFFFF"/>
                </a:solidFill>
              </a:rPr>
              <a:t>Activité d'enrichissement </a:t>
            </a:r>
            <a:endParaRPr lang="en-CA" sz="3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C7AFE-0FE2-9C98-545D-C2EA9B5F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b="1" dirty="0"/>
              <a:t>Lettre ou message à </a:t>
            </a:r>
            <a:r>
              <a:rPr lang="fr-FR" b="1" dirty="0" err="1"/>
              <a:t>Marie‑Philip</a:t>
            </a:r>
            <a:r>
              <a:rPr lang="fr-FR" b="1" dirty="0"/>
              <a:t> Poulin</a:t>
            </a:r>
          </a:p>
          <a:p>
            <a:pPr marL="0" indent="0">
              <a:buNone/>
            </a:pPr>
            <a:r>
              <a:rPr lang="fr-FR" dirty="0">
                <a:effectLst/>
              </a:rPr>
              <a:t>Les élèves écrivent une courte lettre :</a:t>
            </a:r>
            <a:endParaRPr lang="fr-FR" dirty="0"/>
          </a:p>
          <a:p>
            <a:r>
              <a:rPr lang="fr-FR" i="1" dirty="0">
                <a:effectLst/>
              </a:rPr>
              <a:t>« Bonjour </a:t>
            </a:r>
            <a:r>
              <a:rPr lang="fr-FR" i="1" dirty="0" err="1">
                <a:effectLst/>
              </a:rPr>
              <a:t>Marie‑Philip</a:t>
            </a:r>
            <a:r>
              <a:rPr lang="fr-FR" i="1" dirty="0">
                <a:effectLst/>
              </a:rPr>
              <a:t>, je m’appelle… »</a:t>
            </a:r>
            <a:endParaRPr lang="fr-FR" dirty="0"/>
          </a:p>
          <a:p>
            <a:r>
              <a:rPr lang="fr-FR" i="1" dirty="0">
                <a:effectLst/>
              </a:rPr>
              <a:t>« J’aime le hockey parce que… »</a:t>
            </a:r>
            <a:endParaRPr lang="fr-FR" dirty="0"/>
          </a:p>
          <a:p>
            <a:r>
              <a:rPr lang="fr-FR" i="1" dirty="0">
                <a:effectLst/>
              </a:rPr>
              <a:t>« Ma question pour toi est… »</a:t>
            </a:r>
            <a:endParaRPr lang="fr-FR" i="1" dirty="0"/>
          </a:p>
          <a:p>
            <a:endParaRPr lang="fr-FR" i="1" dirty="0">
              <a:effectLst/>
            </a:endParaRPr>
          </a:p>
          <a:p>
            <a:r>
              <a:rPr lang="fr-FR" dirty="0">
                <a:effectLst/>
              </a:rPr>
              <a:t>Objectif : production écrite personnelle.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505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0B14D-31F5-5803-D4B5-7C92B201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Observation structurée pendant les activités orales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9A4EF-29AE-34EA-76D3-BAB60D2E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L’enseignant observe les élèves pendant la </a:t>
            </a:r>
            <a:r>
              <a:rPr lang="fr-FR" i="1" dirty="0">
                <a:effectLst/>
              </a:rPr>
              <a:t>rencontre simulée</a:t>
            </a:r>
            <a:r>
              <a:rPr lang="fr-FR" dirty="0">
                <a:effectLst/>
              </a:rPr>
              <a:t> et note :</a:t>
            </a:r>
            <a:endParaRPr lang="fr-FR" dirty="0"/>
          </a:p>
          <a:p>
            <a:r>
              <a:rPr lang="fr-FR" dirty="0">
                <a:effectLst/>
              </a:rPr>
              <a:t>leur capacité à poser une question correcte en français</a:t>
            </a:r>
            <a:endParaRPr lang="fr-FR" dirty="0"/>
          </a:p>
          <a:p>
            <a:r>
              <a:rPr lang="fr-FR" dirty="0">
                <a:effectLst/>
              </a:rPr>
              <a:t>leur prononciation et leur fluidité</a:t>
            </a:r>
            <a:endParaRPr lang="fr-FR" dirty="0"/>
          </a:p>
          <a:p>
            <a:r>
              <a:rPr lang="fr-FR" dirty="0">
                <a:effectLst/>
              </a:rPr>
              <a:t>leur compréhension des réponses</a:t>
            </a:r>
            <a:endParaRPr lang="fr-FR" dirty="0"/>
          </a:p>
          <a:p>
            <a:r>
              <a:rPr lang="fr-FR" dirty="0">
                <a:effectLst/>
              </a:rPr>
              <a:t>leur participation (effort, engagement)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818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09DD6-E770-5F1E-A7F3-B613F9E9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sz="3400" b="1">
                <a:solidFill>
                  <a:srgbClr val="FFFFFF"/>
                </a:solidFill>
              </a:rPr>
              <a:t>Objectifs d’apprentissage</a:t>
            </a:r>
            <a:br>
              <a:rPr lang="fr-FR" sz="3400" b="1">
                <a:solidFill>
                  <a:srgbClr val="FFFFFF"/>
                </a:solidFill>
                <a:effectLst/>
              </a:rPr>
            </a:br>
            <a:endParaRPr lang="en-CA" sz="3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F4852-3B42-8922-4977-4985D3604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446050"/>
            <a:ext cx="7186527" cy="573091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2600" b="1" u="sng" dirty="0"/>
              <a:t>Curriculum FSL: Immersion: 6e année </a:t>
            </a:r>
            <a:endParaRPr lang="fr-FR" sz="2600" b="1" u="sng" dirty="0">
              <a:effectLst/>
            </a:endParaRPr>
          </a:p>
          <a:p>
            <a:pPr marL="0" indent="0" fontAlgn="base">
              <a:buNone/>
            </a:pPr>
            <a:r>
              <a:rPr lang="fr-FR" sz="2000" b="1" dirty="0"/>
              <a:t>A1/A2 – Communication orale</a:t>
            </a:r>
            <a:r>
              <a:rPr lang="fr-FR" sz="2000" dirty="0"/>
              <a:t> : comprendre et discuter d’informations sur une athlète canadienne.</a:t>
            </a:r>
          </a:p>
          <a:p>
            <a:pPr marL="0" indent="0" fontAlgn="base">
              <a:buNone/>
            </a:pPr>
            <a:r>
              <a:rPr lang="fr-FR" sz="2000" b="1" dirty="0"/>
              <a:t>B1 – Lecture</a:t>
            </a:r>
            <a:r>
              <a:rPr lang="fr-FR" sz="2000" dirty="0"/>
              <a:t> : lire un texte informatif et identifier les idées principales.</a:t>
            </a:r>
          </a:p>
          <a:p>
            <a:pPr marL="0" indent="0" fontAlgn="base">
              <a:buNone/>
            </a:pPr>
            <a:r>
              <a:rPr lang="fr-FR" sz="2000" b="1" dirty="0"/>
              <a:t>C1 – Écriture</a:t>
            </a:r>
            <a:r>
              <a:rPr lang="fr-FR" sz="2000" dirty="0"/>
              <a:t> : rédiger quelques phrases pour décrire une contribution importante.</a:t>
            </a:r>
          </a:p>
          <a:p>
            <a:pPr marL="0" indent="0" fontAlgn="base">
              <a:buNone/>
            </a:pPr>
            <a:r>
              <a:rPr lang="fr-FR" sz="2000" b="1" dirty="0"/>
              <a:t>D – Interculturalité</a:t>
            </a:r>
            <a:r>
              <a:rPr lang="fr-FR" sz="2000" dirty="0"/>
              <a:t> : reconnaître l’importance du sport dans l’identité canadienne. </a:t>
            </a:r>
          </a:p>
          <a:p>
            <a:pPr fontAlgn="base"/>
            <a:endParaRPr lang="fr-FR" sz="2000" dirty="0"/>
          </a:p>
          <a:p>
            <a:pPr marL="0" indent="0" algn="ctr" fontAlgn="base">
              <a:buNone/>
            </a:pPr>
            <a:r>
              <a:rPr lang="fr-FR" sz="2600" b="1" u="sng" dirty="0"/>
              <a:t>Curriculum d’Études sociales: 6e année </a:t>
            </a:r>
            <a:endParaRPr lang="fr-FR" sz="2600" b="1" u="sng" dirty="0">
              <a:effectLst/>
            </a:endParaRPr>
          </a:p>
          <a:p>
            <a:pPr marL="0" indent="0">
              <a:buNone/>
            </a:pPr>
            <a:r>
              <a:rPr lang="fr-FR" sz="2000" dirty="0"/>
              <a:t>Les élèves vont :</a:t>
            </a:r>
            <a:endParaRPr lang="fr-FR" sz="2000" b="0" dirty="0">
              <a:effectLst/>
            </a:endParaRPr>
          </a:p>
          <a:p>
            <a:pPr fontAlgn="base"/>
            <a:r>
              <a:rPr lang="fr-FR" sz="2000" dirty="0"/>
              <a:t>analyser les contributions de leaders canadiens;</a:t>
            </a:r>
          </a:p>
          <a:p>
            <a:pPr fontAlgn="base"/>
            <a:r>
              <a:rPr lang="fr-FR" sz="2000" dirty="0"/>
              <a:t>comprendre l’importance du sport dans la culture canadienne;</a:t>
            </a:r>
          </a:p>
          <a:p>
            <a:pPr fontAlgn="base"/>
            <a:r>
              <a:rPr lang="fr-FR" sz="2000" dirty="0"/>
              <a:t>examiner les enjeux d’égalité et de représentation dans le sport;</a:t>
            </a:r>
          </a:p>
          <a:p>
            <a:pPr fontAlgn="base"/>
            <a:r>
              <a:rPr lang="fr-FR" sz="2000" dirty="0"/>
              <a:t>faire des liens entre les modèles canadiens et les valeurs de la société.</a:t>
            </a:r>
          </a:p>
          <a:p>
            <a:endParaRPr lang="en-CA" sz="1500" dirty="0"/>
          </a:p>
        </p:txBody>
      </p:sp>
    </p:spTree>
    <p:extLst>
      <p:ext uri="{BB962C8B-B14F-4D97-AF65-F5344CB8AC3E}">
        <p14:creationId xmlns:p14="http://schemas.microsoft.com/office/powerpoint/2010/main" val="100066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Hockey player leading puck">
            <a:extLst>
              <a:ext uri="{FF2B5EF4-FFF2-40B4-BE49-F238E27FC236}">
                <a16:creationId xmlns:a16="http://schemas.microsoft.com/office/drawing/2014/main" id="{119D3551-39F7-BB8C-EA0E-0639D760EE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8"/>
          <a:stretch>
            <a:fillRect/>
          </a:stretch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87E16-2C33-A6EC-CE01-3EFCD4631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Mots de </a:t>
            </a:r>
            <a:r>
              <a:rPr lang="en-US" dirty="0" err="1">
                <a:solidFill>
                  <a:srgbClr val="FFFFFF"/>
                </a:solidFill>
              </a:rPr>
              <a:t>vocabulaire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496A9-6728-A9FA-1813-559905DE1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rgbClr val="FFFFFF"/>
                </a:solidFill>
              </a:rPr>
              <a:t>Athlète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FFFF"/>
                </a:solidFill>
              </a:rPr>
              <a:t>Capitaine</a:t>
            </a:r>
          </a:p>
          <a:p>
            <a:pPr marL="0" indent="0">
              <a:buNone/>
            </a:pPr>
            <a:r>
              <a:rPr lang="fr-CA" sz="2400" dirty="0">
                <a:solidFill>
                  <a:srgbClr val="FFFFFF"/>
                </a:solidFill>
              </a:rPr>
              <a:t>É</a:t>
            </a:r>
            <a:r>
              <a:rPr lang="fr-FR" sz="2400" dirty="0" err="1">
                <a:solidFill>
                  <a:srgbClr val="FFFFFF"/>
                </a:solidFill>
              </a:rPr>
              <a:t>quipe</a:t>
            </a:r>
            <a:r>
              <a:rPr lang="fr-FR" sz="2400" dirty="0">
                <a:solidFill>
                  <a:srgbClr val="FFFFFF"/>
                </a:solidFill>
              </a:rPr>
              <a:t> nationale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FFFF"/>
                </a:solidFill>
              </a:rPr>
              <a:t>Leadership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FFFF"/>
                </a:solidFill>
              </a:rPr>
              <a:t>Persévérance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FFFF"/>
                </a:solidFill>
              </a:rPr>
              <a:t>Égalité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FFFF"/>
                </a:solidFill>
              </a:rPr>
              <a:t>Sport féminin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FFFF"/>
                </a:solidFill>
              </a:rPr>
              <a:t>Médaille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FFFF"/>
                </a:solidFill>
              </a:rPr>
              <a:t>Compétition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FFFF"/>
                </a:solidFill>
              </a:rPr>
              <a:t>Inspiration</a:t>
            </a:r>
            <a:endParaRPr lang="fr-FR" sz="2400" b="0" dirty="0">
              <a:solidFill>
                <a:srgbClr val="FFFFFF"/>
              </a:solidFill>
              <a:effectLst/>
            </a:endParaRPr>
          </a:p>
          <a:p>
            <a:pPr marL="0" indent="0">
              <a:buNone/>
            </a:pPr>
            <a:br>
              <a:rPr lang="fr-FR" sz="2400" dirty="0">
                <a:solidFill>
                  <a:srgbClr val="FFFFFF"/>
                </a:solidFill>
              </a:rPr>
            </a:br>
            <a:endParaRPr lang="en-CA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63D8A-2B11-67F3-70AC-8677C217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fr-FR" sz="6200" b="1"/>
              <a:t>Mise en train : </a:t>
            </a:r>
            <a:r>
              <a:rPr lang="fr-FR" sz="6200" b="1" i="1"/>
              <a:t>Qui est cette personne? </a:t>
            </a:r>
            <a:br>
              <a:rPr lang="fr-FR" sz="6200" b="1"/>
            </a:br>
            <a:endParaRPr lang="en-CA" sz="62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Rectangle 1">
            <a:extLst>
              <a:ext uri="{FF2B5EF4-FFF2-40B4-BE49-F238E27FC236}">
                <a16:creationId xmlns:a16="http://schemas.microsoft.com/office/drawing/2014/main" id="{6D62AAD8-0DE9-FB44-0A57-05F1A4B4C9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199869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758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32B8F-0B7B-E1A0-C3D9-DC4C3E8B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Mise en train: les indices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BFB34-4352-B902-FA42-868FA8BA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200" dirty="0"/>
              <a:t>L’enseignant demande aux élèves s’il y a des indices dans les phrases qui pourraient leur dire si</a:t>
            </a:r>
            <a:r>
              <a:rPr lang="fr-FR" sz="2200" b="1" dirty="0"/>
              <a:t>: </a:t>
            </a:r>
          </a:p>
          <a:p>
            <a:pPr marL="0" indent="0">
              <a:buNone/>
            </a:pPr>
            <a:endParaRPr lang="fr-FR" sz="2200" b="1" dirty="0"/>
          </a:p>
          <a:p>
            <a:r>
              <a:rPr lang="fr-FR" sz="2200" b="1" dirty="0"/>
              <a:t>L’athlète est un homme ou une femme?</a:t>
            </a:r>
          </a:p>
          <a:p>
            <a:r>
              <a:rPr lang="fr-FR" sz="2200" b="1" dirty="0"/>
              <a:t>L’athlète pratique un sport des Jeux olympiques d’hiver ou d’été? </a:t>
            </a:r>
          </a:p>
          <a:p>
            <a:r>
              <a:rPr lang="fr-FR" sz="2200" b="1" dirty="0"/>
              <a:t>Peux-tu nommer les sports </a:t>
            </a:r>
            <a:r>
              <a:rPr lang="fr-CA" sz="2200" b="1" dirty="0"/>
              <a:t>d'hiver ? </a:t>
            </a:r>
            <a:endParaRPr lang="fr-FR" sz="2200" b="1" dirty="0"/>
          </a:p>
          <a:p>
            <a:pPr marL="0" indent="0">
              <a:buNone/>
            </a:pPr>
            <a:endParaRPr lang="fr-FR" sz="2200" b="1" dirty="0"/>
          </a:p>
          <a:p>
            <a:pPr marL="0" indent="0">
              <a:buNone/>
            </a:pPr>
            <a:r>
              <a:rPr lang="fr-FR" sz="2200" dirty="0"/>
              <a:t>En petits groupes, les élèves revoient les mots de vocabulaire pour deviner le nom de la personne mystère. </a:t>
            </a:r>
          </a:p>
          <a:p>
            <a:pPr marL="0" indent="0">
              <a:buNone/>
            </a:pPr>
            <a:endParaRPr lang="en-CA" sz="2200" dirty="0"/>
          </a:p>
        </p:txBody>
      </p:sp>
      <p:pic>
        <p:nvPicPr>
          <p:cNvPr id="5" name="Picture 4" descr="Child raising hand in classroom">
            <a:extLst>
              <a:ext uri="{FF2B5EF4-FFF2-40B4-BE49-F238E27FC236}">
                <a16:creationId xmlns:a16="http://schemas.microsoft.com/office/drawing/2014/main" id="{EE87144C-6F3C-7994-53C2-57847E1D9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>
          <a:xfrm>
            <a:off x="7069761" y="1825625"/>
            <a:ext cx="3741691" cy="374169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78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3DB79E-C251-560C-A0AD-188486C9E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Mini‑leçon : informations clés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8F0FE-61EF-5585-56C9-23CB8DD74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fr-CA" sz="2000" dirty="0"/>
              <a:t>Les élèves regardent la vidéo suivante: </a:t>
            </a:r>
          </a:p>
          <a:p>
            <a:pPr marL="0" indent="0">
              <a:buNone/>
            </a:pPr>
            <a:endParaRPr lang="fr-CA" sz="2000" dirty="0"/>
          </a:p>
          <a:p>
            <a:pPr marL="0" indent="0">
              <a:buNone/>
            </a:pPr>
            <a:r>
              <a:rPr lang="en-CA" sz="2000" dirty="0">
                <a:hlinkClick r:id="rId2"/>
              </a:rPr>
              <a:t>La capitaine Marie-Philip Poulin</a:t>
            </a:r>
            <a:r>
              <a:rPr lang="en-CA" sz="2000" dirty="0"/>
              <a:t> 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 err="1"/>
              <a:t>Ils</a:t>
            </a:r>
            <a:r>
              <a:rPr lang="en-CA" sz="2000" dirty="0"/>
              <a:t> </a:t>
            </a:r>
            <a:r>
              <a:rPr lang="en-CA" sz="2000" dirty="0" err="1"/>
              <a:t>lisent</a:t>
            </a:r>
            <a:r>
              <a:rPr lang="en-CA" sz="2000" dirty="0"/>
              <a:t> le </a:t>
            </a:r>
            <a:r>
              <a:rPr lang="en-CA" sz="2000" dirty="0" err="1"/>
              <a:t>texte</a:t>
            </a:r>
            <a:r>
              <a:rPr lang="en-CA" sz="2000" dirty="0"/>
              <a:t> </a:t>
            </a:r>
            <a:r>
              <a:rPr lang="en-CA" sz="2000" dirty="0" err="1"/>
              <a:t>suivant</a:t>
            </a:r>
            <a:r>
              <a:rPr lang="en-CA" sz="2000" dirty="0"/>
              <a:t>: </a:t>
            </a:r>
          </a:p>
          <a:p>
            <a:pPr marL="0" indent="0">
              <a:buNone/>
            </a:pPr>
            <a:r>
              <a:rPr lang="en-CA" sz="2000" dirty="0">
                <a:hlinkClick r:id="rId3"/>
              </a:rPr>
              <a:t>Marie-Philip Poulin - Équipe Canada</a:t>
            </a:r>
            <a:r>
              <a:rPr lang="en-CA" sz="2000" dirty="0"/>
              <a:t> 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b="1" dirty="0"/>
              <a:t>En petits groups, </a:t>
            </a:r>
            <a:r>
              <a:rPr lang="en-CA" sz="2000" b="1" dirty="0" err="1"/>
              <a:t>ils</a:t>
            </a:r>
            <a:r>
              <a:rPr lang="en-CA" sz="2000" b="1" dirty="0"/>
              <a:t> </a:t>
            </a:r>
            <a:r>
              <a:rPr lang="en-CA" sz="2000" b="1" dirty="0" err="1"/>
              <a:t>répondent</a:t>
            </a:r>
            <a:r>
              <a:rPr lang="en-CA" sz="2000" b="1" dirty="0"/>
              <a:t> aux questions:</a:t>
            </a:r>
          </a:p>
          <a:p>
            <a:pPr marL="0" indent="0">
              <a:buNone/>
            </a:pPr>
            <a:endParaRPr lang="en-CA" sz="2000" b="1" dirty="0"/>
          </a:p>
          <a:p>
            <a:pPr marL="0" indent="0">
              <a:buNone/>
            </a:pPr>
            <a:r>
              <a:rPr lang="en-CA" sz="2000" dirty="0"/>
              <a:t>1) </a:t>
            </a:r>
            <a:r>
              <a:rPr lang="fr-FR" sz="2000" dirty="0"/>
              <a:t>Pourquoi </a:t>
            </a:r>
            <a:r>
              <a:rPr lang="fr-FR" sz="2000" dirty="0" err="1"/>
              <a:t>Marie‑Philip</a:t>
            </a:r>
            <a:r>
              <a:rPr lang="fr-FR" sz="2000" dirty="0"/>
              <a:t> Poulin a‑t‑elle été choisie comme capitaine de l’équipe canadienne de hockey féminin? </a:t>
            </a:r>
          </a:p>
          <a:p>
            <a:pPr marL="0" indent="0">
              <a:buNone/>
            </a:pPr>
            <a:r>
              <a:rPr lang="fr-FR" sz="2000" dirty="0"/>
              <a:t>2) Quels sont quelques‑uns de ses plus grands moments aux Jeux olympiques mentionnés dans la vidéo? Dans le texte? </a:t>
            </a:r>
          </a:p>
          <a:p>
            <a:pPr marL="0" indent="0">
              <a:buNone/>
            </a:pPr>
            <a:r>
              <a:rPr lang="en-CA" sz="2000" dirty="0"/>
              <a:t>3) </a:t>
            </a:r>
            <a:r>
              <a:rPr lang="fr-FR" sz="2000" dirty="0"/>
              <a:t>Quelles qualités personnelles ou sportives sont mises en valeur dans son portrait? </a:t>
            </a:r>
          </a:p>
          <a:p>
            <a:pPr marL="0" indent="0">
              <a:buNone/>
            </a:pPr>
            <a:r>
              <a:rPr lang="en-CA" sz="2000" dirty="0"/>
              <a:t>4) </a:t>
            </a:r>
            <a:r>
              <a:rPr lang="fr-FR" sz="2000" dirty="0"/>
              <a:t>Quel impact a‑t‑elle eu sur l’équipe canadienne selon la vidéo?</a:t>
            </a:r>
            <a:r>
              <a:rPr lang="en-CA" sz="2000" dirty="0"/>
              <a:t> Le </a:t>
            </a:r>
            <a:r>
              <a:rPr lang="en-CA" sz="2000" dirty="0" err="1"/>
              <a:t>texte</a:t>
            </a:r>
            <a:r>
              <a:rPr lang="en-CA" sz="2000" dirty="0"/>
              <a:t>? </a:t>
            </a:r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29114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0D47E-75D7-A462-F26C-0E78730CD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pPr algn="ctr"/>
            <a:r>
              <a:rPr lang="fr-FR" sz="4100" dirty="0"/>
              <a:t>Activité principale : Rencontrer </a:t>
            </a:r>
            <a:r>
              <a:rPr lang="fr-FR" sz="4100" dirty="0" err="1"/>
              <a:t>Marie‑Philip</a:t>
            </a:r>
            <a:r>
              <a:rPr lang="fr-FR" sz="4100" dirty="0"/>
              <a:t> Poulin</a:t>
            </a:r>
            <a:endParaRPr lang="en-CA" sz="41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fferent colored question marks">
            <a:extLst>
              <a:ext uri="{FF2B5EF4-FFF2-40B4-BE49-F238E27FC236}">
                <a16:creationId xmlns:a16="http://schemas.microsoft.com/office/drawing/2014/main" id="{45B77F76-A6DD-7237-C6E2-ED9C06A61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5" y="2933322"/>
            <a:ext cx="5150277" cy="28970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77089-2264-F952-FFFC-E3EAB6F75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733" y="2203079"/>
            <a:ext cx="4978400" cy="40358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1400" b="1" u="sng" dirty="0" err="1"/>
              <a:t>Préparation</a:t>
            </a:r>
            <a:r>
              <a:rPr lang="en-CA" sz="1400" b="1" u="sng" dirty="0"/>
              <a:t> des questions</a:t>
            </a:r>
          </a:p>
          <a:p>
            <a:pPr marL="0" indent="0">
              <a:buNone/>
            </a:pPr>
            <a:endParaRPr lang="en-CA" sz="1400" dirty="0"/>
          </a:p>
          <a:p>
            <a:pPr marL="0" indent="0">
              <a:buNone/>
            </a:pPr>
            <a:r>
              <a:rPr lang="en-CA" sz="1400" dirty="0"/>
              <a:t>Avec un </a:t>
            </a:r>
            <a:r>
              <a:rPr lang="en-CA" sz="1400" dirty="0" err="1"/>
              <a:t>partenaire</a:t>
            </a:r>
            <a:r>
              <a:rPr lang="en-CA" sz="1400" dirty="0"/>
              <a:t>, les </a:t>
            </a:r>
            <a:r>
              <a:rPr lang="en-CA" sz="1400" dirty="0" err="1"/>
              <a:t>élèves</a:t>
            </a:r>
            <a:r>
              <a:rPr lang="en-CA" sz="1400" dirty="0"/>
              <a:t> </a:t>
            </a:r>
            <a:r>
              <a:rPr lang="en-CA" sz="1400" dirty="0" err="1"/>
              <a:t>préparent</a:t>
            </a:r>
            <a:r>
              <a:rPr lang="en-CA" sz="1400" dirty="0"/>
              <a:t> 5 à 10 questions </a:t>
            </a:r>
            <a:r>
              <a:rPr lang="fr-CA" sz="1400" dirty="0"/>
              <a:t>qu’ils aimeraient poser s’ils pouvaient rencontrer </a:t>
            </a:r>
            <a:r>
              <a:rPr lang="fr-CA" sz="1400" dirty="0" err="1"/>
              <a:t>Marie-Philip</a:t>
            </a:r>
            <a:r>
              <a:rPr lang="fr-CA" sz="1400" dirty="0"/>
              <a:t>. </a:t>
            </a:r>
          </a:p>
          <a:p>
            <a:pPr marL="0" indent="0">
              <a:buNone/>
            </a:pPr>
            <a:r>
              <a:rPr lang="fr-CA" sz="1400" b="1" dirty="0"/>
              <a:t>Voici des exemples: </a:t>
            </a:r>
          </a:p>
          <a:p>
            <a:pPr marL="514350" indent="-514350">
              <a:buAutoNum type="arabicParenR"/>
            </a:pPr>
            <a:r>
              <a:rPr lang="fr-CA" sz="1400" dirty="0"/>
              <a:t>Qui est ton inspiration ? </a:t>
            </a:r>
          </a:p>
          <a:p>
            <a:pPr marL="514350" indent="-514350">
              <a:buAutoNum type="arabicParenR"/>
            </a:pPr>
            <a:r>
              <a:rPr lang="fr-CA" sz="1400" dirty="0"/>
              <a:t>Quel est ton plus beau souvenir des Jeux olympiques ? </a:t>
            </a:r>
          </a:p>
          <a:p>
            <a:pPr marL="514350" indent="-514350">
              <a:buAutoNum type="arabicParenR"/>
            </a:pPr>
            <a:r>
              <a:rPr lang="fr-CA" sz="1400" dirty="0"/>
              <a:t>Est-ce que tu as vécu des moments difficiles dans ta carrière ? </a:t>
            </a:r>
          </a:p>
          <a:p>
            <a:pPr marL="514350" indent="-514350">
              <a:buAutoNum type="arabicParenR"/>
            </a:pPr>
            <a:r>
              <a:rPr lang="fr-FR" sz="1400" dirty="0"/>
              <a:t>Quel message aimerais‑tu transmettre aux jeunes qui souhaitent suivre un parcours comme le tien ? </a:t>
            </a:r>
            <a:endParaRPr lang="fr-CA" sz="1400" dirty="0"/>
          </a:p>
          <a:p>
            <a:pPr marL="0" indent="0">
              <a:buNone/>
            </a:pPr>
            <a:endParaRPr lang="en-CA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3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DE09E-9C89-FFB1-1807-B1C8008B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CA" sz="5600">
                <a:solidFill>
                  <a:srgbClr val="FFFFFF"/>
                </a:solidFill>
              </a:rPr>
              <a:t>Rencontre simulée</a:t>
            </a:r>
            <a:br>
              <a:rPr lang="en-CA" sz="5600">
                <a:solidFill>
                  <a:srgbClr val="FFFFFF"/>
                </a:solidFill>
              </a:rPr>
            </a:br>
            <a:r>
              <a:rPr lang="en-CA" sz="5600">
                <a:solidFill>
                  <a:srgbClr val="FFFFFF"/>
                </a:solidFill>
              </a:rPr>
              <a:t>Mise en scène</a:t>
            </a: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7527992-142B-878F-98C2-ABC3593314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97233" y="518400"/>
            <a:ext cx="4771607" cy="58379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2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chemeClr val="tx1">
                    <a:alpha val="80000"/>
                  </a:schemeClr>
                </a:solidFill>
              </a:rPr>
              <a:t>Petits groupes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alpha val="80000"/>
                  </a:schemeClr>
                </a:solidFill>
                <a:effectLst/>
              </a:rPr>
              <a:t>Groupes de 3 :</a:t>
            </a:r>
            <a:endParaRPr lang="fr-FR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fr-FR" sz="2800" dirty="0">
                <a:solidFill>
                  <a:schemeClr val="tx1">
                    <a:alpha val="80000"/>
                  </a:schemeClr>
                </a:solidFill>
                <a:effectLst/>
              </a:rPr>
              <a:t>1 = </a:t>
            </a:r>
            <a:r>
              <a:rPr lang="fr-FR" sz="2800" dirty="0" err="1">
                <a:solidFill>
                  <a:schemeClr val="tx1">
                    <a:alpha val="80000"/>
                  </a:schemeClr>
                </a:solidFill>
                <a:effectLst/>
              </a:rPr>
              <a:t>Marie‑Philip</a:t>
            </a:r>
            <a:r>
              <a:rPr lang="fr-FR" sz="2800" dirty="0">
                <a:solidFill>
                  <a:schemeClr val="tx1">
                    <a:alpha val="80000"/>
                  </a:schemeClr>
                </a:solidFill>
                <a:effectLst/>
              </a:rPr>
              <a:t> Poulin</a:t>
            </a:r>
            <a:endParaRPr lang="fr-FR" sz="2800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fr-FR" sz="2800" dirty="0">
                <a:solidFill>
                  <a:schemeClr val="tx1">
                    <a:alpha val="80000"/>
                  </a:schemeClr>
                </a:solidFill>
                <a:effectLst/>
              </a:rPr>
              <a:t>2 = journalistes</a:t>
            </a:r>
            <a:endParaRPr lang="fr-FR" sz="28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alpha val="80000"/>
                  </a:schemeClr>
                </a:solidFill>
                <a:effectLst/>
              </a:rPr>
              <a:t>Les journalistes posent leurs questions pendant 2 à 3 minutes.</a:t>
            </a:r>
            <a:endParaRPr lang="fr-FR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alpha val="80000"/>
                  </a:schemeClr>
                </a:solidFill>
                <a:effectLst/>
              </a:rPr>
              <a:t>On change les rôles jusqu’à ce que chacun ait joué </a:t>
            </a:r>
            <a:r>
              <a:rPr lang="fr-FR" dirty="0" err="1">
                <a:solidFill>
                  <a:schemeClr val="tx1">
                    <a:alpha val="80000"/>
                  </a:schemeClr>
                </a:solidFill>
                <a:effectLst/>
              </a:rPr>
              <a:t>Marie‑Philip</a:t>
            </a:r>
            <a:r>
              <a:rPr lang="fr-FR" dirty="0">
                <a:solidFill>
                  <a:schemeClr val="tx1">
                    <a:alpha val="80000"/>
                  </a:schemeClr>
                </a:solidFill>
                <a:effectLst/>
              </a:rPr>
              <a:t> Poulin.</a:t>
            </a:r>
            <a:endParaRPr lang="fr-FR" dirty="0">
              <a:solidFill>
                <a:schemeClr val="tx1">
                  <a:alpha val="80000"/>
                </a:schemeClr>
              </a:solidFill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56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656E58-277A-029A-D042-297EC353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en-CA" sz="4000">
                <a:solidFill>
                  <a:srgbClr val="FFFFFF"/>
                </a:solidFill>
              </a:rPr>
              <a:t>Retour collectif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C15D5-9861-BA1C-5D56-47900BBBF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8451" y="457201"/>
            <a:ext cx="3837374" cy="57463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dirty="0">
                <a:effectLst/>
              </a:rPr>
              <a:t>Posez quelques questions à la classe :</a:t>
            </a:r>
            <a:endParaRPr lang="fr-FR" sz="2000" dirty="0"/>
          </a:p>
          <a:p>
            <a:r>
              <a:rPr lang="fr-FR" sz="2000" i="1" dirty="0">
                <a:effectLst/>
              </a:rPr>
              <a:t>« Quelle question était la plus intéressante ? »</a:t>
            </a:r>
            <a:endParaRPr lang="fr-FR" sz="2000" dirty="0"/>
          </a:p>
          <a:p>
            <a:r>
              <a:rPr lang="fr-FR" sz="2000" i="1" dirty="0">
                <a:effectLst/>
              </a:rPr>
              <a:t>« Qu’as‑tu appris sur </a:t>
            </a:r>
            <a:r>
              <a:rPr lang="fr-FR" sz="2000" i="1" dirty="0" err="1">
                <a:effectLst/>
              </a:rPr>
              <a:t>Marie‑Philip</a:t>
            </a:r>
            <a:r>
              <a:rPr lang="fr-FR" sz="2000" i="1" dirty="0">
                <a:effectLst/>
              </a:rPr>
              <a:t> Poulin ? »</a:t>
            </a:r>
            <a:endParaRPr lang="fr-FR" sz="2000" dirty="0"/>
          </a:p>
          <a:p>
            <a:r>
              <a:rPr lang="fr-FR" sz="2000" i="1" dirty="0">
                <a:effectLst/>
              </a:rPr>
              <a:t>« Comment t’es‑tu senti en posant une question en français ? » </a:t>
            </a:r>
          </a:p>
          <a:p>
            <a:endParaRPr lang="fr-FR" sz="2000" i="1" dirty="0"/>
          </a:p>
          <a:p>
            <a:r>
              <a:rPr lang="fr-FR" sz="2000" dirty="0"/>
              <a:t>Les élèves répondent aux questions en écrivant leurs réponses.</a:t>
            </a:r>
          </a:p>
          <a:p>
            <a:r>
              <a:rPr lang="fr-FR" sz="2000" dirty="0"/>
              <a:t>Ils partagent leurs réponses en petits groupes. </a:t>
            </a:r>
          </a:p>
          <a:p>
            <a:endParaRPr lang="en-CA" sz="2000" dirty="0"/>
          </a:p>
        </p:txBody>
      </p:sp>
      <p:pic>
        <p:nvPicPr>
          <p:cNvPr id="7" name="Graphic 6" descr="Thought with solid fill">
            <a:extLst>
              <a:ext uri="{FF2B5EF4-FFF2-40B4-BE49-F238E27FC236}">
                <a16:creationId xmlns:a16="http://schemas.microsoft.com/office/drawing/2014/main" id="{EB3B1F11-93C8-9298-184B-2D7048E2D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9024" y="900555"/>
            <a:ext cx="2381255" cy="2381255"/>
          </a:xfrm>
          <a:prstGeom prst="rect">
            <a:avLst/>
          </a:prstGeom>
        </p:spPr>
      </p:pic>
      <p:pic>
        <p:nvPicPr>
          <p:cNvPr id="5" name="Graphic 4" descr="Questions with solid fill">
            <a:extLst>
              <a:ext uri="{FF2B5EF4-FFF2-40B4-BE49-F238E27FC236}">
                <a16:creationId xmlns:a16="http://schemas.microsoft.com/office/drawing/2014/main" id="{FD5BBAF2-274B-B28C-D1E0-9239845DF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2034" y="3589863"/>
            <a:ext cx="2395235" cy="23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96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801</Words>
  <Application>Microsoft Office PowerPoint</Application>
  <PresentationFormat>Widescreen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Marie-Phillip Poulin</vt:lpstr>
      <vt:lpstr>Objectifs d’apprentissage </vt:lpstr>
      <vt:lpstr>Mots de vocabulaire</vt:lpstr>
      <vt:lpstr>Mise en train : Qui est cette personne?  </vt:lpstr>
      <vt:lpstr>Mise en train: les indices</vt:lpstr>
      <vt:lpstr>Mini‑leçon : informations clés</vt:lpstr>
      <vt:lpstr>Activité principale : Rencontrer Marie‑Philip Poulin</vt:lpstr>
      <vt:lpstr>Rencontre simulée Mise en scène</vt:lpstr>
      <vt:lpstr>Retour collectif</vt:lpstr>
      <vt:lpstr>Activité d'enrichissement </vt:lpstr>
      <vt:lpstr>Activité d'enrichissement </vt:lpstr>
      <vt:lpstr>Observation structurée pendant les activités orales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2026-03-18T16:39:02Z</dcterms:created>
  <dcterms:modified xsi:type="dcterms:W3CDTF">2026-03-18T17:39:07Z</dcterms:modified>
</cp:coreProperties>
</file>