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B24BE-6DAE-4F7A-B835-C5A036410389}" v="40" dt="2026-03-18T22:55:13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">
      <pc:chgData name="Cecile Robertson" userId="60d9e854ded97a0d" providerId="LiveId" clId="{65D81530-A6A4-40A2-9A62-26A0E2A241CD}" dt="2026-03-18T22:53:09.943" v="892" actId="313"/>
      <pc:docMkLst>
        <pc:docMk/>
      </pc:docMkLst>
      <pc:sldChg chg="addSp modSp mod setBg">
        <pc:chgData name="Cecile Robertson" userId="60d9e854ded97a0d" providerId="LiveId" clId="{65D81530-A6A4-40A2-9A62-26A0E2A241CD}" dt="2026-03-18T22:52:02.661" v="872" actId="20577"/>
        <pc:sldMkLst>
          <pc:docMk/>
          <pc:sldMk cId="3131794509" sldId="256"/>
        </pc:sldMkLst>
        <pc:spChg chg="mod">
          <ac:chgData name="Cecile Robertson" userId="60d9e854ded97a0d" providerId="LiveId" clId="{65D81530-A6A4-40A2-9A62-26A0E2A241CD}" dt="2026-03-18T22:52:02.661" v="872" actId="20577"/>
          <ac:spMkLst>
            <pc:docMk/>
            <pc:sldMk cId="3131794509" sldId="256"/>
            <ac:spMk id="2" creationId="{86280D28-AD46-362D-8AFB-D22247814037}"/>
          </ac:spMkLst>
        </pc:spChg>
        <pc:spChg chg="mod">
          <ac:chgData name="Cecile Robertson" userId="60d9e854ded97a0d" providerId="LiveId" clId="{65D81530-A6A4-40A2-9A62-26A0E2A241CD}" dt="2026-03-18T22:20:24.499" v="69" actId="115"/>
          <ac:spMkLst>
            <pc:docMk/>
            <pc:sldMk cId="3131794509" sldId="256"/>
            <ac:spMk id="3" creationId="{2A190091-F143-21FE-A003-B6461A755D15}"/>
          </ac:spMkLst>
        </pc:spChg>
        <pc:spChg chg="add">
          <ac:chgData name="Cecile Robertson" userId="60d9e854ded97a0d" providerId="LiveId" clId="{65D81530-A6A4-40A2-9A62-26A0E2A241CD}" dt="2026-03-18T22:20:00.830" v="62" actId="26606"/>
          <ac:spMkLst>
            <pc:docMk/>
            <pc:sldMk cId="3131794509" sldId="256"/>
            <ac:spMk id="11" creationId="{BFFB6EAD-767A-4A95-9246-C39976AD1119}"/>
          </ac:spMkLst>
        </pc:spChg>
        <pc:spChg chg="add">
          <ac:chgData name="Cecile Robertson" userId="60d9e854ded97a0d" providerId="LiveId" clId="{65D81530-A6A4-40A2-9A62-26A0E2A241CD}" dt="2026-03-18T22:20:00.830" v="62" actId="26606"/>
          <ac:spMkLst>
            <pc:docMk/>
            <pc:sldMk cId="3131794509" sldId="256"/>
            <ac:spMk id="13" creationId="{07062BB1-E215-424E-80C4-7E1CF179A357}"/>
          </ac:spMkLst>
        </pc:spChg>
        <pc:spChg chg="add">
          <ac:chgData name="Cecile Robertson" userId="60d9e854ded97a0d" providerId="LiveId" clId="{65D81530-A6A4-40A2-9A62-26A0E2A241CD}" dt="2026-03-18T22:20:00.830" v="62" actId="26606"/>
          <ac:spMkLst>
            <pc:docMk/>
            <pc:sldMk cId="3131794509" sldId="256"/>
            <ac:spMk id="15" creationId="{B368E167-B2D7-4904-BB6B-AE0486A2C6F8}"/>
          </ac:spMkLst>
        </pc:spChg>
        <pc:spChg chg="add">
          <ac:chgData name="Cecile Robertson" userId="60d9e854ded97a0d" providerId="LiveId" clId="{65D81530-A6A4-40A2-9A62-26A0E2A241CD}" dt="2026-03-18T22:20:00.830" v="62" actId="26606"/>
          <ac:spMkLst>
            <pc:docMk/>
            <pc:sldMk cId="3131794509" sldId="256"/>
            <ac:spMk id="17" creationId="{6FD0FBFA-B43E-40C1-A6E4-B88234171E7A}"/>
          </ac:spMkLst>
        </pc:spChg>
        <pc:spChg chg="add">
          <ac:chgData name="Cecile Robertson" userId="60d9e854ded97a0d" providerId="LiveId" clId="{65D81530-A6A4-40A2-9A62-26A0E2A241CD}" dt="2026-03-18T22:20:00.830" v="62" actId="26606"/>
          <ac:spMkLst>
            <pc:docMk/>
            <pc:sldMk cId="3131794509" sldId="256"/>
            <ac:spMk id="19" creationId="{70A21480-D93D-46BE-9A94-B5A80469DF68}"/>
          </ac:spMkLst>
        </pc:spChg>
        <pc:spChg chg="add">
          <ac:chgData name="Cecile Robertson" userId="60d9e854ded97a0d" providerId="LiveId" clId="{65D81530-A6A4-40A2-9A62-26A0E2A241CD}" dt="2026-03-18T22:20:00.830" v="62" actId="26606"/>
          <ac:spMkLst>
            <pc:docMk/>
            <pc:sldMk cId="3131794509" sldId="256"/>
            <ac:spMk id="21" creationId="{33E49524-66B4-4DB0-AD09-DC8B9874E1B3}"/>
          </ac:spMkLst>
        </pc:spChg>
        <pc:spChg chg="add">
          <ac:chgData name="Cecile Robertson" userId="60d9e854ded97a0d" providerId="LiveId" clId="{65D81530-A6A4-40A2-9A62-26A0E2A241CD}" dt="2026-03-18T22:20:00.830" v="62" actId="26606"/>
          <ac:spMkLst>
            <pc:docMk/>
            <pc:sldMk cId="3131794509" sldId="256"/>
            <ac:spMk id="23" creationId="{E5EBF8F5-ABE5-4029-A8FC-4E32622D70A6}"/>
          </ac:spMkLst>
        </pc:spChg>
        <pc:picChg chg="add mod">
          <ac:chgData name="Cecile Robertson" userId="60d9e854ded97a0d" providerId="LiveId" clId="{65D81530-A6A4-40A2-9A62-26A0E2A241CD}" dt="2026-03-18T22:19:06.169" v="60" actId="1076"/>
          <ac:picMkLst>
            <pc:docMk/>
            <pc:sldMk cId="3131794509" sldId="256"/>
            <ac:picMk id="4" creationId="{8DF3A856-1859-DFE7-F90D-C35C13E400E7}"/>
          </ac:picMkLst>
        </pc:picChg>
        <pc:picChg chg="add mod">
          <ac:chgData name="Cecile Robertson" userId="60d9e854ded97a0d" providerId="LiveId" clId="{65D81530-A6A4-40A2-9A62-26A0E2A241CD}" dt="2026-03-18T22:20:00.830" v="62" actId="26606"/>
          <ac:picMkLst>
            <pc:docMk/>
            <pc:sldMk cId="3131794509" sldId="256"/>
            <ac:picMk id="6" creationId="{1A6782FC-788D-DA0E-625E-C9127FE49BD7}"/>
          </ac:picMkLst>
        </pc:picChg>
      </pc:sldChg>
      <pc:sldChg chg="addSp modSp new mod setBg">
        <pc:chgData name="Cecile Robertson" userId="60d9e854ded97a0d" providerId="LiveId" clId="{65D81530-A6A4-40A2-9A62-26A0E2A241CD}" dt="2026-03-18T22:22:02.753" v="109" actId="14100"/>
        <pc:sldMkLst>
          <pc:docMk/>
          <pc:sldMk cId="1877020619" sldId="257"/>
        </pc:sldMkLst>
        <pc:spChg chg="mod">
          <ac:chgData name="Cecile Robertson" userId="60d9e854ded97a0d" providerId="LiveId" clId="{65D81530-A6A4-40A2-9A62-26A0E2A241CD}" dt="2026-03-18T22:21:49.085" v="105" actId="26606"/>
          <ac:spMkLst>
            <pc:docMk/>
            <pc:sldMk cId="1877020619" sldId="257"/>
            <ac:spMk id="2" creationId="{E6B42B32-6A6D-2F39-DEE1-ECBFBEBA84D5}"/>
          </ac:spMkLst>
        </pc:spChg>
        <pc:spChg chg="mod">
          <ac:chgData name="Cecile Robertson" userId="60d9e854ded97a0d" providerId="LiveId" clId="{65D81530-A6A4-40A2-9A62-26A0E2A241CD}" dt="2026-03-18T22:22:02.753" v="109" actId="14100"/>
          <ac:spMkLst>
            <pc:docMk/>
            <pc:sldMk cId="1877020619" sldId="257"/>
            <ac:spMk id="3" creationId="{B4047872-7838-4DCB-E177-57E3BFDFF88F}"/>
          </ac:spMkLst>
        </pc:spChg>
        <pc:spChg chg="add">
          <ac:chgData name="Cecile Robertson" userId="60d9e854ded97a0d" providerId="LiveId" clId="{65D81530-A6A4-40A2-9A62-26A0E2A241CD}" dt="2026-03-18T22:21:49.085" v="105" actId="26606"/>
          <ac:spMkLst>
            <pc:docMk/>
            <pc:sldMk cId="1877020619" sldId="257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3-18T22:21:49.085" v="105" actId="26606"/>
          <ac:spMkLst>
            <pc:docMk/>
            <pc:sldMk cId="1877020619" sldId="257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3-18T22:21:49.085" v="105" actId="26606"/>
          <ac:spMkLst>
            <pc:docMk/>
            <pc:sldMk cId="1877020619" sldId="257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22:37:19.308" v="674" actId="20577"/>
        <pc:sldMkLst>
          <pc:docMk/>
          <pc:sldMk cId="2756119292" sldId="258"/>
        </pc:sldMkLst>
        <pc:spChg chg="mod">
          <ac:chgData name="Cecile Robertson" userId="60d9e854ded97a0d" providerId="LiveId" clId="{65D81530-A6A4-40A2-9A62-26A0E2A241CD}" dt="2026-03-18T22:23:49.979" v="177" actId="122"/>
          <ac:spMkLst>
            <pc:docMk/>
            <pc:sldMk cId="2756119292" sldId="258"/>
            <ac:spMk id="2" creationId="{86D4BC31-5B91-7F4E-6A4B-07E6990882E6}"/>
          </ac:spMkLst>
        </pc:spChg>
        <pc:spChg chg="mod ord">
          <ac:chgData name="Cecile Robertson" userId="60d9e854ded97a0d" providerId="LiveId" clId="{65D81530-A6A4-40A2-9A62-26A0E2A241CD}" dt="2026-03-18T22:37:19.308" v="674" actId="20577"/>
          <ac:spMkLst>
            <pc:docMk/>
            <pc:sldMk cId="2756119292" sldId="258"/>
            <ac:spMk id="3" creationId="{FE44FB15-E607-0516-F803-AC297F87ACE6}"/>
          </ac:spMkLst>
        </pc:spChg>
        <pc:spChg chg="add">
          <ac:chgData name="Cecile Robertson" userId="60d9e854ded97a0d" providerId="LiveId" clId="{65D81530-A6A4-40A2-9A62-26A0E2A241CD}" dt="2026-03-18T22:23:37.198" v="176" actId="26606"/>
          <ac:spMkLst>
            <pc:docMk/>
            <pc:sldMk cId="2756119292" sldId="258"/>
            <ac:spMk id="9" creationId="{13EFA6C3-82DC-4131-9929-2523E6FD0B81}"/>
          </ac:spMkLst>
        </pc:spChg>
        <pc:spChg chg="add">
          <ac:chgData name="Cecile Robertson" userId="60d9e854ded97a0d" providerId="LiveId" clId="{65D81530-A6A4-40A2-9A62-26A0E2A241CD}" dt="2026-03-18T22:23:37.198" v="176" actId="26606"/>
          <ac:spMkLst>
            <pc:docMk/>
            <pc:sldMk cId="2756119292" sldId="258"/>
            <ac:spMk id="11" creationId="{AEC9469E-14CA-4358-BABC-CBF836A6142D}"/>
          </ac:spMkLst>
        </pc:spChg>
        <pc:spChg chg="add">
          <ac:chgData name="Cecile Robertson" userId="60d9e854ded97a0d" providerId="LiveId" clId="{65D81530-A6A4-40A2-9A62-26A0E2A241CD}" dt="2026-03-18T22:23:37.198" v="176" actId="26606"/>
          <ac:spMkLst>
            <pc:docMk/>
            <pc:sldMk cId="2756119292" sldId="258"/>
            <ac:spMk id="13" creationId="{048EB4C9-ACAF-4CCA-BA6E-9314431923B2}"/>
          </ac:spMkLst>
        </pc:spChg>
        <pc:spChg chg="add">
          <ac:chgData name="Cecile Robertson" userId="60d9e854ded97a0d" providerId="LiveId" clId="{65D81530-A6A4-40A2-9A62-26A0E2A241CD}" dt="2026-03-18T22:23:37.198" v="176" actId="26606"/>
          <ac:spMkLst>
            <pc:docMk/>
            <pc:sldMk cId="2756119292" sldId="258"/>
            <ac:spMk id="15" creationId="{39DED1F1-52C4-44BA-AC9E-1AF38A11D544}"/>
          </ac:spMkLst>
        </pc:spChg>
        <pc:spChg chg="add">
          <ac:chgData name="Cecile Robertson" userId="60d9e854ded97a0d" providerId="LiveId" clId="{65D81530-A6A4-40A2-9A62-26A0E2A241CD}" dt="2026-03-18T22:23:37.198" v="176" actId="26606"/>
          <ac:spMkLst>
            <pc:docMk/>
            <pc:sldMk cId="2756119292" sldId="258"/>
            <ac:spMk id="17" creationId="{64AF1A56-FA4A-4156-B01E-296B70DD2608}"/>
          </ac:spMkLst>
        </pc:spChg>
        <pc:picChg chg="add mod">
          <ac:chgData name="Cecile Robertson" userId="60d9e854ded97a0d" providerId="LiveId" clId="{65D81530-A6A4-40A2-9A62-26A0E2A241CD}" dt="2026-03-18T22:23:37.198" v="176" actId="26606"/>
          <ac:picMkLst>
            <pc:docMk/>
            <pc:sldMk cId="2756119292" sldId="258"/>
            <ac:picMk id="4" creationId="{1DD28570-C4F3-CC89-DBD8-2BF619C3ADF2}"/>
          </ac:picMkLst>
        </pc:picChg>
      </pc:sldChg>
      <pc:sldChg chg="addSp modSp new mod setBg">
        <pc:chgData name="Cecile Robertson" userId="60d9e854ded97a0d" providerId="LiveId" clId="{65D81530-A6A4-40A2-9A62-26A0E2A241CD}" dt="2026-03-18T22:52:32.061" v="881" actId="20577"/>
        <pc:sldMkLst>
          <pc:docMk/>
          <pc:sldMk cId="1221732489" sldId="259"/>
        </pc:sldMkLst>
        <pc:spChg chg="mod">
          <ac:chgData name="Cecile Robertson" userId="60d9e854ded97a0d" providerId="LiveId" clId="{65D81530-A6A4-40A2-9A62-26A0E2A241CD}" dt="2026-03-18T22:25:17.467" v="187" actId="26606"/>
          <ac:spMkLst>
            <pc:docMk/>
            <pc:sldMk cId="1221732489" sldId="259"/>
            <ac:spMk id="2" creationId="{552E4E69-5E57-85A2-2714-0DD4A1505615}"/>
          </ac:spMkLst>
        </pc:spChg>
        <pc:spChg chg="mod">
          <ac:chgData name="Cecile Robertson" userId="60d9e854ded97a0d" providerId="LiveId" clId="{65D81530-A6A4-40A2-9A62-26A0E2A241CD}" dt="2026-03-18T22:52:32.061" v="881" actId="20577"/>
          <ac:spMkLst>
            <pc:docMk/>
            <pc:sldMk cId="1221732489" sldId="259"/>
            <ac:spMk id="3" creationId="{C9D27C86-3396-B8A5-C805-D7AD60E344D2}"/>
          </ac:spMkLst>
        </pc:spChg>
        <pc:spChg chg="add">
          <ac:chgData name="Cecile Robertson" userId="60d9e854ded97a0d" providerId="LiveId" clId="{65D81530-A6A4-40A2-9A62-26A0E2A241CD}" dt="2026-03-18T22:25:17.467" v="187" actId="26606"/>
          <ac:spMkLst>
            <pc:docMk/>
            <pc:sldMk cId="1221732489" sldId="259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18T22:25:17.467" v="187" actId="26606"/>
          <ac:spMkLst>
            <pc:docMk/>
            <pc:sldMk cId="1221732489" sldId="259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18T22:25:17.467" v="187" actId="26606"/>
          <ac:picMkLst>
            <pc:docMk/>
            <pc:sldMk cId="1221732489" sldId="259"/>
            <ac:picMk id="5" creationId="{FAD8FD1A-A23A-2F6F-D500-3D3732BB3658}"/>
          </ac:picMkLst>
        </pc:picChg>
      </pc:sldChg>
      <pc:sldChg chg="addSp modSp new mod setBg">
        <pc:chgData name="Cecile Robertson" userId="60d9e854ded97a0d" providerId="LiveId" clId="{65D81530-A6A4-40A2-9A62-26A0E2A241CD}" dt="2026-03-18T22:37:35.943" v="676" actId="26606"/>
        <pc:sldMkLst>
          <pc:docMk/>
          <pc:sldMk cId="281709206" sldId="260"/>
        </pc:sldMkLst>
        <pc:spChg chg="mod">
          <ac:chgData name="Cecile Robertson" userId="60d9e854ded97a0d" providerId="LiveId" clId="{65D81530-A6A4-40A2-9A62-26A0E2A241CD}" dt="2026-03-18T22:37:35.943" v="676" actId="26606"/>
          <ac:spMkLst>
            <pc:docMk/>
            <pc:sldMk cId="281709206" sldId="260"/>
            <ac:spMk id="2" creationId="{1701B388-38C8-8F60-15FA-A7BA024A8749}"/>
          </ac:spMkLst>
        </pc:spChg>
        <pc:spChg chg="mod">
          <ac:chgData name="Cecile Robertson" userId="60d9e854ded97a0d" providerId="LiveId" clId="{65D81530-A6A4-40A2-9A62-26A0E2A241CD}" dt="2026-03-18T22:37:35.943" v="676" actId="26606"/>
          <ac:spMkLst>
            <pc:docMk/>
            <pc:sldMk cId="281709206" sldId="260"/>
            <ac:spMk id="3" creationId="{77D050D5-2665-B677-63BB-C202E3003FB8}"/>
          </ac:spMkLst>
        </pc:spChg>
        <pc:spChg chg="add">
          <ac:chgData name="Cecile Robertson" userId="60d9e854ded97a0d" providerId="LiveId" clId="{65D81530-A6A4-40A2-9A62-26A0E2A241CD}" dt="2026-03-18T22:37:35.943" v="676" actId="26606"/>
          <ac:spMkLst>
            <pc:docMk/>
            <pc:sldMk cId="281709206" sldId="260"/>
            <ac:spMk id="8" creationId="{777A147A-9ED8-46B4-8660-1B3C2AA880B5}"/>
          </ac:spMkLst>
        </pc:spChg>
        <pc:spChg chg="add">
          <ac:chgData name="Cecile Robertson" userId="60d9e854ded97a0d" providerId="LiveId" clId="{65D81530-A6A4-40A2-9A62-26A0E2A241CD}" dt="2026-03-18T22:37:35.943" v="676" actId="26606"/>
          <ac:spMkLst>
            <pc:docMk/>
            <pc:sldMk cId="281709206" sldId="260"/>
            <ac:spMk id="10" creationId="{5D6C15A0-C087-4593-8414-2B4EC1CDC3DE}"/>
          </ac:spMkLst>
        </pc:spChg>
      </pc:sldChg>
      <pc:sldChg chg="addSp modSp new mod setBg">
        <pc:chgData name="Cecile Robertson" userId="60d9e854ded97a0d" providerId="LiveId" clId="{65D81530-A6A4-40A2-9A62-26A0E2A241CD}" dt="2026-03-18T22:30:22.756" v="305" actId="14100"/>
        <pc:sldMkLst>
          <pc:docMk/>
          <pc:sldMk cId="3116838862" sldId="261"/>
        </pc:sldMkLst>
        <pc:spChg chg="mod">
          <ac:chgData name="Cecile Robertson" userId="60d9e854ded97a0d" providerId="LiveId" clId="{65D81530-A6A4-40A2-9A62-26A0E2A241CD}" dt="2026-03-18T22:30:17.886" v="303" actId="26606"/>
          <ac:spMkLst>
            <pc:docMk/>
            <pc:sldMk cId="3116838862" sldId="261"/>
            <ac:spMk id="2" creationId="{54FDC3C0-2B35-D17E-FC6F-C8C65F0D1735}"/>
          </ac:spMkLst>
        </pc:spChg>
        <pc:spChg chg="mod">
          <ac:chgData name="Cecile Robertson" userId="60d9e854ded97a0d" providerId="LiveId" clId="{65D81530-A6A4-40A2-9A62-26A0E2A241CD}" dt="2026-03-18T22:30:22.756" v="305" actId="14100"/>
          <ac:spMkLst>
            <pc:docMk/>
            <pc:sldMk cId="3116838862" sldId="261"/>
            <ac:spMk id="3" creationId="{C7A14935-D341-A867-FE6C-C3C9E778A8ED}"/>
          </ac:spMkLst>
        </pc:spChg>
        <pc:spChg chg="add">
          <ac:chgData name="Cecile Robertson" userId="60d9e854ded97a0d" providerId="LiveId" clId="{65D81530-A6A4-40A2-9A62-26A0E2A241CD}" dt="2026-03-18T22:30:17.886" v="303" actId="26606"/>
          <ac:spMkLst>
            <pc:docMk/>
            <pc:sldMk cId="3116838862" sldId="26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2:30:17.886" v="303" actId="26606"/>
          <ac:spMkLst>
            <pc:docMk/>
            <pc:sldMk cId="3116838862" sldId="26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2:30:17.886" v="303" actId="26606"/>
          <ac:spMkLst>
            <pc:docMk/>
            <pc:sldMk cId="3116838862" sldId="26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18T22:53:09.943" v="892" actId="313"/>
        <pc:sldMkLst>
          <pc:docMk/>
          <pc:sldMk cId="1604570060" sldId="262"/>
        </pc:sldMkLst>
        <pc:spChg chg="mod">
          <ac:chgData name="Cecile Robertson" userId="60d9e854ded97a0d" providerId="LiveId" clId="{65D81530-A6A4-40A2-9A62-26A0E2A241CD}" dt="2026-03-18T22:35:41.072" v="652" actId="26606"/>
          <ac:spMkLst>
            <pc:docMk/>
            <pc:sldMk cId="1604570060" sldId="262"/>
            <ac:spMk id="2" creationId="{92449D96-9A00-BBC2-A563-53E45452E03A}"/>
          </ac:spMkLst>
        </pc:spChg>
        <pc:spChg chg="mod">
          <ac:chgData name="Cecile Robertson" userId="60d9e854ded97a0d" providerId="LiveId" clId="{65D81530-A6A4-40A2-9A62-26A0E2A241CD}" dt="2026-03-18T22:53:09.943" v="892" actId="313"/>
          <ac:spMkLst>
            <pc:docMk/>
            <pc:sldMk cId="1604570060" sldId="262"/>
            <ac:spMk id="3" creationId="{BCA8868D-3BC4-AEB2-4589-B4FA0A346D16}"/>
          </ac:spMkLst>
        </pc:spChg>
        <pc:spChg chg="add">
          <ac:chgData name="Cecile Robertson" userId="60d9e854ded97a0d" providerId="LiveId" clId="{65D81530-A6A4-40A2-9A62-26A0E2A241CD}" dt="2026-03-18T22:35:41.072" v="652" actId="26606"/>
          <ac:spMkLst>
            <pc:docMk/>
            <pc:sldMk cId="1604570060" sldId="262"/>
            <ac:spMk id="10" creationId="{45D37F4E-DDB4-456B-97E0-9937730A039F}"/>
          </ac:spMkLst>
        </pc:spChg>
        <pc:spChg chg="add">
          <ac:chgData name="Cecile Robertson" userId="60d9e854ded97a0d" providerId="LiveId" clId="{65D81530-A6A4-40A2-9A62-26A0E2A241CD}" dt="2026-03-18T22:35:41.072" v="652" actId="26606"/>
          <ac:spMkLst>
            <pc:docMk/>
            <pc:sldMk cId="1604570060" sldId="262"/>
            <ac:spMk id="12" creationId="{B2DD41CD-8F47-4F56-AD12-4E2FF7696987}"/>
          </ac:spMkLst>
        </pc:spChg>
        <pc:picChg chg="add mod">
          <ac:chgData name="Cecile Robertson" userId="60d9e854ded97a0d" providerId="LiveId" clId="{65D81530-A6A4-40A2-9A62-26A0E2A241CD}" dt="2026-03-18T22:35:41.072" v="652" actId="26606"/>
          <ac:picMkLst>
            <pc:docMk/>
            <pc:sldMk cId="1604570060" sldId="262"/>
            <ac:picMk id="5" creationId="{CB5E1EF6-2A44-94D7-E658-64D2C3C7A971}"/>
          </ac:picMkLst>
        </pc:picChg>
      </pc:sldChg>
      <pc:sldChg chg="addSp modSp new mod setBg">
        <pc:chgData name="Cecile Robertson" userId="60d9e854ded97a0d" providerId="LiveId" clId="{65D81530-A6A4-40A2-9A62-26A0E2A241CD}" dt="2026-03-18T22:39:44.488" v="702" actId="14100"/>
        <pc:sldMkLst>
          <pc:docMk/>
          <pc:sldMk cId="2599173338" sldId="263"/>
        </pc:sldMkLst>
        <pc:spChg chg="mod">
          <ac:chgData name="Cecile Robertson" userId="60d9e854ded97a0d" providerId="LiveId" clId="{65D81530-A6A4-40A2-9A62-26A0E2A241CD}" dt="2026-03-18T22:39:31.919" v="697" actId="26606"/>
          <ac:spMkLst>
            <pc:docMk/>
            <pc:sldMk cId="2599173338" sldId="263"/>
            <ac:spMk id="2" creationId="{D21CC246-6E91-2254-81E1-DA12D197E2CE}"/>
          </ac:spMkLst>
        </pc:spChg>
        <pc:spChg chg="mod">
          <ac:chgData name="Cecile Robertson" userId="60d9e854ded97a0d" providerId="LiveId" clId="{65D81530-A6A4-40A2-9A62-26A0E2A241CD}" dt="2026-03-18T22:39:44.488" v="702" actId="14100"/>
          <ac:spMkLst>
            <pc:docMk/>
            <pc:sldMk cId="2599173338" sldId="263"/>
            <ac:spMk id="3" creationId="{C0B8F00A-8094-E652-7A03-01BCB71DEE1E}"/>
          </ac:spMkLst>
        </pc:spChg>
        <pc:spChg chg="add">
          <ac:chgData name="Cecile Robertson" userId="60d9e854ded97a0d" providerId="LiveId" clId="{65D81530-A6A4-40A2-9A62-26A0E2A241CD}" dt="2026-03-18T22:39:31.919" v="697" actId="26606"/>
          <ac:spMkLst>
            <pc:docMk/>
            <pc:sldMk cId="2599173338" sldId="263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2:39:31.919" v="697" actId="26606"/>
          <ac:spMkLst>
            <pc:docMk/>
            <pc:sldMk cId="2599173338" sldId="263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2:39:31.919" v="697" actId="26606"/>
          <ac:spMkLst>
            <pc:docMk/>
            <pc:sldMk cId="2599173338" sldId="263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18T22:45:18.936" v="827" actId="14100"/>
        <pc:sldMkLst>
          <pc:docMk/>
          <pc:sldMk cId="3978292694" sldId="264"/>
        </pc:sldMkLst>
        <pc:spChg chg="mod">
          <ac:chgData name="Cecile Robertson" userId="60d9e854ded97a0d" providerId="LiveId" clId="{65D81530-A6A4-40A2-9A62-26A0E2A241CD}" dt="2026-03-18T22:44:38.877" v="813" actId="26606"/>
          <ac:spMkLst>
            <pc:docMk/>
            <pc:sldMk cId="3978292694" sldId="264"/>
            <ac:spMk id="2" creationId="{2AA52A5D-E969-1D1B-C226-334A8ED36B60}"/>
          </ac:spMkLst>
        </pc:spChg>
        <pc:spChg chg="mod ord">
          <ac:chgData name="Cecile Robertson" userId="60d9e854ded97a0d" providerId="LiveId" clId="{65D81530-A6A4-40A2-9A62-26A0E2A241CD}" dt="2026-03-18T22:45:18.936" v="827" actId="14100"/>
          <ac:spMkLst>
            <pc:docMk/>
            <pc:sldMk cId="3978292694" sldId="264"/>
            <ac:spMk id="3" creationId="{76BF7BFE-5988-ED13-8FA7-620E8EC1BC85}"/>
          </ac:spMkLst>
        </pc:spChg>
        <pc:spChg chg="add del">
          <ac:chgData name="Cecile Robertson" userId="60d9e854ded97a0d" providerId="LiveId" clId="{65D81530-A6A4-40A2-9A62-26A0E2A241CD}" dt="2026-03-18T22:44:38.873" v="812" actId="26606"/>
          <ac:spMkLst>
            <pc:docMk/>
            <pc:sldMk cId="3978292694" sldId="264"/>
            <ac:spMk id="10" creationId="{9CE0A68D-28EF-49D9-B84B-5DAB38714976}"/>
          </ac:spMkLst>
        </pc:spChg>
        <pc:spChg chg="add del">
          <ac:chgData name="Cecile Robertson" userId="60d9e854ded97a0d" providerId="LiveId" clId="{65D81530-A6A4-40A2-9A62-26A0E2A241CD}" dt="2026-03-18T22:44:38.873" v="812" actId="26606"/>
          <ac:spMkLst>
            <pc:docMk/>
            <pc:sldMk cId="3978292694" sldId="264"/>
            <ac:spMk id="12" creationId="{1FA0C3DC-24DE-44E3-9D41-CAA5F3B20751}"/>
          </ac:spMkLst>
        </pc:spChg>
        <pc:picChg chg="add mod ord">
          <ac:chgData name="Cecile Robertson" userId="60d9e854ded97a0d" providerId="LiveId" clId="{65D81530-A6A4-40A2-9A62-26A0E2A241CD}" dt="2026-03-18T22:45:03.224" v="822" actId="14100"/>
          <ac:picMkLst>
            <pc:docMk/>
            <pc:sldMk cId="3978292694" sldId="264"/>
            <ac:picMk id="5" creationId="{0FBB1D32-F567-F2D8-BB10-4E316B094584}"/>
          </ac:picMkLst>
        </pc:picChg>
      </pc:sldChg>
      <pc:sldChg chg="addSp modSp new mod setBg">
        <pc:chgData name="Cecile Robertson" userId="60d9e854ded97a0d" providerId="LiveId" clId="{65D81530-A6A4-40A2-9A62-26A0E2A241CD}" dt="2026-03-18T22:49:36.492" v="862" actId="26606"/>
        <pc:sldMkLst>
          <pc:docMk/>
          <pc:sldMk cId="535286191" sldId="265"/>
        </pc:sldMkLst>
        <pc:spChg chg="mod">
          <ac:chgData name="Cecile Robertson" userId="60d9e854ded97a0d" providerId="LiveId" clId="{65D81530-A6A4-40A2-9A62-26A0E2A241CD}" dt="2026-03-18T22:49:36.492" v="862" actId="26606"/>
          <ac:spMkLst>
            <pc:docMk/>
            <pc:sldMk cId="535286191" sldId="265"/>
            <ac:spMk id="2" creationId="{FAAE7F63-ECC2-6460-6B38-B8C389082C28}"/>
          </ac:spMkLst>
        </pc:spChg>
        <pc:spChg chg="mod">
          <ac:chgData name="Cecile Robertson" userId="60d9e854ded97a0d" providerId="LiveId" clId="{65D81530-A6A4-40A2-9A62-26A0E2A241CD}" dt="2026-03-18T22:49:36.492" v="862" actId="26606"/>
          <ac:spMkLst>
            <pc:docMk/>
            <pc:sldMk cId="535286191" sldId="265"/>
            <ac:spMk id="3" creationId="{3F7E6871-078D-FAF9-3702-51E6D8E16F70}"/>
          </ac:spMkLst>
        </pc:spChg>
        <pc:spChg chg="add">
          <ac:chgData name="Cecile Robertson" userId="60d9e854ded97a0d" providerId="LiveId" clId="{65D81530-A6A4-40A2-9A62-26A0E2A241CD}" dt="2026-03-18T22:49:36.492" v="862" actId="26606"/>
          <ac:spMkLst>
            <pc:docMk/>
            <pc:sldMk cId="535286191" sldId="265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18T22:49:36.492" v="862" actId="26606"/>
          <ac:spMkLst>
            <pc:docMk/>
            <pc:sldMk cId="535286191" sldId="265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18T22:49:36.492" v="862" actId="26606"/>
          <ac:spMkLst>
            <pc:docMk/>
            <pc:sldMk cId="535286191" sldId="265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18T22:50:42.775" v="867" actId="26606"/>
        <pc:sldMkLst>
          <pc:docMk/>
          <pc:sldMk cId="1935030544" sldId="266"/>
        </pc:sldMkLst>
        <pc:spChg chg="mod">
          <ac:chgData name="Cecile Robertson" userId="60d9e854ded97a0d" providerId="LiveId" clId="{65D81530-A6A4-40A2-9A62-26A0E2A241CD}" dt="2026-03-18T22:50:42.775" v="867" actId="26606"/>
          <ac:spMkLst>
            <pc:docMk/>
            <pc:sldMk cId="1935030544" sldId="266"/>
            <ac:spMk id="2" creationId="{5FC770D0-2D7B-62BA-3DFD-D3EFD8D756F9}"/>
          </ac:spMkLst>
        </pc:spChg>
        <pc:spChg chg="del mod">
          <ac:chgData name="Cecile Robertson" userId="60d9e854ded97a0d" providerId="LiveId" clId="{65D81530-A6A4-40A2-9A62-26A0E2A241CD}" dt="2026-03-18T22:50:34.089" v="866"/>
          <ac:spMkLst>
            <pc:docMk/>
            <pc:sldMk cId="1935030544" sldId="266"/>
            <ac:spMk id="3" creationId="{189B07ED-F08B-65FF-7719-3FE6DE10CD01}"/>
          </ac:spMkLst>
        </pc:spChg>
        <pc:spChg chg="add del mod">
          <ac:chgData name="Cecile Robertson" userId="60d9e854ded97a0d" providerId="LiveId" clId="{65D81530-A6A4-40A2-9A62-26A0E2A241CD}" dt="2026-03-18T22:50:42.775" v="867" actId="26606"/>
          <ac:spMkLst>
            <pc:docMk/>
            <pc:sldMk cId="1935030544" sldId="266"/>
            <ac:spMk id="4" creationId="{02FD0D35-EBB9-E209-C88F-6A30E55A6577}"/>
          </ac:spMkLst>
        </pc:spChg>
        <pc:spChg chg="add">
          <ac:chgData name="Cecile Robertson" userId="60d9e854ded97a0d" providerId="LiveId" clId="{65D81530-A6A4-40A2-9A62-26A0E2A241CD}" dt="2026-03-18T22:50:42.775" v="867" actId="26606"/>
          <ac:spMkLst>
            <pc:docMk/>
            <pc:sldMk cId="1935030544" sldId="266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18T22:50:42.775" v="867" actId="26606"/>
          <ac:spMkLst>
            <pc:docMk/>
            <pc:sldMk cId="1935030544" sldId="266"/>
            <ac:spMk id="12" creationId="{256B2C21-A230-48C0-8DF1-C46611373C44}"/>
          </ac:spMkLst>
        </pc:spChg>
        <pc:spChg chg="add">
          <ac:chgData name="Cecile Robertson" userId="60d9e854ded97a0d" providerId="LiveId" clId="{65D81530-A6A4-40A2-9A62-26A0E2A241CD}" dt="2026-03-18T22:50:42.775" v="867" actId="26606"/>
          <ac:spMkLst>
            <pc:docMk/>
            <pc:sldMk cId="1935030544" sldId="266"/>
            <ac:spMk id="14" creationId="{3847E18C-932D-4C95-AABA-FEC7C9499AD7}"/>
          </ac:spMkLst>
        </pc:spChg>
        <pc:spChg chg="add">
          <ac:chgData name="Cecile Robertson" userId="60d9e854ded97a0d" providerId="LiveId" clId="{65D81530-A6A4-40A2-9A62-26A0E2A241CD}" dt="2026-03-18T22:50:42.775" v="867" actId="26606"/>
          <ac:spMkLst>
            <pc:docMk/>
            <pc:sldMk cId="1935030544" sldId="266"/>
            <ac:spMk id="16" creationId="{3150CB11-0C61-439E-910F-5787759E72A0}"/>
          </ac:spMkLst>
        </pc:spChg>
        <pc:spChg chg="add">
          <ac:chgData name="Cecile Robertson" userId="60d9e854ded97a0d" providerId="LiveId" clId="{65D81530-A6A4-40A2-9A62-26A0E2A241CD}" dt="2026-03-18T22:50:42.775" v="867" actId="26606"/>
          <ac:spMkLst>
            <pc:docMk/>
            <pc:sldMk cId="1935030544" sldId="266"/>
            <ac:spMk id="18" creationId="{43F8A58B-5155-44CE-A5FF-7647B47D0A7A}"/>
          </ac:spMkLst>
        </pc:spChg>
        <pc:spChg chg="add">
          <ac:chgData name="Cecile Robertson" userId="60d9e854ded97a0d" providerId="LiveId" clId="{65D81530-A6A4-40A2-9A62-26A0E2A241CD}" dt="2026-03-18T22:50:42.775" v="867" actId="26606"/>
          <ac:spMkLst>
            <pc:docMk/>
            <pc:sldMk cId="1935030544" sldId="266"/>
            <ac:spMk id="20" creationId="{443F2ACA-E6D6-4028-82DD-F03C262D5DE6}"/>
          </ac:spMkLst>
        </pc:spChg>
        <pc:graphicFrameChg chg="add">
          <ac:chgData name="Cecile Robertson" userId="60d9e854ded97a0d" providerId="LiveId" clId="{65D81530-A6A4-40A2-9A62-26A0E2A241CD}" dt="2026-03-18T22:50:42.775" v="867" actId="26606"/>
          <ac:graphicFrameMkLst>
            <pc:docMk/>
            <pc:sldMk cId="1935030544" sldId="266"/>
            <ac:graphicFrameMk id="6" creationId="{92AC6CFC-AE71-2664-E112-583581E63FE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A4A63-2D36-47C9-9CDE-B08930D5B79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81DB41B-0D42-4290-A402-FA4746F9ACC1}">
      <dgm:prSet/>
      <dgm:spPr/>
      <dgm:t>
        <a:bodyPr/>
        <a:lstStyle/>
        <a:p>
          <a:r>
            <a:rPr lang="en-US" b="0" i="0" baseline="0"/>
            <a:t>Participation aux discussions</a:t>
          </a:r>
          <a:endParaRPr lang="en-US"/>
        </a:p>
      </dgm:t>
    </dgm:pt>
    <dgm:pt modelId="{3E936929-3FFE-4D3D-AE1D-4BEECB739F39}" type="parTrans" cxnId="{AB2CB495-5DFE-4876-A702-C4F0BCE9CA97}">
      <dgm:prSet/>
      <dgm:spPr/>
      <dgm:t>
        <a:bodyPr/>
        <a:lstStyle/>
        <a:p>
          <a:endParaRPr lang="en-US"/>
        </a:p>
      </dgm:t>
    </dgm:pt>
    <dgm:pt modelId="{93B0E932-E330-4A1B-8EC0-27BBC9884424}" type="sibTrans" cxnId="{AB2CB495-5DFE-4876-A702-C4F0BCE9CA97}">
      <dgm:prSet/>
      <dgm:spPr/>
      <dgm:t>
        <a:bodyPr/>
        <a:lstStyle/>
        <a:p>
          <a:endParaRPr lang="en-US"/>
        </a:p>
      </dgm:t>
    </dgm:pt>
    <dgm:pt modelId="{8DF99519-A889-4B1D-9DA7-9819F3B96406}">
      <dgm:prSet/>
      <dgm:spPr/>
      <dgm:t>
        <a:bodyPr/>
        <a:lstStyle/>
        <a:p>
          <a:r>
            <a:rPr lang="en-US" b="0" i="0" baseline="0"/>
            <a:t>Qualité des comparaisons linguistiques</a:t>
          </a:r>
          <a:endParaRPr lang="en-US"/>
        </a:p>
      </dgm:t>
    </dgm:pt>
    <dgm:pt modelId="{E877395B-5337-4213-B090-1CF30C32C1EE}" type="parTrans" cxnId="{DD8C57EE-A24E-4EC4-B2A9-29A9514663B6}">
      <dgm:prSet/>
      <dgm:spPr/>
      <dgm:t>
        <a:bodyPr/>
        <a:lstStyle/>
        <a:p>
          <a:endParaRPr lang="en-US"/>
        </a:p>
      </dgm:t>
    </dgm:pt>
    <dgm:pt modelId="{8274643C-FC57-465F-8914-2CDAC92D849D}" type="sibTrans" cxnId="{DD8C57EE-A24E-4EC4-B2A9-29A9514663B6}">
      <dgm:prSet/>
      <dgm:spPr/>
      <dgm:t>
        <a:bodyPr/>
        <a:lstStyle/>
        <a:p>
          <a:endParaRPr lang="en-US"/>
        </a:p>
      </dgm:t>
    </dgm:pt>
    <dgm:pt modelId="{7F6309D6-0A19-4E63-8610-89CFB6798EFB}">
      <dgm:prSet/>
      <dgm:spPr/>
      <dgm:t>
        <a:bodyPr/>
        <a:lstStyle/>
        <a:p>
          <a:r>
            <a:rPr lang="en-US" b="0" i="0" baseline="0"/>
            <a:t>Capacité à faire des liens entre langue, culture et identité</a:t>
          </a:r>
          <a:endParaRPr lang="en-US"/>
        </a:p>
      </dgm:t>
    </dgm:pt>
    <dgm:pt modelId="{647F1453-B832-4219-B042-3169131E3A7F}" type="parTrans" cxnId="{FFEBF10F-1CB4-48C6-8E2C-80E1C47EF551}">
      <dgm:prSet/>
      <dgm:spPr/>
      <dgm:t>
        <a:bodyPr/>
        <a:lstStyle/>
        <a:p>
          <a:endParaRPr lang="en-US"/>
        </a:p>
      </dgm:t>
    </dgm:pt>
    <dgm:pt modelId="{301A9739-5E5C-4985-8809-3AE4B1CF026F}" type="sibTrans" cxnId="{FFEBF10F-1CB4-48C6-8E2C-80E1C47EF551}">
      <dgm:prSet/>
      <dgm:spPr/>
      <dgm:t>
        <a:bodyPr/>
        <a:lstStyle/>
        <a:p>
          <a:endParaRPr lang="en-US"/>
        </a:p>
      </dgm:t>
    </dgm:pt>
    <dgm:pt modelId="{DC6DB9B2-761F-4B82-B819-521E2B7C8195}" type="pres">
      <dgm:prSet presAssocID="{0AAA4A63-2D36-47C9-9CDE-B08930D5B79E}" presName="linear" presStyleCnt="0">
        <dgm:presLayoutVars>
          <dgm:animLvl val="lvl"/>
          <dgm:resizeHandles val="exact"/>
        </dgm:presLayoutVars>
      </dgm:prSet>
      <dgm:spPr/>
    </dgm:pt>
    <dgm:pt modelId="{7445EE2A-7C93-4EE5-80A8-FF237D8FB09E}" type="pres">
      <dgm:prSet presAssocID="{781DB41B-0D42-4290-A402-FA4746F9ACC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3BFD67-5344-4467-85DE-C2B4248F5530}" type="pres">
      <dgm:prSet presAssocID="{93B0E932-E330-4A1B-8EC0-27BBC9884424}" presName="spacer" presStyleCnt="0"/>
      <dgm:spPr/>
    </dgm:pt>
    <dgm:pt modelId="{2C0275C4-5314-430B-A853-35BCC7CC8AC5}" type="pres">
      <dgm:prSet presAssocID="{8DF99519-A889-4B1D-9DA7-9819F3B9640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7044C8B-2E2B-41EA-A461-5FC2D3A615C2}" type="pres">
      <dgm:prSet presAssocID="{8274643C-FC57-465F-8914-2CDAC92D849D}" presName="spacer" presStyleCnt="0"/>
      <dgm:spPr/>
    </dgm:pt>
    <dgm:pt modelId="{A7AB4904-72E6-4A50-A9CF-FFB4AC44BF06}" type="pres">
      <dgm:prSet presAssocID="{7F6309D6-0A19-4E63-8610-89CFB6798EF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FEBF10F-1CB4-48C6-8E2C-80E1C47EF551}" srcId="{0AAA4A63-2D36-47C9-9CDE-B08930D5B79E}" destId="{7F6309D6-0A19-4E63-8610-89CFB6798EFB}" srcOrd="2" destOrd="0" parTransId="{647F1453-B832-4219-B042-3169131E3A7F}" sibTransId="{301A9739-5E5C-4985-8809-3AE4B1CF026F}"/>
    <dgm:cxn modelId="{2B90FC16-7F35-4E79-AB4C-4E2BFB3B2BA6}" type="presOf" srcId="{0AAA4A63-2D36-47C9-9CDE-B08930D5B79E}" destId="{DC6DB9B2-761F-4B82-B819-521E2B7C8195}" srcOrd="0" destOrd="0" presId="urn:microsoft.com/office/officeart/2005/8/layout/vList2"/>
    <dgm:cxn modelId="{1FF7146C-8AD1-4789-8415-D18869BA1076}" type="presOf" srcId="{8DF99519-A889-4B1D-9DA7-9819F3B96406}" destId="{2C0275C4-5314-430B-A853-35BCC7CC8AC5}" srcOrd="0" destOrd="0" presId="urn:microsoft.com/office/officeart/2005/8/layout/vList2"/>
    <dgm:cxn modelId="{E3F3C487-25CB-480B-92AB-182A7830B86C}" type="presOf" srcId="{7F6309D6-0A19-4E63-8610-89CFB6798EFB}" destId="{A7AB4904-72E6-4A50-A9CF-FFB4AC44BF06}" srcOrd="0" destOrd="0" presId="urn:microsoft.com/office/officeart/2005/8/layout/vList2"/>
    <dgm:cxn modelId="{AB2CB495-5DFE-4876-A702-C4F0BCE9CA97}" srcId="{0AAA4A63-2D36-47C9-9CDE-B08930D5B79E}" destId="{781DB41B-0D42-4290-A402-FA4746F9ACC1}" srcOrd="0" destOrd="0" parTransId="{3E936929-3FFE-4D3D-AE1D-4BEECB739F39}" sibTransId="{93B0E932-E330-4A1B-8EC0-27BBC9884424}"/>
    <dgm:cxn modelId="{55F265E9-81ED-41E1-8FD2-B44BB289AE56}" type="presOf" srcId="{781DB41B-0D42-4290-A402-FA4746F9ACC1}" destId="{7445EE2A-7C93-4EE5-80A8-FF237D8FB09E}" srcOrd="0" destOrd="0" presId="urn:microsoft.com/office/officeart/2005/8/layout/vList2"/>
    <dgm:cxn modelId="{DD8C57EE-A24E-4EC4-B2A9-29A9514663B6}" srcId="{0AAA4A63-2D36-47C9-9CDE-B08930D5B79E}" destId="{8DF99519-A889-4B1D-9DA7-9819F3B96406}" srcOrd="1" destOrd="0" parTransId="{E877395B-5337-4213-B090-1CF30C32C1EE}" sibTransId="{8274643C-FC57-465F-8914-2CDAC92D849D}"/>
    <dgm:cxn modelId="{E053635D-F245-42F9-A085-037E862BFA75}" type="presParOf" srcId="{DC6DB9B2-761F-4B82-B819-521E2B7C8195}" destId="{7445EE2A-7C93-4EE5-80A8-FF237D8FB09E}" srcOrd="0" destOrd="0" presId="urn:microsoft.com/office/officeart/2005/8/layout/vList2"/>
    <dgm:cxn modelId="{548E618E-1788-4785-AF07-55A04B06DB15}" type="presParOf" srcId="{DC6DB9B2-761F-4B82-B819-521E2B7C8195}" destId="{6B3BFD67-5344-4467-85DE-C2B4248F5530}" srcOrd="1" destOrd="0" presId="urn:microsoft.com/office/officeart/2005/8/layout/vList2"/>
    <dgm:cxn modelId="{5E37F01D-DB1A-420C-80C2-A0ADF877AF81}" type="presParOf" srcId="{DC6DB9B2-761F-4B82-B819-521E2B7C8195}" destId="{2C0275C4-5314-430B-A853-35BCC7CC8AC5}" srcOrd="2" destOrd="0" presId="urn:microsoft.com/office/officeart/2005/8/layout/vList2"/>
    <dgm:cxn modelId="{ADE5BEEE-F6BE-4611-82B0-276BD8B32C15}" type="presParOf" srcId="{DC6DB9B2-761F-4B82-B819-521E2B7C8195}" destId="{B7044C8B-2E2B-41EA-A461-5FC2D3A615C2}" srcOrd="3" destOrd="0" presId="urn:microsoft.com/office/officeart/2005/8/layout/vList2"/>
    <dgm:cxn modelId="{22E56CC9-5590-4715-B40E-9363634522B9}" type="presParOf" srcId="{DC6DB9B2-761F-4B82-B819-521E2B7C8195}" destId="{A7AB4904-72E6-4A50-A9CF-FFB4AC44BF0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5EE2A-7C93-4EE5-80A8-FF237D8FB09E}">
      <dsp:nvSpPr>
        <dsp:cNvPr id="0" name=""/>
        <dsp:cNvSpPr/>
      </dsp:nvSpPr>
      <dsp:spPr>
        <a:xfrm>
          <a:off x="0" y="404493"/>
          <a:ext cx="6666833" cy="14772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baseline="0"/>
            <a:t>Participation aux discussions</a:t>
          </a:r>
          <a:endParaRPr lang="en-US" sz="3700" kern="1200"/>
        </a:p>
      </dsp:txBody>
      <dsp:txXfrm>
        <a:off x="72114" y="476607"/>
        <a:ext cx="6522605" cy="1333043"/>
      </dsp:txXfrm>
    </dsp:sp>
    <dsp:sp modelId="{2C0275C4-5314-430B-A853-35BCC7CC8AC5}">
      <dsp:nvSpPr>
        <dsp:cNvPr id="0" name=""/>
        <dsp:cNvSpPr/>
      </dsp:nvSpPr>
      <dsp:spPr>
        <a:xfrm>
          <a:off x="0" y="1988324"/>
          <a:ext cx="6666833" cy="1477271"/>
        </a:xfrm>
        <a:prstGeom prst="round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baseline="0"/>
            <a:t>Qualité des comparaisons linguistiques</a:t>
          </a:r>
          <a:endParaRPr lang="en-US" sz="3700" kern="1200"/>
        </a:p>
      </dsp:txBody>
      <dsp:txXfrm>
        <a:off x="72114" y="2060438"/>
        <a:ext cx="6522605" cy="1333043"/>
      </dsp:txXfrm>
    </dsp:sp>
    <dsp:sp modelId="{A7AB4904-72E6-4A50-A9CF-FFB4AC44BF06}">
      <dsp:nvSpPr>
        <dsp:cNvPr id="0" name=""/>
        <dsp:cNvSpPr/>
      </dsp:nvSpPr>
      <dsp:spPr>
        <a:xfrm>
          <a:off x="0" y="3572155"/>
          <a:ext cx="6666833" cy="1477271"/>
        </a:xfrm>
        <a:prstGeom prst="round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0" i="0" kern="1200" baseline="0"/>
            <a:t>Capacité à faire des liens entre langue, culture et identité</a:t>
          </a:r>
          <a:endParaRPr lang="en-US" sz="3700" kern="1200"/>
        </a:p>
      </dsp:txBody>
      <dsp:txXfrm>
        <a:off x="72114" y="3644269"/>
        <a:ext cx="6522605" cy="1333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2C46D-B5CE-F829-F8A4-E6399DBAD2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F07380-7925-2749-C25B-1A058ADD9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DA569-DDED-8BB1-6417-B7C1EF1B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4F90D-A223-2A74-1003-C251E8B6F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2C659-209C-B960-0613-CBFBC44AD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882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995B-3975-3530-4FF6-11495444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911BE-0BA5-882B-D2E4-C44D2DD15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6D62E-61B5-90DC-2F8D-A6B697E2E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8BA2A-CFB1-9C85-C0F9-C045A6C43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4A8A2A-35FC-B09A-7213-5071F3B1B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140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AC7BD2-4A99-A7F5-9D40-31D66C57D0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15B35-409C-DB4C-200C-3E7E3A39D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D162C-EC93-9A33-4E7B-F164FD2AF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FE484E-5913-AFA3-ECE3-527881254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F21E-2373-516E-7821-E41F094EB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76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2A06-E7D2-78E8-16DB-DE38FF636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31E97-D014-CCED-7AF1-E54664651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DF293-CF92-D729-5AB3-9CE1B9EC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415D85-7070-CE00-C755-E8F2D874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3DCE9-3F00-594E-313E-C6DC0B12F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757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009F8-9103-7095-3D3B-7A485D5E0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BF075-0C07-FE7D-05C6-916A2327F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8C6D2-37C7-26FF-C380-F9DD7E5D4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EF6D9-CA33-E88D-F95F-BFD20813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C76C8-1000-108B-48C3-13D50A3C9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6741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F66C6-AD6D-6B6E-1AA5-66DF651D7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E8D7-DBF4-BFCD-C9A1-CF89731E9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F8AC8-CBC2-6E19-EEAD-7E74F702A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515C9-C68B-29B0-E83F-76838F18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E77A72-9C69-B040-EC3F-F4A693183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6F2513-C56E-5A09-BE1C-784309981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0316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7E154-A780-F95D-AE87-4F49C4E7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8FC8D-B7DE-C30A-B1BB-61B667735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F4A8C-AE4E-B9CF-BDC9-CC81303D3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9B608D-0946-7952-498A-0633C93E37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2A023B-FD7A-F43C-D719-BF6C8125D7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327577-B894-1BE4-726B-CE13C05E2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B359D-A884-BD23-5558-008B51234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C068D9-607D-A154-3671-7F07B9E9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364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7AB79-0F9A-BDC7-8AAA-E1332818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F48F28-7BA8-92A1-F23E-89E850BF1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D1E026-BBD8-5E7F-8AFC-B31EB0299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A468FE-2DED-CF60-8D8E-56E45BDF5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35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4E66F-8461-0BF5-DFDA-DE36A944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9C2C23-4DEA-44ED-953E-FA21C66AA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88B9C3-87D4-6390-BFBC-8132B8809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37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598D-1423-5EE3-9F44-F066E592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5ABB2-3CFF-B1D5-8F52-CD6343C01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C3F50C-0DD2-F005-5D82-872DCBA565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A28D27-4090-3A87-8467-2EEEE566C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0AC8D-28C0-03DB-FE4B-F076B3F93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606AD6-2644-5002-CD8C-CC512AB6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68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AE41F-F0AC-5EA9-E3A7-392F274A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E48E5-5E35-B1C0-36F3-36634269E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A119E2-A71B-4EFD-61CB-0125B7E67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10A648-EC10-1280-5D2F-2F196B64C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5028B-95AA-D185-F132-10FB3C7B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7B0AC-F781-E2F4-29C4-D81B97B31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8442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95AFBB-3534-6708-496A-E5CB614E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3B60-CD8F-D5BA-B37B-91C59AB2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604B9-7758-06DD-537A-FA320DEAF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3BCC62-6FFB-450C-81D3-9F27E7B67D93}" type="datetimeFigureOut">
              <a:rPr lang="en-CA" smtClean="0"/>
              <a:t>2026-03-18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78B50-1538-FDD9-9994-A1DADBFF18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2C4CF-CEFA-CAB7-219E-AE877F950B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775C03-D89D-4F90-BE6E-052932935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8800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ocio.com/cartes/recherche/selection/langues-familles.php" TargetMode="External"/><Relationship Id="rId2" Type="http://schemas.openxmlformats.org/officeDocument/2006/relationships/hyperlink" Target="https://www.jerevise.fr/emprunts-lexicau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rosettastone.com/recognizing-cognate-words-the-essential-language-learning-shortcut/" TargetMode="External"/><Relationship Id="rId4" Type="http://schemas.openxmlformats.org/officeDocument/2006/relationships/hyperlink" Target="https://www.francophonie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-phare.info/langues-et-pouvoir-la-geopolitique-linguistique/?utm_source=copilot.com" TargetMode="External"/><Relationship Id="rId2" Type="http://schemas.openxmlformats.org/officeDocument/2006/relationships/hyperlink" Target="https://fr.wikipedia.org/wiki/Imp%C3%A9rialisme_linguistique?utm_source=copilot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-O5UFeQW0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FFB6EAD-767A-4A95-9246-C39976AD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280D28-AD46-362D-8AFB-D222478140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9611" y="753626"/>
            <a:ext cx="5081925" cy="3004145"/>
          </a:xfrm>
        </p:spPr>
        <p:txBody>
          <a:bodyPr>
            <a:normAutofit/>
          </a:bodyPr>
          <a:lstStyle/>
          <a:p>
            <a:r>
              <a:rPr lang="fr-FR" sz="4200" b="1" dirty="0"/>
              <a:t>Les langue nous relient : comprendre le pouvoir de nos langues d’origine</a:t>
            </a:r>
            <a:endParaRPr lang="en-CA" sz="4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190091-F143-21FE-A003-B6461A755D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9611" y="3849845"/>
            <a:ext cx="5081926" cy="2189214"/>
          </a:xfrm>
        </p:spPr>
        <p:txBody>
          <a:bodyPr>
            <a:normAutofit fontScale="92500" lnSpcReduction="10000"/>
          </a:bodyPr>
          <a:lstStyle/>
          <a:p>
            <a:r>
              <a:rPr lang="fr-CA" sz="3200" b="1" u="sng" dirty="0"/>
              <a:t>Plan de leçon pour la 10</a:t>
            </a:r>
            <a:r>
              <a:rPr lang="fr-CA" sz="3200" b="1" u="sng" baseline="30000" dirty="0"/>
              <a:t>ième</a:t>
            </a:r>
            <a:r>
              <a:rPr lang="fr-CA" sz="3200" b="1" u="sng" dirty="0"/>
              <a:t> année </a:t>
            </a:r>
          </a:p>
          <a:p>
            <a:r>
              <a:rPr lang="fr-CA" sz="3200" b="1" u="sng" dirty="0"/>
              <a:t>Immersion </a:t>
            </a:r>
          </a:p>
          <a:p>
            <a:r>
              <a:rPr lang="en-US" sz="1800" dirty="0"/>
              <a:t>All images used in this lesson plan are sourced from the Microsoft PowerPoint image library and are used in accordance with Microsoft’s content usage terms.</a:t>
            </a:r>
            <a:endParaRPr lang="en-CA" sz="1800" dirty="0"/>
          </a:p>
        </p:txBody>
      </p:sp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8DF3A856-1859-DFE7-F90D-C35C13E400E7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470464" y="1213700"/>
            <a:ext cx="2565029" cy="897760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  <a:noFill/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7062BB1-E215-424E-80C4-7E1CF179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0301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368E167-B2D7-4904-BB6B-AE0486A2C6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3295758"/>
            <a:ext cx="1261243" cy="1648694"/>
          </a:xfrm>
          <a:custGeom>
            <a:avLst/>
            <a:gdLst>
              <a:gd name="connsiteX0" fmla="*/ 824347 w 1261243"/>
              <a:gd name="connsiteY0" fmla="*/ 0 h 1648694"/>
              <a:gd name="connsiteX1" fmla="*/ 1145220 w 1261243"/>
              <a:gd name="connsiteY1" fmla="*/ 64781 h 1648694"/>
              <a:gd name="connsiteX2" fmla="*/ 1261243 w 1261243"/>
              <a:gd name="connsiteY2" fmla="*/ 127757 h 1648694"/>
              <a:gd name="connsiteX3" fmla="*/ 1261243 w 1261243"/>
              <a:gd name="connsiteY3" fmla="*/ 1520938 h 1648694"/>
              <a:gd name="connsiteX4" fmla="*/ 1145220 w 1261243"/>
              <a:gd name="connsiteY4" fmla="*/ 1583913 h 1648694"/>
              <a:gd name="connsiteX5" fmla="*/ 824347 w 1261243"/>
              <a:gd name="connsiteY5" fmla="*/ 1648694 h 1648694"/>
              <a:gd name="connsiteX6" fmla="*/ 0 w 1261243"/>
              <a:gd name="connsiteY6" fmla="*/ 824347 h 1648694"/>
              <a:gd name="connsiteX7" fmla="*/ 824347 w 1261243"/>
              <a:gd name="connsiteY7" fmla="*/ 0 h 1648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1243" h="1648694">
                <a:moveTo>
                  <a:pt x="824347" y="0"/>
                </a:moveTo>
                <a:cubicBezTo>
                  <a:pt x="938165" y="0"/>
                  <a:pt x="1046596" y="23067"/>
                  <a:pt x="1145220" y="64781"/>
                </a:cubicBezTo>
                <a:lnTo>
                  <a:pt x="1261243" y="127757"/>
                </a:lnTo>
                <a:lnTo>
                  <a:pt x="1261243" y="1520938"/>
                </a:lnTo>
                <a:lnTo>
                  <a:pt x="1145220" y="1583913"/>
                </a:lnTo>
                <a:cubicBezTo>
                  <a:pt x="1046596" y="1625627"/>
                  <a:pt x="938165" y="1648694"/>
                  <a:pt x="824347" y="1648694"/>
                </a:cubicBezTo>
                <a:cubicBezTo>
                  <a:pt x="369073" y="1648694"/>
                  <a:pt x="0" y="1279621"/>
                  <a:pt x="0" y="824347"/>
                </a:cubicBezTo>
                <a:cubicBezTo>
                  <a:pt x="0" y="369073"/>
                  <a:pt x="369073" y="0"/>
                  <a:pt x="824347" y="0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D0FBFA-B43E-40C1-A6E4-B8823417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112432" y="4748447"/>
            <a:ext cx="569514" cy="569514"/>
          </a:xfrm>
          <a:prstGeom prst="ellipse">
            <a:avLst/>
          </a:prstGeom>
          <a:noFill/>
          <a:ln w="127000">
            <a:solidFill>
              <a:schemeClr val="accent5">
                <a:alpha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People at a bar">
            <a:extLst>
              <a:ext uri="{FF2B5EF4-FFF2-40B4-BE49-F238E27FC236}">
                <a16:creationId xmlns:a16="http://schemas.microsoft.com/office/drawing/2014/main" id="{1A6782FC-788D-DA0E-625E-C9127FE49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220" y="2642502"/>
            <a:ext cx="2565029" cy="1699331"/>
          </a:xfrm>
          <a:custGeom>
            <a:avLst/>
            <a:gdLst/>
            <a:ahLst/>
            <a:cxnLst/>
            <a:rect l="l" t="t" r="r" b="b"/>
            <a:pathLst>
              <a:path w="1964763" h="1856167">
                <a:moveTo>
                  <a:pt x="34265" y="0"/>
                </a:moveTo>
                <a:lnTo>
                  <a:pt x="1930498" y="0"/>
                </a:lnTo>
                <a:cubicBezTo>
                  <a:pt x="1949422" y="0"/>
                  <a:pt x="1964763" y="15341"/>
                  <a:pt x="1964763" y="34265"/>
                </a:cubicBezTo>
                <a:lnTo>
                  <a:pt x="1964763" y="1821902"/>
                </a:lnTo>
                <a:cubicBezTo>
                  <a:pt x="1964763" y="1840826"/>
                  <a:pt x="1949422" y="1856167"/>
                  <a:pt x="1930498" y="1856167"/>
                </a:cubicBezTo>
                <a:lnTo>
                  <a:pt x="34265" y="1856167"/>
                </a:lnTo>
                <a:cubicBezTo>
                  <a:pt x="15341" y="1856167"/>
                  <a:pt x="0" y="1840826"/>
                  <a:pt x="0" y="1821902"/>
                </a:cubicBezTo>
                <a:lnTo>
                  <a:pt x="0" y="34265"/>
                </a:lnTo>
                <a:cubicBezTo>
                  <a:pt x="0" y="15341"/>
                  <a:pt x="15341" y="0"/>
                  <a:pt x="34265" y="0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0A21480-D93D-46BE-9A94-B5A80469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49524-66B4-4DB0-AD09-DC8B9874E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98354" y="6039059"/>
            <a:ext cx="1978348" cy="818941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5EBF8F5-ABE5-4029-A8FC-4E32622D7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136562" flipH="1">
            <a:off x="3441866" y="5166681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94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770D0-2D7B-62BA-3DFD-D3EFD8D75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Évaluation formative</a:t>
            </a:r>
          </a:p>
        </p:txBody>
      </p:sp>
      <p:graphicFrame>
        <p:nvGraphicFramePr>
          <p:cNvPr id="6" name="Rectangle 1">
            <a:extLst>
              <a:ext uri="{FF2B5EF4-FFF2-40B4-BE49-F238E27FC236}">
                <a16:creationId xmlns:a16="http://schemas.microsoft.com/office/drawing/2014/main" id="{92AC6CFC-AE71-2664-E112-583581E63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361352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030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AE7F63-ECC2-6460-6B38-B8C389082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CA" sz="3400">
                <a:solidFill>
                  <a:srgbClr val="FFFFFF"/>
                </a:solidFill>
              </a:rPr>
              <a:t>Ressources supplémentaires 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E6871-078D-FAF9-3702-51E6D8E16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dirty="0">
                <a:hlinkClick r:id="rId2"/>
              </a:rPr>
              <a:t>Les emprunts lexicaux de la langue Française - Je Révise, soutien scolaire</a:t>
            </a:r>
            <a:r>
              <a:rPr lang="fr-FR" dirty="0"/>
              <a:t> </a:t>
            </a:r>
          </a:p>
          <a:p>
            <a:r>
              <a:rPr lang="fr-FR" dirty="0">
                <a:hlinkClick r:id="rId3"/>
              </a:rPr>
              <a:t>Carte du monde des familles de langues | Atlasocio.com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Organisation internationale de la Francophonie (OIF)</a:t>
            </a:r>
            <a:r>
              <a:rPr lang="fr-FR" dirty="0"/>
              <a:t> </a:t>
            </a:r>
          </a:p>
          <a:p>
            <a:r>
              <a:rPr lang="en-US" dirty="0">
                <a:hlinkClick r:id="rId5"/>
              </a:rPr>
              <a:t>Recognizing Cognate Words: The Essential Language Learning Shortcut - Rosetta Stone</a:t>
            </a:r>
            <a:r>
              <a:rPr lang="en-US" dirty="0"/>
              <a:t>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35286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B42B32-6A6D-2F39-DEE1-ECBFBEBA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 sz="3700">
                <a:solidFill>
                  <a:srgbClr val="FFFFFF"/>
                </a:solidFill>
              </a:rPr>
              <a:t>Objectifs d’apprentissage</a:t>
            </a:r>
            <a:br>
              <a:rPr lang="fr-FR" sz="3700">
                <a:solidFill>
                  <a:srgbClr val="FFFFFF"/>
                </a:solidFill>
              </a:rPr>
            </a:br>
            <a:r>
              <a:rPr lang="fr-FR" sz="3700">
                <a:solidFill>
                  <a:srgbClr val="FFFFFF"/>
                </a:solidFill>
              </a:rPr>
              <a:t>Immersion: 10ᵉ année</a:t>
            </a:r>
            <a:endParaRPr lang="en-CA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47872-7838-4DCB-E177-57E3BFDFF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918" y="0"/>
            <a:ext cx="7918034" cy="65389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b="1" dirty="0"/>
              <a:t>Communication orale</a:t>
            </a:r>
          </a:p>
          <a:p>
            <a:r>
              <a:rPr lang="fr-FR" sz="2000" dirty="0">
                <a:effectLst/>
              </a:rPr>
              <a:t>Exprimer des idées complexes sur l’identité linguistique et la diversité culturelle.</a:t>
            </a:r>
            <a:endParaRPr lang="fr-FR" sz="2000" dirty="0"/>
          </a:p>
          <a:p>
            <a:r>
              <a:rPr lang="fr-FR" sz="2000" dirty="0">
                <a:effectLst/>
              </a:rPr>
              <a:t>Participer à des discussions structurées sur le rôle des langues dans la société.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Lecture</a:t>
            </a:r>
          </a:p>
          <a:p>
            <a:r>
              <a:rPr lang="fr-FR" sz="2000" dirty="0">
                <a:effectLst/>
              </a:rPr>
              <a:t>Analyser des textes courts sur l’histoire des langues, les familles linguistiques et le plurilinguisme.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Écriture</a:t>
            </a:r>
          </a:p>
          <a:p>
            <a:r>
              <a:rPr lang="fr-FR" sz="2000" dirty="0">
                <a:effectLst/>
              </a:rPr>
              <a:t>Rédiger un court texte comparatif entre le français et leur langue d’origine.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Compétence interculturelle</a:t>
            </a:r>
          </a:p>
          <a:p>
            <a:r>
              <a:rPr lang="fr-FR" sz="2000" dirty="0">
                <a:effectLst/>
              </a:rPr>
              <a:t>Explorer comment les langues influencent la culture, la pensée et les relations sociales.</a:t>
            </a:r>
            <a:endParaRPr lang="fr-FR" sz="2000" dirty="0"/>
          </a:p>
          <a:p>
            <a:r>
              <a:rPr lang="fr-FR" sz="2000" dirty="0">
                <a:effectLst/>
              </a:rPr>
              <a:t>Reconnaître la valeur du plurilinguisme dans un monde globalisé.</a:t>
            </a:r>
            <a:endParaRPr lang="fr-FR" sz="20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1877020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3EFA6C3-82DC-4131-9929-2523E6FD0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D4BC31-5B91-7F4E-6A4B-07E699088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9557" y="609600"/>
            <a:ext cx="6358430" cy="1330839"/>
          </a:xfrm>
        </p:spPr>
        <p:txBody>
          <a:bodyPr>
            <a:normAutofit/>
          </a:bodyPr>
          <a:lstStyle/>
          <a:p>
            <a:pPr algn="ctr"/>
            <a:r>
              <a:rPr lang="fr-CA" dirty="0"/>
              <a:t>Utilisation de l'intelligence artificielle</a:t>
            </a:r>
            <a:endParaRPr lang="en-CA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EC9469E-14CA-4358-BABC-CBF836A614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69680" cy="767978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48EB4C9-ACAF-4CCA-BA6E-93144319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5753" y="6027658"/>
            <a:ext cx="7906247" cy="830343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289361 w 6884912"/>
              <a:gd name="connsiteY80" fmla="*/ 196642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375773 w 6884912"/>
              <a:gd name="connsiteY91" fmla="*/ 199913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141123 w 6884912"/>
              <a:gd name="connsiteY100" fmla="*/ 159923 h 1161397"/>
              <a:gd name="connsiteX101" fmla="*/ 6290640 w 6884912"/>
              <a:gd name="connsiteY101" fmla="*/ 167441 h 1161397"/>
              <a:gd name="connsiteX102" fmla="*/ 6322806 w 6884912"/>
              <a:gd name="connsiteY102" fmla="*/ 213293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830398 w 6884912"/>
              <a:gd name="connsiteY67" fmla="*/ 188383 h 1161397"/>
              <a:gd name="connsiteX68" fmla="*/ 3834360 w 6884912"/>
              <a:gd name="connsiteY68" fmla="*/ 188992 h 1161397"/>
              <a:gd name="connsiteX69" fmla="*/ 3843715 w 6884912"/>
              <a:gd name="connsiteY69" fmla="*/ 188752 h 1161397"/>
              <a:gd name="connsiteX70" fmla="*/ 3842609 w 6884912"/>
              <a:gd name="connsiteY70" fmla="*/ 197386 h 1161397"/>
              <a:gd name="connsiteX71" fmla="*/ 3853961 w 6884912"/>
              <a:gd name="connsiteY71" fmla="*/ 213380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289361 w 6884912"/>
              <a:gd name="connsiteY79" fmla="*/ 196642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375773 w 6884912"/>
              <a:gd name="connsiteY90" fmla="*/ 199913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141123 w 6884912"/>
              <a:gd name="connsiteY99" fmla="*/ 159923 h 1161397"/>
              <a:gd name="connsiteX100" fmla="*/ 6290640 w 6884912"/>
              <a:gd name="connsiteY100" fmla="*/ 167441 h 1161397"/>
              <a:gd name="connsiteX101" fmla="*/ 6322806 w 6884912"/>
              <a:gd name="connsiteY101" fmla="*/ 213293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51408 w 6884912"/>
              <a:gd name="connsiteY11" fmla="*/ 984938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26340 w 6884912"/>
              <a:gd name="connsiteY38" fmla="*/ 638496 h 1161397"/>
              <a:gd name="connsiteX39" fmla="*/ 1731986 w 6884912"/>
              <a:gd name="connsiteY39" fmla="*/ 589682 h 1161397"/>
              <a:gd name="connsiteX40" fmla="*/ 1927935 w 6884912"/>
              <a:gd name="connsiteY40" fmla="*/ 628540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830398 w 6884912"/>
              <a:gd name="connsiteY66" fmla="*/ 188383 h 1161397"/>
              <a:gd name="connsiteX67" fmla="*/ 3834360 w 6884912"/>
              <a:gd name="connsiteY67" fmla="*/ 188992 h 1161397"/>
              <a:gd name="connsiteX68" fmla="*/ 3843715 w 6884912"/>
              <a:gd name="connsiteY68" fmla="*/ 188752 h 1161397"/>
              <a:gd name="connsiteX69" fmla="*/ 3842609 w 6884912"/>
              <a:gd name="connsiteY69" fmla="*/ 197386 h 1161397"/>
              <a:gd name="connsiteX70" fmla="*/ 3853961 w 6884912"/>
              <a:gd name="connsiteY70" fmla="*/ 213380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289361 w 6884912"/>
              <a:gd name="connsiteY78" fmla="*/ 196642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375773 w 6884912"/>
              <a:gd name="connsiteY89" fmla="*/ 199913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141123 w 6884912"/>
              <a:gd name="connsiteY98" fmla="*/ 159923 h 1161397"/>
              <a:gd name="connsiteX99" fmla="*/ 6290640 w 6884912"/>
              <a:gd name="connsiteY99" fmla="*/ 167441 h 1161397"/>
              <a:gd name="connsiteX100" fmla="*/ 6322806 w 6884912"/>
              <a:gd name="connsiteY100" fmla="*/ 213293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12111 w 6884912"/>
              <a:gd name="connsiteY7" fmla="*/ 1085599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51408 w 6884912"/>
              <a:gd name="connsiteY10" fmla="*/ 984938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26340 w 6884912"/>
              <a:gd name="connsiteY37" fmla="*/ 638496 h 1161397"/>
              <a:gd name="connsiteX38" fmla="*/ 1731986 w 6884912"/>
              <a:gd name="connsiteY38" fmla="*/ 589682 h 1161397"/>
              <a:gd name="connsiteX39" fmla="*/ 1927935 w 6884912"/>
              <a:gd name="connsiteY39" fmla="*/ 628540 h 1161397"/>
              <a:gd name="connsiteX40" fmla="*/ 2039075 w 6884912"/>
              <a:gd name="connsiteY40" fmla="*/ 599964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561265 w 6884912"/>
              <a:gd name="connsiteY49" fmla="*/ 450623 h 1161397"/>
              <a:gd name="connsiteX50" fmla="*/ 2594349 w 6884912"/>
              <a:gd name="connsiteY50" fmla="*/ 443884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830398 w 6884912"/>
              <a:gd name="connsiteY65" fmla="*/ 188383 h 1161397"/>
              <a:gd name="connsiteX66" fmla="*/ 3834360 w 6884912"/>
              <a:gd name="connsiteY66" fmla="*/ 188992 h 1161397"/>
              <a:gd name="connsiteX67" fmla="*/ 3843715 w 6884912"/>
              <a:gd name="connsiteY67" fmla="*/ 188752 h 1161397"/>
              <a:gd name="connsiteX68" fmla="*/ 3842609 w 6884912"/>
              <a:gd name="connsiteY68" fmla="*/ 197386 h 1161397"/>
              <a:gd name="connsiteX69" fmla="*/ 3853961 w 6884912"/>
              <a:gd name="connsiteY69" fmla="*/ 213380 h 1161397"/>
              <a:gd name="connsiteX70" fmla="*/ 3907640 w 6884912"/>
              <a:gd name="connsiteY70" fmla="*/ 207568 h 1161397"/>
              <a:gd name="connsiteX71" fmla="*/ 3910449 w 6884912"/>
              <a:gd name="connsiteY71" fmla="*/ 197808 h 1161397"/>
              <a:gd name="connsiteX72" fmla="*/ 3917197 w 6884912"/>
              <a:gd name="connsiteY72" fmla="*/ 196121 h 1161397"/>
              <a:gd name="connsiteX73" fmla="*/ 3922400 w 6884912"/>
              <a:gd name="connsiteY73" fmla="*/ 205056 h 1161397"/>
              <a:gd name="connsiteX74" fmla="*/ 4013061 w 6884912"/>
              <a:gd name="connsiteY74" fmla="*/ 224874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289361 w 6884912"/>
              <a:gd name="connsiteY77" fmla="*/ 196642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375773 w 6884912"/>
              <a:gd name="connsiteY88" fmla="*/ 199913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141123 w 6884912"/>
              <a:gd name="connsiteY97" fmla="*/ 159923 h 1161397"/>
              <a:gd name="connsiteX98" fmla="*/ 6290640 w 6884912"/>
              <a:gd name="connsiteY98" fmla="*/ 167441 h 1161397"/>
              <a:gd name="connsiteX99" fmla="*/ 6322806 w 6884912"/>
              <a:gd name="connsiteY99" fmla="*/ 213293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567875 w 6884912"/>
              <a:gd name="connsiteY7" fmla="*/ 1051976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213420 w 6884912"/>
              <a:gd name="connsiteY6" fmla="*/ 1056868 h 1161397"/>
              <a:gd name="connsiteX7" fmla="*/ 454970 w 6884912"/>
              <a:gd name="connsiteY7" fmla="*/ 1023343 h 1161397"/>
              <a:gd name="connsiteX8" fmla="*/ 601644 w 6884912"/>
              <a:gd name="connsiteY8" fmla="*/ 1003997 h 1161397"/>
              <a:gd name="connsiteX9" fmla="*/ 651408 w 6884912"/>
              <a:gd name="connsiteY9" fmla="*/ 984938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26340 w 6884912"/>
              <a:gd name="connsiteY36" fmla="*/ 638496 h 1161397"/>
              <a:gd name="connsiteX37" fmla="*/ 1731986 w 6884912"/>
              <a:gd name="connsiteY37" fmla="*/ 589682 h 1161397"/>
              <a:gd name="connsiteX38" fmla="*/ 1927935 w 6884912"/>
              <a:gd name="connsiteY38" fmla="*/ 628540 h 1161397"/>
              <a:gd name="connsiteX39" fmla="*/ 2039075 w 6884912"/>
              <a:gd name="connsiteY39" fmla="*/ 599964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561265 w 6884912"/>
              <a:gd name="connsiteY48" fmla="*/ 450623 h 1161397"/>
              <a:gd name="connsiteX49" fmla="*/ 2594349 w 6884912"/>
              <a:gd name="connsiteY49" fmla="*/ 443884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830398 w 6884912"/>
              <a:gd name="connsiteY64" fmla="*/ 188383 h 1161397"/>
              <a:gd name="connsiteX65" fmla="*/ 3834360 w 6884912"/>
              <a:gd name="connsiteY65" fmla="*/ 188992 h 1161397"/>
              <a:gd name="connsiteX66" fmla="*/ 3843715 w 6884912"/>
              <a:gd name="connsiteY66" fmla="*/ 188752 h 1161397"/>
              <a:gd name="connsiteX67" fmla="*/ 3842609 w 6884912"/>
              <a:gd name="connsiteY67" fmla="*/ 197386 h 1161397"/>
              <a:gd name="connsiteX68" fmla="*/ 3853961 w 6884912"/>
              <a:gd name="connsiteY68" fmla="*/ 213380 h 1161397"/>
              <a:gd name="connsiteX69" fmla="*/ 3907640 w 6884912"/>
              <a:gd name="connsiteY69" fmla="*/ 207568 h 1161397"/>
              <a:gd name="connsiteX70" fmla="*/ 3910449 w 6884912"/>
              <a:gd name="connsiteY70" fmla="*/ 197808 h 1161397"/>
              <a:gd name="connsiteX71" fmla="*/ 3917197 w 6884912"/>
              <a:gd name="connsiteY71" fmla="*/ 196121 h 1161397"/>
              <a:gd name="connsiteX72" fmla="*/ 3922400 w 6884912"/>
              <a:gd name="connsiteY72" fmla="*/ 205056 h 1161397"/>
              <a:gd name="connsiteX73" fmla="*/ 4013061 w 6884912"/>
              <a:gd name="connsiteY73" fmla="*/ 224874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289361 w 6884912"/>
              <a:gd name="connsiteY76" fmla="*/ 196642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375773 w 6884912"/>
              <a:gd name="connsiteY87" fmla="*/ 199913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141123 w 6884912"/>
              <a:gd name="connsiteY96" fmla="*/ 159923 h 1161397"/>
              <a:gd name="connsiteX97" fmla="*/ 6290640 w 6884912"/>
              <a:gd name="connsiteY97" fmla="*/ 167441 h 1161397"/>
              <a:gd name="connsiteX98" fmla="*/ 6322806 w 6884912"/>
              <a:gd name="connsiteY98" fmla="*/ 213293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26340 w 6884912"/>
              <a:gd name="connsiteY35" fmla="*/ 638496 h 1161397"/>
              <a:gd name="connsiteX36" fmla="*/ 1731986 w 6884912"/>
              <a:gd name="connsiteY36" fmla="*/ 589682 h 1161397"/>
              <a:gd name="connsiteX37" fmla="*/ 1927935 w 6884912"/>
              <a:gd name="connsiteY37" fmla="*/ 628540 h 1161397"/>
              <a:gd name="connsiteX38" fmla="*/ 2039075 w 6884912"/>
              <a:gd name="connsiteY38" fmla="*/ 599964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561265 w 6884912"/>
              <a:gd name="connsiteY47" fmla="*/ 450623 h 1161397"/>
              <a:gd name="connsiteX48" fmla="*/ 2594349 w 6884912"/>
              <a:gd name="connsiteY48" fmla="*/ 443884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830398 w 6884912"/>
              <a:gd name="connsiteY63" fmla="*/ 188383 h 1161397"/>
              <a:gd name="connsiteX64" fmla="*/ 3834360 w 6884912"/>
              <a:gd name="connsiteY64" fmla="*/ 188992 h 1161397"/>
              <a:gd name="connsiteX65" fmla="*/ 3843715 w 6884912"/>
              <a:gd name="connsiteY65" fmla="*/ 188752 h 1161397"/>
              <a:gd name="connsiteX66" fmla="*/ 3842609 w 6884912"/>
              <a:gd name="connsiteY66" fmla="*/ 197386 h 1161397"/>
              <a:gd name="connsiteX67" fmla="*/ 3853961 w 6884912"/>
              <a:gd name="connsiteY67" fmla="*/ 213380 h 1161397"/>
              <a:gd name="connsiteX68" fmla="*/ 3907640 w 6884912"/>
              <a:gd name="connsiteY68" fmla="*/ 207568 h 1161397"/>
              <a:gd name="connsiteX69" fmla="*/ 3910449 w 6884912"/>
              <a:gd name="connsiteY69" fmla="*/ 197808 h 1161397"/>
              <a:gd name="connsiteX70" fmla="*/ 3917197 w 6884912"/>
              <a:gd name="connsiteY70" fmla="*/ 196121 h 1161397"/>
              <a:gd name="connsiteX71" fmla="*/ 3922400 w 6884912"/>
              <a:gd name="connsiteY71" fmla="*/ 205056 h 1161397"/>
              <a:gd name="connsiteX72" fmla="*/ 4013061 w 6884912"/>
              <a:gd name="connsiteY72" fmla="*/ 224874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289361 w 6884912"/>
              <a:gd name="connsiteY75" fmla="*/ 196642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375773 w 6884912"/>
              <a:gd name="connsiteY86" fmla="*/ 199913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141123 w 6884912"/>
              <a:gd name="connsiteY95" fmla="*/ 159923 h 1161397"/>
              <a:gd name="connsiteX96" fmla="*/ 6290640 w 6884912"/>
              <a:gd name="connsiteY96" fmla="*/ 167441 h 1161397"/>
              <a:gd name="connsiteX97" fmla="*/ 6322806 w 6884912"/>
              <a:gd name="connsiteY97" fmla="*/ 213293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601644 w 6884912"/>
              <a:gd name="connsiteY7" fmla="*/ 1003997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80081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26340 w 6884912"/>
              <a:gd name="connsiteY34" fmla="*/ 638496 h 1161397"/>
              <a:gd name="connsiteX35" fmla="*/ 1731986 w 6884912"/>
              <a:gd name="connsiteY35" fmla="*/ 589682 h 1161397"/>
              <a:gd name="connsiteX36" fmla="*/ 1927935 w 6884912"/>
              <a:gd name="connsiteY36" fmla="*/ 628540 h 1161397"/>
              <a:gd name="connsiteX37" fmla="*/ 2039075 w 6884912"/>
              <a:gd name="connsiteY37" fmla="*/ 599964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561265 w 6884912"/>
              <a:gd name="connsiteY46" fmla="*/ 450623 h 1161397"/>
              <a:gd name="connsiteX47" fmla="*/ 2594349 w 6884912"/>
              <a:gd name="connsiteY47" fmla="*/ 443884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830398 w 6884912"/>
              <a:gd name="connsiteY62" fmla="*/ 188383 h 1161397"/>
              <a:gd name="connsiteX63" fmla="*/ 3834360 w 6884912"/>
              <a:gd name="connsiteY63" fmla="*/ 188992 h 1161397"/>
              <a:gd name="connsiteX64" fmla="*/ 3843715 w 6884912"/>
              <a:gd name="connsiteY64" fmla="*/ 188752 h 1161397"/>
              <a:gd name="connsiteX65" fmla="*/ 3842609 w 6884912"/>
              <a:gd name="connsiteY65" fmla="*/ 197386 h 1161397"/>
              <a:gd name="connsiteX66" fmla="*/ 3853961 w 6884912"/>
              <a:gd name="connsiteY66" fmla="*/ 213380 h 1161397"/>
              <a:gd name="connsiteX67" fmla="*/ 3907640 w 6884912"/>
              <a:gd name="connsiteY67" fmla="*/ 207568 h 1161397"/>
              <a:gd name="connsiteX68" fmla="*/ 3910449 w 6884912"/>
              <a:gd name="connsiteY68" fmla="*/ 197808 h 1161397"/>
              <a:gd name="connsiteX69" fmla="*/ 3917197 w 6884912"/>
              <a:gd name="connsiteY69" fmla="*/ 196121 h 1161397"/>
              <a:gd name="connsiteX70" fmla="*/ 3922400 w 6884912"/>
              <a:gd name="connsiteY70" fmla="*/ 205056 h 1161397"/>
              <a:gd name="connsiteX71" fmla="*/ 4013061 w 6884912"/>
              <a:gd name="connsiteY71" fmla="*/ 224874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289361 w 6884912"/>
              <a:gd name="connsiteY74" fmla="*/ 196642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375773 w 6884912"/>
              <a:gd name="connsiteY85" fmla="*/ 199913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141123 w 6884912"/>
              <a:gd name="connsiteY94" fmla="*/ 159923 h 1161397"/>
              <a:gd name="connsiteX95" fmla="*/ 6290640 w 6884912"/>
              <a:gd name="connsiteY95" fmla="*/ 167441 h 1161397"/>
              <a:gd name="connsiteX96" fmla="*/ 6322806 w 6884912"/>
              <a:gd name="connsiteY96" fmla="*/ 213293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26340 w 6884912"/>
              <a:gd name="connsiteY33" fmla="*/ 638496 h 1161397"/>
              <a:gd name="connsiteX34" fmla="*/ 1731986 w 6884912"/>
              <a:gd name="connsiteY34" fmla="*/ 589682 h 1161397"/>
              <a:gd name="connsiteX35" fmla="*/ 1927935 w 6884912"/>
              <a:gd name="connsiteY35" fmla="*/ 628540 h 1161397"/>
              <a:gd name="connsiteX36" fmla="*/ 2039075 w 6884912"/>
              <a:gd name="connsiteY36" fmla="*/ 599964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561265 w 6884912"/>
              <a:gd name="connsiteY45" fmla="*/ 450623 h 1161397"/>
              <a:gd name="connsiteX46" fmla="*/ 2594349 w 6884912"/>
              <a:gd name="connsiteY46" fmla="*/ 443884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830398 w 6884912"/>
              <a:gd name="connsiteY61" fmla="*/ 188383 h 1161397"/>
              <a:gd name="connsiteX62" fmla="*/ 3834360 w 6884912"/>
              <a:gd name="connsiteY62" fmla="*/ 188992 h 1161397"/>
              <a:gd name="connsiteX63" fmla="*/ 3843715 w 6884912"/>
              <a:gd name="connsiteY63" fmla="*/ 188752 h 1161397"/>
              <a:gd name="connsiteX64" fmla="*/ 3842609 w 6884912"/>
              <a:gd name="connsiteY64" fmla="*/ 197386 h 1161397"/>
              <a:gd name="connsiteX65" fmla="*/ 3853961 w 6884912"/>
              <a:gd name="connsiteY65" fmla="*/ 213380 h 1161397"/>
              <a:gd name="connsiteX66" fmla="*/ 3907640 w 6884912"/>
              <a:gd name="connsiteY66" fmla="*/ 207568 h 1161397"/>
              <a:gd name="connsiteX67" fmla="*/ 3910449 w 6884912"/>
              <a:gd name="connsiteY67" fmla="*/ 197808 h 1161397"/>
              <a:gd name="connsiteX68" fmla="*/ 3917197 w 6884912"/>
              <a:gd name="connsiteY68" fmla="*/ 196121 h 1161397"/>
              <a:gd name="connsiteX69" fmla="*/ 3922400 w 6884912"/>
              <a:gd name="connsiteY69" fmla="*/ 205056 h 1161397"/>
              <a:gd name="connsiteX70" fmla="*/ 4013061 w 6884912"/>
              <a:gd name="connsiteY70" fmla="*/ 224874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289361 w 6884912"/>
              <a:gd name="connsiteY73" fmla="*/ 196642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375773 w 6884912"/>
              <a:gd name="connsiteY84" fmla="*/ 199913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141123 w 6884912"/>
              <a:gd name="connsiteY93" fmla="*/ 159923 h 1161397"/>
              <a:gd name="connsiteX94" fmla="*/ 6290640 w 6884912"/>
              <a:gd name="connsiteY94" fmla="*/ 167441 h 1161397"/>
              <a:gd name="connsiteX95" fmla="*/ 6322806 w 6884912"/>
              <a:gd name="connsiteY95" fmla="*/ 213293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66947 w 6884912"/>
              <a:gd name="connsiteY16" fmla="*/ 700762 h 1161397"/>
              <a:gd name="connsiteX17" fmla="*/ 1178135 w 6884912"/>
              <a:gd name="connsiteY17" fmla="*/ 698631 h 1161397"/>
              <a:gd name="connsiteX18" fmla="*/ 1178301 w 6884912"/>
              <a:gd name="connsiteY18" fmla="*/ 698094 h 1161397"/>
              <a:gd name="connsiteX19" fmla="*/ 1242716 w 6884912"/>
              <a:gd name="connsiteY19" fmla="*/ 698052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26340 w 6884912"/>
              <a:gd name="connsiteY32" fmla="*/ 638496 h 1161397"/>
              <a:gd name="connsiteX33" fmla="*/ 1731986 w 6884912"/>
              <a:gd name="connsiteY33" fmla="*/ 589682 h 1161397"/>
              <a:gd name="connsiteX34" fmla="*/ 1927935 w 6884912"/>
              <a:gd name="connsiteY34" fmla="*/ 628540 h 1161397"/>
              <a:gd name="connsiteX35" fmla="*/ 2039075 w 6884912"/>
              <a:gd name="connsiteY35" fmla="*/ 599964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561265 w 6884912"/>
              <a:gd name="connsiteY44" fmla="*/ 450623 h 1161397"/>
              <a:gd name="connsiteX45" fmla="*/ 2594349 w 6884912"/>
              <a:gd name="connsiteY45" fmla="*/ 443884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830398 w 6884912"/>
              <a:gd name="connsiteY60" fmla="*/ 188383 h 1161397"/>
              <a:gd name="connsiteX61" fmla="*/ 3834360 w 6884912"/>
              <a:gd name="connsiteY61" fmla="*/ 188992 h 1161397"/>
              <a:gd name="connsiteX62" fmla="*/ 3843715 w 6884912"/>
              <a:gd name="connsiteY62" fmla="*/ 188752 h 1161397"/>
              <a:gd name="connsiteX63" fmla="*/ 3842609 w 6884912"/>
              <a:gd name="connsiteY63" fmla="*/ 197386 h 1161397"/>
              <a:gd name="connsiteX64" fmla="*/ 3853961 w 6884912"/>
              <a:gd name="connsiteY64" fmla="*/ 213380 h 1161397"/>
              <a:gd name="connsiteX65" fmla="*/ 3907640 w 6884912"/>
              <a:gd name="connsiteY65" fmla="*/ 207568 h 1161397"/>
              <a:gd name="connsiteX66" fmla="*/ 3910449 w 6884912"/>
              <a:gd name="connsiteY66" fmla="*/ 197808 h 1161397"/>
              <a:gd name="connsiteX67" fmla="*/ 3917197 w 6884912"/>
              <a:gd name="connsiteY67" fmla="*/ 196121 h 1161397"/>
              <a:gd name="connsiteX68" fmla="*/ 3922400 w 6884912"/>
              <a:gd name="connsiteY68" fmla="*/ 205056 h 1161397"/>
              <a:gd name="connsiteX69" fmla="*/ 4013061 w 6884912"/>
              <a:gd name="connsiteY69" fmla="*/ 224874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289361 w 6884912"/>
              <a:gd name="connsiteY72" fmla="*/ 196642 h 1161397"/>
              <a:gd name="connsiteX73" fmla="*/ 4498913 w 6884912"/>
              <a:gd name="connsiteY73" fmla="*/ 118915 h 1161397"/>
              <a:gd name="connsiteX74" fmla="*/ 4617330 w 6884912"/>
              <a:gd name="connsiteY74" fmla="*/ 111163 h 1161397"/>
              <a:gd name="connsiteX75" fmla="*/ 4659778 w 6884912"/>
              <a:gd name="connsiteY75" fmla="*/ 118219 h 1161397"/>
              <a:gd name="connsiteX76" fmla="*/ 4730870 w 6884912"/>
              <a:gd name="connsiteY76" fmla="*/ 129432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375773 w 6884912"/>
              <a:gd name="connsiteY83" fmla="*/ 199913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141123 w 6884912"/>
              <a:gd name="connsiteY92" fmla="*/ 159923 h 1161397"/>
              <a:gd name="connsiteX93" fmla="*/ 6290640 w 6884912"/>
              <a:gd name="connsiteY93" fmla="*/ 167441 h 1161397"/>
              <a:gd name="connsiteX94" fmla="*/ 6322806 w 6884912"/>
              <a:gd name="connsiteY94" fmla="*/ 213293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78135 w 6884912"/>
              <a:gd name="connsiteY16" fmla="*/ 698631 h 1161397"/>
              <a:gd name="connsiteX17" fmla="*/ 1178301 w 6884912"/>
              <a:gd name="connsiteY17" fmla="*/ 698094 h 1161397"/>
              <a:gd name="connsiteX18" fmla="*/ 1242716 w 6884912"/>
              <a:gd name="connsiteY18" fmla="*/ 698052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40054 w 6884912"/>
              <a:gd name="connsiteY22" fmla="*/ 614022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26340 w 6884912"/>
              <a:gd name="connsiteY31" fmla="*/ 638496 h 1161397"/>
              <a:gd name="connsiteX32" fmla="*/ 1731986 w 6884912"/>
              <a:gd name="connsiteY32" fmla="*/ 589682 h 1161397"/>
              <a:gd name="connsiteX33" fmla="*/ 1927935 w 6884912"/>
              <a:gd name="connsiteY33" fmla="*/ 628540 h 1161397"/>
              <a:gd name="connsiteX34" fmla="*/ 2039075 w 6884912"/>
              <a:gd name="connsiteY34" fmla="*/ 599964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561265 w 6884912"/>
              <a:gd name="connsiteY43" fmla="*/ 450623 h 1161397"/>
              <a:gd name="connsiteX44" fmla="*/ 2594349 w 6884912"/>
              <a:gd name="connsiteY44" fmla="*/ 443884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830398 w 6884912"/>
              <a:gd name="connsiteY59" fmla="*/ 188383 h 1161397"/>
              <a:gd name="connsiteX60" fmla="*/ 3834360 w 6884912"/>
              <a:gd name="connsiteY60" fmla="*/ 188992 h 1161397"/>
              <a:gd name="connsiteX61" fmla="*/ 3843715 w 6884912"/>
              <a:gd name="connsiteY61" fmla="*/ 188752 h 1161397"/>
              <a:gd name="connsiteX62" fmla="*/ 3842609 w 6884912"/>
              <a:gd name="connsiteY62" fmla="*/ 197386 h 1161397"/>
              <a:gd name="connsiteX63" fmla="*/ 3853961 w 6884912"/>
              <a:gd name="connsiteY63" fmla="*/ 213380 h 1161397"/>
              <a:gd name="connsiteX64" fmla="*/ 3907640 w 6884912"/>
              <a:gd name="connsiteY64" fmla="*/ 207568 h 1161397"/>
              <a:gd name="connsiteX65" fmla="*/ 3910449 w 6884912"/>
              <a:gd name="connsiteY65" fmla="*/ 197808 h 1161397"/>
              <a:gd name="connsiteX66" fmla="*/ 3917197 w 6884912"/>
              <a:gd name="connsiteY66" fmla="*/ 196121 h 1161397"/>
              <a:gd name="connsiteX67" fmla="*/ 3922400 w 6884912"/>
              <a:gd name="connsiteY67" fmla="*/ 205056 h 1161397"/>
              <a:gd name="connsiteX68" fmla="*/ 4013061 w 6884912"/>
              <a:gd name="connsiteY68" fmla="*/ 224874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289361 w 6884912"/>
              <a:gd name="connsiteY71" fmla="*/ 196642 h 1161397"/>
              <a:gd name="connsiteX72" fmla="*/ 4498913 w 6884912"/>
              <a:gd name="connsiteY72" fmla="*/ 118915 h 1161397"/>
              <a:gd name="connsiteX73" fmla="*/ 4617330 w 6884912"/>
              <a:gd name="connsiteY73" fmla="*/ 111163 h 1161397"/>
              <a:gd name="connsiteX74" fmla="*/ 4659778 w 6884912"/>
              <a:gd name="connsiteY74" fmla="*/ 118219 h 1161397"/>
              <a:gd name="connsiteX75" fmla="*/ 4730870 w 6884912"/>
              <a:gd name="connsiteY75" fmla="*/ 129432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375773 w 6884912"/>
              <a:gd name="connsiteY82" fmla="*/ 199913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141123 w 6884912"/>
              <a:gd name="connsiteY91" fmla="*/ 159923 h 1161397"/>
              <a:gd name="connsiteX92" fmla="*/ 6290640 w 6884912"/>
              <a:gd name="connsiteY92" fmla="*/ 167441 h 1161397"/>
              <a:gd name="connsiteX93" fmla="*/ 6322806 w 6884912"/>
              <a:gd name="connsiteY93" fmla="*/ 213293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178301 w 6884912"/>
              <a:gd name="connsiteY16" fmla="*/ 698094 h 1161397"/>
              <a:gd name="connsiteX17" fmla="*/ 1242716 w 6884912"/>
              <a:gd name="connsiteY17" fmla="*/ 698052 h 1161397"/>
              <a:gd name="connsiteX18" fmla="*/ 1299977 w 6884912"/>
              <a:gd name="connsiteY18" fmla="*/ 639196 h 1161397"/>
              <a:gd name="connsiteX19" fmla="*/ 1326190 w 6884912"/>
              <a:gd name="connsiteY19" fmla="*/ 625955 h 1161397"/>
              <a:gd name="connsiteX20" fmla="*/ 1339600 w 6884912"/>
              <a:gd name="connsiteY20" fmla="*/ 616295 h 1161397"/>
              <a:gd name="connsiteX21" fmla="*/ 1340054 w 6884912"/>
              <a:gd name="connsiteY21" fmla="*/ 614022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26340 w 6884912"/>
              <a:gd name="connsiteY30" fmla="*/ 638496 h 1161397"/>
              <a:gd name="connsiteX31" fmla="*/ 1731986 w 6884912"/>
              <a:gd name="connsiteY31" fmla="*/ 589682 h 1161397"/>
              <a:gd name="connsiteX32" fmla="*/ 1927935 w 6884912"/>
              <a:gd name="connsiteY32" fmla="*/ 628540 h 1161397"/>
              <a:gd name="connsiteX33" fmla="*/ 2039075 w 6884912"/>
              <a:gd name="connsiteY33" fmla="*/ 599964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561265 w 6884912"/>
              <a:gd name="connsiteY42" fmla="*/ 450623 h 1161397"/>
              <a:gd name="connsiteX43" fmla="*/ 2594349 w 6884912"/>
              <a:gd name="connsiteY43" fmla="*/ 443884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830398 w 6884912"/>
              <a:gd name="connsiteY58" fmla="*/ 188383 h 1161397"/>
              <a:gd name="connsiteX59" fmla="*/ 3834360 w 6884912"/>
              <a:gd name="connsiteY59" fmla="*/ 188992 h 1161397"/>
              <a:gd name="connsiteX60" fmla="*/ 3843715 w 6884912"/>
              <a:gd name="connsiteY60" fmla="*/ 188752 h 1161397"/>
              <a:gd name="connsiteX61" fmla="*/ 3842609 w 6884912"/>
              <a:gd name="connsiteY61" fmla="*/ 197386 h 1161397"/>
              <a:gd name="connsiteX62" fmla="*/ 3853961 w 6884912"/>
              <a:gd name="connsiteY62" fmla="*/ 213380 h 1161397"/>
              <a:gd name="connsiteX63" fmla="*/ 3907640 w 6884912"/>
              <a:gd name="connsiteY63" fmla="*/ 207568 h 1161397"/>
              <a:gd name="connsiteX64" fmla="*/ 3910449 w 6884912"/>
              <a:gd name="connsiteY64" fmla="*/ 197808 h 1161397"/>
              <a:gd name="connsiteX65" fmla="*/ 3917197 w 6884912"/>
              <a:gd name="connsiteY65" fmla="*/ 196121 h 1161397"/>
              <a:gd name="connsiteX66" fmla="*/ 3922400 w 6884912"/>
              <a:gd name="connsiteY66" fmla="*/ 205056 h 1161397"/>
              <a:gd name="connsiteX67" fmla="*/ 4013061 w 6884912"/>
              <a:gd name="connsiteY67" fmla="*/ 224874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289361 w 6884912"/>
              <a:gd name="connsiteY70" fmla="*/ 196642 h 1161397"/>
              <a:gd name="connsiteX71" fmla="*/ 4498913 w 6884912"/>
              <a:gd name="connsiteY71" fmla="*/ 118915 h 1161397"/>
              <a:gd name="connsiteX72" fmla="*/ 4617330 w 6884912"/>
              <a:gd name="connsiteY72" fmla="*/ 111163 h 1161397"/>
              <a:gd name="connsiteX73" fmla="*/ 4659778 w 6884912"/>
              <a:gd name="connsiteY73" fmla="*/ 118219 h 1161397"/>
              <a:gd name="connsiteX74" fmla="*/ 4730870 w 6884912"/>
              <a:gd name="connsiteY74" fmla="*/ 129432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375773 w 6884912"/>
              <a:gd name="connsiteY81" fmla="*/ 199913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5960732 w 6884912"/>
              <a:gd name="connsiteY88" fmla="*/ 220708 h 1161397"/>
              <a:gd name="connsiteX89" fmla="*/ 6029542 w 6884912"/>
              <a:gd name="connsiteY89" fmla="*/ 210339 h 1161397"/>
              <a:gd name="connsiteX90" fmla="*/ 6141123 w 6884912"/>
              <a:gd name="connsiteY90" fmla="*/ 159923 h 1161397"/>
              <a:gd name="connsiteX91" fmla="*/ 6290640 w 6884912"/>
              <a:gd name="connsiteY91" fmla="*/ 167441 h 1161397"/>
              <a:gd name="connsiteX92" fmla="*/ 6322806 w 6884912"/>
              <a:gd name="connsiteY92" fmla="*/ 213293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78135 w 6884912"/>
              <a:gd name="connsiteY15" fmla="*/ 698631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11320 h 1161397"/>
              <a:gd name="connsiteX5" fmla="*/ 213420 w 6884912"/>
              <a:gd name="connsiteY5" fmla="*/ 1056868 h 1161397"/>
              <a:gd name="connsiteX6" fmla="*/ 454970 w 6884912"/>
              <a:gd name="connsiteY6" fmla="*/ 1023343 h 1161397"/>
              <a:gd name="connsiteX7" fmla="*/ 548162 w 6884912"/>
              <a:gd name="connsiteY7" fmla="*/ 984908 h 1161397"/>
              <a:gd name="connsiteX8" fmla="*/ 651408 w 6884912"/>
              <a:gd name="connsiteY8" fmla="*/ 984938 h 1161397"/>
              <a:gd name="connsiteX9" fmla="*/ 723108 w 6884912"/>
              <a:gd name="connsiteY9" fmla="*/ 941904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7166 w 6884912"/>
              <a:gd name="connsiteY14" fmla="*/ 744338 h 1161397"/>
              <a:gd name="connsiteX15" fmla="*/ 1207847 w 6884912"/>
              <a:gd name="connsiteY15" fmla="*/ 689087 h 1161397"/>
              <a:gd name="connsiteX16" fmla="*/ 1242716 w 6884912"/>
              <a:gd name="connsiteY16" fmla="*/ 698052 h 1161397"/>
              <a:gd name="connsiteX17" fmla="*/ 1299977 w 6884912"/>
              <a:gd name="connsiteY17" fmla="*/ 639196 h 1161397"/>
              <a:gd name="connsiteX18" fmla="*/ 1326190 w 6884912"/>
              <a:gd name="connsiteY18" fmla="*/ 625955 h 1161397"/>
              <a:gd name="connsiteX19" fmla="*/ 1339600 w 6884912"/>
              <a:gd name="connsiteY19" fmla="*/ 616295 h 1161397"/>
              <a:gd name="connsiteX20" fmla="*/ 1340054 w 6884912"/>
              <a:gd name="connsiteY20" fmla="*/ 614022 h 1161397"/>
              <a:gd name="connsiteX21" fmla="*/ 1391606 w 6884912"/>
              <a:gd name="connsiteY21" fmla="*/ 615229 h 1161397"/>
              <a:gd name="connsiteX22" fmla="*/ 1397565 w 6884912"/>
              <a:gd name="connsiteY22" fmla="*/ 611490 h 1161397"/>
              <a:gd name="connsiteX23" fmla="*/ 1432302 w 6884912"/>
              <a:gd name="connsiteY23" fmla="*/ 617267 h 1161397"/>
              <a:gd name="connsiteX24" fmla="*/ 1449644 w 6884912"/>
              <a:gd name="connsiteY24" fmla="*/ 617591 h 1161397"/>
              <a:gd name="connsiteX25" fmla="*/ 1455793 w 6884912"/>
              <a:gd name="connsiteY25" fmla="*/ 623174 h 1161397"/>
              <a:gd name="connsiteX26" fmla="*/ 1480758 w 6884912"/>
              <a:gd name="connsiteY26" fmla="*/ 620863 h 1161397"/>
              <a:gd name="connsiteX27" fmla="*/ 1483154 w 6884912"/>
              <a:gd name="connsiteY27" fmla="*/ 618527 h 1161397"/>
              <a:gd name="connsiteX28" fmla="*/ 1505495 w 6884912"/>
              <a:gd name="connsiteY28" fmla="*/ 624325 h 1161397"/>
              <a:gd name="connsiteX29" fmla="*/ 1526340 w 6884912"/>
              <a:gd name="connsiteY29" fmla="*/ 638496 h 1161397"/>
              <a:gd name="connsiteX30" fmla="*/ 1731986 w 6884912"/>
              <a:gd name="connsiteY30" fmla="*/ 589682 h 1161397"/>
              <a:gd name="connsiteX31" fmla="*/ 1927935 w 6884912"/>
              <a:gd name="connsiteY31" fmla="*/ 628540 h 1161397"/>
              <a:gd name="connsiteX32" fmla="*/ 2039075 w 6884912"/>
              <a:gd name="connsiteY32" fmla="*/ 599964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561265 w 6884912"/>
              <a:gd name="connsiteY41" fmla="*/ 450623 h 1161397"/>
              <a:gd name="connsiteX42" fmla="*/ 2594349 w 6884912"/>
              <a:gd name="connsiteY42" fmla="*/ 443884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830398 w 6884912"/>
              <a:gd name="connsiteY57" fmla="*/ 188383 h 1161397"/>
              <a:gd name="connsiteX58" fmla="*/ 3834360 w 6884912"/>
              <a:gd name="connsiteY58" fmla="*/ 188992 h 1161397"/>
              <a:gd name="connsiteX59" fmla="*/ 3843715 w 6884912"/>
              <a:gd name="connsiteY59" fmla="*/ 188752 h 1161397"/>
              <a:gd name="connsiteX60" fmla="*/ 3842609 w 6884912"/>
              <a:gd name="connsiteY60" fmla="*/ 197386 h 1161397"/>
              <a:gd name="connsiteX61" fmla="*/ 3853961 w 6884912"/>
              <a:gd name="connsiteY61" fmla="*/ 213380 h 1161397"/>
              <a:gd name="connsiteX62" fmla="*/ 3907640 w 6884912"/>
              <a:gd name="connsiteY62" fmla="*/ 207568 h 1161397"/>
              <a:gd name="connsiteX63" fmla="*/ 3910449 w 6884912"/>
              <a:gd name="connsiteY63" fmla="*/ 197808 h 1161397"/>
              <a:gd name="connsiteX64" fmla="*/ 3917197 w 6884912"/>
              <a:gd name="connsiteY64" fmla="*/ 196121 h 1161397"/>
              <a:gd name="connsiteX65" fmla="*/ 3922400 w 6884912"/>
              <a:gd name="connsiteY65" fmla="*/ 205056 h 1161397"/>
              <a:gd name="connsiteX66" fmla="*/ 4013061 w 6884912"/>
              <a:gd name="connsiteY66" fmla="*/ 224874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289361 w 6884912"/>
              <a:gd name="connsiteY69" fmla="*/ 196642 h 1161397"/>
              <a:gd name="connsiteX70" fmla="*/ 4498913 w 6884912"/>
              <a:gd name="connsiteY70" fmla="*/ 118915 h 1161397"/>
              <a:gd name="connsiteX71" fmla="*/ 4617330 w 6884912"/>
              <a:gd name="connsiteY71" fmla="*/ 111163 h 1161397"/>
              <a:gd name="connsiteX72" fmla="*/ 4659778 w 6884912"/>
              <a:gd name="connsiteY72" fmla="*/ 118219 h 1161397"/>
              <a:gd name="connsiteX73" fmla="*/ 4730870 w 6884912"/>
              <a:gd name="connsiteY73" fmla="*/ 129432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375773 w 6884912"/>
              <a:gd name="connsiteY80" fmla="*/ 199913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5960732 w 6884912"/>
              <a:gd name="connsiteY87" fmla="*/ 220708 h 1161397"/>
              <a:gd name="connsiteX88" fmla="*/ 6029542 w 6884912"/>
              <a:gd name="connsiteY88" fmla="*/ 210339 h 1161397"/>
              <a:gd name="connsiteX89" fmla="*/ 6141123 w 6884912"/>
              <a:gd name="connsiteY89" fmla="*/ 159923 h 1161397"/>
              <a:gd name="connsiteX90" fmla="*/ 6290640 w 6884912"/>
              <a:gd name="connsiteY90" fmla="*/ 167441 h 1161397"/>
              <a:gd name="connsiteX91" fmla="*/ 6322806 w 6884912"/>
              <a:gd name="connsiteY91" fmla="*/ 213293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088181"/>
                  <a:pt x="115388" y="1111320"/>
                </a:cubicBezTo>
                <a:cubicBezTo>
                  <a:pt x="146435" y="1096221"/>
                  <a:pt x="156823" y="1079485"/>
                  <a:pt x="213420" y="1056868"/>
                </a:cubicBezTo>
                <a:cubicBezTo>
                  <a:pt x="288217" y="1040787"/>
                  <a:pt x="383333" y="1044881"/>
                  <a:pt x="454970" y="1023343"/>
                </a:cubicBezTo>
                <a:cubicBezTo>
                  <a:pt x="440966" y="999969"/>
                  <a:pt x="571419" y="1006841"/>
                  <a:pt x="548162" y="984908"/>
                </a:cubicBezTo>
                <a:cubicBezTo>
                  <a:pt x="561321" y="956563"/>
                  <a:pt x="637415" y="1010272"/>
                  <a:pt x="651408" y="984938"/>
                </a:cubicBezTo>
                <a:cubicBezTo>
                  <a:pt x="671652" y="980952"/>
                  <a:pt x="698726" y="950833"/>
                  <a:pt x="723108" y="941904"/>
                </a:cubicBezTo>
                <a:cubicBezTo>
                  <a:pt x="760262" y="946949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6251" y="768649"/>
                  <a:pt x="1137166" y="744338"/>
                </a:cubicBezTo>
                <a:lnTo>
                  <a:pt x="1207847" y="689087"/>
                </a:lnTo>
                <a:cubicBezTo>
                  <a:pt x="1226429" y="687736"/>
                  <a:pt x="1222409" y="707958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39751" y="615537"/>
                  <a:pt x="1339903" y="614780"/>
                  <a:pt x="1340054" y="614022"/>
                </a:cubicBez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61730" y="317407"/>
                  <a:pt x="3186369" y="312875"/>
                  <a:pt x="3222191" y="307887"/>
                </a:cubicBezTo>
                <a:cubicBezTo>
                  <a:pt x="3223593" y="304249"/>
                  <a:pt x="3179978" y="296995"/>
                  <a:pt x="3227953" y="297650"/>
                </a:cubicBezTo>
                <a:cubicBezTo>
                  <a:pt x="3275928" y="298306"/>
                  <a:pt x="3443572" y="313020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62781" y="222856"/>
                  <a:pt x="4184760" y="196847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61586" y="136690"/>
                  <a:pt x="4823142" y="161592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7769" y="214252"/>
                  <a:pt x="6349573" y="188998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9DED1F1-52C4-44BA-AC9E-1AF38A11D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309" y="1167868"/>
            <a:ext cx="4010943" cy="493481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DD28570-C4F3-CC89-DBD8-2BF619C3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992" y="1496758"/>
            <a:ext cx="3377575" cy="42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4FB15-E607-0516-F803-AC297F87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556" y="2194101"/>
            <a:ext cx="6358431" cy="3908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Tout le contenu a été vérifié, adapté et validé afin de répondre aux besoins pédagogiques des élèves et aux attentes du curriculum de français langue seconde en Ontario.</a:t>
            </a:r>
            <a:endParaRPr lang="en-CA" sz="2000" dirty="0"/>
          </a:p>
          <a:p>
            <a:endParaRPr lang="en-CA" sz="2000" dirty="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4AF1A56-FA4A-4156-B01E-296B70DD26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4719" y="5956459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119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E4E69-5E57-85A2-2714-0DD4A150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5400"/>
              <a:t>Brise‑glace : “Mes langues et moi”</a:t>
            </a:r>
            <a:endParaRPr lang="en-CA" sz="54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27C86-3396-B8A5-C805-D7AD60E34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937440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200" dirty="0">
                <a:effectLst/>
              </a:rPr>
              <a:t>Les élèves répondent à trois questions:</a:t>
            </a:r>
          </a:p>
          <a:p>
            <a:pPr marL="0" indent="0">
              <a:buNone/>
            </a:pPr>
            <a:endParaRPr lang="fr-FR" sz="2200" dirty="0"/>
          </a:p>
          <a:p>
            <a:r>
              <a:rPr lang="fr-FR" sz="2200" i="1" dirty="0">
                <a:effectLst/>
              </a:rPr>
              <a:t>Quelles langues parles‑tu ou entends‑tu à la maison ?</a:t>
            </a:r>
            <a:endParaRPr lang="fr-FR" sz="2200" dirty="0"/>
          </a:p>
          <a:p>
            <a:r>
              <a:rPr lang="fr-FR" sz="2200" i="1" dirty="0">
                <a:effectLst/>
              </a:rPr>
              <a:t>Quelle langue te représente le plus ? Pourquoi ?</a:t>
            </a:r>
            <a:endParaRPr lang="fr-FR" sz="2200" dirty="0"/>
          </a:p>
          <a:p>
            <a:r>
              <a:rPr lang="fr-FR" sz="2200" i="1" dirty="0">
                <a:effectLst/>
              </a:rPr>
              <a:t>Comment te sens‑tu quand tu utilises une autre langue que l’anglais ? </a:t>
            </a:r>
          </a:p>
          <a:p>
            <a:endParaRPr lang="fr-FR" sz="2200" dirty="0"/>
          </a:p>
          <a:p>
            <a:pPr marL="0" indent="0">
              <a:buNone/>
            </a:pPr>
            <a:r>
              <a:rPr lang="fr-FR" sz="2200" dirty="0">
                <a:effectLst/>
              </a:rPr>
              <a:t>L’enseignant crée une carte visuelle des langues présentes dans la classe.</a:t>
            </a:r>
            <a:endParaRPr lang="fr-FR" sz="2200" dirty="0"/>
          </a:p>
          <a:p>
            <a:endParaRPr lang="en-CA" sz="2200" dirty="0"/>
          </a:p>
        </p:txBody>
      </p:sp>
      <p:pic>
        <p:nvPicPr>
          <p:cNvPr id="5" name="Picture 4" descr="Hands forming circle">
            <a:extLst>
              <a:ext uri="{FF2B5EF4-FFF2-40B4-BE49-F238E27FC236}">
                <a16:creationId xmlns:a16="http://schemas.microsoft.com/office/drawing/2014/main" id="{FAD8FD1A-A23A-2F6F-D500-3D3732BB3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32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01B388-38C8-8F60-15FA-A7BA024A8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fr-FR" sz="5000"/>
              <a:t>Le français dans le monde et les familles linguistiques</a:t>
            </a:r>
            <a:endParaRPr lang="en-CA" sz="50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050D5-2665-B677-63BB-C202E3003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2200"/>
              <a:t>Présentation courte: </a:t>
            </a:r>
          </a:p>
          <a:p>
            <a:r>
              <a:rPr lang="fr-FR" sz="2200">
                <a:effectLst/>
              </a:rPr>
              <a:t>Le français est une </a:t>
            </a:r>
            <a:r>
              <a:rPr lang="fr-FR" sz="2200" b="1">
                <a:effectLst/>
              </a:rPr>
              <a:t>langue romane</a:t>
            </a:r>
            <a:r>
              <a:rPr lang="fr-FR" sz="2200">
                <a:effectLst/>
              </a:rPr>
              <a:t>, comme l’espagnol, l’italien, le portugais et le roumain.</a:t>
            </a:r>
            <a:endParaRPr lang="fr-FR" sz="2200"/>
          </a:p>
          <a:p>
            <a:r>
              <a:rPr lang="fr-FR" sz="2200">
                <a:effectLst/>
              </a:rPr>
              <a:t>Ces langues viennent du </a:t>
            </a:r>
            <a:r>
              <a:rPr lang="fr-FR" sz="2200" b="1">
                <a:effectLst/>
              </a:rPr>
              <a:t>latin</a:t>
            </a:r>
            <a:r>
              <a:rPr lang="fr-FR" sz="2200">
                <a:effectLst/>
              </a:rPr>
              <a:t>, ce qui explique les ressemblances.</a:t>
            </a:r>
            <a:endParaRPr lang="fr-FR" sz="2200"/>
          </a:p>
          <a:p>
            <a:r>
              <a:rPr lang="fr-FR" sz="2200">
                <a:effectLst/>
              </a:rPr>
              <a:t>Le français a aussi emprunté des mots à l’arabe (</a:t>
            </a:r>
            <a:r>
              <a:rPr lang="fr-FR" sz="2200" i="1">
                <a:effectLst/>
              </a:rPr>
              <a:t>algèbre, sucre, zéro</a:t>
            </a:r>
            <a:r>
              <a:rPr lang="fr-FR" sz="2200">
                <a:effectLst/>
              </a:rPr>
              <a:t>), à l’anglais (</a:t>
            </a:r>
            <a:r>
              <a:rPr lang="fr-FR" sz="2200" i="1">
                <a:effectLst/>
              </a:rPr>
              <a:t>week‑end</a:t>
            </a:r>
            <a:r>
              <a:rPr lang="fr-FR" sz="2200">
                <a:effectLst/>
              </a:rPr>
              <a:t>), aux langues autochtones, etc.</a:t>
            </a:r>
            <a:endParaRPr lang="fr-FR" sz="2200"/>
          </a:p>
          <a:p>
            <a:r>
              <a:rPr lang="fr-FR" sz="2200">
                <a:effectLst/>
              </a:rPr>
              <a:t>Toutes les langues évoluent grâce aux contacts entre les peuples.</a:t>
            </a:r>
            <a:endParaRPr lang="fr-FR" sz="2200"/>
          </a:p>
          <a:p>
            <a:pPr marL="0" indent="0">
              <a:buNone/>
            </a:pPr>
            <a:r>
              <a:rPr lang="fr-FR" sz="2200">
                <a:effectLst/>
              </a:rPr>
              <a:t>Les élèves repèrent des mots français qu’ils reconnaissent dans leur propre langue.</a:t>
            </a:r>
            <a:endParaRPr lang="fr-FR" sz="2200"/>
          </a:p>
          <a:p>
            <a:pPr marL="0" indent="0">
              <a:buNone/>
            </a:pPr>
            <a:endParaRPr lang="en-CA" sz="2200"/>
          </a:p>
        </p:txBody>
      </p:sp>
    </p:spTree>
    <p:extLst>
      <p:ext uri="{BB962C8B-B14F-4D97-AF65-F5344CB8AC3E}">
        <p14:creationId xmlns:p14="http://schemas.microsoft.com/office/powerpoint/2010/main" val="28170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DC3C0-2B35-D17E-FC6F-C8C65F0D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Analyse : Le pouvoir des langues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14935-D341-A867-FE6C-C3C9E778A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766" y="0"/>
            <a:ext cx="7571678" cy="617696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400" b="1" u="sng" dirty="0">
                <a:effectLst/>
              </a:rPr>
              <a:t>Discussion guidée </a:t>
            </a:r>
            <a:r>
              <a:rPr lang="fr-FR" sz="2400" dirty="0">
                <a:effectLst/>
              </a:rPr>
              <a:t>:</a:t>
            </a:r>
            <a:endParaRPr lang="fr-FR" sz="2400" dirty="0"/>
          </a:p>
          <a:p>
            <a:r>
              <a:rPr lang="fr-FR" sz="2400" i="1" dirty="0">
                <a:effectLst/>
              </a:rPr>
              <a:t>Pourquoi certaines langues dominent‑elles dans le monde ?</a:t>
            </a:r>
            <a:endParaRPr lang="fr-FR" sz="2400" dirty="0"/>
          </a:p>
          <a:p>
            <a:r>
              <a:rPr lang="fr-FR" sz="2400" i="1" dirty="0">
                <a:effectLst/>
              </a:rPr>
              <a:t>Comment une langue peut‑elle donner du pouvoir ?</a:t>
            </a:r>
            <a:endParaRPr lang="fr-FR" sz="2400" dirty="0"/>
          </a:p>
          <a:p>
            <a:r>
              <a:rPr lang="fr-FR" sz="2400" i="1" dirty="0">
                <a:effectLst/>
              </a:rPr>
              <a:t>Comment une langue peut‑elle aussi exclure ? </a:t>
            </a:r>
          </a:p>
          <a:p>
            <a:endParaRPr lang="fr-FR" sz="2400" dirty="0"/>
          </a:p>
          <a:p>
            <a:pPr marL="0" indent="0">
              <a:buNone/>
            </a:pPr>
            <a:r>
              <a:rPr lang="en-CA" sz="2400" b="1" u="sng" dirty="0"/>
              <a:t>Sites pour </a:t>
            </a:r>
            <a:r>
              <a:rPr lang="en-CA" sz="2400" b="1" u="sng" dirty="0" err="1"/>
              <a:t>soutenir</a:t>
            </a:r>
            <a:r>
              <a:rPr lang="en-CA" sz="2400" b="1" u="sng" dirty="0"/>
              <a:t> </a:t>
            </a:r>
            <a:r>
              <a:rPr lang="en-CA" sz="2400" b="1" u="sng" dirty="0" err="1"/>
              <a:t>l’exploration</a:t>
            </a:r>
            <a:r>
              <a:rPr lang="en-CA" sz="2400" b="1" u="sng" dirty="0"/>
              <a:t> des questions ci-dessus:</a:t>
            </a:r>
            <a:r>
              <a:rPr lang="en-CA" sz="2400" dirty="0"/>
              <a:t> </a:t>
            </a:r>
          </a:p>
          <a:p>
            <a:pPr marL="0" indent="0">
              <a:buNone/>
            </a:pPr>
            <a:r>
              <a:rPr lang="en-CA" sz="2400" dirty="0" err="1">
                <a:hlinkClick r:id="rId2"/>
              </a:rPr>
              <a:t>Impérialisme</a:t>
            </a:r>
            <a:r>
              <a:rPr lang="en-CA" sz="2400" dirty="0">
                <a:hlinkClick r:id="rId2"/>
              </a:rPr>
              <a:t> </a:t>
            </a:r>
            <a:r>
              <a:rPr lang="en-CA" sz="2400" dirty="0" err="1">
                <a:hlinkClick r:id="rId2"/>
              </a:rPr>
              <a:t>linguistique</a:t>
            </a:r>
            <a:r>
              <a:rPr lang="en-CA" sz="2400" dirty="0">
                <a:hlinkClick r:id="rId2"/>
              </a:rPr>
              <a:t> — </a:t>
            </a:r>
            <a:r>
              <a:rPr lang="en-CA" sz="2400" dirty="0" err="1">
                <a:hlinkClick r:id="rId2"/>
              </a:rPr>
              <a:t>Wikipédia</a:t>
            </a:r>
            <a:endParaRPr lang="en-CA" sz="2400" dirty="0"/>
          </a:p>
          <a:p>
            <a:pPr marL="0" indent="0">
              <a:buNone/>
            </a:pPr>
            <a:r>
              <a:rPr lang="fr-FR" sz="2400" dirty="0">
                <a:hlinkClick r:id="rId3"/>
              </a:rPr>
              <a:t>Langues et pouvoir : la géopolitique linguistique | Le phare info</a:t>
            </a:r>
            <a:r>
              <a:rPr lang="fr-FR" sz="2400" dirty="0"/>
              <a:t>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116838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449D96-9A00-BBC2-A563-53E45452E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fr-FR" sz="4600"/>
              <a:t>Questions de compréhension et de réflexion</a:t>
            </a:r>
            <a:endParaRPr lang="en-CA" sz="4600"/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8868D-3BC4-AEB2-4589-B4FA0A346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CA" sz="2000" dirty="0" err="1"/>
              <a:t>Voici</a:t>
            </a:r>
            <a:r>
              <a:rPr lang="en-CA" sz="2000" dirty="0"/>
              <a:t> </a:t>
            </a:r>
            <a:r>
              <a:rPr lang="en-CA" sz="2000" dirty="0" err="1"/>
              <a:t>une</a:t>
            </a:r>
            <a:r>
              <a:rPr lang="en-CA" sz="2000" dirty="0"/>
              <a:t> s</a:t>
            </a:r>
            <a:r>
              <a:rPr lang="fr-CA" sz="2000" dirty="0" err="1"/>
              <a:t>érie</a:t>
            </a:r>
            <a:r>
              <a:rPr lang="fr-CA" sz="2000" dirty="0"/>
              <a:t> de questions basées sur les sites sur la diapo précédente.</a:t>
            </a:r>
          </a:p>
          <a:p>
            <a:pPr marL="0" indent="0">
              <a:buNone/>
            </a:pPr>
            <a:r>
              <a:rPr lang="fr-CA" sz="2000" dirty="0"/>
              <a:t>Ces questions sont utiles pour développer le vocabulaire, la pensée critique et les liens entre les langues, les politiques et la culture: </a:t>
            </a:r>
          </a:p>
          <a:p>
            <a:pPr marL="514350" indent="-514350">
              <a:buAutoNum type="arabicParenR"/>
            </a:pPr>
            <a:r>
              <a:rPr lang="fr-FR" sz="2000" dirty="0"/>
              <a:t>Pourquoi dit‑on qu’une langue n’est jamais neutre et qu’elle porte une histoire et des rapports de force ? </a:t>
            </a:r>
          </a:p>
          <a:p>
            <a:pPr marL="514350" indent="-514350">
              <a:buAutoNum type="arabicParenR"/>
            </a:pPr>
            <a:r>
              <a:rPr lang="fr-FR" sz="2000" dirty="0"/>
              <a:t>Quels facteurs expliquent que certaines langues deviennent dominantes dans le monde (ex. anglais, mandarin) ?  </a:t>
            </a:r>
          </a:p>
          <a:p>
            <a:pPr marL="514350" indent="-514350">
              <a:buAutoNum type="arabicParenR"/>
            </a:pPr>
            <a:r>
              <a:rPr lang="fr-FR" sz="2000" dirty="0"/>
              <a:t>Qu’est‑ce que l’impérialisme linguistique et comment se manifeste‑t‑il dans l’histoire ?</a:t>
            </a:r>
            <a:endParaRPr lang="en-CA" sz="2000" dirty="0"/>
          </a:p>
        </p:txBody>
      </p:sp>
      <p:pic>
        <p:nvPicPr>
          <p:cNvPr id="5" name="Picture 4" descr="Person wearing yellow">
            <a:extLst>
              <a:ext uri="{FF2B5EF4-FFF2-40B4-BE49-F238E27FC236}">
                <a16:creationId xmlns:a16="http://schemas.microsoft.com/office/drawing/2014/main" id="{CB5E1EF6-2A44-94D7-E658-64D2C3C7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7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1CC246-6E91-2254-81E1-DA12D197E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Activité principale : Comparer le français et ma langue d’origine</a:t>
            </a:r>
            <a:r>
              <a:rPr lang="fr-FR">
                <a:solidFill>
                  <a:srgbClr val="FFFFFF"/>
                </a:solidFill>
              </a:rPr>
              <a:t> 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8F00A-8094-E652-7A03-01BCB71DE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8976" y="223024"/>
            <a:ext cx="7694341" cy="645655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2000" dirty="0">
                <a:effectLst/>
              </a:rPr>
              <a:t>En binômes ou individuellement, les élèves choisissent </a:t>
            </a:r>
            <a:r>
              <a:rPr lang="fr-FR" sz="2000" b="1" dirty="0">
                <a:effectLst/>
              </a:rPr>
              <a:t>3 aspects</a:t>
            </a:r>
            <a:r>
              <a:rPr lang="fr-FR" sz="2000" dirty="0">
                <a:effectLst/>
              </a:rPr>
              <a:t> à comparer entre le français et leur langue familiale :</a:t>
            </a:r>
            <a:endParaRPr lang="fr-FR" sz="2000" dirty="0"/>
          </a:p>
          <a:p>
            <a:r>
              <a:rPr lang="fr-FR" sz="2000" dirty="0">
                <a:effectLst/>
              </a:rPr>
              <a:t>alphabet / écriture</a:t>
            </a:r>
            <a:endParaRPr lang="fr-FR" sz="2000" dirty="0"/>
          </a:p>
          <a:p>
            <a:r>
              <a:rPr lang="fr-FR" sz="2000" dirty="0">
                <a:effectLst/>
              </a:rPr>
              <a:t>prononciation</a:t>
            </a:r>
            <a:endParaRPr lang="fr-FR" sz="2000" dirty="0"/>
          </a:p>
          <a:p>
            <a:r>
              <a:rPr lang="fr-FR" sz="2000" dirty="0">
                <a:effectLst/>
              </a:rPr>
              <a:t>mots similaires (cognats)</a:t>
            </a:r>
            <a:endParaRPr lang="fr-FR" sz="2000" dirty="0"/>
          </a:p>
          <a:p>
            <a:r>
              <a:rPr lang="fr-FR" sz="2000" dirty="0">
                <a:effectLst/>
              </a:rPr>
              <a:t>structure des phrases</a:t>
            </a:r>
            <a:endParaRPr lang="fr-FR" sz="2000" dirty="0"/>
          </a:p>
          <a:p>
            <a:r>
              <a:rPr lang="fr-FR" sz="2000" dirty="0">
                <a:effectLst/>
              </a:rPr>
              <a:t>expressions culturelles</a:t>
            </a:r>
            <a:endParaRPr lang="fr-FR" sz="2000" dirty="0"/>
          </a:p>
          <a:p>
            <a:r>
              <a:rPr lang="fr-FR" sz="2000" dirty="0">
                <a:effectLst/>
              </a:rPr>
              <a:t>registres de langue</a:t>
            </a:r>
            <a:endParaRPr lang="fr-FR" sz="2000" dirty="0"/>
          </a:p>
          <a:p>
            <a:r>
              <a:rPr lang="fr-FR" sz="2000" dirty="0">
                <a:effectLst/>
              </a:rPr>
              <a:t>emprunts linguistiques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>
                <a:effectLst/>
              </a:rPr>
              <a:t>Ils créent un court texte ou une affiche numérique qui répond à :</a:t>
            </a:r>
            <a:endParaRPr lang="fr-FR" sz="2000" dirty="0"/>
          </a:p>
          <a:p>
            <a:r>
              <a:rPr lang="fr-FR" sz="2000" i="1" dirty="0">
                <a:effectLst/>
              </a:rPr>
              <a:t>En quoi ma langue ressemble‑t‑elle au français ?</a:t>
            </a:r>
            <a:endParaRPr lang="fr-FR" sz="2000" dirty="0"/>
          </a:p>
          <a:p>
            <a:r>
              <a:rPr lang="fr-FR" sz="2000" i="1" dirty="0">
                <a:effectLst/>
              </a:rPr>
              <a:t>En quoi est‑elle différente ?</a:t>
            </a:r>
            <a:endParaRPr lang="fr-FR" sz="2000" dirty="0"/>
          </a:p>
          <a:p>
            <a:r>
              <a:rPr lang="fr-FR" sz="2000" i="1" dirty="0">
                <a:effectLst/>
              </a:rPr>
              <a:t>Qu’est‑ce que cela dit sur mon identité ?</a:t>
            </a:r>
            <a:endParaRPr lang="fr-FR" sz="2000" dirty="0"/>
          </a:p>
          <a:p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59917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gital rendering of a colored world map">
            <a:extLst>
              <a:ext uri="{FF2B5EF4-FFF2-40B4-BE49-F238E27FC236}">
                <a16:creationId xmlns:a16="http://schemas.microsoft.com/office/drawing/2014/main" id="{0FBB1D32-F567-F2D8-BB10-4E316B094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3306519" y="1587"/>
            <a:ext cx="3306154" cy="6856413"/>
          </a:xfrm>
          <a:custGeom>
            <a:avLst/>
            <a:gdLst/>
            <a:ahLst/>
            <a:cxnLst/>
            <a:rect l="l" t="t" r="r" b="b"/>
            <a:pathLst>
              <a:path w="5110407" h="6856413">
                <a:moveTo>
                  <a:pt x="121782" y="0"/>
                </a:moveTo>
                <a:lnTo>
                  <a:pt x="4731440" y="0"/>
                </a:lnTo>
                <a:lnTo>
                  <a:pt x="4775629" y="179775"/>
                </a:lnTo>
                <a:cubicBezTo>
                  <a:pt x="5052916" y="1415453"/>
                  <a:pt x="5165791" y="2739148"/>
                  <a:pt x="5084710" y="4108260"/>
                </a:cubicBezTo>
                <a:cubicBezTo>
                  <a:pt x="5038379" y="4890611"/>
                  <a:pt x="4930907" y="5650759"/>
                  <a:pt x="4768709" y="6381464"/>
                </a:cubicBezTo>
                <a:lnTo>
                  <a:pt x="4653290" y="6856413"/>
                </a:lnTo>
                <a:lnTo>
                  <a:pt x="0" y="6856413"/>
                </a:lnTo>
                <a:lnTo>
                  <a:pt x="21062" y="6803488"/>
                </a:lnTo>
                <a:cubicBezTo>
                  <a:pt x="355644" y="5917239"/>
                  <a:pt x="573134" y="4914171"/>
                  <a:pt x="636462" y="3844830"/>
                </a:cubicBezTo>
                <a:cubicBezTo>
                  <a:pt x="713862" y="2537857"/>
                  <a:pt x="550895" y="1302013"/>
                  <a:pt x="203879" y="23692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52A5D-E969-1D1B-C226-334A8ED36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2" y="485775"/>
            <a:ext cx="2825506" cy="5719762"/>
          </a:xfrm>
        </p:spPr>
        <p:txBody>
          <a:bodyPr>
            <a:normAutofit/>
          </a:bodyPr>
          <a:lstStyle/>
          <a:p>
            <a:r>
              <a:rPr lang="en-CA" sz="3600"/>
              <a:t>Le pouvoir d’être plurilingue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BF7BFE-5988-ED13-8FA7-620E8EC1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2673" y="1"/>
            <a:ext cx="5579327" cy="685799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000" dirty="0"/>
              <a:t>Les élèves regardent la vidéo et répondent aux questions ci-dessus: </a:t>
            </a:r>
          </a:p>
          <a:p>
            <a:endParaRPr lang="fr-CA" sz="2000" dirty="0"/>
          </a:p>
          <a:p>
            <a:pPr marL="0" indent="0">
              <a:buNone/>
            </a:pPr>
            <a:r>
              <a:rPr lang="en-CA" sz="2000" dirty="0" err="1">
                <a:hlinkClick r:id="rId3"/>
              </a:rPr>
              <a:t>C'est</a:t>
            </a:r>
            <a:r>
              <a:rPr lang="en-CA" sz="2000" dirty="0">
                <a:hlinkClick r:id="rId3"/>
              </a:rPr>
              <a:t> quoi, </a:t>
            </a:r>
            <a:r>
              <a:rPr lang="en-CA" sz="2000" dirty="0" err="1">
                <a:hlinkClick r:id="rId3"/>
              </a:rPr>
              <a:t>être</a:t>
            </a:r>
            <a:r>
              <a:rPr lang="en-CA" sz="2000" dirty="0">
                <a:hlinkClick r:id="rId3"/>
              </a:rPr>
              <a:t> </a:t>
            </a:r>
            <a:r>
              <a:rPr lang="en-CA" sz="2000" dirty="0" err="1">
                <a:hlinkClick r:id="rId3"/>
              </a:rPr>
              <a:t>plurilingue</a:t>
            </a:r>
            <a:r>
              <a:rPr lang="en-CA" sz="2000" dirty="0">
                <a:hlinkClick r:id="rId3"/>
              </a:rPr>
              <a:t> ?</a:t>
            </a:r>
            <a:r>
              <a:rPr lang="en-CA" sz="2000" dirty="0"/>
              <a:t> </a:t>
            </a:r>
          </a:p>
          <a:p>
            <a:endParaRPr lang="en-CA" sz="2000" dirty="0"/>
          </a:p>
          <a:p>
            <a:pPr marL="0" indent="0">
              <a:buNone/>
            </a:pPr>
            <a:r>
              <a:rPr lang="fr-FR" sz="2000" b="1" u="sng" dirty="0"/>
              <a:t>Questions de compréhension et de réflexion </a:t>
            </a:r>
          </a:p>
          <a:p>
            <a:pPr marL="0" indent="0">
              <a:buNone/>
            </a:pPr>
            <a:endParaRPr lang="fr-FR" sz="2000" b="1" u="sng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Comment la vidéo définit‑elle le plurilinguisme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Quels sont les avantages d’être plurilingue selon la vidéo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Quelles idées reçues sur le plurilinguisme sont mentionnées et corrigées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Comment le plurilinguisme peut‑il aider dans l’apprentissage d’autres langues ?</a:t>
            </a:r>
            <a:endParaRPr lang="fr-FR" sz="2000" dirty="0"/>
          </a:p>
          <a:p>
            <a:pPr marL="514350" indent="-514350">
              <a:buFont typeface="+mj-lt"/>
              <a:buAutoNum type="arabicPeriod"/>
            </a:pPr>
            <a:r>
              <a:rPr lang="fr-FR" sz="2000" b="1" dirty="0">
                <a:effectLst/>
              </a:rPr>
              <a:t>Pourquoi le plurilinguisme est‑il présenté comme une richesse personnelle et culturelle ?</a:t>
            </a:r>
            <a:endParaRPr lang="fr-FR" sz="2000" dirty="0"/>
          </a:p>
          <a:p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978292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765</Words>
  <Application>Microsoft Office PowerPoint</Application>
  <PresentationFormat>Widescreen</PresentationFormat>
  <Paragraphs>84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Les langue nous relient : comprendre le pouvoir de nos langues d’origine</vt:lpstr>
      <vt:lpstr>Objectifs d’apprentissage Immersion: 10ᵉ année</vt:lpstr>
      <vt:lpstr>Utilisation de l'intelligence artificielle</vt:lpstr>
      <vt:lpstr>Brise‑glace : “Mes langues et moi”</vt:lpstr>
      <vt:lpstr>Le français dans le monde et les familles linguistiques</vt:lpstr>
      <vt:lpstr>Analyse : Le pouvoir des langues</vt:lpstr>
      <vt:lpstr>Questions de compréhension et de réflexion</vt:lpstr>
      <vt:lpstr>Activité principale : Comparer le français et ma langue d’origine </vt:lpstr>
      <vt:lpstr>Le pouvoir d’être plurilingue</vt:lpstr>
      <vt:lpstr>Évaluation formative</vt:lpstr>
      <vt:lpstr>Ressources supplémentaires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2026-03-18T22:17:16Z</dcterms:created>
  <dcterms:modified xsi:type="dcterms:W3CDTF">2026-03-18T22:55:16Z</dcterms:modified>
</cp:coreProperties>
</file>