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59" r:id="rId6"/>
    <p:sldId id="261" r:id="rId7"/>
    <p:sldId id="262" r:id="rId8"/>
    <p:sldId id="271" r:id="rId9"/>
    <p:sldId id="263" r:id="rId10"/>
    <p:sldId id="264" r:id="rId11"/>
    <p:sldId id="265" r:id="rId12"/>
    <p:sldId id="266" r:id="rId13"/>
    <p:sldId id="267" r:id="rId14"/>
    <p:sldId id="268"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30288D-7A02-4163-BBE1-B3D44FE0A608}" v="62" dt="2026-03-20T16:46:34.8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0"/>
  </p:normalViewPr>
  <p:slideViewPr>
    <p:cSldViewPr snapToGrid="0">
      <p:cViewPr varScale="1">
        <p:scale>
          <a:sx n="57" d="100"/>
          <a:sy n="57" d="100"/>
        </p:scale>
        <p:origin x="76" y="6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e Robertson" userId="60d9e854ded97a0d" providerId="LiveId" clId="{65D81530-A6A4-40A2-9A62-26A0E2A241CD}"/>
    <pc:docChg chg="undo custSel addSld modSld sldOrd">
      <pc:chgData name="Cecile Robertson" userId="60d9e854ded97a0d" providerId="LiveId" clId="{65D81530-A6A4-40A2-9A62-26A0E2A241CD}" dt="2026-03-20T16:46:59.632" v="704" actId="14100"/>
      <pc:docMkLst>
        <pc:docMk/>
      </pc:docMkLst>
      <pc:sldChg chg="addSp delSp modSp mod setBg">
        <pc:chgData name="Cecile Robertson" userId="60d9e854ded97a0d" providerId="LiveId" clId="{65D81530-A6A4-40A2-9A62-26A0E2A241CD}" dt="2026-03-20T16:15:39.827" v="64" actId="255"/>
        <pc:sldMkLst>
          <pc:docMk/>
          <pc:sldMk cId="2939508012" sldId="256"/>
        </pc:sldMkLst>
        <pc:spChg chg="mod">
          <ac:chgData name="Cecile Robertson" userId="60d9e854ded97a0d" providerId="LiveId" clId="{65D81530-A6A4-40A2-9A62-26A0E2A241CD}" dt="2026-03-20T16:14:55.232" v="51" actId="14100"/>
          <ac:spMkLst>
            <pc:docMk/>
            <pc:sldMk cId="2939508012" sldId="256"/>
            <ac:spMk id="2" creationId="{69A61E2D-A220-41CA-5240-084173A6EDB0}"/>
          </ac:spMkLst>
        </pc:spChg>
        <pc:spChg chg="mod ord">
          <ac:chgData name="Cecile Robertson" userId="60d9e854ded97a0d" providerId="LiveId" clId="{65D81530-A6A4-40A2-9A62-26A0E2A241CD}" dt="2026-03-20T16:15:39.827" v="64" actId="255"/>
          <ac:spMkLst>
            <pc:docMk/>
            <pc:sldMk cId="2939508012" sldId="256"/>
            <ac:spMk id="3" creationId="{A2F5CD45-0856-DF3B-18B6-E144DBD10D7A}"/>
          </ac:spMkLst>
        </pc:spChg>
        <pc:spChg chg="add del">
          <ac:chgData name="Cecile Robertson" userId="60d9e854ded97a0d" providerId="LiveId" clId="{65D81530-A6A4-40A2-9A62-26A0E2A241CD}" dt="2026-03-20T16:14:41.038" v="46" actId="26606"/>
          <ac:spMkLst>
            <pc:docMk/>
            <pc:sldMk cId="2939508012" sldId="256"/>
            <ac:spMk id="11" creationId="{49B9E8A9-352D-4DCB-9485-C777000D4979}"/>
          </ac:spMkLst>
        </pc:spChg>
        <pc:spChg chg="add del">
          <ac:chgData name="Cecile Robertson" userId="60d9e854ded97a0d" providerId="LiveId" clId="{65D81530-A6A4-40A2-9A62-26A0E2A241CD}" dt="2026-03-20T16:14:41.038" v="46" actId="26606"/>
          <ac:spMkLst>
            <pc:docMk/>
            <pc:sldMk cId="2939508012" sldId="256"/>
            <ac:spMk id="13" creationId="{C2A9B0E5-C2C1-4B85-99A9-117A659D5FE0}"/>
          </ac:spMkLst>
        </pc:spChg>
        <pc:spChg chg="add del">
          <ac:chgData name="Cecile Robertson" userId="60d9e854ded97a0d" providerId="LiveId" clId="{65D81530-A6A4-40A2-9A62-26A0E2A241CD}" dt="2026-03-20T16:14:41.038" v="46" actId="26606"/>
          <ac:spMkLst>
            <pc:docMk/>
            <pc:sldMk cId="2939508012" sldId="256"/>
            <ac:spMk id="15" creationId="{3A8AEACA-9535-4BE8-A91B-8BE82BA54751}"/>
          </ac:spMkLst>
        </pc:spChg>
        <pc:spChg chg="add del">
          <ac:chgData name="Cecile Robertson" userId="60d9e854ded97a0d" providerId="LiveId" clId="{65D81530-A6A4-40A2-9A62-26A0E2A241CD}" dt="2026-03-20T16:14:41.008" v="45" actId="26606"/>
          <ac:spMkLst>
            <pc:docMk/>
            <pc:sldMk cId="2939508012" sldId="256"/>
            <ac:spMk id="20" creationId="{53B475F8-50AE-46A0-9943-B2B63183D50C}"/>
          </ac:spMkLst>
        </pc:spChg>
        <pc:spChg chg="add del">
          <ac:chgData name="Cecile Robertson" userId="60d9e854ded97a0d" providerId="LiveId" clId="{65D81530-A6A4-40A2-9A62-26A0E2A241CD}" dt="2026-03-20T16:14:41.008" v="45" actId="26606"/>
          <ac:spMkLst>
            <pc:docMk/>
            <pc:sldMk cId="2939508012" sldId="256"/>
            <ac:spMk id="22" creationId="{75F6FDB4-2351-48C2-A863-2364A02343C0}"/>
          </ac:spMkLst>
        </pc:spChg>
        <pc:spChg chg="add">
          <ac:chgData name="Cecile Robertson" userId="60d9e854ded97a0d" providerId="LiveId" clId="{65D81530-A6A4-40A2-9A62-26A0E2A241CD}" dt="2026-03-20T16:14:41.038" v="46" actId="26606"/>
          <ac:spMkLst>
            <pc:docMk/>
            <pc:sldMk cId="2939508012" sldId="256"/>
            <ac:spMk id="24" creationId="{ADC09A0A-5EF7-45F4-B8EE-54903540B378}"/>
          </ac:spMkLst>
        </pc:spChg>
        <pc:picChg chg="add mod">
          <ac:chgData name="Cecile Robertson" userId="60d9e854ded97a0d" providerId="LiveId" clId="{65D81530-A6A4-40A2-9A62-26A0E2A241CD}" dt="2026-03-20T16:14:49.821" v="48" actId="1076"/>
          <ac:picMkLst>
            <pc:docMk/>
            <pc:sldMk cId="2939508012" sldId="256"/>
            <ac:picMk id="4" creationId="{543F2619-6AF4-D7E1-990E-FAA439EBE97E}"/>
          </ac:picMkLst>
        </pc:picChg>
        <pc:picChg chg="add mod ord">
          <ac:chgData name="Cecile Robertson" userId="60d9e854ded97a0d" providerId="LiveId" clId="{65D81530-A6A4-40A2-9A62-26A0E2A241CD}" dt="2026-03-20T16:14:52.854" v="50" actId="1076"/>
          <ac:picMkLst>
            <pc:docMk/>
            <pc:sldMk cId="2939508012" sldId="256"/>
            <ac:picMk id="6" creationId="{5B742246-3E81-94F0-F105-990A8B78A83D}"/>
          </ac:picMkLst>
        </pc:picChg>
        <pc:picChg chg="add mod">
          <ac:chgData name="Cecile Robertson" userId="60d9e854ded97a0d" providerId="LiveId" clId="{65D81530-A6A4-40A2-9A62-26A0E2A241CD}" dt="2026-03-20T16:14:51.334" v="49" actId="1076"/>
          <ac:picMkLst>
            <pc:docMk/>
            <pc:sldMk cId="2939508012" sldId="256"/>
            <ac:picMk id="8" creationId="{7EFB0EEC-3222-12A6-4EA7-0DA3E65D40AE}"/>
          </ac:picMkLst>
        </pc:picChg>
      </pc:sldChg>
      <pc:sldChg chg="addSp modSp new mod setBg">
        <pc:chgData name="Cecile Robertson" userId="60d9e854ded97a0d" providerId="LiveId" clId="{65D81530-A6A4-40A2-9A62-26A0E2A241CD}" dt="2026-03-20T16:17:03.003" v="86" actId="26606"/>
        <pc:sldMkLst>
          <pc:docMk/>
          <pc:sldMk cId="4181573226" sldId="257"/>
        </pc:sldMkLst>
        <pc:spChg chg="mod">
          <ac:chgData name="Cecile Robertson" userId="60d9e854ded97a0d" providerId="LiveId" clId="{65D81530-A6A4-40A2-9A62-26A0E2A241CD}" dt="2026-03-20T16:17:03.003" v="86" actId="26606"/>
          <ac:spMkLst>
            <pc:docMk/>
            <pc:sldMk cId="4181573226" sldId="257"/>
            <ac:spMk id="2" creationId="{EFED5C41-479E-39D8-D8DE-50DD9B68260D}"/>
          </ac:spMkLst>
        </pc:spChg>
        <pc:spChg chg="mod ord">
          <ac:chgData name="Cecile Robertson" userId="60d9e854ded97a0d" providerId="LiveId" clId="{65D81530-A6A4-40A2-9A62-26A0E2A241CD}" dt="2026-03-20T16:17:03.003" v="86" actId="26606"/>
          <ac:spMkLst>
            <pc:docMk/>
            <pc:sldMk cId="4181573226" sldId="257"/>
            <ac:spMk id="3" creationId="{E735AA8A-0F63-419F-9060-0951C99BBEC7}"/>
          </ac:spMkLst>
        </pc:spChg>
        <pc:spChg chg="add">
          <ac:chgData name="Cecile Robertson" userId="60d9e854ded97a0d" providerId="LiveId" clId="{65D81530-A6A4-40A2-9A62-26A0E2A241CD}" dt="2026-03-20T16:17:03.003" v="86" actId="26606"/>
          <ac:spMkLst>
            <pc:docMk/>
            <pc:sldMk cId="4181573226" sldId="257"/>
            <ac:spMk id="10" creationId="{637B2035-1FCB-439A-B421-095E136C7E07}"/>
          </ac:spMkLst>
        </pc:spChg>
        <pc:spChg chg="add">
          <ac:chgData name="Cecile Robertson" userId="60d9e854ded97a0d" providerId="LiveId" clId="{65D81530-A6A4-40A2-9A62-26A0E2A241CD}" dt="2026-03-20T16:17:03.003" v="86" actId="26606"/>
          <ac:spMkLst>
            <pc:docMk/>
            <pc:sldMk cId="4181573226" sldId="257"/>
            <ac:spMk id="12" creationId="{676D6CDF-C512-4739-B158-55EE955EFA39}"/>
          </ac:spMkLst>
        </pc:spChg>
        <pc:picChg chg="add mod">
          <ac:chgData name="Cecile Robertson" userId="60d9e854ded97a0d" providerId="LiveId" clId="{65D81530-A6A4-40A2-9A62-26A0E2A241CD}" dt="2026-03-20T16:17:03.003" v="86" actId="26606"/>
          <ac:picMkLst>
            <pc:docMk/>
            <pc:sldMk cId="4181573226" sldId="257"/>
            <ac:picMk id="5" creationId="{80462609-61E7-3EB6-7521-A1740958484D}"/>
          </ac:picMkLst>
        </pc:picChg>
      </pc:sldChg>
      <pc:sldChg chg="addSp modSp new mod setBg">
        <pc:chgData name="Cecile Robertson" userId="60d9e854ded97a0d" providerId="LiveId" clId="{65D81530-A6A4-40A2-9A62-26A0E2A241CD}" dt="2026-03-20T16:19:24.038" v="113" actId="14100"/>
        <pc:sldMkLst>
          <pc:docMk/>
          <pc:sldMk cId="3386793420" sldId="258"/>
        </pc:sldMkLst>
        <pc:spChg chg="mod">
          <ac:chgData name="Cecile Robertson" userId="60d9e854ded97a0d" providerId="LiveId" clId="{65D81530-A6A4-40A2-9A62-26A0E2A241CD}" dt="2026-03-20T16:19:12.696" v="111" actId="122"/>
          <ac:spMkLst>
            <pc:docMk/>
            <pc:sldMk cId="3386793420" sldId="258"/>
            <ac:spMk id="2" creationId="{F699A7F8-414A-8522-D3F2-80DF30A1D79B}"/>
          </ac:spMkLst>
        </pc:spChg>
        <pc:spChg chg="mod">
          <ac:chgData name="Cecile Robertson" userId="60d9e854ded97a0d" providerId="LiveId" clId="{65D81530-A6A4-40A2-9A62-26A0E2A241CD}" dt="2026-03-20T16:19:24.038" v="113" actId="14100"/>
          <ac:spMkLst>
            <pc:docMk/>
            <pc:sldMk cId="3386793420" sldId="258"/>
            <ac:spMk id="3" creationId="{1BB81F55-2A6A-9DA9-87A5-B7649EE2A8B6}"/>
          </ac:spMkLst>
        </pc:spChg>
        <pc:spChg chg="add">
          <ac:chgData name="Cecile Robertson" userId="60d9e854ded97a0d" providerId="LiveId" clId="{65D81530-A6A4-40A2-9A62-26A0E2A241CD}" dt="2026-03-20T16:18:51.973" v="103" actId="26606"/>
          <ac:spMkLst>
            <pc:docMk/>
            <pc:sldMk cId="3386793420" sldId="258"/>
            <ac:spMk id="10" creationId="{1CD81A2A-6ED4-4EF4-A14C-912D31E14800}"/>
          </ac:spMkLst>
        </pc:spChg>
        <pc:spChg chg="add">
          <ac:chgData name="Cecile Robertson" userId="60d9e854ded97a0d" providerId="LiveId" clId="{65D81530-A6A4-40A2-9A62-26A0E2A241CD}" dt="2026-03-20T16:18:51.973" v="103" actId="26606"/>
          <ac:spMkLst>
            <pc:docMk/>
            <pc:sldMk cId="3386793420" sldId="258"/>
            <ac:spMk id="12" creationId="{1661932C-CA15-4E17-B115-FAE7CBEE4789}"/>
          </ac:spMkLst>
        </pc:spChg>
        <pc:spChg chg="add">
          <ac:chgData name="Cecile Robertson" userId="60d9e854ded97a0d" providerId="LiveId" clId="{65D81530-A6A4-40A2-9A62-26A0E2A241CD}" dt="2026-03-20T16:18:51.973" v="103" actId="26606"/>
          <ac:spMkLst>
            <pc:docMk/>
            <pc:sldMk cId="3386793420" sldId="258"/>
            <ac:spMk id="14" creationId="{8590ADD5-9383-4D3D-9047-3DA2593CCB5D}"/>
          </ac:spMkLst>
        </pc:spChg>
        <pc:spChg chg="add">
          <ac:chgData name="Cecile Robertson" userId="60d9e854ded97a0d" providerId="LiveId" clId="{65D81530-A6A4-40A2-9A62-26A0E2A241CD}" dt="2026-03-20T16:18:51.973" v="103" actId="26606"/>
          <ac:spMkLst>
            <pc:docMk/>
            <pc:sldMk cId="3386793420" sldId="258"/>
            <ac:spMk id="16" creationId="{DABE3E45-88CF-45D8-8D40-C773324D93F6}"/>
          </ac:spMkLst>
        </pc:spChg>
        <pc:spChg chg="add">
          <ac:chgData name="Cecile Robertson" userId="60d9e854ded97a0d" providerId="LiveId" clId="{65D81530-A6A4-40A2-9A62-26A0E2A241CD}" dt="2026-03-20T16:18:51.973" v="103" actId="26606"/>
          <ac:spMkLst>
            <pc:docMk/>
            <pc:sldMk cId="3386793420" sldId="258"/>
            <ac:spMk id="20" creationId="{B91ECDA9-56DC-4270-8F33-01C5637B8CEB}"/>
          </ac:spMkLst>
        </pc:spChg>
        <pc:spChg chg="add">
          <ac:chgData name="Cecile Robertson" userId="60d9e854ded97a0d" providerId="LiveId" clId="{65D81530-A6A4-40A2-9A62-26A0E2A241CD}" dt="2026-03-20T16:18:51.973" v="103" actId="26606"/>
          <ac:spMkLst>
            <pc:docMk/>
            <pc:sldMk cId="3386793420" sldId="258"/>
            <ac:spMk id="22" creationId="{75F47824-961D-465D-84F9-EAE11BC6173B}"/>
          </ac:spMkLst>
        </pc:spChg>
        <pc:spChg chg="add">
          <ac:chgData name="Cecile Robertson" userId="60d9e854ded97a0d" providerId="LiveId" clId="{65D81530-A6A4-40A2-9A62-26A0E2A241CD}" dt="2026-03-20T16:18:51.973" v="103" actId="26606"/>
          <ac:spMkLst>
            <pc:docMk/>
            <pc:sldMk cId="3386793420" sldId="258"/>
            <ac:spMk id="24" creationId="{FEC9DA3E-C1D7-472D-B7C0-F71AE41FBA23}"/>
          </ac:spMkLst>
        </pc:spChg>
        <pc:picChg chg="add mod">
          <ac:chgData name="Cecile Robertson" userId="60d9e854ded97a0d" providerId="LiveId" clId="{65D81530-A6A4-40A2-9A62-26A0E2A241CD}" dt="2026-03-20T16:18:51.973" v="103" actId="26606"/>
          <ac:picMkLst>
            <pc:docMk/>
            <pc:sldMk cId="3386793420" sldId="258"/>
            <ac:picMk id="5" creationId="{BCD7B8B4-2808-31F1-AF13-2904BD11620E}"/>
          </ac:picMkLst>
        </pc:picChg>
      </pc:sldChg>
      <pc:sldChg chg="modSp new mod">
        <pc:chgData name="Cecile Robertson" userId="60d9e854ded97a0d" providerId="LiveId" clId="{65D81530-A6A4-40A2-9A62-26A0E2A241CD}" dt="2026-03-20T16:25:14.918" v="152" actId="27636"/>
        <pc:sldMkLst>
          <pc:docMk/>
          <pc:sldMk cId="1818995605" sldId="259"/>
        </pc:sldMkLst>
        <pc:spChg chg="mod">
          <ac:chgData name="Cecile Robertson" userId="60d9e854ded97a0d" providerId="LiveId" clId="{65D81530-A6A4-40A2-9A62-26A0E2A241CD}" dt="2026-03-20T16:19:55.032" v="118" actId="255"/>
          <ac:spMkLst>
            <pc:docMk/>
            <pc:sldMk cId="1818995605" sldId="259"/>
            <ac:spMk id="2" creationId="{A31ECFE0-1F5D-180A-3D0F-BA5F3EBF349F}"/>
          </ac:spMkLst>
        </pc:spChg>
        <pc:spChg chg="mod">
          <ac:chgData name="Cecile Robertson" userId="60d9e854ded97a0d" providerId="LiveId" clId="{65D81530-A6A4-40A2-9A62-26A0E2A241CD}" dt="2026-03-20T16:25:14.918" v="152" actId="27636"/>
          <ac:spMkLst>
            <pc:docMk/>
            <pc:sldMk cId="1818995605" sldId="259"/>
            <ac:spMk id="3" creationId="{9449DEBA-A91A-0F3E-A90F-AB636E329257}"/>
          </ac:spMkLst>
        </pc:spChg>
      </pc:sldChg>
      <pc:sldChg chg="delSp add ord setBg delDesignElem">
        <pc:chgData name="Cecile Robertson" userId="60d9e854ded97a0d" providerId="LiveId" clId="{65D81530-A6A4-40A2-9A62-26A0E2A241CD}" dt="2026-03-20T16:17:58.062" v="94"/>
        <pc:sldMkLst>
          <pc:docMk/>
          <pc:sldMk cId="833466810" sldId="260"/>
        </pc:sldMkLst>
        <pc:spChg chg="del">
          <ac:chgData name="Cecile Robertson" userId="60d9e854ded97a0d" providerId="LiveId" clId="{65D81530-A6A4-40A2-9A62-26A0E2A241CD}" dt="2026-03-20T16:17:41.343" v="90"/>
          <ac:spMkLst>
            <pc:docMk/>
            <pc:sldMk cId="833466810" sldId="260"/>
            <ac:spMk id="9" creationId="{1B15ED52-F352-441B-82BF-E0EA34836D08}"/>
          </ac:spMkLst>
        </pc:spChg>
        <pc:spChg chg="del">
          <ac:chgData name="Cecile Robertson" userId="60d9e854ded97a0d" providerId="LiveId" clId="{65D81530-A6A4-40A2-9A62-26A0E2A241CD}" dt="2026-03-20T16:17:41.343" v="90"/>
          <ac:spMkLst>
            <pc:docMk/>
            <pc:sldMk cId="833466810" sldId="260"/>
            <ac:spMk id="11" creationId="{61707E60-CEC9-4661-AA82-69242EB4BDC3}"/>
          </ac:spMkLst>
        </pc:spChg>
        <pc:spChg chg="del">
          <ac:chgData name="Cecile Robertson" userId="60d9e854ded97a0d" providerId="LiveId" clId="{65D81530-A6A4-40A2-9A62-26A0E2A241CD}" dt="2026-03-20T16:17:41.343" v="90"/>
          <ac:spMkLst>
            <pc:docMk/>
            <pc:sldMk cId="833466810" sldId="260"/>
            <ac:spMk id="13" creationId="{8F035CD8-AE30-4146-96F2-036B0CE5E4F3}"/>
          </ac:spMkLst>
        </pc:spChg>
      </pc:sldChg>
      <pc:sldChg chg="addSp modSp new mod setBg">
        <pc:chgData name="Cecile Robertson" userId="60d9e854ded97a0d" providerId="LiveId" clId="{65D81530-A6A4-40A2-9A62-26A0E2A241CD}" dt="2026-03-20T16:29:07.109" v="374" actId="27636"/>
        <pc:sldMkLst>
          <pc:docMk/>
          <pc:sldMk cId="1729307286" sldId="261"/>
        </pc:sldMkLst>
        <pc:spChg chg="mod">
          <ac:chgData name="Cecile Robertson" userId="60d9e854ded97a0d" providerId="LiveId" clId="{65D81530-A6A4-40A2-9A62-26A0E2A241CD}" dt="2026-03-20T16:28:45.769" v="371" actId="26606"/>
          <ac:spMkLst>
            <pc:docMk/>
            <pc:sldMk cId="1729307286" sldId="261"/>
            <ac:spMk id="2" creationId="{B048E3E3-3EF3-920D-3DBA-8835806CF277}"/>
          </ac:spMkLst>
        </pc:spChg>
        <pc:spChg chg="mod">
          <ac:chgData name="Cecile Robertson" userId="60d9e854ded97a0d" providerId="LiveId" clId="{65D81530-A6A4-40A2-9A62-26A0E2A241CD}" dt="2026-03-20T16:29:07.109" v="374" actId="27636"/>
          <ac:spMkLst>
            <pc:docMk/>
            <pc:sldMk cId="1729307286" sldId="261"/>
            <ac:spMk id="3" creationId="{FBD46A84-7AEC-C4F0-EB23-1E827EC4D098}"/>
          </ac:spMkLst>
        </pc:spChg>
        <pc:spChg chg="add">
          <ac:chgData name="Cecile Robertson" userId="60d9e854ded97a0d" providerId="LiveId" clId="{65D81530-A6A4-40A2-9A62-26A0E2A241CD}" dt="2026-03-20T16:28:45.769" v="371" actId="26606"/>
          <ac:spMkLst>
            <pc:docMk/>
            <pc:sldMk cId="1729307286" sldId="261"/>
            <ac:spMk id="10" creationId="{1CD81A2A-6ED4-4EF4-A14C-912D31E14800}"/>
          </ac:spMkLst>
        </pc:spChg>
        <pc:spChg chg="add">
          <ac:chgData name="Cecile Robertson" userId="60d9e854ded97a0d" providerId="LiveId" clId="{65D81530-A6A4-40A2-9A62-26A0E2A241CD}" dt="2026-03-20T16:28:45.769" v="371" actId="26606"/>
          <ac:spMkLst>
            <pc:docMk/>
            <pc:sldMk cId="1729307286" sldId="261"/>
            <ac:spMk id="12" creationId="{1661932C-CA15-4E17-B115-FAE7CBEE4789}"/>
          </ac:spMkLst>
        </pc:spChg>
        <pc:spChg chg="add">
          <ac:chgData name="Cecile Robertson" userId="60d9e854ded97a0d" providerId="LiveId" clId="{65D81530-A6A4-40A2-9A62-26A0E2A241CD}" dt="2026-03-20T16:28:45.769" v="371" actId="26606"/>
          <ac:spMkLst>
            <pc:docMk/>
            <pc:sldMk cId="1729307286" sldId="261"/>
            <ac:spMk id="14" creationId="{8590ADD5-9383-4D3D-9047-3DA2593CCB5D}"/>
          </ac:spMkLst>
        </pc:spChg>
        <pc:spChg chg="add">
          <ac:chgData name="Cecile Robertson" userId="60d9e854ded97a0d" providerId="LiveId" clId="{65D81530-A6A4-40A2-9A62-26A0E2A241CD}" dt="2026-03-20T16:28:45.769" v="371" actId="26606"/>
          <ac:spMkLst>
            <pc:docMk/>
            <pc:sldMk cId="1729307286" sldId="261"/>
            <ac:spMk id="16" creationId="{DABE3E45-88CF-45D8-8D40-C773324D93F6}"/>
          </ac:spMkLst>
        </pc:spChg>
        <pc:spChg chg="add">
          <ac:chgData name="Cecile Robertson" userId="60d9e854ded97a0d" providerId="LiveId" clId="{65D81530-A6A4-40A2-9A62-26A0E2A241CD}" dt="2026-03-20T16:28:45.769" v="371" actId="26606"/>
          <ac:spMkLst>
            <pc:docMk/>
            <pc:sldMk cId="1729307286" sldId="261"/>
            <ac:spMk id="20" creationId="{B91ECDA9-56DC-4270-8F33-01C5637B8CEB}"/>
          </ac:spMkLst>
        </pc:spChg>
        <pc:spChg chg="add">
          <ac:chgData name="Cecile Robertson" userId="60d9e854ded97a0d" providerId="LiveId" clId="{65D81530-A6A4-40A2-9A62-26A0E2A241CD}" dt="2026-03-20T16:28:45.769" v="371" actId="26606"/>
          <ac:spMkLst>
            <pc:docMk/>
            <pc:sldMk cId="1729307286" sldId="261"/>
            <ac:spMk id="22" creationId="{75F47824-961D-465D-84F9-EAE11BC6173B}"/>
          </ac:spMkLst>
        </pc:spChg>
        <pc:spChg chg="add">
          <ac:chgData name="Cecile Robertson" userId="60d9e854ded97a0d" providerId="LiveId" clId="{65D81530-A6A4-40A2-9A62-26A0E2A241CD}" dt="2026-03-20T16:28:45.769" v="371" actId="26606"/>
          <ac:spMkLst>
            <pc:docMk/>
            <pc:sldMk cId="1729307286" sldId="261"/>
            <ac:spMk id="24" creationId="{FEC9DA3E-C1D7-472D-B7C0-F71AE41FBA23}"/>
          </ac:spMkLst>
        </pc:spChg>
        <pc:picChg chg="add mod">
          <ac:chgData name="Cecile Robertson" userId="60d9e854ded97a0d" providerId="LiveId" clId="{65D81530-A6A4-40A2-9A62-26A0E2A241CD}" dt="2026-03-20T16:28:45.769" v="371" actId="26606"/>
          <ac:picMkLst>
            <pc:docMk/>
            <pc:sldMk cId="1729307286" sldId="261"/>
            <ac:picMk id="5" creationId="{30723D9C-36DD-95A0-63D4-9E097E7F12BC}"/>
          </ac:picMkLst>
        </pc:picChg>
      </pc:sldChg>
      <pc:sldChg chg="addSp delSp modSp new mod setBg">
        <pc:chgData name="Cecile Robertson" userId="60d9e854ded97a0d" providerId="LiveId" clId="{65D81530-A6A4-40A2-9A62-26A0E2A241CD}" dt="2026-03-20T16:33:29.178" v="499"/>
        <pc:sldMkLst>
          <pc:docMk/>
          <pc:sldMk cId="3484531252" sldId="262"/>
        </pc:sldMkLst>
        <pc:spChg chg="mod">
          <ac:chgData name="Cecile Robertson" userId="60d9e854ded97a0d" providerId="LiveId" clId="{65D81530-A6A4-40A2-9A62-26A0E2A241CD}" dt="2026-03-20T16:32:19.916" v="484" actId="26606"/>
          <ac:spMkLst>
            <pc:docMk/>
            <pc:sldMk cId="3484531252" sldId="262"/>
            <ac:spMk id="2" creationId="{54344D69-F077-5863-6B53-2810843DF086}"/>
          </ac:spMkLst>
        </pc:spChg>
        <pc:spChg chg="del">
          <ac:chgData name="Cecile Robertson" userId="60d9e854ded97a0d" providerId="LiveId" clId="{65D81530-A6A4-40A2-9A62-26A0E2A241CD}" dt="2026-03-20T16:29:48.040" v="377"/>
          <ac:spMkLst>
            <pc:docMk/>
            <pc:sldMk cId="3484531252" sldId="262"/>
            <ac:spMk id="3" creationId="{D1F0A94F-E92C-AF48-3E61-4BAFA43FF915}"/>
          </ac:spMkLst>
        </pc:spChg>
        <pc:spChg chg="add mod">
          <ac:chgData name="Cecile Robertson" userId="60d9e854ded97a0d" providerId="LiveId" clId="{65D81530-A6A4-40A2-9A62-26A0E2A241CD}" dt="2026-03-20T16:33:22.518" v="496" actId="255"/>
          <ac:spMkLst>
            <pc:docMk/>
            <pc:sldMk cId="3484531252" sldId="262"/>
            <ac:spMk id="4" creationId="{F76C9FE2-66FB-496A-B6CA-C7CB66938217}"/>
          </ac:spMkLst>
        </pc:spChg>
        <pc:spChg chg="add del mod">
          <ac:chgData name="Cecile Robertson" userId="60d9e854ded97a0d" providerId="LiveId" clId="{65D81530-A6A4-40A2-9A62-26A0E2A241CD}" dt="2026-03-20T16:33:29.178" v="499"/>
          <ac:spMkLst>
            <pc:docMk/>
            <pc:sldMk cId="3484531252" sldId="262"/>
            <ac:spMk id="5" creationId="{60260C8E-F7D3-95FE-17D2-831767CD8DEE}"/>
          </ac:spMkLst>
        </pc:spChg>
        <pc:spChg chg="add">
          <ac:chgData name="Cecile Robertson" userId="60d9e854ded97a0d" providerId="LiveId" clId="{65D81530-A6A4-40A2-9A62-26A0E2A241CD}" dt="2026-03-20T16:32:19.916" v="484" actId="26606"/>
          <ac:spMkLst>
            <pc:docMk/>
            <pc:sldMk cId="3484531252" sldId="262"/>
            <ac:spMk id="10" creationId="{09588DA8-065E-4F6F-8EFD-43104AB2E0CF}"/>
          </ac:spMkLst>
        </pc:spChg>
        <pc:spChg chg="add">
          <ac:chgData name="Cecile Robertson" userId="60d9e854ded97a0d" providerId="LiveId" clId="{65D81530-A6A4-40A2-9A62-26A0E2A241CD}" dt="2026-03-20T16:32:19.916" v="484" actId="26606"/>
          <ac:spMkLst>
            <pc:docMk/>
            <pc:sldMk cId="3484531252" sldId="262"/>
            <ac:spMk id="12" creationId="{C4285719-470E-454C-AF62-8323075F1F5B}"/>
          </ac:spMkLst>
        </pc:spChg>
        <pc:spChg chg="add">
          <ac:chgData name="Cecile Robertson" userId="60d9e854ded97a0d" providerId="LiveId" clId="{65D81530-A6A4-40A2-9A62-26A0E2A241CD}" dt="2026-03-20T16:32:19.916" v="484" actId="26606"/>
          <ac:spMkLst>
            <pc:docMk/>
            <pc:sldMk cId="3484531252" sldId="262"/>
            <ac:spMk id="14" creationId="{CD9FE4EF-C4D8-49A0-B2FF-81D8DB7D8A24}"/>
          </ac:spMkLst>
        </pc:spChg>
        <pc:spChg chg="add">
          <ac:chgData name="Cecile Robertson" userId="60d9e854ded97a0d" providerId="LiveId" clId="{65D81530-A6A4-40A2-9A62-26A0E2A241CD}" dt="2026-03-20T16:32:19.916" v="484" actId="26606"/>
          <ac:spMkLst>
            <pc:docMk/>
            <pc:sldMk cId="3484531252" sldId="262"/>
            <ac:spMk id="16" creationId="{4300840D-0A0B-4512-BACA-B439D5B9C57C}"/>
          </ac:spMkLst>
        </pc:spChg>
        <pc:spChg chg="add">
          <ac:chgData name="Cecile Robertson" userId="60d9e854ded97a0d" providerId="LiveId" clId="{65D81530-A6A4-40A2-9A62-26A0E2A241CD}" dt="2026-03-20T16:32:19.916" v="484" actId="26606"/>
          <ac:spMkLst>
            <pc:docMk/>
            <pc:sldMk cId="3484531252" sldId="262"/>
            <ac:spMk id="18" creationId="{D2B78728-A580-49A7-84F9-6EF6F583ADE0}"/>
          </ac:spMkLst>
        </pc:spChg>
        <pc:spChg chg="add">
          <ac:chgData name="Cecile Robertson" userId="60d9e854ded97a0d" providerId="LiveId" clId="{65D81530-A6A4-40A2-9A62-26A0E2A241CD}" dt="2026-03-20T16:32:19.916" v="484" actId="26606"/>
          <ac:spMkLst>
            <pc:docMk/>
            <pc:sldMk cId="3484531252" sldId="262"/>
            <ac:spMk id="20" creationId="{38FAA1A1-D861-433F-88FA-1E9D6FD31D11}"/>
          </ac:spMkLst>
        </pc:spChg>
        <pc:spChg chg="add">
          <ac:chgData name="Cecile Robertson" userId="60d9e854ded97a0d" providerId="LiveId" clId="{65D81530-A6A4-40A2-9A62-26A0E2A241CD}" dt="2026-03-20T16:32:19.916" v="484" actId="26606"/>
          <ac:spMkLst>
            <pc:docMk/>
            <pc:sldMk cId="3484531252" sldId="262"/>
            <ac:spMk id="22" creationId="{8D71EDA1-87BF-4D5D-AB79-F346FD19278A}"/>
          </ac:spMkLst>
        </pc:spChg>
      </pc:sldChg>
      <pc:sldChg chg="addSp modSp new mod setBg">
        <pc:chgData name="Cecile Robertson" userId="60d9e854ded97a0d" providerId="LiveId" clId="{65D81530-A6A4-40A2-9A62-26A0E2A241CD}" dt="2026-03-20T16:35:47.112" v="521" actId="26606"/>
        <pc:sldMkLst>
          <pc:docMk/>
          <pc:sldMk cId="1308864081" sldId="263"/>
        </pc:sldMkLst>
        <pc:spChg chg="mod">
          <ac:chgData name="Cecile Robertson" userId="60d9e854ded97a0d" providerId="LiveId" clId="{65D81530-A6A4-40A2-9A62-26A0E2A241CD}" dt="2026-03-20T16:35:47.112" v="521" actId="26606"/>
          <ac:spMkLst>
            <pc:docMk/>
            <pc:sldMk cId="1308864081" sldId="263"/>
            <ac:spMk id="2" creationId="{E5BCCA29-4F3E-591F-DB34-E76AD6298A29}"/>
          </ac:spMkLst>
        </pc:spChg>
        <pc:spChg chg="mod ord">
          <ac:chgData name="Cecile Robertson" userId="60d9e854ded97a0d" providerId="LiveId" clId="{65D81530-A6A4-40A2-9A62-26A0E2A241CD}" dt="2026-03-20T16:35:47.112" v="521" actId="26606"/>
          <ac:spMkLst>
            <pc:docMk/>
            <pc:sldMk cId="1308864081" sldId="263"/>
            <ac:spMk id="3" creationId="{07B6F0B2-24CA-565B-9A0A-DE7A06DBDF61}"/>
          </ac:spMkLst>
        </pc:spChg>
        <pc:picChg chg="add mod">
          <ac:chgData name="Cecile Robertson" userId="60d9e854ded97a0d" providerId="LiveId" clId="{65D81530-A6A4-40A2-9A62-26A0E2A241CD}" dt="2026-03-20T16:35:47.112" v="521" actId="26606"/>
          <ac:picMkLst>
            <pc:docMk/>
            <pc:sldMk cId="1308864081" sldId="263"/>
            <ac:picMk id="5" creationId="{B1840B25-3649-F4D8-D866-8A53E0F92D5A}"/>
          </ac:picMkLst>
        </pc:picChg>
      </pc:sldChg>
      <pc:sldChg chg="addSp delSp modSp new mod setBg">
        <pc:chgData name="Cecile Robertson" userId="60d9e854ded97a0d" providerId="LiveId" clId="{65D81530-A6A4-40A2-9A62-26A0E2A241CD}" dt="2026-03-20T16:37:14.853" v="531" actId="1076"/>
        <pc:sldMkLst>
          <pc:docMk/>
          <pc:sldMk cId="3256518327" sldId="264"/>
        </pc:sldMkLst>
        <pc:spChg chg="mod">
          <ac:chgData name="Cecile Robertson" userId="60d9e854ded97a0d" providerId="LiveId" clId="{65D81530-A6A4-40A2-9A62-26A0E2A241CD}" dt="2026-03-20T16:37:11.417" v="529" actId="26606"/>
          <ac:spMkLst>
            <pc:docMk/>
            <pc:sldMk cId="3256518327" sldId="264"/>
            <ac:spMk id="2" creationId="{69E7B314-643C-3D56-586C-9241C7780D32}"/>
          </ac:spMkLst>
        </pc:spChg>
        <pc:spChg chg="mod ord">
          <ac:chgData name="Cecile Robertson" userId="60d9e854ded97a0d" providerId="LiveId" clId="{65D81530-A6A4-40A2-9A62-26A0E2A241CD}" dt="2026-03-20T16:37:11.417" v="529" actId="26606"/>
          <ac:spMkLst>
            <pc:docMk/>
            <pc:sldMk cId="3256518327" sldId="264"/>
            <ac:spMk id="3" creationId="{C9B40ED8-8622-4A37-CFC7-3B98F6F1BB4B}"/>
          </ac:spMkLst>
        </pc:spChg>
        <pc:spChg chg="add del">
          <ac:chgData name="Cecile Robertson" userId="60d9e854ded97a0d" providerId="LiveId" clId="{65D81530-A6A4-40A2-9A62-26A0E2A241CD}" dt="2026-03-20T16:37:11.411" v="528" actId="26606"/>
          <ac:spMkLst>
            <pc:docMk/>
            <pc:sldMk cId="3256518327" sldId="264"/>
            <ac:spMk id="10" creationId="{8FC9BE17-9A7B-462D-AE50-3D8777387304}"/>
          </ac:spMkLst>
        </pc:spChg>
        <pc:spChg chg="add del">
          <ac:chgData name="Cecile Robertson" userId="60d9e854ded97a0d" providerId="LiveId" clId="{65D81530-A6A4-40A2-9A62-26A0E2A241CD}" dt="2026-03-20T16:37:11.411" v="528" actId="26606"/>
          <ac:spMkLst>
            <pc:docMk/>
            <pc:sldMk cId="3256518327" sldId="264"/>
            <ac:spMk id="12" creationId="{3EBE8569-6AEC-4B8C-8D53-2DE337CDBA65}"/>
          </ac:spMkLst>
        </pc:spChg>
        <pc:spChg chg="add del">
          <ac:chgData name="Cecile Robertson" userId="60d9e854ded97a0d" providerId="LiveId" clId="{65D81530-A6A4-40A2-9A62-26A0E2A241CD}" dt="2026-03-20T16:37:11.411" v="528" actId="26606"/>
          <ac:spMkLst>
            <pc:docMk/>
            <pc:sldMk cId="3256518327" sldId="264"/>
            <ac:spMk id="14" creationId="{55D4142C-5077-457F-A6AD-3FECFDB39685}"/>
          </ac:spMkLst>
        </pc:spChg>
        <pc:spChg chg="add del">
          <ac:chgData name="Cecile Robertson" userId="60d9e854ded97a0d" providerId="LiveId" clId="{65D81530-A6A4-40A2-9A62-26A0E2A241CD}" dt="2026-03-20T16:37:11.411" v="528" actId="26606"/>
          <ac:spMkLst>
            <pc:docMk/>
            <pc:sldMk cId="3256518327" sldId="264"/>
            <ac:spMk id="16" creationId="{7A5F0580-5EE9-419F-96EE-B6529EF6E7D0}"/>
          </ac:spMkLst>
        </pc:spChg>
        <pc:spChg chg="add">
          <ac:chgData name="Cecile Robertson" userId="60d9e854ded97a0d" providerId="LiveId" clId="{65D81530-A6A4-40A2-9A62-26A0E2A241CD}" dt="2026-03-20T16:37:11.417" v="529" actId="26606"/>
          <ac:spMkLst>
            <pc:docMk/>
            <pc:sldMk cId="3256518327" sldId="264"/>
            <ac:spMk id="18" creationId="{2C61293E-6EBE-43EF-A52C-9BEBFD7679D4}"/>
          </ac:spMkLst>
        </pc:spChg>
        <pc:spChg chg="add">
          <ac:chgData name="Cecile Robertson" userId="60d9e854ded97a0d" providerId="LiveId" clId="{65D81530-A6A4-40A2-9A62-26A0E2A241CD}" dt="2026-03-20T16:37:11.417" v="529" actId="26606"/>
          <ac:spMkLst>
            <pc:docMk/>
            <pc:sldMk cId="3256518327" sldId="264"/>
            <ac:spMk id="19" creationId="{21540236-BFD5-4A9D-8840-4703E7F76825}"/>
          </ac:spMkLst>
        </pc:spChg>
        <pc:picChg chg="add mod ord">
          <ac:chgData name="Cecile Robertson" userId="60d9e854ded97a0d" providerId="LiveId" clId="{65D81530-A6A4-40A2-9A62-26A0E2A241CD}" dt="2026-03-20T16:37:14.853" v="531" actId="1076"/>
          <ac:picMkLst>
            <pc:docMk/>
            <pc:sldMk cId="3256518327" sldId="264"/>
            <ac:picMk id="5" creationId="{D078A7FE-933C-A313-8C00-C59C8C5C3A3E}"/>
          </ac:picMkLst>
        </pc:picChg>
      </pc:sldChg>
      <pc:sldChg chg="addSp delSp modSp new mod setBg">
        <pc:chgData name="Cecile Robertson" userId="60d9e854ded97a0d" providerId="LiveId" clId="{65D81530-A6A4-40A2-9A62-26A0E2A241CD}" dt="2026-03-20T16:38:01.863" v="535" actId="26606"/>
        <pc:sldMkLst>
          <pc:docMk/>
          <pc:sldMk cId="3960781899" sldId="265"/>
        </pc:sldMkLst>
        <pc:spChg chg="mod">
          <ac:chgData name="Cecile Robertson" userId="60d9e854ded97a0d" providerId="LiveId" clId="{65D81530-A6A4-40A2-9A62-26A0E2A241CD}" dt="2026-03-20T16:38:01.863" v="535" actId="26606"/>
          <ac:spMkLst>
            <pc:docMk/>
            <pc:sldMk cId="3960781899" sldId="265"/>
            <ac:spMk id="2" creationId="{89B86B4A-1650-45E7-5C28-9AA84B199F7E}"/>
          </ac:spMkLst>
        </pc:spChg>
        <pc:spChg chg="del">
          <ac:chgData name="Cecile Robertson" userId="60d9e854ded97a0d" providerId="LiveId" clId="{65D81530-A6A4-40A2-9A62-26A0E2A241CD}" dt="2026-03-20T16:37:50.484" v="534"/>
          <ac:spMkLst>
            <pc:docMk/>
            <pc:sldMk cId="3960781899" sldId="265"/>
            <ac:spMk id="3" creationId="{16EFBABC-8131-B195-316E-F8672C4B8197}"/>
          </ac:spMkLst>
        </pc:spChg>
        <pc:spChg chg="add del mod">
          <ac:chgData name="Cecile Robertson" userId="60d9e854ded97a0d" providerId="LiveId" clId="{65D81530-A6A4-40A2-9A62-26A0E2A241CD}" dt="2026-03-20T16:38:01.863" v="535" actId="26606"/>
          <ac:spMkLst>
            <pc:docMk/>
            <pc:sldMk cId="3960781899" sldId="265"/>
            <ac:spMk id="4" creationId="{68EECCBE-EC31-5B5A-2EDA-314AFA3EC61F}"/>
          </ac:spMkLst>
        </pc:spChg>
        <pc:spChg chg="add">
          <ac:chgData name="Cecile Robertson" userId="60d9e854ded97a0d" providerId="LiveId" clId="{65D81530-A6A4-40A2-9A62-26A0E2A241CD}" dt="2026-03-20T16:38:01.863" v="535" actId="26606"/>
          <ac:spMkLst>
            <pc:docMk/>
            <pc:sldMk cId="3960781899" sldId="265"/>
            <ac:spMk id="10" creationId="{BACC6370-2D7E-4714-9D71-7542949D7D5D}"/>
          </ac:spMkLst>
        </pc:spChg>
        <pc:spChg chg="add">
          <ac:chgData name="Cecile Robertson" userId="60d9e854ded97a0d" providerId="LiveId" clId="{65D81530-A6A4-40A2-9A62-26A0E2A241CD}" dt="2026-03-20T16:38:01.863" v="535" actId="26606"/>
          <ac:spMkLst>
            <pc:docMk/>
            <pc:sldMk cId="3960781899" sldId="265"/>
            <ac:spMk id="12" creationId="{256B2C21-A230-48C0-8DF1-C46611373C44}"/>
          </ac:spMkLst>
        </pc:spChg>
        <pc:spChg chg="add">
          <ac:chgData name="Cecile Robertson" userId="60d9e854ded97a0d" providerId="LiveId" clId="{65D81530-A6A4-40A2-9A62-26A0E2A241CD}" dt="2026-03-20T16:38:01.863" v="535" actId="26606"/>
          <ac:spMkLst>
            <pc:docMk/>
            <pc:sldMk cId="3960781899" sldId="265"/>
            <ac:spMk id="14" creationId="{3847E18C-932D-4C95-AABA-FEC7C9499AD7}"/>
          </ac:spMkLst>
        </pc:spChg>
        <pc:spChg chg="add">
          <ac:chgData name="Cecile Robertson" userId="60d9e854ded97a0d" providerId="LiveId" clId="{65D81530-A6A4-40A2-9A62-26A0E2A241CD}" dt="2026-03-20T16:38:01.863" v="535" actId="26606"/>
          <ac:spMkLst>
            <pc:docMk/>
            <pc:sldMk cId="3960781899" sldId="265"/>
            <ac:spMk id="16" creationId="{3150CB11-0C61-439E-910F-5787759E72A0}"/>
          </ac:spMkLst>
        </pc:spChg>
        <pc:spChg chg="add">
          <ac:chgData name="Cecile Robertson" userId="60d9e854ded97a0d" providerId="LiveId" clId="{65D81530-A6A4-40A2-9A62-26A0E2A241CD}" dt="2026-03-20T16:38:01.863" v="535" actId="26606"/>
          <ac:spMkLst>
            <pc:docMk/>
            <pc:sldMk cId="3960781899" sldId="265"/>
            <ac:spMk id="18" creationId="{43F8A58B-5155-44CE-A5FF-7647B47D0A7A}"/>
          </ac:spMkLst>
        </pc:spChg>
        <pc:spChg chg="add">
          <ac:chgData name="Cecile Robertson" userId="60d9e854ded97a0d" providerId="LiveId" clId="{65D81530-A6A4-40A2-9A62-26A0E2A241CD}" dt="2026-03-20T16:38:01.863" v="535" actId="26606"/>
          <ac:spMkLst>
            <pc:docMk/>
            <pc:sldMk cId="3960781899" sldId="265"/>
            <ac:spMk id="20" creationId="{443F2ACA-E6D6-4028-82DD-F03C262D5DE6}"/>
          </ac:spMkLst>
        </pc:spChg>
        <pc:graphicFrameChg chg="add">
          <ac:chgData name="Cecile Robertson" userId="60d9e854ded97a0d" providerId="LiveId" clId="{65D81530-A6A4-40A2-9A62-26A0E2A241CD}" dt="2026-03-20T16:38:01.863" v="535" actId="26606"/>
          <ac:graphicFrameMkLst>
            <pc:docMk/>
            <pc:sldMk cId="3960781899" sldId="265"/>
            <ac:graphicFrameMk id="6" creationId="{A94E1BFB-F9AC-AA9E-73B5-B6B4AF8EA8E4}"/>
          </ac:graphicFrameMkLst>
        </pc:graphicFrameChg>
      </pc:sldChg>
      <pc:sldChg chg="addSp modSp new mod setBg">
        <pc:chgData name="Cecile Robertson" userId="60d9e854ded97a0d" providerId="LiveId" clId="{65D81530-A6A4-40A2-9A62-26A0E2A241CD}" dt="2026-03-20T16:40:29.060" v="589" actId="26606"/>
        <pc:sldMkLst>
          <pc:docMk/>
          <pc:sldMk cId="3786507940" sldId="266"/>
        </pc:sldMkLst>
        <pc:spChg chg="mod">
          <ac:chgData name="Cecile Robertson" userId="60d9e854ded97a0d" providerId="LiveId" clId="{65D81530-A6A4-40A2-9A62-26A0E2A241CD}" dt="2026-03-20T16:40:29.060" v="589" actId="26606"/>
          <ac:spMkLst>
            <pc:docMk/>
            <pc:sldMk cId="3786507940" sldId="266"/>
            <ac:spMk id="2" creationId="{17133866-D64F-EDB9-D158-48447A5260D1}"/>
          </ac:spMkLst>
        </pc:spChg>
        <pc:spChg chg="mod">
          <ac:chgData name="Cecile Robertson" userId="60d9e854ded97a0d" providerId="LiveId" clId="{65D81530-A6A4-40A2-9A62-26A0E2A241CD}" dt="2026-03-20T16:40:29.060" v="589" actId="26606"/>
          <ac:spMkLst>
            <pc:docMk/>
            <pc:sldMk cId="3786507940" sldId="266"/>
            <ac:spMk id="3" creationId="{6B974743-A2D0-DBA1-12A8-1ADF1A82A34D}"/>
          </ac:spMkLst>
        </pc:spChg>
        <pc:spChg chg="add">
          <ac:chgData name="Cecile Robertson" userId="60d9e854ded97a0d" providerId="LiveId" clId="{65D81530-A6A4-40A2-9A62-26A0E2A241CD}" dt="2026-03-20T16:40:29.060" v="589" actId="26606"/>
          <ac:spMkLst>
            <pc:docMk/>
            <pc:sldMk cId="3786507940" sldId="266"/>
            <ac:spMk id="10" creationId="{2E17E911-875F-4DE5-8699-99D9F1805A5D}"/>
          </ac:spMkLst>
        </pc:spChg>
        <pc:spChg chg="add">
          <ac:chgData name="Cecile Robertson" userId="60d9e854ded97a0d" providerId="LiveId" clId="{65D81530-A6A4-40A2-9A62-26A0E2A241CD}" dt="2026-03-20T16:40:29.060" v="589" actId="26606"/>
          <ac:spMkLst>
            <pc:docMk/>
            <pc:sldMk cId="3786507940" sldId="266"/>
            <ac:spMk id="12" creationId="{CD9FE4EF-C4D8-49A0-B2FF-81D8DB7D8A24}"/>
          </ac:spMkLst>
        </pc:spChg>
        <pc:spChg chg="add">
          <ac:chgData name="Cecile Robertson" userId="60d9e854ded97a0d" providerId="LiveId" clId="{65D81530-A6A4-40A2-9A62-26A0E2A241CD}" dt="2026-03-20T16:40:29.060" v="589" actId="26606"/>
          <ac:spMkLst>
            <pc:docMk/>
            <pc:sldMk cId="3786507940" sldId="266"/>
            <ac:spMk id="14" creationId="{4300840D-0A0B-4512-BACA-B439D5B9C57C}"/>
          </ac:spMkLst>
        </pc:spChg>
        <pc:spChg chg="add">
          <ac:chgData name="Cecile Robertson" userId="60d9e854ded97a0d" providerId="LiveId" clId="{65D81530-A6A4-40A2-9A62-26A0E2A241CD}" dt="2026-03-20T16:40:29.060" v="589" actId="26606"/>
          <ac:spMkLst>
            <pc:docMk/>
            <pc:sldMk cId="3786507940" sldId="266"/>
            <ac:spMk id="16" creationId="{D2B78728-A580-49A7-84F9-6EF6F583ADE0}"/>
          </ac:spMkLst>
        </pc:spChg>
        <pc:spChg chg="add">
          <ac:chgData name="Cecile Robertson" userId="60d9e854ded97a0d" providerId="LiveId" clId="{65D81530-A6A4-40A2-9A62-26A0E2A241CD}" dt="2026-03-20T16:40:29.060" v="589" actId="26606"/>
          <ac:spMkLst>
            <pc:docMk/>
            <pc:sldMk cId="3786507940" sldId="266"/>
            <ac:spMk id="18" creationId="{38FAA1A1-D861-433F-88FA-1E9D6FD31D11}"/>
          </ac:spMkLst>
        </pc:spChg>
        <pc:spChg chg="add">
          <ac:chgData name="Cecile Robertson" userId="60d9e854ded97a0d" providerId="LiveId" clId="{65D81530-A6A4-40A2-9A62-26A0E2A241CD}" dt="2026-03-20T16:40:29.060" v="589" actId="26606"/>
          <ac:spMkLst>
            <pc:docMk/>
            <pc:sldMk cId="3786507940" sldId="266"/>
            <ac:spMk id="20" creationId="{8D71EDA1-87BF-4D5D-AB79-F346FD19278A}"/>
          </ac:spMkLst>
        </pc:spChg>
        <pc:picChg chg="add mod">
          <ac:chgData name="Cecile Robertson" userId="60d9e854ded97a0d" providerId="LiveId" clId="{65D81530-A6A4-40A2-9A62-26A0E2A241CD}" dt="2026-03-20T16:40:29.060" v="589" actId="26606"/>
          <ac:picMkLst>
            <pc:docMk/>
            <pc:sldMk cId="3786507940" sldId="266"/>
            <ac:picMk id="5" creationId="{F9AE4003-E8D6-E712-722E-2EC9D2105958}"/>
          </ac:picMkLst>
        </pc:picChg>
      </pc:sldChg>
      <pc:sldChg chg="addSp delSp modSp new mod setBg">
        <pc:chgData name="Cecile Robertson" userId="60d9e854ded97a0d" providerId="LiveId" clId="{65D81530-A6A4-40A2-9A62-26A0E2A241CD}" dt="2026-03-20T16:41:28.251" v="593" actId="26606"/>
        <pc:sldMkLst>
          <pc:docMk/>
          <pc:sldMk cId="1377293512" sldId="267"/>
        </pc:sldMkLst>
        <pc:spChg chg="mod">
          <ac:chgData name="Cecile Robertson" userId="60d9e854ded97a0d" providerId="LiveId" clId="{65D81530-A6A4-40A2-9A62-26A0E2A241CD}" dt="2026-03-20T16:41:28.251" v="593" actId="26606"/>
          <ac:spMkLst>
            <pc:docMk/>
            <pc:sldMk cId="1377293512" sldId="267"/>
            <ac:spMk id="2" creationId="{16C416CF-E52E-D5A2-170C-2BA4F306719F}"/>
          </ac:spMkLst>
        </pc:spChg>
        <pc:spChg chg="del">
          <ac:chgData name="Cecile Robertson" userId="60d9e854ded97a0d" providerId="LiveId" clId="{65D81530-A6A4-40A2-9A62-26A0E2A241CD}" dt="2026-03-20T16:41:14.610" v="592"/>
          <ac:spMkLst>
            <pc:docMk/>
            <pc:sldMk cId="1377293512" sldId="267"/>
            <ac:spMk id="3" creationId="{7B7AC583-2278-F87A-C3DD-8617CA95BA09}"/>
          </ac:spMkLst>
        </pc:spChg>
        <pc:spChg chg="add del mod">
          <ac:chgData name="Cecile Robertson" userId="60d9e854ded97a0d" providerId="LiveId" clId="{65D81530-A6A4-40A2-9A62-26A0E2A241CD}" dt="2026-03-20T16:41:28.251" v="593" actId="26606"/>
          <ac:spMkLst>
            <pc:docMk/>
            <pc:sldMk cId="1377293512" sldId="267"/>
            <ac:spMk id="4" creationId="{EDE8FA69-44D3-2206-CA9A-B325CA641923}"/>
          </ac:spMkLst>
        </pc:spChg>
        <pc:spChg chg="add">
          <ac:chgData name="Cecile Robertson" userId="60d9e854ded97a0d" providerId="LiveId" clId="{65D81530-A6A4-40A2-9A62-26A0E2A241CD}" dt="2026-03-20T16:41:28.251" v="593" actId="26606"/>
          <ac:spMkLst>
            <pc:docMk/>
            <pc:sldMk cId="1377293512" sldId="267"/>
            <ac:spMk id="10" creationId="{BACC6370-2D7E-4714-9D71-7542949D7D5D}"/>
          </ac:spMkLst>
        </pc:spChg>
        <pc:spChg chg="add">
          <ac:chgData name="Cecile Robertson" userId="60d9e854ded97a0d" providerId="LiveId" clId="{65D81530-A6A4-40A2-9A62-26A0E2A241CD}" dt="2026-03-20T16:41:28.251" v="593" actId="26606"/>
          <ac:spMkLst>
            <pc:docMk/>
            <pc:sldMk cId="1377293512" sldId="267"/>
            <ac:spMk id="12" creationId="{256B2C21-A230-48C0-8DF1-C46611373C44}"/>
          </ac:spMkLst>
        </pc:spChg>
        <pc:spChg chg="add">
          <ac:chgData name="Cecile Robertson" userId="60d9e854ded97a0d" providerId="LiveId" clId="{65D81530-A6A4-40A2-9A62-26A0E2A241CD}" dt="2026-03-20T16:41:28.251" v="593" actId="26606"/>
          <ac:spMkLst>
            <pc:docMk/>
            <pc:sldMk cId="1377293512" sldId="267"/>
            <ac:spMk id="14" creationId="{3847E18C-932D-4C95-AABA-FEC7C9499AD7}"/>
          </ac:spMkLst>
        </pc:spChg>
        <pc:spChg chg="add">
          <ac:chgData name="Cecile Robertson" userId="60d9e854ded97a0d" providerId="LiveId" clId="{65D81530-A6A4-40A2-9A62-26A0E2A241CD}" dt="2026-03-20T16:41:28.251" v="593" actId="26606"/>
          <ac:spMkLst>
            <pc:docMk/>
            <pc:sldMk cId="1377293512" sldId="267"/>
            <ac:spMk id="16" creationId="{3150CB11-0C61-439E-910F-5787759E72A0}"/>
          </ac:spMkLst>
        </pc:spChg>
        <pc:spChg chg="add">
          <ac:chgData name="Cecile Robertson" userId="60d9e854ded97a0d" providerId="LiveId" clId="{65D81530-A6A4-40A2-9A62-26A0E2A241CD}" dt="2026-03-20T16:41:28.251" v="593" actId="26606"/>
          <ac:spMkLst>
            <pc:docMk/>
            <pc:sldMk cId="1377293512" sldId="267"/>
            <ac:spMk id="18" creationId="{43F8A58B-5155-44CE-A5FF-7647B47D0A7A}"/>
          </ac:spMkLst>
        </pc:spChg>
        <pc:spChg chg="add">
          <ac:chgData name="Cecile Robertson" userId="60d9e854ded97a0d" providerId="LiveId" clId="{65D81530-A6A4-40A2-9A62-26A0E2A241CD}" dt="2026-03-20T16:41:28.251" v="593" actId="26606"/>
          <ac:spMkLst>
            <pc:docMk/>
            <pc:sldMk cId="1377293512" sldId="267"/>
            <ac:spMk id="20" creationId="{443F2ACA-E6D6-4028-82DD-F03C262D5DE6}"/>
          </ac:spMkLst>
        </pc:spChg>
        <pc:graphicFrameChg chg="add">
          <ac:chgData name="Cecile Robertson" userId="60d9e854ded97a0d" providerId="LiveId" clId="{65D81530-A6A4-40A2-9A62-26A0E2A241CD}" dt="2026-03-20T16:41:28.251" v="593" actId="26606"/>
          <ac:graphicFrameMkLst>
            <pc:docMk/>
            <pc:sldMk cId="1377293512" sldId="267"/>
            <ac:graphicFrameMk id="6" creationId="{701EE903-3F57-C0C2-83BD-9541B6C67C7A}"/>
          </ac:graphicFrameMkLst>
        </pc:graphicFrameChg>
      </pc:sldChg>
      <pc:sldChg chg="addSp delSp modSp new mod setBg">
        <pc:chgData name="Cecile Robertson" userId="60d9e854ded97a0d" providerId="LiveId" clId="{65D81530-A6A4-40A2-9A62-26A0E2A241CD}" dt="2026-03-20T16:42:15.017" v="598" actId="26606"/>
        <pc:sldMkLst>
          <pc:docMk/>
          <pc:sldMk cId="147020198" sldId="268"/>
        </pc:sldMkLst>
        <pc:spChg chg="mod">
          <ac:chgData name="Cecile Robertson" userId="60d9e854ded97a0d" providerId="LiveId" clId="{65D81530-A6A4-40A2-9A62-26A0E2A241CD}" dt="2026-03-20T16:42:15.017" v="598" actId="26606"/>
          <ac:spMkLst>
            <pc:docMk/>
            <pc:sldMk cId="147020198" sldId="268"/>
            <ac:spMk id="2" creationId="{57B058DA-D865-A866-02FC-9465E8E8ECF7}"/>
          </ac:spMkLst>
        </pc:spChg>
        <pc:spChg chg="del">
          <ac:chgData name="Cecile Robertson" userId="60d9e854ded97a0d" providerId="LiveId" clId="{65D81530-A6A4-40A2-9A62-26A0E2A241CD}" dt="2026-03-20T16:41:56.755" v="596"/>
          <ac:spMkLst>
            <pc:docMk/>
            <pc:sldMk cId="147020198" sldId="268"/>
            <ac:spMk id="3" creationId="{038A0B7B-401D-44DA-FBEF-877E989C3BC1}"/>
          </ac:spMkLst>
        </pc:spChg>
        <pc:spChg chg="add del mod">
          <ac:chgData name="Cecile Robertson" userId="60d9e854ded97a0d" providerId="LiveId" clId="{65D81530-A6A4-40A2-9A62-26A0E2A241CD}" dt="2026-03-20T16:42:15.017" v="598" actId="26606"/>
          <ac:spMkLst>
            <pc:docMk/>
            <pc:sldMk cId="147020198" sldId="268"/>
            <ac:spMk id="4" creationId="{4C650361-C334-36B7-15A1-5BAC0FA83468}"/>
          </ac:spMkLst>
        </pc:spChg>
        <pc:spChg chg="add">
          <ac:chgData name="Cecile Robertson" userId="60d9e854ded97a0d" providerId="LiveId" clId="{65D81530-A6A4-40A2-9A62-26A0E2A241CD}" dt="2026-03-20T16:42:15.017" v="598" actId="26606"/>
          <ac:spMkLst>
            <pc:docMk/>
            <pc:sldMk cId="147020198" sldId="268"/>
            <ac:spMk id="10" creationId="{BACC6370-2D7E-4714-9D71-7542949D7D5D}"/>
          </ac:spMkLst>
        </pc:spChg>
        <pc:spChg chg="add">
          <ac:chgData name="Cecile Robertson" userId="60d9e854ded97a0d" providerId="LiveId" clId="{65D81530-A6A4-40A2-9A62-26A0E2A241CD}" dt="2026-03-20T16:42:15.017" v="598" actId="26606"/>
          <ac:spMkLst>
            <pc:docMk/>
            <pc:sldMk cId="147020198" sldId="268"/>
            <ac:spMk id="12" creationId="{F68B3F68-107C-434F-AA38-110D5EA91B85}"/>
          </ac:spMkLst>
        </pc:spChg>
        <pc:spChg chg="add">
          <ac:chgData name="Cecile Robertson" userId="60d9e854ded97a0d" providerId="LiveId" clId="{65D81530-A6A4-40A2-9A62-26A0E2A241CD}" dt="2026-03-20T16:42:15.017" v="598" actId="26606"/>
          <ac:spMkLst>
            <pc:docMk/>
            <pc:sldMk cId="147020198" sldId="268"/>
            <ac:spMk id="14" creationId="{AAD0DBB9-1A4B-4391-81D4-CB19F9AB918A}"/>
          </ac:spMkLst>
        </pc:spChg>
        <pc:spChg chg="add">
          <ac:chgData name="Cecile Robertson" userId="60d9e854ded97a0d" providerId="LiveId" clId="{65D81530-A6A4-40A2-9A62-26A0E2A241CD}" dt="2026-03-20T16:42:15.017" v="598" actId="26606"/>
          <ac:spMkLst>
            <pc:docMk/>
            <pc:sldMk cId="147020198" sldId="268"/>
            <ac:spMk id="16" creationId="{063BBA22-50EA-4C4D-BE05-F1CE4E63AA56}"/>
          </ac:spMkLst>
        </pc:spChg>
        <pc:graphicFrameChg chg="add">
          <ac:chgData name="Cecile Robertson" userId="60d9e854ded97a0d" providerId="LiveId" clId="{65D81530-A6A4-40A2-9A62-26A0E2A241CD}" dt="2026-03-20T16:42:15.017" v="598" actId="26606"/>
          <ac:graphicFrameMkLst>
            <pc:docMk/>
            <pc:sldMk cId="147020198" sldId="268"/>
            <ac:graphicFrameMk id="6" creationId="{E1BB1F72-25DD-DD56-B600-C6AF8FD91903}"/>
          </ac:graphicFrameMkLst>
        </pc:graphicFrameChg>
      </pc:sldChg>
      <pc:sldChg chg="addSp modSp new mod setBg">
        <pc:chgData name="Cecile Robertson" userId="60d9e854ded97a0d" providerId="LiveId" clId="{65D81530-A6A4-40A2-9A62-26A0E2A241CD}" dt="2026-03-20T16:43:06.434" v="606" actId="26606"/>
        <pc:sldMkLst>
          <pc:docMk/>
          <pc:sldMk cId="3623609806" sldId="269"/>
        </pc:sldMkLst>
        <pc:spChg chg="mod">
          <ac:chgData name="Cecile Robertson" userId="60d9e854ded97a0d" providerId="LiveId" clId="{65D81530-A6A4-40A2-9A62-26A0E2A241CD}" dt="2026-03-20T16:43:06.434" v="606" actId="26606"/>
          <ac:spMkLst>
            <pc:docMk/>
            <pc:sldMk cId="3623609806" sldId="269"/>
            <ac:spMk id="2" creationId="{1ED17FE4-C8FC-BEC5-2613-E566935172E8}"/>
          </ac:spMkLst>
        </pc:spChg>
        <pc:spChg chg="mod">
          <ac:chgData name="Cecile Robertson" userId="60d9e854ded97a0d" providerId="LiveId" clId="{65D81530-A6A4-40A2-9A62-26A0E2A241CD}" dt="2026-03-20T16:43:06.434" v="606" actId="26606"/>
          <ac:spMkLst>
            <pc:docMk/>
            <pc:sldMk cId="3623609806" sldId="269"/>
            <ac:spMk id="3" creationId="{7931CCDC-28C0-9871-13AB-8D57450C3724}"/>
          </ac:spMkLst>
        </pc:spChg>
        <pc:spChg chg="add">
          <ac:chgData name="Cecile Robertson" userId="60d9e854ded97a0d" providerId="LiveId" clId="{65D81530-A6A4-40A2-9A62-26A0E2A241CD}" dt="2026-03-20T16:43:06.434" v="606" actId="26606"/>
          <ac:spMkLst>
            <pc:docMk/>
            <pc:sldMk cId="3623609806" sldId="269"/>
            <ac:spMk id="8" creationId="{907EF6B7-1338-4443-8C46-6A318D952DFD}"/>
          </ac:spMkLst>
        </pc:spChg>
        <pc:spChg chg="add">
          <ac:chgData name="Cecile Robertson" userId="60d9e854ded97a0d" providerId="LiveId" clId="{65D81530-A6A4-40A2-9A62-26A0E2A241CD}" dt="2026-03-20T16:43:06.434" v="606" actId="26606"/>
          <ac:spMkLst>
            <pc:docMk/>
            <pc:sldMk cId="3623609806" sldId="269"/>
            <ac:spMk id="10" creationId="{DAAE4CDD-124C-4DCF-9584-B6033B545DD5}"/>
          </ac:spMkLst>
        </pc:spChg>
        <pc:spChg chg="add">
          <ac:chgData name="Cecile Robertson" userId="60d9e854ded97a0d" providerId="LiveId" clId="{65D81530-A6A4-40A2-9A62-26A0E2A241CD}" dt="2026-03-20T16:43:06.434" v="606" actId="26606"/>
          <ac:spMkLst>
            <pc:docMk/>
            <pc:sldMk cId="3623609806" sldId="269"/>
            <ac:spMk id="12" creationId="{081E4A58-353D-44AE-B2FC-2A74E2E400F7}"/>
          </ac:spMkLst>
        </pc:spChg>
      </pc:sldChg>
      <pc:sldChg chg="addSp modSp new mod setBg">
        <pc:chgData name="Cecile Robertson" userId="60d9e854ded97a0d" providerId="LiveId" clId="{65D81530-A6A4-40A2-9A62-26A0E2A241CD}" dt="2026-03-20T16:44:15.482" v="612" actId="255"/>
        <pc:sldMkLst>
          <pc:docMk/>
          <pc:sldMk cId="1879028589" sldId="270"/>
        </pc:sldMkLst>
        <pc:spChg chg="mod">
          <ac:chgData name="Cecile Robertson" userId="60d9e854ded97a0d" providerId="LiveId" clId="{65D81530-A6A4-40A2-9A62-26A0E2A241CD}" dt="2026-03-20T16:43:59.167" v="611" actId="26606"/>
          <ac:spMkLst>
            <pc:docMk/>
            <pc:sldMk cId="1879028589" sldId="270"/>
            <ac:spMk id="2" creationId="{155BFE19-806A-F782-9C9C-29ACE73827F7}"/>
          </ac:spMkLst>
        </pc:spChg>
        <pc:spChg chg="mod">
          <ac:chgData name="Cecile Robertson" userId="60d9e854ded97a0d" providerId="LiveId" clId="{65D81530-A6A4-40A2-9A62-26A0E2A241CD}" dt="2026-03-20T16:44:15.482" v="612" actId="255"/>
          <ac:spMkLst>
            <pc:docMk/>
            <pc:sldMk cId="1879028589" sldId="270"/>
            <ac:spMk id="3" creationId="{0C5FC61F-E747-0F06-7763-A4D6188BA263}"/>
          </ac:spMkLst>
        </pc:spChg>
        <pc:spChg chg="add">
          <ac:chgData name="Cecile Robertson" userId="60d9e854ded97a0d" providerId="LiveId" clId="{65D81530-A6A4-40A2-9A62-26A0E2A241CD}" dt="2026-03-20T16:43:59.167" v="611" actId="26606"/>
          <ac:spMkLst>
            <pc:docMk/>
            <pc:sldMk cId="1879028589" sldId="270"/>
            <ac:spMk id="10" creationId="{45D37F4E-DDB4-456B-97E0-9937730A039F}"/>
          </ac:spMkLst>
        </pc:spChg>
        <pc:spChg chg="add">
          <ac:chgData name="Cecile Robertson" userId="60d9e854ded97a0d" providerId="LiveId" clId="{65D81530-A6A4-40A2-9A62-26A0E2A241CD}" dt="2026-03-20T16:43:59.167" v="611" actId="26606"/>
          <ac:spMkLst>
            <pc:docMk/>
            <pc:sldMk cId="1879028589" sldId="270"/>
            <ac:spMk id="12" creationId="{B2DD41CD-8F47-4F56-AD12-4E2FF7696987}"/>
          </ac:spMkLst>
        </pc:spChg>
        <pc:picChg chg="add mod">
          <ac:chgData name="Cecile Robertson" userId="60d9e854ded97a0d" providerId="LiveId" clId="{65D81530-A6A4-40A2-9A62-26A0E2A241CD}" dt="2026-03-20T16:43:59.167" v="611" actId="26606"/>
          <ac:picMkLst>
            <pc:docMk/>
            <pc:sldMk cId="1879028589" sldId="270"/>
            <ac:picMk id="5" creationId="{310B5A52-B3F3-F056-7181-18F6F21EBFC9}"/>
          </ac:picMkLst>
        </pc:picChg>
      </pc:sldChg>
      <pc:sldChg chg="addSp modSp new mod setBg">
        <pc:chgData name="Cecile Robertson" userId="60d9e854ded97a0d" providerId="LiveId" clId="{65D81530-A6A4-40A2-9A62-26A0E2A241CD}" dt="2026-03-20T16:46:59.632" v="704" actId="14100"/>
        <pc:sldMkLst>
          <pc:docMk/>
          <pc:sldMk cId="971851978" sldId="271"/>
        </pc:sldMkLst>
        <pc:spChg chg="mod">
          <ac:chgData name="Cecile Robertson" userId="60d9e854ded97a0d" providerId="LiveId" clId="{65D81530-A6A4-40A2-9A62-26A0E2A241CD}" dt="2026-03-20T16:46:52.890" v="701" actId="26606"/>
          <ac:spMkLst>
            <pc:docMk/>
            <pc:sldMk cId="971851978" sldId="271"/>
            <ac:spMk id="2" creationId="{B5A59FD0-3B93-8529-028E-98F0F4787CA1}"/>
          </ac:spMkLst>
        </pc:spChg>
        <pc:spChg chg="mod">
          <ac:chgData name="Cecile Robertson" userId="60d9e854ded97a0d" providerId="LiveId" clId="{65D81530-A6A4-40A2-9A62-26A0E2A241CD}" dt="2026-03-20T16:46:59.632" v="704" actId="14100"/>
          <ac:spMkLst>
            <pc:docMk/>
            <pc:sldMk cId="971851978" sldId="271"/>
            <ac:spMk id="3" creationId="{242BE946-38C2-7EDD-6F57-BC1E764684FC}"/>
          </ac:spMkLst>
        </pc:spChg>
        <pc:spChg chg="add">
          <ac:chgData name="Cecile Robertson" userId="60d9e854ded97a0d" providerId="LiveId" clId="{65D81530-A6A4-40A2-9A62-26A0E2A241CD}" dt="2026-03-20T16:46:52.890" v="701" actId="26606"/>
          <ac:spMkLst>
            <pc:docMk/>
            <pc:sldMk cId="971851978" sldId="271"/>
            <ac:spMk id="8" creationId="{09588DA8-065E-4F6F-8EFD-43104AB2E0CF}"/>
          </ac:spMkLst>
        </pc:spChg>
        <pc:spChg chg="add">
          <ac:chgData name="Cecile Robertson" userId="60d9e854ded97a0d" providerId="LiveId" clId="{65D81530-A6A4-40A2-9A62-26A0E2A241CD}" dt="2026-03-20T16:46:52.890" v="701" actId="26606"/>
          <ac:spMkLst>
            <pc:docMk/>
            <pc:sldMk cId="971851978" sldId="271"/>
            <ac:spMk id="10" creationId="{C4285719-470E-454C-AF62-8323075F1F5B}"/>
          </ac:spMkLst>
        </pc:spChg>
        <pc:spChg chg="add">
          <ac:chgData name="Cecile Robertson" userId="60d9e854ded97a0d" providerId="LiveId" clId="{65D81530-A6A4-40A2-9A62-26A0E2A241CD}" dt="2026-03-20T16:46:52.890" v="701" actId="26606"/>
          <ac:spMkLst>
            <pc:docMk/>
            <pc:sldMk cId="971851978" sldId="271"/>
            <ac:spMk id="12" creationId="{CD9FE4EF-C4D8-49A0-B2FF-81D8DB7D8A24}"/>
          </ac:spMkLst>
        </pc:spChg>
        <pc:spChg chg="add">
          <ac:chgData name="Cecile Robertson" userId="60d9e854ded97a0d" providerId="LiveId" clId="{65D81530-A6A4-40A2-9A62-26A0E2A241CD}" dt="2026-03-20T16:46:52.890" v="701" actId="26606"/>
          <ac:spMkLst>
            <pc:docMk/>
            <pc:sldMk cId="971851978" sldId="271"/>
            <ac:spMk id="14" creationId="{4300840D-0A0B-4512-BACA-B439D5B9C57C}"/>
          </ac:spMkLst>
        </pc:spChg>
        <pc:spChg chg="add">
          <ac:chgData name="Cecile Robertson" userId="60d9e854ded97a0d" providerId="LiveId" clId="{65D81530-A6A4-40A2-9A62-26A0E2A241CD}" dt="2026-03-20T16:46:52.890" v="701" actId="26606"/>
          <ac:spMkLst>
            <pc:docMk/>
            <pc:sldMk cId="971851978" sldId="271"/>
            <ac:spMk id="16" creationId="{D2B78728-A580-49A7-84F9-6EF6F583ADE0}"/>
          </ac:spMkLst>
        </pc:spChg>
        <pc:spChg chg="add">
          <ac:chgData name="Cecile Robertson" userId="60d9e854ded97a0d" providerId="LiveId" clId="{65D81530-A6A4-40A2-9A62-26A0E2A241CD}" dt="2026-03-20T16:46:52.890" v="701" actId="26606"/>
          <ac:spMkLst>
            <pc:docMk/>
            <pc:sldMk cId="971851978" sldId="271"/>
            <ac:spMk id="18" creationId="{38FAA1A1-D861-433F-88FA-1E9D6FD31D11}"/>
          </ac:spMkLst>
        </pc:spChg>
        <pc:spChg chg="add">
          <ac:chgData name="Cecile Robertson" userId="60d9e854ded97a0d" providerId="LiveId" clId="{65D81530-A6A4-40A2-9A62-26A0E2A241CD}" dt="2026-03-20T16:46:52.890" v="701" actId="26606"/>
          <ac:spMkLst>
            <pc:docMk/>
            <pc:sldMk cId="971851978" sldId="271"/>
            <ac:spMk id="20" creationId="{8D71EDA1-87BF-4D5D-AB79-F346FD19278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4996E0-58A9-42A8-826B-8E18273487C3}"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898A4BAB-A01E-4AF7-9731-A4BE845D88EB}">
      <dgm:prSet/>
      <dgm:spPr/>
      <dgm:t>
        <a:bodyPr/>
        <a:lstStyle/>
        <a:p>
          <a:r>
            <a:rPr lang="en-US" b="0" i="0" baseline="0"/>
            <a:t>« Pourquoi les chats ont-ils des significations différentes selon les cultures »</a:t>
          </a:r>
          <a:endParaRPr lang="en-US"/>
        </a:p>
      </dgm:t>
    </dgm:pt>
    <dgm:pt modelId="{E310FB52-F11D-479C-B12E-3135586EE0EC}" type="parTrans" cxnId="{0E02099D-B074-4D0A-9C25-4F006C720972}">
      <dgm:prSet/>
      <dgm:spPr/>
      <dgm:t>
        <a:bodyPr/>
        <a:lstStyle/>
        <a:p>
          <a:endParaRPr lang="en-US"/>
        </a:p>
      </dgm:t>
    </dgm:pt>
    <dgm:pt modelId="{4B55B42C-E7E6-4AED-80E2-D74861F4F2AA}" type="sibTrans" cxnId="{0E02099D-B074-4D0A-9C25-4F006C720972}">
      <dgm:prSet/>
      <dgm:spPr/>
      <dgm:t>
        <a:bodyPr/>
        <a:lstStyle/>
        <a:p>
          <a:endParaRPr lang="en-US"/>
        </a:p>
      </dgm:t>
    </dgm:pt>
    <dgm:pt modelId="{0CED198A-3963-42D7-80A0-B1F52EEA354B}">
      <dgm:prSet/>
      <dgm:spPr/>
      <dgm:t>
        <a:bodyPr/>
        <a:lstStyle/>
        <a:p>
          <a:r>
            <a:rPr lang="en-US" b="0" i="0" baseline="0"/>
            <a:t>« Comment les humains perçoivent-ils les animaux aujourd’hui »</a:t>
          </a:r>
          <a:endParaRPr lang="en-US"/>
        </a:p>
      </dgm:t>
    </dgm:pt>
    <dgm:pt modelId="{624A573B-CE2E-4304-8FD5-64B67F4EDA14}" type="parTrans" cxnId="{CE3445A0-E2F7-43D9-B547-AC95A1CFB6DE}">
      <dgm:prSet/>
      <dgm:spPr/>
      <dgm:t>
        <a:bodyPr/>
        <a:lstStyle/>
        <a:p>
          <a:endParaRPr lang="en-US"/>
        </a:p>
      </dgm:t>
    </dgm:pt>
    <dgm:pt modelId="{899304C6-4A0D-434D-A6DC-D3A13945DECC}" type="sibTrans" cxnId="{CE3445A0-E2F7-43D9-B547-AC95A1CFB6DE}">
      <dgm:prSet/>
      <dgm:spPr/>
      <dgm:t>
        <a:bodyPr/>
        <a:lstStyle/>
        <a:p>
          <a:endParaRPr lang="en-US"/>
        </a:p>
      </dgm:t>
    </dgm:pt>
    <dgm:pt modelId="{EB3AA593-AAE3-40C4-90F1-EECD24506096}" type="pres">
      <dgm:prSet presAssocID="{584996E0-58A9-42A8-826B-8E18273487C3}" presName="linear" presStyleCnt="0">
        <dgm:presLayoutVars>
          <dgm:animLvl val="lvl"/>
          <dgm:resizeHandles val="exact"/>
        </dgm:presLayoutVars>
      </dgm:prSet>
      <dgm:spPr/>
    </dgm:pt>
    <dgm:pt modelId="{536AC40B-7203-473F-B189-37A2B67B6FC6}" type="pres">
      <dgm:prSet presAssocID="{898A4BAB-A01E-4AF7-9731-A4BE845D88EB}" presName="parentText" presStyleLbl="node1" presStyleIdx="0" presStyleCnt="2">
        <dgm:presLayoutVars>
          <dgm:chMax val="0"/>
          <dgm:bulletEnabled val="1"/>
        </dgm:presLayoutVars>
      </dgm:prSet>
      <dgm:spPr/>
    </dgm:pt>
    <dgm:pt modelId="{FB15FDF7-31EC-4AD2-B4F7-4179369CD8E1}" type="pres">
      <dgm:prSet presAssocID="{4B55B42C-E7E6-4AED-80E2-D74861F4F2AA}" presName="spacer" presStyleCnt="0"/>
      <dgm:spPr/>
    </dgm:pt>
    <dgm:pt modelId="{5E886751-DB66-4C99-86BC-E76D8F77A916}" type="pres">
      <dgm:prSet presAssocID="{0CED198A-3963-42D7-80A0-B1F52EEA354B}" presName="parentText" presStyleLbl="node1" presStyleIdx="1" presStyleCnt="2">
        <dgm:presLayoutVars>
          <dgm:chMax val="0"/>
          <dgm:bulletEnabled val="1"/>
        </dgm:presLayoutVars>
      </dgm:prSet>
      <dgm:spPr/>
    </dgm:pt>
  </dgm:ptLst>
  <dgm:cxnLst>
    <dgm:cxn modelId="{429A278D-92FE-4AD5-B6A1-486B9FD9EFF4}" type="presOf" srcId="{0CED198A-3963-42D7-80A0-B1F52EEA354B}" destId="{5E886751-DB66-4C99-86BC-E76D8F77A916}" srcOrd="0" destOrd="0" presId="urn:microsoft.com/office/officeart/2005/8/layout/vList2"/>
    <dgm:cxn modelId="{0E02099D-B074-4D0A-9C25-4F006C720972}" srcId="{584996E0-58A9-42A8-826B-8E18273487C3}" destId="{898A4BAB-A01E-4AF7-9731-A4BE845D88EB}" srcOrd="0" destOrd="0" parTransId="{E310FB52-F11D-479C-B12E-3135586EE0EC}" sibTransId="{4B55B42C-E7E6-4AED-80E2-D74861F4F2AA}"/>
    <dgm:cxn modelId="{CE3445A0-E2F7-43D9-B547-AC95A1CFB6DE}" srcId="{584996E0-58A9-42A8-826B-8E18273487C3}" destId="{0CED198A-3963-42D7-80A0-B1F52EEA354B}" srcOrd="1" destOrd="0" parTransId="{624A573B-CE2E-4304-8FD5-64B67F4EDA14}" sibTransId="{899304C6-4A0D-434D-A6DC-D3A13945DECC}"/>
    <dgm:cxn modelId="{8151E5C1-78E9-4432-BDCA-F96D62C867EF}" type="presOf" srcId="{898A4BAB-A01E-4AF7-9731-A4BE845D88EB}" destId="{536AC40B-7203-473F-B189-37A2B67B6FC6}" srcOrd="0" destOrd="0" presId="urn:microsoft.com/office/officeart/2005/8/layout/vList2"/>
    <dgm:cxn modelId="{C33E75D0-01E4-439D-8130-FF6D8541A171}" type="presOf" srcId="{584996E0-58A9-42A8-826B-8E18273487C3}" destId="{EB3AA593-AAE3-40C4-90F1-EECD24506096}" srcOrd="0" destOrd="0" presId="urn:microsoft.com/office/officeart/2005/8/layout/vList2"/>
    <dgm:cxn modelId="{40725CDA-A6F5-4663-A4EF-D6EA30B3F9E1}" type="presParOf" srcId="{EB3AA593-AAE3-40C4-90F1-EECD24506096}" destId="{536AC40B-7203-473F-B189-37A2B67B6FC6}" srcOrd="0" destOrd="0" presId="urn:microsoft.com/office/officeart/2005/8/layout/vList2"/>
    <dgm:cxn modelId="{26763949-B56A-4280-B451-93E64A58D001}" type="presParOf" srcId="{EB3AA593-AAE3-40C4-90F1-EECD24506096}" destId="{FB15FDF7-31EC-4AD2-B4F7-4179369CD8E1}" srcOrd="1" destOrd="0" presId="urn:microsoft.com/office/officeart/2005/8/layout/vList2"/>
    <dgm:cxn modelId="{16DD362C-3667-4952-8A71-CB4BDA9E1273}" type="presParOf" srcId="{EB3AA593-AAE3-40C4-90F1-EECD24506096}" destId="{5E886751-DB66-4C99-86BC-E76D8F77A91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AAF114-D7D5-4D8D-890D-7CB20B0169B4}"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4E1F9C0D-3E79-4802-BCE1-46799492DC04}">
      <dgm:prSet/>
      <dgm:spPr/>
      <dgm:t>
        <a:bodyPr/>
        <a:lstStyle/>
        <a:p>
          <a:r>
            <a:rPr lang="en-US" b="1" i="0" baseline="0"/>
            <a:t>Wamiz – Races de chats</a:t>
          </a:r>
          <a:endParaRPr lang="en-US"/>
        </a:p>
      </dgm:t>
    </dgm:pt>
    <dgm:pt modelId="{640547A4-BF79-40A9-A383-6EBFAC69F008}" type="parTrans" cxnId="{EE6A8D96-C622-4FA2-803E-0066499F39D6}">
      <dgm:prSet/>
      <dgm:spPr/>
      <dgm:t>
        <a:bodyPr/>
        <a:lstStyle/>
        <a:p>
          <a:endParaRPr lang="en-US"/>
        </a:p>
      </dgm:t>
    </dgm:pt>
    <dgm:pt modelId="{212B6452-26B1-4A02-BBBF-1064B67B2A17}" type="sibTrans" cxnId="{EE6A8D96-C622-4FA2-803E-0066499F39D6}">
      <dgm:prSet/>
      <dgm:spPr/>
      <dgm:t>
        <a:bodyPr/>
        <a:lstStyle/>
        <a:p>
          <a:endParaRPr lang="en-US"/>
        </a:p>
      </dgm:t>
    </dgm:pt>
    <dgm:pt modelId="{A6804BC3-D674-48F2-B64B-D1ADC30EE8B0}">
      <dgm:prSet/>
      <dgm:spPr/>
      <dgm:t>
        <a:bodyPr/>
        <a:lstStyle/>
        <a:p>
          <a:r>
            <a:rPr lang="en-US" b="1" i="0" baseline="0"/>
            <a:t>Purina Canada (FR) – Races de chats</a:t>
          </a:r>
          <a:endParaRPr lang="en-US"/>
        </a:p>
      </dgm:t>
    </dgm:pt>
    <dgm:pt modelId="{42B03003-BF7D-49C5-BC06-0A8399A0560D}" type="parTrans" cxnId="{03443922-EC6B-496D-A4AC-1DCC217765CD}">
      <dgm:prSet/>
      <dgm:spPr/>
      <dgm:t>
        <a:bodyPr/>
        <a:lstStyle/>
        <a:p>
          <a:endParaRPr lang="en-US"/>
        </a:p>
      </dgm:t>
    </dgm:pt>
    <dgm:pt modelId="{59051753-6673-4906-B1AF-CF2781E9DA24}" type="sibTrans" cxnId="{03443922-EC6B-496D-A4AC-1DCC217765CD}">
      <dgm:prSet/>
      <dgm:spPr/>
      <dgm:t>
        <a:bodyPr/>
        <a:lstStyle/>
        <a:p>
          <a:endParaRPr lang="en-US"/>
        </a:p>
      </dgm:t>
    </dgm:pt>
    <dgm:pt modelId="{ACD49594-2896-4372-B420-3D0A98FF6FB8}">
      <dgm:prSet/>
      <dgm:spPr/>
      <dgm:t>
        <a:bodyPr/>
        <a:lstStyle/>
        <a:p>
          <a:r>
            <a:rPr lang="en-US" b="1" i="0" baseline="0"/>
            <a:t>Wikimini – Chat</a:t>
          </a:r>
          <a:r>
            <a:rPr lang="en-US" b="0" i="0" baseline="0"/>
            <a:t> (site collaboratif pour enfants)</a:t>
          </a:r>
          <a:endParaRPr lang="en-US"/>
        </a:p>
      </dgm:t>
    </dgm:pt>
    <dgm:pt modelId="{29D31FFE-1BEF-498F-8191-9EDF4BB01249}" type="parTrans" cxnId="{E058980C-019A-4185-99E2-DD7F7EAA8089}">
      <dgm:prSet/>
      <dgm:spPr/>
      <dgm:t>
        <a:bodyPr/>
        <a:lstStyle/>
        <a:p>
          <a:endParaRPr lang="en-US"/>
        </a:p>
      </dgm:t>
    </dgm:pt>
    <dgm:pt modelId="{9DD3227A-3F77-4555-A734-6AD8C68E3BBE}" type="sibTrans" cxnId="{E058980C-019A-4185-99E2-DD7F7EAA8089}">
      <dgm:prSet/>
      <dgm:spPr/>
      <dgm:t>
        <a:bodyPr/>
        <a:lstStyle/>
        <a:p>
          <a:endParaRPr lang="en-US"/>
        </a:p>
      </dgm:t>
    </dgm:pt>
    <dgm:pt modelId="{553B2300-A401-439B-957B-D2D3329D6C0D}">
      <dgm:prSet/>
      <dgm:spPr/>
      <dgm:t>
        <a:bodyPr/>
        <a:lstStyle/>
        <a:p>
          <a:r>
            <a:rPr lang="en-US" b="1" i="0" baseline="0"/>
            <a:t>Bibliothèque scolaire : livres documentaires sur les animaux</a:t>
          </a:r>
          <a:endParaRPr lang="en-US"/>
        </a:p>
      </dgm:t>
    </dgm:pt>
    <dgm:pt modelId="{A68725BD-6F80-443D-8427-B6C43A9763B2}" type="parTrans" cxnId="{B865196C-66E7-46A8-9893-BA391F887714}">
      <dgm:prSet/>
      <dgm:spPr/>
      <dgm:t>
        <a:bodyPr/>
        <a:lstStyle/>
        <a:p>
          <a:endParaRPr lang="en-US"/>
        </a:p>
      </dgm:t>
    </dgm:pt>
    <dgm:pt modelId="{4D3C080E-DCFE-40A2-AF39-D7113F67340D}" type="sibTrans" cxnId="{B865196C-66E7-46A8-9893-BA391F887714}">
      <dgm:prSet/>
      <dgm:spPr/>
      <dgm:t>
        <a:bodyPr/>
        <a:lstStyle/>
        <a:p>
          <a:endParaRPr lang="en-US"/>
        </a:p>
      </dgm:t>
    </dgm:pt>
    <dgm:pt modelId="{7DB5409B-1214-4A95-924F-A3FAB5A80D63}" type="pres">
      <dgm:prSet presAssocID="{CCAAF114-D7D5-4D8D-890D-7CB20B0169B4}" presName="linear" presStyleCnt="0">
        <dgm:presLayoutVars>
          <dgm:animLvl val="lvl"/>
          <dgm:resizeHandles val="exact"/>
        </dgm:presLayoutVars>
      </dgm:prSet>
      <dgm:spPr/>
    </dgm:pt>
    <dgm:pt modelId="{69CE8E3A-74DB-42A1-B3CB-61E9DC0427D2}" type="pres">
      <dgm:prSet presAssocID="{4E1F9C0D-3E79-4802-BCE1-46799492DC04}" presName="parentText" presStyleLbl="node1" presStyleIdx="0" presStyleCnt="4">
        <dgm:presLayoutVars>
          <dgm:chMax val="0"/>
          <dgm:bulletEnabled val="1"/>
        </dgm:presLayoutVars>
      </dgm:prSet>
      <dgm:spPr/>
    </dgm:pt>
    <dgm:pt modelId="{DB666372-3F5C-4916-9BE8-10E89DFB5F61}" type="pres">
      <dgm:prSet presAssocID="{212B6452-26B1-4A02-BBBF-1064B67B2A17}" presName="spacer" presStyleCnt="0"/>
      <dgm:spPr/>
    </dgm:pt>
    <dgm:pt modelId="{362804B9-C3E0-47BC-A12C-98E89EF87FDA}" type="pres">
      <dgm:prSet presAssocID="{A6804BC3-D674-48F2-B64B-D1ADC30EE8B0}" presName="parentText" presStyleLbl="node1" presStyleIdx="1" presStyleCnt="4">
        <dgm:presLayoutVars>
          <dgm:chMax val="0"/>
          <dgm:bulletEnabled val="1"/>
        </dgm:presLayoutVars>
      </dgm:prSet>
      <dgm:spPr/>
    </dgm:pt>
    <dgm:pt modelId="{38F2BEA0-771F-49D2-A9F8-00E9E275A558}" type="pres">
      <dgm:prSet presAssocID="{59051753-6673-4906-B1AF-CF2781E9DA24}" presName="spacer" presStyleCnt="0"/>
      <dgm:spPr/>
    </dgm:pt>
    <dgm:pt modelId="{C33B2BF1-7180-4624-A810-2B9AB5401FDA}" type="pres">
      <dgm:prSet presAssocID="{ACD49594-2896-4372-B420-3D0A98FF6FB8}" presName="parentText" presStyleLbl="node1" presStyleIdx="2" presStyleCnt="4">
        <dgm:presLayoutVars>
          <dgm:chMax val="0"/>
          <dgm:bulletEnabled val="1"/>
        </dgm:presLayoutVars>
      </dgm:prSet>
      <dgm:spPr/>
    </dgm:pt>
    <dgm:pt modelId="{0D3E34CC-CCCD-499C-84B8-96EBB5A87144}" type="pres">
      <dgm:prSet presAssocID="{9DD3227A-3F77-4555-A734-6AD8C68E3BBE}" presName="spacer" presStyleCnt="0"/>
      <dgm:spPr/>
    </dgm:pt>
    <dgm:pt modelId="{24F430A9-7D57-445D-B271-5787C72B0DFE}" type="pres">
      <dgm:prSet presAssocID="{553B2300-A401-439B-957B-D2D3329D6C0D}" presName="parentText" presStyleLbl="node1" presStyleIdx="3" presStyleCnt="4">
        <dgm:presLayoutVars>
          <dgm:chMax val="0"/>
          <dgm:bulletEnabled val="1"/>
        </dgm:presLayoutVars>
      </dgm:prSet>
      <dgm:spPr/>
    </dgm:pt>
  </dgm:ptLst>
  <dgm:cxnLst>
    <dgm:cxn modelId="{42752C00-286C-4C23-AF8D-73AF3AE84994}" type="presOf" srcId="{553B2300-A401-439B-957B-D2D3329D6C0D}" destId="{24F430A9-7D57-445D-B271-5787C72B0DFE}" srcOrd="0" destOrd="0" presId="urn:microsoft.com/office/officeart/2005/8/layout/vList2"/>
    <dgm:cxn modelId="{E058980C-019A-4185-99E2-DD7F7EAA8089}" srcId="{CCAAF114-D7D5-4D8D-890D-7CB20B0169B4}" destId="{ACD49594-2896-4372-B420-3D0A98FF6FB8}" srcOrd="2" destOrd="0" parTransId="{29D31FFE-1BEF-498F-8191-9EDF4BB01249}" sibTransId="{9DD3227A-3F77-4555-A734-6AD8C68E3BBE}"/>
    <dgm:cxn modelId="{89B9031E-01A2-4A57-ABB7-688F3066FC02}" type="presOf" srcId="{ACD49594-2896-4372-B420-3D0A98FF6FB8}" destId="{C33B2BF1-7180-4624-A810-2B9AB5401FDA}" srcOrd="0" destOrd="0" presId="urn:microsoft.com/office/officeart/2005/8/layout/vList2"/>
    <dgm:cxn modelId="{03443922-EC6B-496D-A4AC-1DCC217765CD}" srcId="{CCAAF114-D7D5-4D8D-890D-7CB20B0169B4}" destId="{A6804BC3-D674-48F2-B64B-D1ADC30EE8B0}" srcOrd="1" destOrd="0" parTransId="{42B03003-BF7D-49C5-BC06-0A8399A0560D}" sibTransId="{59051753-6673-4906-B1AF-CF2781E9DA24}"/>
    <dgm:cxn modelId="{BFFA0231-E30C-4F03-8768-3C5090516FAD}" type="presOf" srcId="{CCAAF114-D7D5-4D8D-890D-7CB20B0169B4}" destId="{7DB5409B-1214-4A95-924F-A3FAB5A80D63}" srcOrd="0" destOrd="0" presId="urn:microsoft.com/office/officeart/2005/8/layout/vList2"/>
    <dgm:cxn modelId="{5BFF2144-48EB-47CE-9EEF-16F3EA7F4F08}" type="presOf" srcId="{4E1F9C0D-3E79-4802-BCE1-46799492DC04}" destId="{69CE8E3A-74DB-42A1-B3CB-61E9DC0427D2}" srcOrd="0" destOrd="0" presId="urn:microsoft.com/office/officeart/2005/8/layout/vList2"/>
    <dgm:cxn modelId="{B865196C-66E7-46A8-9893-BA391F887714}" srcId="{CCAAF114-D7D5-4D8D-890D-7CB20B0169B4}" destId="{553B2300-A401-439B-957B-D2D3329D6C0D}" srcOrd="3" destOrd="0" parTransId="{A68725BD-6F80-443D-8427-B6C43A9763B2}" sibTransId="{4D3C080E-DCFE-40A2-AF39-D7113F67340D}"/>
    <dgm:cxn modelId="{A4A9C17E-36D9-459A-AFFA-0BD97B8F25BB}" type="presOf" srcId="{A6804BC3-D674-48F2-B64B-D1ADC30EE8B0}" destId="{362804B9-C3E0-47BC-A12C-98E89EF87FDA}" srcOrd="0" destOrd="0" presId="urn:microsoft.com/office/officeart/2005/8/layout/vList2"/>
    <dgm:cxn modelId="{EE6A8D96-C622-4FA2-803E-0066499F39D6}" srcId="{CCAAF114-D7D5-4D8D-890D-7CB20B0169B4}" destId="{4E1F9C0D-3E79-4802-BCE1-46799492DC04}" srcOrd="0" destOrd="0" parTransId="{640547A4-BF79-40A9-A383-6EBFAC69F008}" sibTransId="{212B6452-26B1-4A02-BBBF-1064B67B2A17}"/>
    <dgm:cxn modelId="{CE702CD0-C158-4EBB-95A7-05B8E3A66A66}" type="presParOf" srcId="{7DB5409B-1214-4A95-924F-A3FAB5A80D63}" destId="{69CE8E3A-74DB-42A1-B3CB-61E9DC0427D2}" srcOrd="0" destOrd="0" presId="urn:microsoft.com/office/officeart/2005/8/layout/vList2"/>
    <dgm:cxn modelId="{925DCAC0-E5DE-4823-925D-85846E3BE149}" type="presParOf" srcId="{7DB5409B-1214-4A95-924F-A3FAB5A80D63}" destId="{DB666372-3F5C-4916-9BE8-10E89DFB5F61}" srcOrd="1" destOrd="0" presId="urn:microsoft.com/office/officeart/2005/8/layout/vList2"/>
    <dgm:cxn modelId="{7ED82A0E-8672-48C3-B136-945474502EB0}" type="presParOf" srcId="{7DB5409B-1214-4A95-924F-A3FAB5A80D63}" destId="{362804B9-C3E0-47BC-A12C-98E89EF87FDA}" srcOrd="2" destOrd="0" presId="urn:microsoft.com/office/officeart/2005/8/layout/vList2"/>
    <dgm:cxn modelId="{64057113-33E4-4FAF-ADB5-0C990B2CA314}" type="presParOf" srcId="{7DB5409B-1214-4A95-924F-A3FAB5A80D63}" destId="{38F2BEA0-771F-49D2-A9F8-00E9E275A558}" srcOrd="3" destOrd="0" presId="urn:microsoft.com/office/officeart/2005/8/layout/vList2"/>
    <dgm:cxn modelId="{37A2AAF4-DBCE-4AD9-A884-1356AF9FD6D7}" type="presParOf" srcId="{7DB5409B-1214-4A95-924F-A3FAB5A80D63}" destId="{C33B2BF1-7180-4624-A810-2B9AB5401FDA}" srcOrd="4" destOrd="0" presId="urn:microsoft.com/office/officeart/2005/8/layout/vList2"/>
    <dgm:cxn modelId="{B504B617-55DA-42D5-8A09-3EF08E3C8D99}" type="presParOf" srcId="{7DB5409B-1214-4A95-924F-A3FAB5A80D63}" destId="{0D3E34CC-CCCD-499C-84B8-96EBB5A87144}" srcOrd="5" destOrd="0" presId="urn:microsoft.com/office/officeart/2005/8/layout/vList2"/>
    <dgm:cxn modelId="{0952DAFA-E0F5-49AF-A2A9-71DCE908D55C}" type="presParOf" srcId="{7DB5409B-1214-4A95-924F-A3FAB5A80D63}" destId="{24F430A9-7D57-445D-B271-5787C72B0DF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9BB2B9-0FFF-4880-978A-BBC4BC851E25}"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D1B3BA91-AFCC-4A40-BABE-5B0F70674724}">
      <dgm:prSet/>
      <dgm:spPr/>
      <dgm:t>
        <a:bodyPr/>
        <a:lstStyle/>
        <a:p>
          <a:r>
            <a:rPr lang="en-US" b="0" i="0" baseline="0"/>
            <a:t>Introduction : « Je vais vous présenter la race… »</a:t>
          </a:r>
          <a:endParaRPr lang="en-US"/>
        </a:p>
      </dgm:t>
    </dgm:pt>
    <dgm:pt modelId="{3686C338-11E6-4F93-98C5-85BA2BE1BB0B}" type="parTrans" cxnId="{16AB0AF0-F075-4953-AB01-0C7426345B09}">
      <dgm:prSet/>
      <dgm:spPr/>
      <dgm:t>
        <a:bodyPr/>
        <a:lstStyle/>
        <a:p>
          <a:endParaRPr lang="en-US"/>
        </a:p>
      </dgm:t>
    </dgm:pt>
    <dgm:pt modelId="{252A35E1-5D42-41B9-BBB6-C47D7EBFC925}" type="sibTrans" cxnId="{16AB0AF0-F075-4953-AB01-0C7426345B09}">
      <dgm:prSet/>
      <dgm:spPr/>
      <dgm:t>
        <a:bodyPr/>
        <a:lstStyle/>
        <a:p>
          <a:endParaRPr lang="en-US"/>
        </a:p>
      </dgm:t>
    </dgm:pt>
    <dgm:pt modelId="{D8CAAC9C-AF4E-4374-BA0F-32A61FBBA569}">
      <dgm:prSet/>
      <dgm:spPr/>
      <dgm:t>
        <a:bodyPr/>
        <a:lstStyle/>
        <a:p>
          <a:r>
            <a:rPr lang="en-US" b="0" i="0" baseline="0"/>
            <a:t>Origine</a:t>
          </a:r>
          <a:endParaRPr lang="en-US"/>
        </a:p>
      </dgm:t>
    </dgm:pt>
    <dgm:pt modelId="{870DA9F7-80DD-42B0-BA70-6A80B2E86AFF}" type="parTrans" cxnId="{8CB8709E-A90D-46CD-8C07-FCACD56CDE93}">
      <dgm:prSet/>
      <dgm:spPr/>
      <dgm:t>
        <a:bodyPr/>
        <a:lstStyle/>
        <a:p>
          <a:endParaRPr lang="en-US"/>
        </a:p>
      </dgm:t>
    </dgm:pt>
    <dgm:pt modelId="{381B0194-C1C6-4CF6-9609-C5E15756EB33}" type="sibTrans" cxnId="{8CB8709E-A90D-46CD-8C07-FCACD56CDE93}">
      <dgm:prSet/>
      <dgm:spPr/>
      <dgm:t>
        <a:bodyPr/>
        <a:lstStyle/>
        <a:p>
          <a:endParaRPr lang="en-US"/>
        </a:p>
      </dgm:t>
    </dgm:pt>
    <dgm:pt modelId="{0BE16888-FF6B-41D7-8723-E0304E9C949E}">
      <dgm:prSet/>
      <dgm:spPr/>
      <dgm:t>
        <a:bodyPr/>
        <a:lstStyle/>
        <a:p>
          <a:r>
            <a:rPr lang="en-US" b="0" i="0" baseline="0"/>
            <a:t>Description physique</a:t>
          </a:r>
          <a:endParaRPr lang="en-US"/>
        </a:p>
      </dgm:t>
    </dgm:pt>
    <dgm:pt modelId="{75C3561B-BF58-4BC3-BD3B-CBB09B59D8BD}" type="parTrans" cxnId="{A93D7A29-0BFA-41D8-8C7D-6D1B601671F5}">
      <dgm:prSet/>
      <dgm:spPr/>
      <dgm:t>
        <a:bodyPr/>
        <a:lstStyle/>
        <a:p>
          <a:endParaRPr lang="en-US"/>
        </a:p>
      </dgm:t>
    </dgm:pt>
    <dgm:pt modelId="{22C6BD1F-7483-472E-BB0C-E5236F959F81}" type="sibTrans" cxnId="{A93D7A29-0BFA-41D8-8C7D-6D1B601671F5}">
      <dgm:prSet/>
      <dgm:spPr/>
      <dgm:t>
        <a:bodyPr/>
        <a:lstStyle/>
        <a:p>
          <a:endParaRPr lang="en-US"/>
        </a:p>
      </dgm:t>
    </dgm:pt>
    <dgm:pt modelId="{EE6E03D4-C021-480B-AEFF-8C12E2F423FC}">
      <dgm:prSet/>
      <dgm:spPr/>
      <dgm:t>
        <a:bodyPr/>
        <a:lstStyle/>
        <a:p>
          <a:r>
            <a:rPr lang="en-US" b="0" i="0" baseline="0"/>
            <a:t>Comportement</a:t>
          </a:r>
          <a:endParaRPr lang="en-US"/>
        </a:p>
      </dgm:t>
    </dgm:pt>
    <dgm:pt modelId="{C77D52A8-C3E7-48BB-930D-84582B3C9E46}" type="parTrans" cxnId="{8F29A76B-75B1-4848-A052-A7B5721F8482}">
      <dgm:prSet/>
      <dgm:spPr/>
      <dgm:t>
        <a:bodyPr/>
        <a:lstStyle/>
        <a:p>
          <a:endParaRPr lang="en-US"/>
        </a:p>
      </dgm:t>
    </dgm:pt>
    <dgm:pt modelId="{F87EA938-AE8C-4183-8FD7-2554B42017CC}" type="sibTrans" cxnId="{8F29A76B-75B1-4848-A052-A7B5721F8482}">
      <dgm:prSet/>
      <dgm:spPr/>
      <dgm:t>
        <a:bodyPr/>
        <a:lstStyle/>
        <a:p>
          <a:endParaRPr lang="en-US"/>
        </a:p>
      </dgm:t>
    </dgm:pt>
    <dgm:pt modelId="{E25326A9-FCF1-4154-949C-6CEBA3242958}">
      <dgm:prSet/>
      <dgm:spPr/>
      <dgm:t>
        <a:bodyPr/>
        <a:lstStyle/>
        <a:p>
          <a:r>
            <a:rPr lang="en-US" b="0" i="0" baseline="0"/>
            <a:t>Fait intéressant</a:t>
          </a:r>
          <a:endParaRPr lang="en-US"/>
        </a:p>
      </dgm:t>
    </dgm:pt>
    <dgm:pt modelId="{F746284F-785F-44C0-8B5C-C21823504503}" type="parTrans" cxnId="{D72C6B74-9737-4F77-A7CE-BC756FAA29E1}">
      <dgm:prSet/>
      <dgm:spPr/>
      <dgm:t>
        <a:bodyPr/>
        <a:lstStyle/>
        <a:p>
          <a:endParaRPr lang="en-US"/>
        </a:p>
      </dgm:t>
    </dgm:pt>
    <dgm:pt modelId="{806B26BF-DA25-4FC0-96F6-CA116CFD0BA3}" type="sibTrans" cxnId="{D72C6B74-9737-4F77-A7CE-BC756FAA29E1}">
      <dgm:prSet/>
      <dgm:spPr/>
      <dgm:t>
        <a:bodyPr/>
        <a:lstStyle/>
        <a:p>
          <a:endParaRPr lang="en-US"/>
        </a:p>
      </dgm:t>
    </dgm:pt>
    <dgm:pt modelId="{000436ED-671E-45FD-94F9-4CC4526F2848}">
      <dgm:prSet/>
      <dgm:spPr/>
      <dgm:t>
        <a:bodyPr/>
        <a:lstStyle/>
        <a:p>
          <a:r>
            <a:rPr lang="en-US" b="0" i="0" baseline="0"/>
            <a:t>Conclusion</a:t>
          </a:r>
          <a:endParaRPr lang="en-US"/>
        </a:p>
      </dgm:t>
    </dgm:pt>
    <dgm:pt modelId="{E5B8F642-FA23-4441-96F6-115606C1F596}" type="parTrans" cxnId="{9F9F64EC-EE1E-45A8-B4AA-0D3CEB31E555}">
      <dgm:prSet/>
      <dgm:spPr/>
      <dgm:t>
        <a:bodyPr/>
        <a:lstStyle/>
        <a:p>
          <a:endParaRPr lang="en-US"/>
        </a:p>
      </dgm:t>
    </dgm:pt>
    <dgm:pt modelId="{562BAF58-E99C-4626-A688-D623AAD39DA3}" type="sibTrans" cxnId="{9F9F64EC-EE1E-45A8-B4AA-0D3CEB31E555}">
      <dgm:prSet/>
      <dgm:spPr/>
      <dgm:t>
        <a:bodyPr/>
        <a:lstStyle/>
        <a:p>
          <a:endParaRPr lang="en-US"/>
        </a:p>
      </dgm:t>
    </dgm:pt>
    <dgm:pt modelId="{B190058A-801B-4CF3-80DE-ED8F29780C75}" type="pres">
      <dgm:prSet presAssocID="{6F9BB2B9-0FFF-4880-978A-BBC4BC851E25}" presName="diagram" presStyleCnt="0">
        <dgm:presLayoutVars>
          <dgm:dir/>
          <dgm:resizeHandles val="exact"/>
        </dgm:presLayoutVars>
      </dgm:prSet>
      <dgm:spPr/>
    </dgm:pt>
    <dgm:pt modelId="{FDF5485A-7F09-4984-8F0C-A0C8AD8864A9}" type="pres">
      <dgm:prSet presAssocID="{D1B3BA91-AFCC-4A40-BABE-5B0F70674724}" presName="node" presStyleLbl="node1" presStyleIdx="0" presStyleCnt="6">
        <dgm:presLayoutVars>
          <dgm:bulletEnabled val="1"/>
        </dgm:presLayoutVars>
      </dgm:prSet>
      <dgm:spPr/>
    </dgm:pt>
    <dgm:pt modelId="{5FE304DB-1F04-4124-AE85-083F9BC79899}" type="pres">
      <dgm:prSet presAssocID="{252A35E1-5D42-41B9-BBB6-C47D7EBFC925}" presName="sibTrans" presStyleCnt="0"/>
      <dgm:spPr/>
    </dgm:pt>
    <dgm:pt modelId="{6C03A93A-8D21-4A20-9F84-4E61CB5A8B21}" type="pres">
      <dgm:prSet presAssocID="{D8CAAC9C-AF4E-4374-BA0F-32A61FBBA569}" presName="node" presStyleLbl="node1" presStyleIdx="1" presStyleCnt="6">
        <dgm:presLayoutVars>
          <dgm:bulletEnabled val="1"/>
        </dgm:presLayoutVars>
      </dgm:prSet>
      <dgm:spPr/>
    </dgm:pt>
    <dgm:pt modelId="{422280AF-01D9-4C84-B929-9E1DCF3A694F}" type="pres">
      <dgm:prSet presAssocID="{381B0194-C1C6-4CF6-9609-C5E15756EB33}" presName="sibTrans" presStyleCnt="0"/>
      <dgm:spPr/>
    </dgm:pt>
    <dgm:pt modelId="{A5474038-5060-4AA6-9B4F-BEAAA734F7E2}" type="pres">
      <dgm:prSet presAssocID="{0BE16888-FF6B-41D7-8723-E0304E9C949E}" presName="node" presStyleLbl="node1" presStyleIdx="2" presStyleCnt="6">
        <dgm:presLayoutVars>
          <dgm:bulletEnabled val="1"/>
        </dgm:presLayoutVars>
      </dgm:prSet>
      <dgm:spPr/>
    </dgm:pt>
    <dgm:pt modelId="{D24AC2F5-D4A7-444F-B285-1466B700488B}" type="pres">
      <dgm:prSet presAssocID="{22C6BD1F-7483-472E-BB0C-E5236F959F81}" presName="sibTrans" presStyleCnt="0"/>
      <dgm:spPr/>
    </dgm:pt>
    <dgm:pt modelId="{ACCDBD0F-2787-49B6-AD34-2C18302D9999}" type="pres">
      <dgm:prSet presAssocID="{EE6E03D4-C021-480B-AEFF-8C12E2F423FC}" presName="node" presStyleLbl="node1" presStyleIdx="3" presStyleCnt="6">
        <dgm:presLayoutVars>
          <dgm:bulletEnabled val="1"/>
        </dgm:presLayoutVars>
      </dgm:prSet>
      <dgm:spPr/>
    </dgm:pt>
    <dgm:pt modelId="{D1DAF3B1-F984-4B77-9E86-CFC3F18E72E1}" type="pres">
      <dgm:prSet presAssocID="{F87EA938-AE8C-4183-8FD7-2554B42017CC}" presName="sibTrans" presStyleCnt="0"/>
      <dgm:spPr/>
    </dgm:pt>
    <dgm:pt modelId="{39299E7B-B218-4BB8-A06D-BCE28B6D76E4}" type="pres">
      <dgm:prSet presAssocID="{E25326A9-FCF1-4154-949C-6CEBA3242958}" presName="node" presStyleLbl="node1" presStyleIdx="4" presStyleCnt="6">
        <dgm:presLayoutVars>
          <dgm:bulletEnabled val="1"/>
        </dgm:presLayoutVars>
      </dgm:prSet>
      <dgm:spPr/>
    </dgm:pt>
    <dgm:pt modelId="{3569A57D-D8BF-4EAF-B8DE-EB7066FA9472}" type="pres">
      <dgm:prSet presAssocID="{806B26BF-DA25-4FC0-96F6-CA116CFD0BA3}" presName="sibTrans" presStyleCnt="0"/>
      <dgm:spPr/>
    </dgm:pt>
    <dgm:pt modelId="{83628D57-F6B5-4E73-9D04-2DAD0454B958}" type="pres">
      <dgm:prSet presAssocID="{000436ED-671E-45FD-94F9-4CC4526F2848}" presName="node" presStyleLbl="node1" presStyleIdx="5" presStyleCnt="6">
        <dgm:presLayoutVars>
          <dgm:bulletEnabled val="1"/>
        </dgm:presLayoutVars>
      </dgm:prSet>
      <dgm:spPr/>
    </dgm:pt>
  </dgm:ptLst>
  <dgm:cxnLst>
    <dgm:cxn modelId="{DBC6CF28-3835-4F34-B08A-AA3E0F03C5D1}" type="presOf" srcId="{D8CAAC9C-AF4E-4374-BA0F-32A61FBBA569}" destId="{6C03A93A-8D21-4A20-9F84-4E61CB5A8B21}" srcOrd="0" destOrd="0" presId="urn:microsoft.com/office/officeart/2005/8/layout/default"/>
    <dgm:cxn modelId="{A93D7A29-0BFA-41D8-8C7D-6D1B601671F5}" srcId="{6F9BB2B9-0FFF-4880-978A-BBC4BC851E25}" destId="{0BE16888-FF6B-41D7-8723-E0304E9C949E}" srcOrd="2" destOrd="0" parTransId="{75C3561B-BF58-4BC3-BD3B-CBB09B59D8BD}" sibTransId="{22C6BD1F-7483-472E-BB0C-E5236F959F81}"/>
    <dgm:cxn modelId="{3FAAD02F-9FE0-48BA-96A3-91D51CF3BB56}" type="presOf" srcId="{0BE16888-FF6B-41D7-8723-E0304E9C949E}" destId="{A5474038-5060-4AA6-9B4F-BEAAA734F7E2}" srcOrd="0" destOrd="0" presId="urn:microsoft.com/office/officeart/2005/8/layout/default"/>
    <dgm:cxn modelId="{EF0EDD41-1A96-4784-871E-B4E9FB5438F6}" type="presOf" srcId="{D1B3BA91-AFCC-4A40-BABE-5B0F70674724}" destId="{FDF5485A-7F09-4984-8F0C-A0C8AD8864A9}" srcOrd="0" destOrd="0" presId="urn:microsoft.com/office/officeart/2005/8/layout/default"/>
    <dgm:cxn modelId="{4EB4804B-6902-48F0-8D26-F2726A2B1344}" type="presOf" srcId="{000436ED-671E-45FD-94F9-4CC4526F2848}" destId="{83628D57-F6B5-4E73-9D04-2DAD0454B958}" srcOrd="0" destOrd="0" presId="urn:microsoft.com/office/officeart/2005/8/layout/default"/>
    <dgm:cxn modelId="{8F29A76B-75B1-4848-A052-A7B5721F8482}" srcId="{6F9BB2B9-0FFF-4880-978A-BBC4BC851E25}" destId="{EE6E03D4-C021-480B-AEFF-8C12E2F423FC}" srcOrd="3" destOrd="0" parTransId="{C77D52A8-C3E7-48BB-930D-84582B3C9E46}" sibTransId="{F87EA938-AE8C-4183-8FD7-2554B42017CC}"/>
    <dgm:cxn modelId="{1507FC72-93DB-4DB9-8DC8-41C22816C1FA}" type="presOf" srcId="{E25326A9-FCF1-4154-949C-6CEBA3242958}" destId="{39299E7B-B218-4BB8-A06D-BCE28B6D76E4}" srcOrd="0" destOrd="0" presId="urn:microsoft.com/office/officeart/2005/8/layout/default"/>
    <dgm:cxn modelId="{D72C6B74-9737-4F77-A7CE-BC756FAA29E1}" srcId="{6F9BB2B9-0FFF-4880-978A-BBC4BC851E25}" destId="{E25326A9-FCF1-4154-949C-6CEBA3242958}" srcOrd="4" destOrd="0" parTransId="{F746284F-785F-44C0-8B5C-C21823504503}" sibTransId="{806B26BF-DA25-4FC0-96F6-CA116CFD0BA3}"/>
    <dgm:cxn modelId="{8CB8709E-A90D-46CD-8C07-FCACD56CDE93}" srcId="{6F9BB2B9-0FFF-4880-978A-BBC4BC851E25}" destId="{D8CAAC9C-AF4E-4374-BA0F-32A61FBBA569}" srcOrd="1" destOrd="0" parTransId="{870DA9F7-80DD-42B0-BA70-6A80B2E86AFF}" sibTransId="{381B0194-C1C6-4CF6-9609-C5E15756EB33}"/>
    <dgm:cxn modelId="{E6161ED4-F089-4840-B116-D093D326F8C4}" type="presOf" srcId="{EE6E03D4-C021-480B-AEFF-8C12E2F423FC}" destId="{ACCDBD0F-2787-49B6-AD34-2C18302D9999}" srcOrd="0" destOrd="0" presId="urn:microsoft.com/office/officeart/2005/8/layout/default"/>
    <dgm:cxn modelId="{9F9F64EC-EE1E-45A8-B4AA-0D3CEB31E555}" srcId="{6F9BB2B9-0FFF-4880-978A-BBC4BC851E25}" destId="{000436ED-671E-45FD-94F9-4CC4526F2848}" srcOrd="5" destOrd="0" parTransId="{E5B8F642-FA23-4441-96F6-115606C1F596}" sibTransId="{562BAF58-E99C-4626-A688-D623AAD39DA3}"/>
    <dgm:cxn modelId="{16AB0AF0-F075-4953-AB01-0C7426345B09}" srcId="{6F9BB2B9-0FFF-4880-978A-BBC4BC851E25}" destId="{D1B3BA91-AFCC-4A40-BABE-5B0F70674724}" srcOrd="0" destOrd="0" parTransId="{3686C338-11E6-4F93-98C5-85BA2BE1BB0B}" sibTransId="{252A35E1-5D42-41B9-BBB6-C47D7EBFC925}"/>
    <dgm:cxn modelId="{60E1E7FF-8CA1-420C-9FB9-B2D4FCE9F9C0}" type="presOf" srcId="{6F9BB2B9-0FFF-4880-978A-BBC4BC851E25}" destId="{B190058A-801B-4CF3-80DE-ED8F29780C75}" srcOrd="0" destOrd="0" presId="urn:microsoft.com/office/officeart/2005/8/layout/default"/>
    <dgm:cxn modelId="{D0C7857D-F19E-4471-9AEF-DE15D72912FF}" type="presParOf" srcId="{B190058A-801B-4CF3-80DE-ED8F29780C75}" destId="{FDF5485A-7F09-4984-8F0C-A0C8AD8864A9}" srcOrd="0" destOrd="0" presId="urn:microsoft.com/office/officeart/2005/8/layout/default"/>
    <dgm:cxn modelId="{7A29553D-21A5-4B02-BF4E-6AE72A4DF7EA}" type="presParOf" srcId="{B190058A-801B-4CF3-80DE-ED8F29780C75}" destId="{5FE304DB-1F04-4124-AE85-083F9BC79899}" srcOrd="1" destOrd="0" presId="urn:microsoft.com/office/officeart/2005/8/layout/default"/>
    <dgm:cxn modelId="{DE81B21D-5DCB-43B0-86B5-5376DDBEB2C7}" type="presParOf" srcId="{B190058A-801B-4CF3-80DE-ED8F29780C75}" destId="{6C03A93A-8D21-4A20-9F84-4E61CB5A8B21}" srcOrd="2" destOrd="0" presId="urn:microsoft.com/office/officeart/2005/8/layout/default"/>
    <dgm:cxn modelId="{16636C9F-A649-4D51-A65A-4FA4F6AD15C7}" type="presParOf" srcId="{B190058A-801B-4CF3-80DE-ED8F29780C75}" destId="{422280AF-01D9-4C84-B929-9E1DCF3A694F}" srcOrd="3" destOrd="0" presId="urn:microsoft.com/office/officeart/2005/8/layout/default"/>
    <dgm:cxn modelId="{4B48AA90-0BEE-4B80-B5E2-4E778BF3BF85}" type="presParOf" srcId="{B190058A-801B-4CF3-80DE-ED8F29780C75}" destId="{A5474038-5060-4AA6-9B4F-BEAAA734F7E2}" srcOrd="4" destOrd="0" presId="urn:microsoft.com/office/officeart/2005/8/layout/default"/>
    <dgm:cxn modelId="{261472A7-D568-4516-A295-F619AD39DFE0}" type="presParOf" srcId="{B190058A-801B-4CF3-80DE-ED8F29780C75}" destId="{D24AC2F5-D4A7-444F-B285-1466B700488B}" srcOrd="5" destOrd="0" presId="urn:microsoft.com/office/officeart/2005/8/layout/default"/>
    <dgm:cxn modelId="{ADB58E98-B115-4452-A050-BEDF428D7EAC}" type="presParOf" srcId="{B190058A-801B-4CF3-80DE-ED8F29780C75}" destId="{ACCDBD0F-2787-49B6-AD34-2C18302D9999}" srcOrd="6" destOrd="0" presId="urn:microsoft.com/office/officeart/2005/8/layout/default"/>
    <dgm:cxn modelId="{60811EF0-0D75-4CD1-A8D0-624052FFD6C5}" type="presParOf" srcId="{B190058A-801B-4CF3-80DE-ED8F29780C75}" destId="{D1DAF3B1-F984-4B77-9E86-CFC3F18E72E1}" srcOrd="7" destOrd="0" presId="urn:microsoft.com/office/officeart/2005/8/layout/default"/>
    <dgm:cxn modelId="{116A8383-415D-4870-A447-9582A6E15E3A}" type="presParOf" srcId="{B190058A-801B-4CF3-80DE-ED8F29780C75}" destId="{39299E7B-B218-4BB8-A06D-BCE28B6D76E4}" srcOrd="8" destOrd="0" presId="urn:microsoft.com/office/officeart/2005/8/layout/default"/>
    <dgm:cxn modelId="{A8CD7065-1EAF-435B-80E4-1084ABCDCC47}" type="presParOf" srcId="{B190058A-801B-4CF3-80DE-ED8F29780C75}" destId="{3569A57D-D8BF-4EAF-B8DE-EB7066FA9472}" srcOrd="9" destOrd="0" presId="urn:microsoft.com/office/officeart/2005/8/layout/default"/>
    <dgm:cxn modelId="{52019422-93DB-4802-8385-F1129639BC83}" type="presParOf" srcId="{B190058A-801B-4CF3-80DE-ED8F29780C75}" destId="{83628D57-F6B5-4E73-9D04-2DAD0454B95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AC40B-7203-473F-B189-37A2B67B6FC6}">
      <dsp:nvSpPr>
        <dsp:cNvPr id="0" name=""/>
        <dsp:cNvSpPr/>
      </dsp:nvSpPr>
      <dsp:spPr>
        <a:xfrm>
          <a:off x="0" y="526189"/>
          <a:ext cx="6666833" cy="214461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b="0" i="0" kern="1200" baseline="0"/>
            <a:t>« Pourquoi les chats ont-ils des significations différentes selon les cultures »</a:t>
          </a:r>
          <a:endParaRPr lang="en-US" sz="3900" kern="1200"/>
        </a:p>
      </dsp:txBody>
      <dsp:txXfrm>
        <a:off x="104691" y="630880"/>
        <a:ext cx="6457451" cy="1935228"/>
      </dsp:txXfrm>
    </dsp:sp>
    <dsp:sp modelId="{5E886751-DB66-4C99-86BC-E76D8F77A916}">
      <dsp:nvSpPr>
        <dsp:cNvPr id="0" name=""/>
        <dsp:cNvSpPr/>
      </dsp:nvSpPr>
      <dsp:spPr>
        <a:xfrm>
          <a:off x="0" y="2783119"/>
          <a:ext cx="6666833" cy="214461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b="0" i="0" kern="1200" baseline="0"/>
            <a:t>« Comment les humains perçoivent-ils les animaux aujourd’hui »</a:t>
          </a:r>
          <a:endParaRPr lang="en-US" sz="3900" kern="1200"/>
        </a:p>
      </dsp:txBody>
      <dsp:txXfrm>
        <a:off x="104691" y="2887810"/>
        <a:ext cx="6457451" cy="19352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E8E3A-74DB-42A1-B3CB-61E9DC0427D2}">
      <dsp:nvSpPr>
        <dsp:cNvPr id="0" name=""/>
        <dsp:cNvSpPr/>
      </dsp:nvSpPr>
      <dsp:spPr>
        <a:xfrm>
          <a:off x="0" y="33439"/>
          <a:ext cx="6666833" cy="12776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i="0" kern="1200" baseline="0"/>
            <a:t>Wamiz – Races de chats</a:t>
          </a:r>
          <a:endParaRPr lang="en-US" sz="3200" kern="1200"/>
        </a:p>
      </dsp:txBody>
      <dsp:txXfrm>
        <a:off x="62369" y="95808"/>
        <a:ext cx="6542095" cy="1152902"/>
      </dsp:txXfrm>
    </dsp:sp>
    <dsp:sp modelId="{362804B9-C3E0-47BC-A12C-98E89EF87FDA}">
      <dsp:nvSpPr>
        <dsp:cNvPr id="0" name=""/>
        <dsp:cNvSpPr/>
      </dsp:nvSpPr>
      <dsp:spPr>
        <a:xfrm>
          <a:off x="0" y="1403239"/>
          <a:ext cx="6666833" cy="1277640"/>
        </a:xfrm>
        <a:prstGeom prst="roundRect">
          <a:avLst/>
        </a:prstGeom>
        <a:gradFill rotWithShape="0">
          <a:gsLst>
            <a:gs pos="0">
              <a:schemeClr val="accent2">
                <a:hueOff val="2147871"/>
                <a:satOff val="-6164"/>
                <a:lumOff val="-9870"/>
                <a:alphaOff val="0"/>
                <a:satMod val="103000"/>
                <a:lumMod val="102000"/>
                <a:tint val="94000"/>
              </a:schemeClr>
            </a:gs>
            <a:gs pos="50000">
              <a:schemeClr val="accent2">
                <a:hueOff val="2147871"/>
                <a:satOff val="-6164"/>
                <a:lumOff val="-9870"/>
                <a:alphaOff val="0"/>
                <a:satMod val="110000"/>
                <a:lumMod val="100000"/>
                <a:shade val="100000"/>
              </a:schemeClr>
            </a:gs>
            <a:gs pos="100000">
              <a:schemeClr val="accent2">
                <a:hueOff val="2147871"/>
                <a:satOff val="-6164"/>
                <a:lumOff val="-987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i="0" kern="1200" baseline="0"/>
            <a:t>Purina Canada (FR) – Races de chats</a:t>
          </a:r>
          <a:endParaRPr lang="en-US" sz="3200" kern="1200"/>
        </a:p>
      </dsp:txBody>
      <dsp:txXfrm>
        <a:off x="62369" y="1465608"/>
        <a:ext cx="6542095" cy="1152902"/>
      </dsp:txXfrm>
    </dsp:sp>
    <dsp:sp modelId="{C33B2BF1-7180-4624-A810-2B9AB5401FDA}">
      <dsp:nvSpPr>
        <dsp:cNvPr id="0" name=""/>
        <dsp:cNvSpPr/>
      </dsp:nvSpPr>
      <dsp:spPr>
        <a:xfrm>
          <a:off x="0" y="2773040"/>
          <a:ext cx="6666833" cy="1277640"/>
        </a:xfrm>
        <a:prstGeom prst="roundRect">
          <a:avLst/>
        </a:prstGeom>
        <a:gradFill rotWithShape="0">
          <a:gsLst>
            <a:gs pos="0">
              <a:schemeClr val="accent2">
                <a:hueOff val="4295743"/>
                <a:satOff val="-12329"/>
                <a:lumOff val="-19739"/>
                <a:alphaOff val="0"/>
                <a:satMod val="103000"/>
                <a:lumMod val="102000"/>
                <a:tint val="94000"/>
              </a:schemeClr>
            </a:gs>
            <a:gs pos="50000">
              <a:schemeClr val="accent2">
                <a:hueOff val="4295743"/>
                <a:satOff val="-12329"/>
                <a:lumOff val="-19739"/>
                <a:alphaOff val="0"/>
                <a:satMod val="110000"/>
                <a:lumMod val="100000"/>
                <a:shade val="100000"/>
              </a:schemeClr>
            </a:gs>
            <a:gs pos="100000">
              <a:schemeClr val="accent2">
                <a:hueOff val="4295743"/>
                <a:satOff val="-12329"/>
                <a:lumOff val="-1973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i="0" kern="1200" baseline="0"/>
            <a:t>Wikimini – Chat</a:t>
          </a:r>
          <a:r>
            <a:rPr lang="en-US" sz="3200" b="0" i="0" kern="1200" baseline="0"/>
            <a:t> (site collaboratif pour enfants)</a:t>
          </a:r>
          <a:endParaRPr lang="en-US" sz="3200" kern="1200"/>
        </a:p>
      </dsp:txBody>
      <dsp:txXfrm>
        <a:off x="62369" y="2835409"/>
        <a:ext cx="6542095" cy="1152902"/>
      </dsp:txXfrm>
    </dsp:sp>
    <dsp:sp modelId="{24F430A9-7D57-445D-B271-5787C72B0DFE}">
      <dsp:nvSpPr>
        <dsp:cNvPr id="0" name=""/>
        <dsp:cNvSpPr/>
      </dsp:nvSpPr>
      <dsp:spPr>
        <a:xfrm>
          <a:off x="0" y="4142840"/>
          <a:ext cx="6666833" cy="1277640"/>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i="0" kern="1200" baseline="0"/>
            <a:t>Bibliothèque scolaire : livres documentaires sur les animaux</a:t>
          </a:r>
          <a:endParaRPr lang="en-US" sz="3200" kern="1200"/>
        </a:p>
      </dsp:txBody>
      <dsp:txXfrm>
        <a:off x="62369" y="4205209"/>
        <a:ext cx="6542095" cy="11529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5485A-7F09-4984-8F0C-A0C8AD8864A9}">
      <dsp:nvSpPr>
        <dsp:cNvPr id="0" name=""/>
        <dsp:cNvSpPr/>
      </dsp:nvSpPr>
      <dsp:spPr>
        <a:xfrm>
          <a:off x="307345" y="1546"/>
          <a:ext cx="3222855" cy="193371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0" i="0" kern="1200" baseline="0"/>
            <a:t>Introduction : « Je vais vous présenter la race… »</a:t>
          </a:r>
          <a:endParaRPr lang="en-US" sz="3000" kern="1200"/>
        </a:p>
      </dsp:txBody>
      <dsp:txXfrm>
        <a:off x="307345" y="1546"/>
        <a:ext cx="3222855" cy="1933713"/>
      </dsp:txXfrm>
    </dsp:sp>
    <dsp:sp modelId="{6C03A93A-8D21-4A20-9F84-4E61CB5A8B21}">
      <dsp:nvSpPr>
        <dsp:cNvPr id="0" name=""/>
        <dsp:cNvSpPr/>
      </dsp:nvSpPr>
      <dsp:spPr>
        <a:xfrm>
          <a:off x="3852486" y="1546"/>
          <a:ext cx="3222855" cy="193371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0" i="0" kern="1200" baseline="0"/>
            <a:t>Origine</a:t>
          </a:r>
          <a:endParaRPr lang="en-US" sz="3000" kern="1200"/>
        </a:p>
      </dsp:txBody>
      <dsp:txXfrm>
        <a:off x="3852486" y="1546"/>
        <a:ext cx="3222855" cy="1933713"/>
      </dsp:txXfrm>
    </dsp:sp>
    <dsp:sp modelId="{A5474038-5060-4AA6-9B4F-BEAAA734F7E2}">
      <dsp:nvSpPr>
        <dsp:cNvPr id="0" name=""/>
        <dsp:cNvSpPr/>
      </dsp:nvSpPr>
      <dsp:spPr>
        <a:xfrm>
          <a:off x="7397627" y="1546"/>
          <a:ext cx="3222855" cy="1933713"/>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0" i="0" kern="1200" baseline="0"/>
            <a:t>Description physique</a:t>
          </a:r>
          <a:endParaRPr lang="en-US" sz="3000" kern="1200"/>
        </a:p>
      </dsp:txBody>
      <dsp:txXfrm>
        <a:off x="7397627" y="1546"/>
        <a:ext cx="3222855" cy="1933713"/>
      </dsp:txXfrm>
    </dsp:sp>
    <dsp:sp modelId="{ACCDBD0F-2787-49B6-AD34-2C18302D9999}">
      <dsp:nvSpPr>
        <dsp:cNvPr id="0" name=""/>
        <dsp:cNvSpPr/>
      </dsp:nvSpPr>
      <dsp:spPr>
        <a:xfrm>
          <a:off x="307345" y="2257545"/>
          <a:ext cx="3222855" cy="193371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0" i="0" kern="1200" baseline="0"/>
            <a:t>Comportement</a:t>
          </a:r>
          <a:endParaRPr lang="en-US" sz="3000" kern="1200"/>
        </a:p>
      </dsp:txBody>
      <dsp:txXfrm>
        <a:off x="307345" y="2257545"/>
        <a:ext cx="3222855" cy="1933713"/>
      </dsp:txXfrm>
    </dsp:sp>
    <dsp:sp modelId="{39299E7B-B218-4BB8-A06D-BCE28B6D76E4}">
      <dsp:nvSpPr>
        <dsp:cNvPr id="0" name=""/>
        <dsp:cNvSpPr/>
      </dsp:nvSpPr>
      <dsp:spPr>
        <a:xfrm>
          <a:off x="3852486" y="2257545"/>
          <a:ext cx="3222855" cy="1933713"/>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0" i="0" kern="1200" baseline="0"/>
            <a:t>Fait intéressant</a:t>
          </a:r>
          <a:endParaRPr lang="en-US" sz="3000" kern="1200"/>
        </a:p>
      </dsp:txBody>
      <dsp:txXfrm>
        <a:off x="3852486" y="2257545"/>
        <a:ext cx="3222855" cy="1933713"/>
      </dsp:txXfrm>
    </dsp:sp>
    <dsp:sp modelId="{83628D57-F6B5-4E73-9D04-2DAD0454B958}">
      <dsp:nvSpPr>
        <dsp:cNvPr id="0" name=""/>
        <dsp:cNvSpPr/>
      </dsp:nvSpPr>
      <dsp:spPr>
        <a:xfrm>
          <a:off x="7397627" y="2257545"/>
          <a:ext cx="3222855" cy="193371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0" i="0" kern="1200" baseline="0"/>
            <a:t>Conclusion</a:t>
          </a:r>
          <a:endParaRPr lang="en-US" sz="3000" kern="1200"/>
        </a:p>
      </dsp:txBody>
      <dsp:txXfrm>
        <a:off x="7397627" y="2257545"/>
        <a:ext cx="3222855" cy="19337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BF924-7674-F058-A3ED-FE24AE80E3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2191E28E-6ACB-E0B6-B07D-E5B50F6F40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15B3EB0-2841-6E73-AB6F-5651F6673AA9}"/>
              </a:ext>
            </a:extLst>
          </p:cNvPr>
          <p:cNvSpPr>
            <a:spLocks noGrp="1"/>
          </p:cNvSpPr>
          <p:nvPr>
            <p:ph type="dt" sz="half" idx="10"/>
          </p:nvPr>
        </p:nvSpPr>
        <p:spPr/>
        <p:txBody>
          <a:bodyPr/>
          <a:lstStyle/>
          <a:p>
            <a:fld id="{0AA88FC3-6C64-426A-9EAB-1B2AD97F0774}" type="datetimeFigureOut">
              <a:rPr lang="en-CA" smtClean="0"/>
              <a:t>2026-03-20</a:t>
            </a:fld>
            <a:endParaRPr lang="en-CA"/>
          </a:p>
        </p:txBody>
      </p:sp>
      <p:sp>
        <p:nvSpPr>
          <p:cNvPr id="5" name="Footer Placeholder 4">
            <a:extLst>
              <a:ext uri="{FF2B5EF4-FFF2-40B4-BE49-F238E27FC236}">
                <a16:creationId xmlns:a16="http://schemas.microsoft.com/office/drawing/2014/main" id="{09905E3A-DB1E-93A9-FE4A-C721C73FD49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9449227-4601-7AFC-6586-DBC8301C78E3}"/>
              </a:ext>
            </a:extLst>
          </p:cNvPr>
          <p:cNvSpPr>
            <a:spLocks noGrp="1"/>
          </p:cNvSpPr>
          <p:nvPr>
            <p:ph type="sldNum" sz="quarter" idx="12"/>
          </p:nvPr>
        </p:nvSpPr>
        <p:spPr/>
        <p:txBody>
          <a:bodyPr/>
          <a:lstStyle/>
          <a:p>
            <a:fld id="{37E575CF-66A2-4B7C-B0ED-3DB76F4E45FB}" type="slidenum">
              <a:rPr lang="en-CA" smtClean="0"/>
              <a:t>‹#›</a:t>
            </a:fld>
            <a:endParaRPr lang="en-CA"/>
          </a:p>
        </p:txBody>
      </p:sp>
    </p:spTree>
    <p:extLst>
      <p:ext uri="{BB962C8B-B14F-4D97-AF65-F5344CB8AC3E}">
        <p14:creationId xmlns:p14="http://schemas.microsoft.com/office/powerpoint/2010/main" val="1306119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B407-DF23-B5DB-4DB5-BC910826E88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A0CF14A-1B91-63E7-0EDD-AC961F6C90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3077171-D590-A3B0-813C-CB86B62E983B}"/>
              </a:ext>
            </a:extLst>
          </p:cNvPr>
          <p:cNvSpPr>
            <a:spLocks noGrp="1"/>
          </p:cNvSpPr>
          <p:nvPr>
            <p:ph type="dt" sz="half" idx="10"/>
          </p:nvPr>
        </p:nvSpPr>
        <p:spPr/>
        <p:txBody>
          <a:bodyPr/>
          <a:lstStyle/>
          <a:p>
            <a:fld id="{0AA88FC3-6C64-426A-9EAB-1B2AD97F0774}" type="datetimeFigureOut">
              <a:rPr lang="en-CA" smtClean="0"/>
              <a:t>2026-03-20</a:t>
            </a:fld>
            <a:endParaRPr lang="en-CA"/>
          </a:p>
        </p:txBody>
      </p:sp>
      <p:sp>
        <p:nvSpPr>
          <p:cNvPr id="5" name="Footer Placeholder 4">
            <a:extLst>
              <a:ext uri="{FF2B5EF4-FFF2-40B4-BE49-F238E27FC236}">
                <a16:creationId xmlns:a16="http://schemas.microsoft.com/office/drawing/2014/main" id="{315CA8CF-7287-06BB-DC21-4B24CBE1DBE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580F2EF-3FC8-B713-8878-6C8F1AC0BCCA}"/>
              </a:ext>
            </a:extLst>
          </p:cNvPr>
          <p:cNvSpPr>
            <a:spLocks noGrp="1"/>
          </p:cNvSpPr>
          <p:nvPr>
            <p:ph type="sldNum" sz="quarter" idx="12"/>
          </p:nvPr>
        </p:nvSpPr>
        <p:spPr/>
        <p:txBody>
          <a:bodyPr/>
          <a:lstStyle/>
          <a:p>
            <a:fld id="{37E575CF-66A2-4B7C-B0ED-3DB76F4E45FB}" type="slidenum">
              <a:rPr lang="en-CA" smtClean="0"/>
              <a:t>‹#›</a:t>
            </a:fld>
            <a:endParaRPr lang="en-CA"/>
          </a:p>
        </p:txBody>
      </p:sp>
    </p:spTree>
    <p:extLst>
      <p:ext uri="{BB962C8B-B14F-4D97-AF65-F5344CB8AC3E}">
        <p14:creationId xmlns:p14="http://schemas.microsoft.com/office/powerpoint/2010/main" val="2687907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AA7581-2EEE-B5E2-F9F0-AF2317F17B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3F04A1B-65A0-84AF-823C-B5C996A0FD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5EE4F53-B0AD-D602-15E2-CF77469A38E1}"/>
              </a:ext>
            </a:extLst>
          </p:cNvPr>
          <p:cNvSpPr>
            <a:spLocks noGrp="1"/>
          </p:cNvSpPr>
          <p:nvPr>
            <p:ph type="dt" sz="half" idx="10"/>
          </p:nvPr>
        </p:nvSpPr>
        <p:spPr/>
        <p:txBody>
          <a:bodyPr/>
          <a:lstStyle/>
          <a:p>
            <a:fld id="{0AA88FC3-6C64-426A-9EAB-1B2AD97F0774}" type="datetimeFigureOut">
              <a:rPr lang="en-CA" smtClean="0"/>
              <a:t>2026-03-20</a:t>
            </a:fld>
            <a:endParaRPr lang="en-CA"/>
          </a:p>
        </p:txBody>
      </p:sp>
      <p:sp>
        <p:nvSpPr>
          <p:cNvPr id="5" name="Footer Placeholder 4">
            <a:extLst>
              <a:ext uri="{FF2B5EF4-FFF2-40B4-BE49-F238E27FC236}">
                <a16:creationId xmlns:a16="http://schemas.microsoft.com/office/drawing/2014/main" id="{58DD67E4-B4A9-61A7-BEE0-1337CB324DF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A6FF825-10FF-1A7E-EF16-08F7B9F4C455}"/>
              </a:ext>
            </a:extLst>
          </p:cNvPr>
          <p:cNvSpPr>
            <a:spLocks noGrp="1"/>
          </p:cNvSpPr>
          <p:nvPr>
            <p:ph type="sldNum" sz="quarter" idx="12"/>
          </p:nvPr>
        </p:nvSpPr>
        <p:spPr/>
        <p:txBody>
          <a:bodyPr/>
          <a:lstStyle/>
          <a:p>
            <a:fld id="{37E575CF-66A2-4B7C-B0ED-3DB76F4E45FB}" type="slidenum">
              <a:rPr lang="en-CA" smtClean="0"/>
              <a:t>‹#›</a:t>
            </a:fld>
            <a:endParaRPr lang="en-CA"/>
          </a:p>
        </p:txBody>
      </p:sp>
    </p:spTree>
    <p:extLst>
      <p:ext uri="{BB962C8B-B14F-4D97-AF65-F5344CB8AC3E}">
        <p14:creationId xmlns:p14="http://schemas.microsoft.com/office/powerpoint/2010/main" val="809585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B83EF-36F6-0460-BB05-9FA1FDA0CEC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D773016-E3E1-8C6F-04AE-128C78454B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BB4DE58-C4AF-28B4-019E-F6DBF10B1467}"/>
              </a:ext>
            </a:extLst>
          </p:cNvPr>
          <p:cNvSpPr>
            <a:spLocks noGrp="1"/>
          </p:cNvSpPr>
          <p:nvPr>
            <p:ph type="dt" sz="half" idx="10"/>
          </p:nvPr>
        </p:nvSpPr>
        <p:spPr/>
        <p:txBody>
          <a:bodyPr/>
          <a:lstStyle/>
          <a:p>
            <a:fld id="{0AA88FC3-6C64-426A-9EAB-1B2AD97F0774}" type="datetimeFigureOut">
              <a:rPr lang="en-CA" smtClean="0"/>
              <a:t>2026-03-20</a:t>
            </a:fld>
            <a:endParaRPr lang="en-CA"/>
          </a:p>
        </p:txBody>
      </p:sp>
      <p:sp>
        <p:nvSpPr>
          <p:cNvPr id="5" name="Footer Placeholder 4">
            <a:extLst>
              <a:ext uri="{FF2B5EF4-FFF2-40B4-BE49-F238E27FC236}">
                <a16:creationId xmlns:a16="http://schemas.microsoft.com/office/drawing/2014/main" id="{E88D3301-B693-89BE-F495-AF2B7106AD4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8150149-A354-BA96-BB48-EB4E967E1125}"/>
              </a:ext>
            </a:extLst>
          </p:cNvPr>
          <p:cNvSpPr>
            <a:spLocks noGrp="1"/>
          </p:cNvSpPr>
          <p:nvPr>
            <p:ph type="sldNum" sz="quarter" idx="12"/>
          </p:nvPr>
        </p:nvSpPr>
        <p:spPr/>
        <p:txBody>
          <a:bodyPr/>
          <a:lstStyle/>
          <a:p>
            <a:fld id="{37E575CF-66A2-4B7C-B0ED-3DB76F4E45FB}" type="slidenum">
              <a:rPr lang="en-CA" smtClean="0"/>
              <a:t>‹#›</a:t>
            </a:fld>
            <a:endParaRPr lang="en-CA"/>
          </a:p>
        </p:txBody>
      </p:sp>
    </p:spTree>
    <p:extLst>
      <p:ext uri="{BB962C8B-B14F-4D97-AF65-F5344CB8AC3E}">
        <p14:creationId xmlns:p14="http://schemas.microsoft.com/office/powerpoint/2010/main" val="4267520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8294F-60A2-49DA-ECB5-6F9FDCFD34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1D03C121-EDD4-4538-3B19-DC336C65456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75A74E-1406-7986-3197-8373C84778A6}"/>
              </a:ext>
            </a:extLst>
          </p:cNvPr>
          <p:cNvSpPr>
            <a:spLocks noGrp="1"/>
          </p:cNvSpPr>
          <p:nvPr>
            <p:ph type="dt" sz="half" idx="10"/>
          </p:nvPr>
        </p:nvSpPr>
        <p:spPr/>
        <p:txBody>
          <a:bodyPr/>
          <a:lstStyle/>
          <a:p>
            <a:fld id="{0AA88FC3-6C64-426A-9EAB-1B2AD97F0774}" type="datetimeFigureOut">
              <a:rPr lang="en-CA" smtClean="0"/>
              <a:t>2026-03-20</a:t>
            </a:fld>
            <a:endParaRPr lang="en-CA"/>
          </a:p>
        </p:txBody>
      </p:sp>
      <p:sp>
        <p:nvSpPr>
          <p:cNvPr id="5" name="Footer Placeholder 4">
            <a:extLst>
              <a:ext uri="{FF2B5EF4-FFF2-40B4-BE49-F238E27FC236}">
                <a16:creationId xmlns:a16="http://schemas.microsoft.com/office/drawing/2014/main" id="{E3BB3081-4BA3-98A4-8C99-D6D9D1E2E0B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9E7370A-1A32-8FD7-3221-2804E1B834BD}"/>
              </a:ext>
            </a:extLst>
          </p:cNvPr>
          <p:cNvSpPr>
            <a:spLocks noGrp="1"/>
          </p:cNvSpPr>
          <p:nvPr>
            <p:ph type="sldNum" sz="quarter" idx="12"/>
          </p:nvPr>
        </p:nvSpPr>
        <p:spPr/>
        <p:txBody>
          <a:bodyPr/>
          <a:lstStyle/>
          <a:p>
            <a:fld id="{37E575CF-66A2-4B7C-B0ED-3DB76F4E45FB}" type="slidenum">
              <a:rPr lang="en-CA" smtClean="0"/>
              <a:t>‹#›</a:t>
            </a:fld>
            <a:endParaRPr lang="en-CA"/>
          </a:p>
        </p:txBody>
      </p:sp>
    </p:spTree>
    <p:extLst>
      <p:ext uri="{BB962C8B-B14F-4D97-AF65-F5344CB8AC3E}">
        <p14:creationId xmlns:p14="http://schemas.microsoft.com/office/powerpoint/2010/main" val="118008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D5921-28BF-4EFD-8074-2929A4B2FBA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33C2EDA-69EC-F8EE-46DF-024DD333D6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38DD177D-3C4D-CEB0-35C5-4111205BF2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97F7B10-8FB4-2880-458D-089D3C618AA7}"/>
              </a:ext>
            </a:extLst>
          </p:cNvPr>
          <p:cNvSpPr>
            <a:spLocks noGrp="1"/>
          </p:cNvSpPr>
          <p:nvPr>
            <p:ph type="dt" sz="half" idx="10"/>
          </p:nvPr>
        </p:nvSpPr>
        <p:spPr/>
        <p:txBody>
          <a:bodyPr/>
          <a:lstStyle/>
          <a:p>
            <a:fld id="{0AA88FC3-6C64-426A-9EAB-1B2AD97F0774}" type="datetimeFigureOut">
              <a:rPr lang="en-CA" smtClean="0"/>
              <a:t>2026-03-20</a:t>
            </a:fld>
            <a:endParaRPr lang="en-CA"/>
          </a:p>
        </p:txBody>
      </p:sp>
      <p:sp>
        <p:nvSpPr>
          <p:cNvPr id="6" name="Footer Placeholder 5">
            <a:extLst>
              <a:ext uri="{FF2B5EF4-FFF2-40B4-BE49-F238E27FC236}">
                <a16:creationId xmlns:a16="http://schemas.microsoft.com/office/drawing/2014/main" id="{F93CBF14-85AC-0BCC-9657-1C65029FBE5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C711654-8D97-94C8-319F-0E4DD7BA742D}"/>
              </a:ext>
            </a:extLst>
          </p:cNvPr>
          <p:cNvSpPr>
            <a:spLocks noGrp="1"/>
          </p:cNvSpPr>
          <p:nvPr>
            <p:ph type="sldNum" sz="quarter" idx="12"/>
          </p:nvPr>
        </p:nvSpPr>
        <p:spPr/>
        <p:txBody>
          <a:bodyPr/>
          <a:lstStyle/>
          <a:p>
            <a:fld id="{37E575CF-66A2-4B7C-B0ED-3DB76F4E45FB}" type="slidenum">
              <a:rPr lang="en-CA" smtClean="0"/>
              <a:t>‹#›</a:t>
            </a:fld>
            <a:endParaRPr lang="en-CA"/>
          </a:p>
        </p:txBody>
      </p:sp>
    </p:spTree>
    <p:extLst>
      <p:ext uri="{BB962C8B-B14F-4D97-AF65-F5344CB8AC3E}">
        <p14:creationId xmlns:p14="http://schemas.microsoft.com/office/powerpoint/2010/main" val="974871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FE3D1-FDD3-B510-A4E1-7FE5EED80AA1}"/>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1F13BBE-17CE-7D2D-7F68-8CD8D9C75C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824FC4-CC2F-A27C-BD8A-9200C11536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1F38B9D-6383-D368-71AF-DC44478C25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7AD593-F702-8647-5048-615C284C39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D4B7A32-A124-16F9-1E73-D5B225BAE3AD}"/>
              </a:ext>
            </a:extLst>
          </p:cNvPr>
          <p:cNvSpPr>
            <a:spLocks noGrp="1"/>
          </p:cNvSpPr>
          <p:nvPr>
            <p:ph type="dt" sz="half" idx="10"/>
          </p:nvPr>
        </p:nvSpPr>
        <p:spPr/>
        <p:txBody>
          <a:bodyPr/>
          <a:lstStyle/>
          <a:p>
            <a:fld id="{0AA88FC3-6C64-426A-9EAB-1B2AD97F0774}" type="datetimeFigureOut">
              <a:rPr lang="en-CA" smtClean="0"/>
              <a:t>2026-03-20</a:t>
            </a:fld>
            <a:endParaRPr lang="en-CA"/>
          </a:p>
        </p:txBody>
      </p:sp>
      <p:sp>
        <p:nvSpPr>
          <p:cNvPr id="8" name="Footer Placeholder 7">
            <a:extLst>
              <a:ext uri="{FF2B5EF4-FFF2-40B4-BE49-F238E27FC236}">
                <a16:creationId xmlns:a16="http://schemas.microsoft.com/office/drawing/2014/main" id="{F999212A-DA8F-5AE8-A1F6-C1EA6DC9E5B8}"/>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64352945-4278-58AB-2896-ECD865EB0945}"/>
              </a:ext>
            </a:extLst>
          </p:cNvPr>
          <p:cNvSpPr>
            <a:spLocks noGrp="1"/>
          </p:cNvSpPr>
          <p:nvPr>
            <p:ph type="sldNum" sz="quarter" idx="12"/>
          </p:nvPr>
        </p:nvSpPr>
        <p:spPr/>
        <p:txBody>
          <a:bodyPr/>
          <a:lstStyle/>
          <a:p>
            <a:fld id="{37E575CF-66A2-4B7C-B0ED-3DB76F4E45FB}" type="slidenum">
              <a:rPr lang="en-CA" smtClean="0"/>
              <a:t>‹#›</a:t>
            </a:fld>
            <a:endParaRPr lang="en-CA"/>
          </a:p>
        </p:txBody>
      </p:sp>
    </p:spTree>
    <p:extLst>
      <p:ext uri="{BB962C8B-B14F-4D97-AF65-F5344CB8AC3E}">
        <p14:creationId xmlns:p14="http://schemas.microsoft.com/office/powerpoint/2010/main" val="1061353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7E284-2815-BF33-480A-FBFA1457BB83}"/>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3814636-11C6-6044-AD28-D3ACBD18C265}"/>
              </a:ext>
            </a:extLst>
          </p:cNvPr>
          <p:cNvSpPr>
            <a:spLocks noGrp="1"/>
          </p:cNvSpPr>
          <p:nvPr>
            <p:ph type="dt" sz="half" idx="10"/>
          </p:nvPr>
        </p:nvSpPr>
        <p:spPr/>
        <p:txBody>
          <a:bodyPr/>
          <a:lstStyle/>
          <a:p>
            <a:fld id="{0AA88FC3-6C64-426A-9EAB-1B2AD97F0774}" type="datetimeFigureOut">
              <a:rPr lang="en-CA" smtClean="0"/>
              <a:t>2026-03-20</a:t>
            </a:fld>
            <a:endParaRPr lang="en-CA"/>
          </a:p>
        </p:txBody>
      </p:sp>
      <p:sp>
        <p:nvSpPr>
          <p:cNvPr id="4" name="Footer Placeholder 3">
            <a:extLst>
              <a:ext uri="{FF2B5EF4-FFF2-40B4-BE49-F238E27FC236}">
                <a16:creationId xmlns:a16="http://schemas.microsoft.com/office/drawing/2014/main" id="{7AAA78BD-8125-6573-E8EC-66F36C6ED47C}"/>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D89E6733-8C6D-CA76-943B-EEBA83B06BA7}"/>
              </a:ext>
            </a:extLst>
          </p:cNvPr>
          <p:cNvSpPr>
            <a:spLocks noGrp="1"/>
          </p:cNvSpPr>
          <p:nvPr>
            <p:ph type="sldNum" sz="quarter" idx="12"/>
          </p:nvPr>
        </p:nvSpPr>
        <p:spPr/>
        <p:txBody>
          <a:bodyPr/>
          <a:lstStyle/>
          <a:p>
            <a:fld id="{37E575CF-66A2-4B7C-B0ED-3DB76F4E45FB}" type="slidenum">
              <a:rPr lang="en-CA" smtClean="0"/>
              <a:t>‹#›</a:t>
            </a:fld>
            <a:endParaRPr lang="en-CA"/>
          </a:p>
        </p:txBody>
      </p:sp>
    </p:spTree>
    <p:extLst>
      <p:ext uri="{BB962C8B-B14F-4D97-AF65-F5344CB8AC3E}">
        <p14:creationId xmlns:p14="http://schemas.microsoft.com/office/powerpoint/2010/main" val="2074166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B0D6EF-5368-B231-4138-41CFEA04336C}"/>
              </a:ext>
            </a:extLst>
          </p:cNvPr>
          <p:cNvSpPr>
            <a:spLocks noGrp="1"/>
          </p:cNvSpPr>
          <p:nvPr>
            <p:ph type="dt" sz="half" idx="10"/>
          </p:nvPr>
        </p:nvSpPr>
        <p:spPr/>
        <p:txBody>
          <a:bodyPr/>
          <a:lstStyle/>
          <a:p>
            <a:fld id="{0AA88FC3-6C64-426A-9EAB-1B2AD97F0774}" type="datetimeFigureOut">
              <a:rPr lang="en-CA" smtClean="0"/>
              <a:t>2026-03-20</a:t>
            </a:fld>
            <a:endParaRPr lang="en-CA"/>
          </a:p>
        </p:txBody>
      </p:sp>
      <p:sp>
        <p:nvSpPr>
          <p:cNvPr id="3" name="Footer Placeholder 2">
            <a:extLst>
              <a:ext uri="{FF2B5EF4-FFF2-40B4-BE49-F238E27FC236}">
                <a16:creationId xmlns:a16="http://schemas.microsoft.com/office/drawing/2014/main" id="{4AC55F87-2DB9-769D-F8E9-0AEEC48F002A}"/>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90B53213-5944-E4E5-CED5-EA00A4048B17}"/>
              </a:ext>
            </a:extLst>
          </p:cNvPr>
          <p:cNvSpPr>
            <a:spLocks noGrp="1"/>
          </p:cNvSpPr>
          <p:nvPr>
            <p:ph type="sldNum" sz="quarter" idx="12"/>
          </p:nvPr>
        </p:nvSpPr>
        <p:spPr/>
        <p:txBody>
          <a:bodyPr/>
          <a:lstStyle/>
          <a:p>
            <a:fld id="{37E575CF-66A2-4B7C-B0ED-3DB76F4E45FB}" type="slidenum">
              <a:rPr lang="en-CA" smtClean="0"/>
              <a:t>‹#›</a:t>
            </a:fld>
            <a:endParaRPr lang="en-CA"/>
          </a:p>
        </p:txBody>
      </p:sp>
    </p:spTree>
    <p:extLst>
      <p:ext uri="{BB962C8B-B14F-4D97-AF65-F5344CB8AC3E}">
        <p14:creationId xmlns:p14="http://schemas.microsoft.com/office/powerpoint/2010/main" val="2930134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FDCE2-C319-3D7B-1EFB-7DCD65E454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81BA85E6-9A26-331F-9C63-5794B8104E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F3AEB5B-14CC-9599-404F-D9C15EB951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7AEF80-A6B7-5E69-B15D-29D577F93C44}"/>
              </a:ext>
            </a:extLst>
          </p:cNvPr>
          <p:cNvSpPr>
            <a:spLocks noGrp="1"/>
          </p:cNvSpPr>
          <p:nvPr>
            <p:ph type="dt" sz="half" idx="10"/>
          </p:nvPr>
        </p:nvSpPr>
        <p:spPr/>
        <p:txBody>
          <a:bodyPr/>
          <a:lstStyle/>
          <a:p>
            <a:fld id="{0AA88FC3-6C64-426A-9EAB-1B2AD97F0774}" type="datetimeFigureOut">
              <a:rPr lang="en-CA" smtClean="0"/>
              <a:t>2026-03-20</a:t>
            </a:fld>
            <a:endParaRPr lang="en-CA"/>
          </a:p>
        </p:txBody>
      </p:sp>
      <p:sp>
        <p:nvSpPr>
          <p:cNvPr id="6" name="Footer Placeholder 5">
            <a:extLst>
              <a:ext uri="{FF2B5EF4-FFF2-40B4-BE49-F238E27FC236}">
                <a16:creationId xmlns:a16="http://schemas.microsoft.com/office/drawing/2014/main" id="{63B8B707-4446-88F3-016B-FD3BB70409B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D4475E6-614A-988C-A75C-161F738A5C27}"/>
              </a:ext>
            </a:extLst>
          </p:cNvPr>
          <p:cNvSpPr>
            <a:spLocks noGrp="1"/>
          </p:cNvSpPr>
          <p:nvPr>
            <p:ph type="sldNum" sz="quarter" idx="12"/>
          </p:nvPr>
        </p:nvSpPr>
        <p:spPr/>
        <p:txBody>
          <a:bodyPr/>
          <a:lstStyle/>
          <a:p>
            <a:fld id="{37E575CF-66A2-4B7C-B0ED-3DB76F4E45FB}" type="slidenum">
              <a:rPr lang="en-CA" smtClean="0"/>
              <a:t>‹#›</a:t>
            </a:fld>
            <a:endParaRPr lang="en-CA"/>
          </a:p>
        </p:txBody>
      </p:sp>
    </p:spTree>
    <p:extLst>
      <p:ext uri="{BB962C8B-B14F-4D97-AF65-F5344CB8AC3E}">
        <p14:creationId xmlns:p14="http://schemas.microsoft.com/office/powerpoint/2010/main" val="869537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10AB-E207-544F-A4E8-CE5A4B3C2E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A105098-7E84-A92C-696F-037E4E51D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13135486-F3F8-D665-D94F-91350D8F01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91F845-B970-319F-E108-2B0E30FA013E}"/>
              </a:ext>
            </a:extLst>
          </p:cNvPr>
          <p:cNvSpPr>
            <a:spLocks noGrp="1"/>
          </p:cNvSpPr>
          <p:nvPr>
            <p:ph type="dt" sz="half" idx="10"/>
          </p:nvPr>
        </p:nvSpPr>
        <p:spPr/>
        <p:txBody>
          <a:bodyPr/>
          <a:lstStyle/>
          <a:p>
            <a:fld id="{0AA88FC3-6C64-426A-9EAB-1B2AD97F0774}" type="datetimeFigureOut">
              <a:rPr lang="en-CA" smtClean="0"/>
              <a:t>2026-03-20</a:t>
            </a:fld>
            <a:endParaRPr lang="en-CA"/>
          </a:p>
        </p:txBody>
      </p:sp>
      <p:sp>
        <p:nvSpPr>
          <p:cNvPr id="6" name="Footer Placeholder 5">
            <a:extLst>
              <a:ext uri="{FF2B5EF4-FFF2-40B4-BE49-F238E27FC236}">
                <a16:creationId xmlns:a16="http://schemas.microsoft.com/office/drawing/2014/main" id="{C4F67A82-561A-5B2B-FD3E-0AFF2A84F32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E33B78C-704B-D3B1-2E6F-F6BF260009C6}"/>
              </a:ext>
            </a:extLst>
          </p:cNvPr>
          <p:cNvSpPr>
            <a:spLocks noGrp="1"/>
          </p:cNvSpPr>
          <p:nvPr>
            <p:ph type="sldNum" sz="quarter" idx="12"/>
          </p:nvPr>
        </p:nvSpPr>
        <p:spPr/>
        <p:txBody>
          <a:bodyPr/>
          <a:lstStyle/>
          <a:p>
            <a:fld id="{37E575CF-66A2-4B7C-B0ED-3DB76F4E45FB}" type="slidenum">
              <a:rPr lang="en-CA" smtClean="0"/>
              <a:t>‹#›</a:t>
            </a:fld>
            <a:endParaRPr lang="en-CA"/>
          </a:p>
        </p:txBody>
      </p:sp>
    </p:spTree>
    <p:extLst>
      <p:ext uri="{BB962C8B-B14F-4D97-AF65-F5344CB8AC3E}">
        <p14:creationId xmlns:p14="http://schemas.microsoft.com/office/powerpoint/2010/main" val="3846915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ECDD9B-0981-60C1-2749-AFD6BF8F48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633689B-447E-65F3-00A4-8AB783282C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9260486-DAEF-814C-3A85-497E443CE2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A88FC3-6C64-426A-9EAB-1B2AD97F0774}" type="datetimeFigureOut">
              <a:rPr lang="en-CA" smtClean="0"/>
              <a:t>2026-03-20</a:t>
            </a:fld>
            <a:endParaRPr lang="en-CA"/>
          </a:p>
        </p:txBody>
      </p:sp>
      <p:sp>
        <p:nvSpPr>
          <p:cNvPr id="5" name="Footer Placeholder 4">
            <a:extLst>
              <a:ext uri="{FF2B5EF4-FFF2-40B4-BE49-F238E27FC236}">
                <a16:creationId xmlns:a16="http://schemas.microsoft.com/office/drawing/2014/main" id="{89C442C4-7817-F4EC-3C61-64309FD0F9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F51A96F4-2CF7-26CA-3D4C-A8ECCB2578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E575CF-66A2-4B7C-B0ED-3DB76F4E45FB}" type="slidenum">
              <a:rPr lang="en-CA" smtClean="0"/>
              <a:t>‹#›</a:t>
            </a:fld>
            <a:endParaRPr lang="en-CA"/>
          </a:p>
        </p:txBody>
      </p:sp>
    </p:spTree>
    <p:extLst>
      <p:ext uri="{BB962C8B-B14F-4D97-AF65-F5344CB8AC3E}">
        <p14:creationId xmlns:p14="http://schemas.microsoft.com/office/powerpoint/2010/main" val="2800598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fr.hellokids.com/c_6929/lire-et-apprendre/reportages-pour-enfant/fiches-pedagogiques-sur-les-animaux/tout-savoir-sur-les-chats?utm_source=copilot.com" TargetMode="External"/><Relationship Id="rId2" Type="http://schemas.openxmlformats.org/officeDocument/2006/relationships/hyperlink" Target="https://fr.vikidia.org/wiki/Chat?utm_source=copilot.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futura-sciences.com/planete/dossiers/zoologie-chat-domestique-origine-civilisation-751/" TargetMode="External"/><Relationship Id="rId2" Type="http://schemas.openxmlformats.org/officeDocument/2006/relationships/hyperlink" Target="https://www.nationalgeographic.fr/voyage/tradition-culture-japon-asie-histoire-du-maneki-neko-petit-chat-le-plus-celebre-au-monde" TargetMode="Externa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fr.wikipedia.org/wiki/Cha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DC09A0A-5EF7-45F4-B8EE-54903540B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A61E2D-A220-41CA-5240-084173A6EDB0}"/>
              </a:ext>
            </a:extLst>
          </p:cNvPr>
          <p:cNvSpPr>
            <a:spLocks noGrp="1"/>
          </p:cNvSpPr>
          <p:nvPr>
            <p:ph type="ctrTitle"/>
          </p:nvPr>
        </p:nvSpPr>
        <p:spPr>
          <a:xfrm>
            <a:off x="4013521" y="507283"/>
            <a:ext cx="7340279" cy="1544062"/>
          </a:xfrm>
        </p:spPr>
        <p:txBody>
          <a:bodyPr vert="horz" lIns="91440" tIns="45720" rIns="91440" bIns="45720" rtlCol="0" anchor="ctr">
            <a:normAutofit/>
          </a:bodyPr>
          <a:lstStyle/>
          <a:p>
            <a:pPr algn="l"/>
            <a:r>
              <a:rPr lang="en-US" sz="3400" dirty="0"/>
              <a:t>Plan de </a:t>
            </a:r>
            <a:r>
              <a:rPr lang="en-US" sz="3400" dirty="0" err="1"/>
              <a:t>leçon</a:t>
            </a:r>
            <a:r>
              <a:rPr lang="en-US" sz="3400" dirty="0"/>
              <a:t> </a:t>
            </a:r>
            <a:r>
              <a:rPr lang="en-US" sz="3400" dirty="0" err="1"/>
              <a:t>en</a:t>
            </a:r>
            <a:r>
              <a:rPr lang="en-US" sz="3400" dirty="0"/>
              <a:t> trois parties : Les chats à travers </a:t>
            </a:r>
            <a:r>
              <a:rPr lang="en-US" sz="3400" dirty="0" err="1"/>
              <a:t>l’histoire</a:t>
            </a:r>
            <a:r>
              <a:rPr lang="en-US" sz="3400" dirty="0"/>
              <a:t> et les cultures</a:t>
            </a:r>
          </a:p>
        </p:txBody>
      </p:sp>
      <p:pic>
        <p:nvPicPr>
          <p:cNvPr id="4" name="Google Shape;65;p14">
            <a:extLst>
              <a:ext uri="{FF2B5EF4-FFF2-40B4-BE49-F238E27FC236}">
                <a16:creationId xmlns:a16="http://schemas.microsoft.com/office/drawing/2014/main" id="{543F2619-6AF4-D7E1-990E-FAA439EBE97E}"/>
              </a:ext>
            </a:extLst>
          </p:cNvPr>
          <p:cNvPicPr preferRelativeResize="0"/>
          <p:nvPr/>
        </p:nvPicPr>
        <p:blipFill>
          <a:blip r:embed="rId2"/>
          <a:stretch>
            <a:fillRect/>
          </a:stretch>
        </p:blipFill>
        <p:spPr>
          <a:xfrm>
            <a:off x="6153744" y="5427290"/>
            <a:ext cx="3745088" cy="912765"/>
          </a:xfrm>
          <a:prstGeom prst="rect">
            <a:avLst/>
          </a:prstGeom>
          <a:noFill/>
        </p:spPr>
      </p:pic>
      <p:pic>
        <p:nvPicPr>
          <p:cNvPr id="8" name="Picture 7" descr="Traditional cat charm">
            <a:extLst>
              <a:ext uri="{FF2B5EF4-FFF2-40B4-BE49-F238E27FC236}">
                <a16:creationId xmlns:a16="http://schemas.microsoft.com/office/drawing/2014/main" id="{7EFB0EEC-3222-12A6-4EA7-0DA3E65D40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315" y="1243175"/>
            <a:ext cx="2331720" cy="1556423"/>
          </a:xfrm>
          <a:prstGeom prst="rect">
            <a:avLst/>
          </a:prstGeom>
        </p:spPr>
      </p:pic>
      <p:pic>
        <p:nvPicPr>
          <p:cNvPr id="6" name="Picture 5" descr="Cat with paws raised">
            <a:extLst>
              <a:ext uri="{FF2B5EF4-FFF2-40B4-BE49-F238E27FC236}">
                <a16:creationId xmlns:a16="http://schemas.microsoft.com/office/drawing/2014/main" id="{5B742246-3E81-94F0-F105-990A8B78A8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1801" y="4042773"/>
            <a:ext cx="2331720" cy="1556423"/>
          </a:xfrm>
          <a:prstGeom prst="rect">
            <a:avLst/>
          </a:prstGeom>
        </p:spPr>
      </p:pic>
      <p:sp>
        <p:nvSpPr>
          <p:cNvPr id="3" name="Subtitle 2">
            <a:extLst>
              <a:ext uri="{FF2B5EF4-FFF2-40B4-BE49-F238E27FC236}">
                <a16:creationId xmlns:a16="http://schemas.microsoft.com/office/drawing/2014/main" id="{A2F5CD45-0856-DF3B-18B6-E144DBD10D7A}"/>
              </a:ext>
            </a:extLst>
          </p:cNvPr>
          <p:cNvSpPr>
            <a:spLocks noGrp="1"/>
          </p:cNvSpPr>
          <p:nvPr>
            <p:ph type="subTitle" idx="1"/>
          </p:nvPr>
        </p:nvSpPr>
        <p:spPr>
          <a:xfrm>
            <a:off x="4449337" y="2051345"/>
            <a:ext cx="6904463" cy="4125617"/>
          </a:xfrm>
        </p:spPr>
        <p:txBody>
          <a:bodyPr vert="horz" lIns="91440" tIns="45720" rIns="91440" bIns="45720" rtlCol="0">
            <a:normAutofit/>
          </a:bodyPr>
          <a:lstStyle/>
          <a:p>
            <a:r>
              <a:rPr lang="en-US" b="1" dirty="0" err="1"/>
              <a:t>Niveau</a:t>
            </a:r>
            <a:r>
              <a:rPr lang="en-US" b="1" dirty="0"/>
              <a:t> :</a:t>
            </a:r>
            <a:r>
              <a:rPr lang="en-US" dirty="0"/>
              <a:t> 4e </a:t>
            </a:r>
            <a:r>
              <a:rPr lang="en-US" dirty="0" err="1"/>
              <a:t>année</a:t>
            </a:r>
            <a:r>
              <a:rPr lang="en-US" dirty="0"/>
              <a:t> </a:t>
            </a:r>
          </a:p>
          <a:p>
            <a:r>
              <a:rPr lang="en-US" dirty="0"/>
              <a:t>Immersion française</a:t>
            </a:r>
          </a:p>
          <a:p>
            <a:r>
              <a:rPr lang="en-US" b="1" dirty="0"/>
              <a:t>Durée :</a:t>
            </a:r>
            <a:r>
              <a:rPr lang="en-US" dirty="0"/>
              <a:t> 3 </a:t>
            </a:r>
            <a:r>
              <a:rPr lang="en-US" dirty="0" err="1"/>
              <a:t>périodes</a:t>
            </a:r>
            <a:r>
              <a:rPr lang="en-US" dirty="0"/>
              <a:t> de 50–60 minutes</a:t>
            </a:r>
          </a:p>
          <a:p>
            <a:r>
              <a:rPr lang="en-US" b="1" dirty="0"/>
              <a:t>Domaines :</a:t>
            </a:r>
            <a:r>
              <a:rPr lang="en-US" dirty="0"/>
              <a:t> FSL (oral, lecture, </a:t>
            </a:r>
            <a:r>
              <a:rPr lang="en-US" dirty="0" err="1"/>
              <a:t>écriture</a:t>
            </a:r>
            <a:r>
              <a:rPr lang="en-US" dirty="0"/>
              <a:t>), Sciences </a:t>
            </a:r>
            <a:r>
              <a:rPr lang="en-US" dirty="0" err="1"/>
              <a:t>humaines</a:t>
            </a:r>
            <a:r>
              <a:rPr lang="en-US" dirty="0"/>
              <a:t>, </a:t>
            </a:r>
            <a:r>
              <a:rPr lang="en-US" dirty="0" err="1"/>
              <a:t>Littératie</a:t>
            </a:r>
            <a:r>
              <a:rPr lang="en-US" dirty="0"/>
              <a:t> </a:t>
            </a:r>
          </a:p>
          <a:p>
            <a:endParaRPr lang="en-US" sz="2000" dirty="0"/>
          </a:p>
          <a:p>
            <a:r>
              <a:rPr lang="en-US" sz="1600" dirty="0"/>
              <a:t>All images used in this lesson plan are sourced from the Microsoft PowerPoint image library and are used in accordance with Microsoft’s content usage terms.</a:t>
            </a:r>
          </a:p>
          <a:p>
            <a:pPr indent="-228600" algn="l">
              <a:buFont typeface="Arial" panose="020B0604020202020204" pitchFamily="34" charset="0"/>
              <a:buChar char="•"/>
            </a:pPr>
            <a:endParaRPr lang="en-US" sz="2000" dirty="0"/>
          </a:p>
        </p:txBody>
      </p:sp>
    </p:spTree>
    <p:extLst>
      <p:ext uri="{BB962C8B-B14F-4D97-AF65-F5344CB8AC3E}">
        <p14:creationId xmlns:p14="http://schemas.microsoft.com/office/powerpoint/2010/main" val="2939508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E7B314-643C-3D56-586C-9241C7780D32}"/>
              </a:ext>
            </a:extLst>
          </p:cNvPr>
          <p:cNvSpPr>
            <a:spLocks noGrp="1"/>
          </p:cNvSpPr>
          <p:nvPr>
            <p:ph type="title"/>
          </p:nvPr>
        </p:nvSpPr>
        <p:spPr>
          <a:xfrm>
            <a:off x="5297762" y="329184"/>
            <a:ext cx="6251110" cy="1783080"/>
          </a:xfrm>
        </p:spPr>
        <p:txBody>
          <a:bodyPr anchor="b">
            <a:normAutofit/>
          </a:bodyPr>
          <a:lstStyle/>
          <a:p>
            <a:r>
              <a:rPr lang="fr-FR" sz="5400"/>
              <a:t>Activité : Carte culturelle des chats</a:t>
            </a:r>
            <a:endParaRPr lang="en-CA" sz="5400"/>
          </a:p>
        </p:txBody>
      </p:sp>
      <p:pic>
        <p:nvPicPr>
          <p:cNvPr id="5" name="Picture 4" descr="Happy cat">
            <a:extLst>
              <a:ext uri="{FF2B5EF4-FFF2-40B4-BE49-F238E27FC236}">
                <a16:creationId xmlns:a16="http://schemas.microsoft.com/office/drawing/2014/main" id="{D078A7FE-933C-A313-8C00-C59C8C5C3A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825190" y="1417874"/>
            <a:ext cx="3241140" cy="4772614"/>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B40ED8-8622-4A37-CFC7-3B98F6F1BB4B}"/>
              </a:ext>
            </a:extLst>
          </p:cNvPr>
          <p:cNvSpPr>
            <a:spLocks noGrp="1"/>
          </p:cNvSpPr>
          <p:nvPr>
            <p:ph idx="1"/>
          </p:nvPr>
        </p:nvSpPr>
        <p:spPr>
          <a:xfrm>
            <a:off x="5297762" y="2706624"/>
            <a:ext cx="6251110" cy="3483864"/>
          </a:xfrm>
        </p:spPr>
        <p:txBody>
          <a:bodyPr>
            <a:normAutofit/>
          </a:bodyPr>
          <a:lstStyle/>
          <a:p>
            <a:pPr marL="0" indent="0">
              <a:buNone/>
            </a:pPr>
            <a:r>
              <a:rPr lang="fr-FR" sz="2200">
                <a:effectLst/>
              </a:rPr>
              <a:t>Les élèves complètent une fiche :</a:t>
            </a:r>
            <a:endParaRPr lang="fr-FR" sz="2200"/>
          </a:p>
          <a:p>
            <a:r>
              <a:rPr lang="fr-FR" sz="2200">
                <a:effectLst/>
              </a:rPr>
              <a:t>Pays / culture</a:t>
            </a:r>
            <a:endParaRPr lang="fr-FR" sz="2200"/>
          </a:p>
          <a:p>
            <a:r>
              <a:rPr lang="fr-FR" sz="2200">
                <a:effectLst/>
              </a:rPr>
              <a:t>Rôle du chat</a:t>
            </a:r>
            <a:endParaRPr lang="fr-FR" sz="2200"/>
          </a:p>
          <a:p>
            <a:r>
              <a:rPr lang="fr-FR" sz="2200">
                <a:effectLst/>
              </a:rPr>
              <a:t>Symbole ou croyance</a:t>
            </a:r>
            <a:endParaRPr lang="fr-FR" sz="2200"/>
          </a:p>
          <a:p>
            <a:r>
              <a:rPr lang="fr-FR" sz="2200">
                <a:effectLst/>
              </a:rPr>
              <a:t>Illustration</a:t>
            </a:r>
            <a:endParaRPr lang="fr-FR" sz="2200"/>
          </a:p>
          <a:p>
            <a:endParaRPr lang="en-CA" sz="2200"/>
          </a:p>
        </p:txBody>
      </p:sp>
    </p:spTree>
    <p:extLst>
      <p:ext uri="{BB962C8B-B14F-4D97-AF65-F5344CB8AC3E}">
        <p14:creationId xmlns:p14="http://schemas.microsoft.com/office/powerpoint/2010/main" val="3256518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B86B4A-1650-45E7-5C28-9AA84B199F7E}"/>
              </a:ext>
            </a:extLst>
          </p:cNvPr>
          <p:cNvSpPr>
            <a:spLocks noGrp="1"/>
          </p:cNvSpPr>
          <p:nvPr>
            <p:ph type="title"/>
          </p:nvPr>
        </p:nvSpPr>
        <p:spPr>
          <a:xfrm>
            <a:off x="586478" y="1683756"/>
            <a:ext cx="3115265" cy="2396359"/>
          </a:xfrm>
        </p:spPr>
        <p:txBody>
          <a:bodyPr anchor="b">
            <a:normAutofit/>
          </a:bodyPr>
          <a:lstStyle/>
          <a:p>
            <a:pPr algn="r"/>
            <a:r>
              <a:rPr lang="en-CA" sz="4000">
                <a:solidFill>
                  <a:srgbClr val="FFFFFF"/>
                </a:solidFill>
              </a:rPr>
              <a:t>Discussion guidée</a:t>
            </a:r>
          </a:p>
        </p:txBody>
      </p:sp>
      <p:graphicFrame>
        <p:nvGraphicFramePr>
          <p:cNvPr id="6" name="Rectangle 1">
            <a:extLst>
              <a:ext uri="{FF2B5EF4-FFF2-40B4-BE49-F238E27FC236}">
                <a16:creationId xmlns:a16="http://schemas.microsoft.com/office/drawing/2014/main" id="{A94E1BFB-F9AC-AA9E-73B5-B6B4AF8EA8E4}"/>
              </a:ext>
            </a:extLst>
          </p:cNvPr>
          <p:cNvGraphicFramePr>
            <a:graphicFrameLocks noGrp="1"/>
          </p:cNvGraphicFramePr>
          <p:nvPr>
            <p:ph idx="1"/>
            <p:extLst>
              <p:ext uri="{D42A27DB-BD31-4B8C-83A1-F6EECF244321}">
                <p14:modId xmlns:p14="http://schemas.microsoft.com/office/powerpoint/2010/main" val="426701975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0781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133866-D64F-EDB9-D158-48447A5260D1}"/>
              </a:ext>
            </a:extLst>
          </p:cNvPr>
          <p:cNvSpPr>
            <a:spLocks noGrp="1"/>
          </p:cNvSpPr>
          <p:nvPr>
            <p:ph type="title"/>
          </p:nvPr>
        </p:nvSpPr>
        <p:spPr>
          <a:xfrm>
            <a:off x="466722" y="586855"/>
            <a:ext cx="3201366" cy="3387497"/>
          </a:xfrm>
        </p:spPr>
        <p:txBody>
          <a:bodyPr anchor="b">
            <a:normAutofit/>
          </a:bodyPr>
          <a:lstStyle/>
          <a:p>
            <a:pPr algn="r"/>
            <a:r>
              <a:rPr lang="fr-FR" sz="2800" b="1">
                <a:solidFill>
                  <a:srgbClr val="FFFFFF"/>
                </a:solidFill>
              </a:rPr>
              <a:t>Partie 3 : Projet final – Recherche sur une race de chat (Écriture + Oral)</a:t>
            </a:r>
            <a:br>
              <a:rPr lang="fr-FR" sz="2800" b="1">
                <a:solidFill>
                  <a:srgbClr val="FFFFFF"/>
                </a:solidFill>
              </a:rPr>
            </a:br>
            <a:r>
              <a:rPr lang="fr-FR" sz="2800" b="1">
                <a:solidFill>
                  <a:srgbClr val="FFFFFF"/>
                </a:solidFill>
                <a:effectLst/>
              </a:rPr>
              <a:t>Durée :</a:t>
            </a:r>
            <a:r>
              <a:rPr lang="fr-FR" sz="2800">
                <a:solidFill>
                  <a:srgbClr val="FFFFFF"/>
                </a:solidFill>
                <a:effectLst/>
              </a:rPr>
              <a:t> 60 minutes + temps de recherche</a:t>
            </a:r>
            <a:br>
              <a:rPr lang="fr-FR" sz="2800">
                <a:solidFill>
                  <a:srgbClr val="FFFFFF"/>
                </a:solidFill>
              </a:rPr>
            </a:br>
            <a:endParaRPr lang="en-CA" sz="2800">
              <a:solidFill>
                <a:srgbClr val="FFFFFF"/>
              </a:solidFill>
            </a:endParaRPr>
          </a:p>
        </p:txBody>
      </p:sp>
      <p:sp>
        <p:nvSpPr>
          <p:cNvPr id="3" name="Content Placeholder 2">
            <a:extLst>
              <a:ext uri="{FF2B5EF4-FFF2-40B4-BE49-F238E27FC236}">
                <a16:creationId xmlns:a16="http://schemas.microsoft.com/office/drawing/2014/main" id="{6B974743-A2D0-DBA1-12A8-1ADF1A82A34D}"/>
              </a:ext>
            </a:extLst>
          </p:cNvPr>
          <p:cNvSpPr>
            <a:spLocks noGrp="1"/>
          </p:cNvSpPr>
          <p:nvPr>
            <p:ph idx="1"/>
          </p:nvPr>
        </p:nvSpPr>
        <p:spPr>
          <a:xfrm>
            <a:off x="4581727" y="649480"/>
            <a:ext cx="3025303" cy="5546047"/>
          </a:xfrm>
        </p:spPr>
        <p:txBody>
          <a:bodyPr anchor="ctr">
            <a:normAutofit/>
          </a:bodyPr>
          <a:lstStyle/>
          <a:p>
            <a:pPr marL="0" indent="0">
              <a:buNone/>
            </a:pPr>
            <a:r>
              <a:rPr lang="fr-FR" sz="1400" b="1" u="sng"/>
              <a:t>Présentation du projet </a:t>
            </a:r>
          </a:p>
          <a:p>
            <a:pPr marL="0" indent="0">
              <a:buNone/>
            </a:pPr>
            <a:endParaRPr lang="fr-FR" sz="1400" b="1" u="sng"/>
          </a:p>
          <a:p>
            <a:r>
              <a:rPr lang="fr-FR" sz="1400">
                <a:effectLst/>
              </a:rPr>
              <a:t>Chaque élève choisit une race de chat et prépare :</a:t>
            </a:r>
            <a:endParaRPr lang="fr-FR" sz="1400"/>
          </a:p>
          <a:p>
            <a:r>
              <a:rPr lang="fr-FR" sz="1400">
                <a:effectLst/>
              </a:rPr>
              <a:t>un </a:t>
            </a:r>
            <a:r>
              <a:rPr lang="fr-FR" sz="1400" b="1">
                <a:effectLst/>
              </a:rPr>
              <a:t>court texte informatif</a:t>
            </a:r>
            <a:r>
              <a:rPr lang="fr-FR" sz="1400">
                <a:effectLst/>
              </a:rPr>
              <a:t> (6–10 phrases)</a:t>
            </a:r>
            <a:endParaRPr lang="fr-FR" sz="1400"/>
          </a:p>
          <a:p>
            <a:r>
              <a:rPr lang="fr-FR" sz="1400">
                <a:effectLst/>
              </a:rPr>
              <a:t>une </a:t>
            </a:r>
            <a:r>
              <a:rPr lang="fr-FR" sz="1400" b="1">
                <a:effectLst/>
              </a:rPr>
              <a:t>affiche ou un diaporama </a:t>
            </a:r>
          </a:p>
          <a:p>
            <a:endParaRPr lang="fr-FR" sz="1400" b="1">
              <a:effectLst/>
            </a:endParaRPr>
          </a:p>
          <a:p>
            <a:pPr marL="0" indent="0">
              <a:buNone/>
            </a:pPr>
            <a:r>
              <a:rPr lang="fr-FR" sz="1400" b="1"/>
              <a:t>La recherche doit inclure :</a:t>
            </a:r>
          </a:p>
          <a:p>
            <a:r>
              <a:rPr lang="fr-FR" sz="1400">
                <a:effectLst/>
              </a:rPr>
              <a:t>Le nom de la race</a:t>
            </a:r>
            <a:endParaRPr lang="fr-FR" sz="1400"/>
          </a:p>
          <a:p>
            <a:r>
              <a:rPr lang="fr-FR" sz="1400">
                <a:effectLst/>
              </a:rPr>
              <a:t>L’origine géographique</a:t>
            </a:r>
            <a:endParaRPr lang="fr-FR" sz="1400"/>
          </a:p>
          <a:p>
            <a:r>
              <a:rPr lang="fr-FR" sz="1400">
                <a:effectLst/>
              </a:rPr>
              <a:t>Les caractéristiques physiques</a:t>
            </a:r>
            <a:endParaRPr lang="fr-FR" sz="1400"/>
          </a:p>
          <a:p>
            <a:r>
              <a:rPr lang="fr-FR" sz="1400">
                <a:effectLst/>
              </a:rPr>
              <a:t>Le comportement / tempérament</a:t>
            </a:r>
            <a:endParaRPr lang="fr-FR" sz="1400"/>
          </a:p>
          <a:p>
            <a:r>
              <a:rPr lang="fr-FR" sz="1400">
                <a:effectLst/>
              </a:rPr>
              <a:t>Un fait intéressant</a:t>
            </a:r>
            <a:endParaRPr lang="fr-FR" sz="1400"/>
          </a:p>
          <a:p>
            <a:r>
              <a:rPr lang="fr-FR" sz="1400">
                <a:effectLst/>
              </a:rPr>
              <a:t>Une image (dessin ou photo libre de droits)</a:t>
            </a:r>
            <a:endParaRPr lang="fr-FR" sz="1400"/>
          </a:p>
          <a:p>
            <a:endParaRPr lang="fr-FR" sz="1400"/>
          </a:p>
          <a:p>
            <a:endParaRPr lang="en-CA" sz="1400"/>
          </a:p>
        </p:txBody>
      </p:sp>
      <p:pic>
        <p:nvPicPr>
          <p:cNvPr id="5" name="Picture 4" descr="Cat playing with blocks">
            <a:extLst>
              <a:ext uri="{FF2B5EF4-FFF2-40B4-BE49-F238E27FC236}">
                <a16:creationId xmlns:a16="http://schemas.microsoft.com/office/drawing/2014/main" id="{F9AE4003-E8D6-E712-722E-2EC9D2105958}"/>
              </a:ext>
            </a:extLst>
          </p:cNvPr>
          <p:cNvPicPr>
            <a:picLocks noChangeAspect="1"/>
          </p:cNvPicPr>
          <p:nvPr/>
        </p:nvPicPr>
        <p:blipFill>
          <a:blip r:embed="rId2">
            <a:extLst>
              <a:ext uri="{28A0092B-C50C-407E-A947-70E740481C1C}">
                <a14:useLocalDpi xmlns:a14="http://schemas.microsoft.com/office/drawing/2010/main" val="0"/>
              </a:ext>
            </a:extLst>
          </a:blip>
          <a:srcRect b="-1"/>
          <a:stretch>
            <a:fillRect/>
          </a:stretch>
        </p:blipFill>
        <p:spPr>
          <a:xfrm>
            <a:off x="8109502" y="10"/>
            <a:ext cx="4082498" cy="6857990"/>
          </a:xfrm>
          <a:prstGeom prst="rect">
            <a:avLst/>
          </a:prstGeom>
        </p:spPr>
      </p:pic>
    </p:spTree>
    <p:extLst>
      <p:ext uri="{BB962C8B-B14F-4D97-AF65-F5344CB8AC3E}">
        <p14:creationId xmlns:p14="http://schemas.microsoft.com/office/powerpoint/2010/main" val="3786507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416CF-E52E-D5A2-170C-2BA4F306719F}"/>
              </a:ext>
            </a:extLst>
          </p:cNvPr>
          <p:cNvSpPr>
            <a:spLocks noGrp="1"/>
          </p:cNvSpPr>
          <p:nvPr>
            <p:ph type="title"/>
          </p:nvPr>
        </p:nvSpPr>
        <p:spPr>
          <a:xfrm>
            <a:off x="586478" y="1683756"/>
            <a:ext cx="3115265" cy="2396359"/>
          </a:xfrm>
        </p:spPr>
        <p:txBody>
          <a:bodyPr anchor="b">
            <a:normAutofit/>
          </a:bodyPr>
          <a:lstStyle/>
          <a:p>
            <a:pPr algn="r"/>
            <a:r>
              <a:rPr lang="en-CA" sz="3400">
                <a:solidFill>
                  <a:srgbClr val="FFFFFF"/>
                </a:solidFill>
              </a:rPr>
              <a:t>Ressources recommandées </a:t>
            </a:r>
          </a:p>
        </p:txBody>
      </p:sp>
      <p:graphicFrame>
        <p:nvGraphicFramePr>
          <p:cNvPr id="6" name="Rectangle 1">
            <a:extLst>
              <a:ext uri="{FF2B5EF4-FFF2-40B4-BE49-F238E27FC236}">
                <a16:creationId xmlns:a16="http://schemas.microsoft.com/office/drawing/2014/main" id="{701EE903-3F57-C0C2-83BD-9541B6C67C7A}"/>
              </a:ext>
            </a:extLst>
          </p:cNvPr>
          <p:cNvGraphicFramePr>
            <a:graphicFrameLocks noGrp="1"/>
          </p:cNvGraphicFramePr>
          <p:nvPr>
            <p:ph idx="1"/>
            <p:extLst>
              <p:ext uri="{D42A27DB-BD31-4B8C-83A1-F6EECF244321}">
                <p14:modId xmlns:p14="http://schemas.microsoft.com/office/powerpoint/2010/main" val="388824304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7293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B058DA-D865-A866-02FC-9465E8E8ECF7}"/>
              </a:ext>
            </a:extLst>
          </p:cNvPr>
          <p:cNvSpPr>
            <a:spLocks noGrp="1"/>
          </p:cNvSpPr>
          <p:nvPr>
            <p:ph type="title"/>
          </p:nvPr>
        </p:nvSpPr>
        <p:spPr>
          <a:xfrm>
            <a:off x="1371597" y="348865"/>
            <a:ext cx="10044023" cy="877729"/>
          </a:xfrm>
        </p:spPr>
        <p:txBody>
          <a:bodyPr anchor="ctr">
            <a:normAutofit/>
          </a:bodyPr>
          <a:lstStyle/>
          <a:p>
            <a:r>
              <a:rPr lang="fr-FR" sz="4000">
                <a:solidFill>
                  <a:srgbClr val="FFFFFF"/>
                </a:solidFill>
              </a:rPr>
              <a:t>Modèle de plan pour le texte</a:t>
            </a:r>
            <a:endParaRPr lang="en-CA" sz="4000">
              <a:solidFill>
                <a:srgbClr val="FFFFFF"/>
              </a:solidFill>
            </a:endParaRPr>
          </a:p>
        </p:txBody>
      </p:sp>
      <p:graphicFrame>
        <p:nvGraphicFramePr>
          <p:cNvPr id="6" name="Rectangle 1">
            <a:extLst>
              <a:ext uri="{FF2B5EF4-FFF2-40B4-BE49-F238E27FC236}">
                <a16:creationId xmlns:a16="http://schemas.microsoft.com/office/drawing/2014/main" id="{E1BB1F72-25DD-DD56-B600-C6AF8FD91903}"/>
              </a:ext>
            </a:extLst>
          </p:cNvPr>
          <p:cNvGraphicFramePr>
            <a:graphicFrameLocks noGrp="1"/>
          </p:cNvGraphicFramePr>
          <p:nvPr>
            <p:ph idx="1"/>
            <p:extLst>
              <p:ext uri="{D42A27DB-BD31-4B8C-83A1-F6EECF244321}">
                <p14:modId xmlns:p14="http://schemas.microsoft.com/office/powerpoint/2010/main" val="422107659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020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D17FE4-C8FC-BEC5-2613-E566935172E8}"/>
              </a:ext>
            </a:extLst>
          </p:cNvPr>
          <p:cNvSpPr>
            <a:spLocks noGrp="1"/>
          </p:cNvSpPr>
          <p:nvPr>
            <p:ph type="title"/>
          </p:nvPr>
        </p:nvSpPr>
        <p:spPr>
          <a:xfrm>
            <a:off x="686834" y="1153572"/>
            <a:ext cx="3200400" cy="4461163"/>
          </a:xfrm>
        </p:spPr>
        <p:txBody>
          <a:bodyPr>
            <a:normAutofit/>
          </a:bodyPr>
          <a:lstStyle/>
          <a:p>
            <a:r>
              <a:rPr lang="en-CA">
                <a:solidFill>
                  <a:srgbClr val="FFFFFF"/>
                </a:solidFill>
              </a:rPr>
              <a:t>Critères d’évaluation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931CCDC-28C0-9871-13AB-8D57450C3724}"/>
              </a:ext>
            </a:extLst>
          </p:cNvPr>
          <p:cNvSpPr>
            <a:spLocks noGrp="1"/>
          </p:cNvSpPr>
          <p:nvPr>
            <p:ph idx="1"/>
          </p:nvPr>
        </p:nvSpPr>
        <p:spPr>
          <a:xfrm>
            <a:off x="4447308" y="591344"/>
            <a:ext cx="6906491" cy="5585619"/>
          </a:xfrm>
        </p:spPr>
        <p:txBody>
          <a:bodyPr anchor="ctr">
            <a:normAutofit/>
          </a:bodyPr>
          <a:lstStyle/>
          <a:p>
            <a:pPr marL="0" indent="0">
              <a:buNone/>
            </a:pPr>
            <a:r>
              <a:rPr lang="fr-FR" sz="2600" b="1" dirty="0"/>
              <a:t>Oral</a:t>
            </a:r>
          </a:p>
          <a:p>
            <a:r>
              <a:rPr lang="fr-FR" sz="2600" dirty="0">
                <a:effectLst/>
              </a:rPr>
              <a:t>Clarté</a:t>
            </a:r>
            <a:endParaRPr lang="fr-FR" sz="2600" dirty="0"/>
          </a:p>
          <a:p>
            <a:r>
              <a:rPr lang="fr-FR" sz="2600" dirty="0">
                <a:effectLst/>
              </a:rPr>
              <a:t>Prononciation</a:t>
            </a:r>
            <a:endParaRPr lang="fr-FR" sz="2600" dirty="0"/>
          </a:p>
          <a:p>
            <a:r>
              <a:rPr lang="fr-FR" sz="2600" dirty="0">
                <a:effectLst/>
              </a:rPr>
              <a:t>Utilisation du vocabulaire</a:t>
            </a:r>
            <a:endParaRPr lang="fr-FR" sz="2600" dirty="0"/>
          </a:p>
          <a:p>
            <a:pPr marL="0" indent="0">
              <a:buNone/>
            </a:pPr>
            <a:r>
              <a:rPr lang="fr-FR" sz="2600" b="1" dirty="0"/>
              <a:t>Écrit</a:t>
            </a:r>
          </a:p>
          <a:p>
            <a:r>
              <a:rPr lang="fr-FR" sz="2600" dirty="0">
                <a:effectLst/>
              </a:rPr>
              <a:t>Organisation du texte</a:t>
            </a:r>
            <a:endParaRPr lang="fr-FR" sz="2600" dirty="0"/>
          </a:p>
          <a:p>
            <a:r>
              <a:rPr lang="fr-FR" sz="2600" dirty="0">
                <a:effectLst/>
              </a:rPr>
              <a:t>Exactitude des informations</a:t>
            </a:r>
            <a:endParaRPr lang="fr-FR" sz="2600" dirty="0"/>
          </a:p>
          <a:p>
            <a:r>
              <a:rPr lang="fr-FR" sz="2600" dirty="0">
                <a:effectLst/>
              </a:rPr>
              <a:t>Vocabulaire approprié</a:t>
            </a:r>
            <a:endParaRPr lang="fr-FR" sz="2600" dirty="0"/>
          </a:p>
          <a:p>
            <a:pPr marL="0" indent="0">
              <a:buNone/>
            </a:pPr>
            <a:r>
              <a:rPr lang="fr-FR" sz="2600" b="1" dirty="0"/>
              <a:t>Contenu</a:t>
            </a:r>
          </a:p>
          <a:p>
            <a:r>
              <a:rPr lang="fr-FR" sz="2600" dirty="0">
                <a:effectLst/>
              </a:rPr>
              <a:t>Recherche complète</a:t>
            </a:r>
            <a:endParaRPr lang="fr-FR" sz="2600" dirty="0"/>
          </a:p>
          <a:p>
            <a:r>
              <a:rPr lang="fr-FR" sz="2600" dirty="0">
                <a:effectLst/>
              </a:rPr>
              <a:t>Présentation visuelle soignée</a:t>
            </a:r>
            <a:endParaRPr lang="fr-FR" sz="2600" dirty="0"/>
          </a:p>
          <a:p>
            <a:endParaRPr lang="en-CA" sz="2600" dirty="0"/>
          </a:p>
        </p:txBody>
      </p:sp>
    </p:spTree>
    <p:extLst>
      <p:ext uri="{BB962C8B-B14F-4D97-AF65-F5344CB8AC3E}">
        <p14:creationId xmlns:p14="http://schemas.microsoft.com/office/powerpoint/2010/main" val="3623609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5BFE19-806A-F782-9C9C-29ACE73827F7}"/>
              </a:ext>
            </a:extLst>
          </p:cNvPr>
          <p:cNvSpPr>
            <a:spLocks noGrp="1"/>
          </p:cNvSpPr>
          <p:nvPr>
            <p:ph type="title"/>
          </p:nvPr>
        </p:nvSpPr>
        <p:spPr>
          <a:xfrm>
            <a:off x="572493" y="238539"/>
            <a:ext cx="11018520" cy="1434415"/>
          </a:xfrm>
        </p:spPr>
        <p:txBody>
          <a:bodyPr anchor="b">
            <a:normAutofit/>
          </a:bodyPr>
          <a:lstStyle/>
          <a:p>
            <a:r>
              <a:rPr lang="en-CA" sz="5400"/>
              <a:t>Extensions possibles</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C5FC61F-E747-0F06-7763-A4D6188BA263}"/>
              </a:ext>
            </a:extLst>
          </p:cNvPr>
          <p:cNvSpPr>
            <a:spLocks noGrp="1"/>
          </p:cNvSpPr>
          <p:nvPr>
            <p:ph idx="1"/>
          </p:nvPr>
        </p:nvSpPr>
        <p:spPr>
          <a:xfrm>
            <a:off x="572493" y="2071316"/>
            <a:ext cx="6713552" cy="4119172"/>
          </a:xfrm>
        </p:spPr>
        <p:txBody>
          <a:bodyPr anchor="t">
            <a:normAutofit/>
          </a:bodyPr>
          <a:lstStyle/>
          <a:p>
            <a:r>
              <a:rPr lang="fr-FR" sz="3600" dirty="0">
                <a:effectLst/>
              </a:rPr>
              <a:t>Créer un </a:t>
            </a:r>
            <a:r>
              <a:rPr lang="fr-FR" sz="3600" b="1" dirty="0">
                <a:effectLst/>
              </a:rPr>
              <a:t>livre collectif</a:t>
            </a:r>
            <a:r>
              <a:rPr lang="fr-FR" sz="3600" dirty="0">
                <a:effectLst/>
              </a:rPr>
              <a:t> : “Les chats du monde”</a:t>
            </a:r>
            <a:endParaRPr lang="fr-FR" sz="3600" dirty="0"/>
          </a:p>
          <a:p>
            <a:r>
              <a:rPr lang="fr-FR" sz="3600" dirty="0">
                <a:effectLst/>
              </a:rPr>
              <a:t>Faire une </a:t>
            </a:r>
            <a:r>
              <a:rPr lang="fr-FR" sz="3600" b="1" dirty="0">
                <a:effectLst/>
              </a:rPr>
              <a:t>ligne du temps</a:t>
            </a:r>
            <a:r>
              <a:rPr lang="fr-FR" sz="3600" dirty="0">
                <a:effectLst/>
              </a:rPr>
              <a:t> de l’histoire des chats</a:t>
            </a:r>
            <a:endParaRPr lang="fr-FR" sz="3600" dirty="0"/>
          </a:p>
          <a:p>
            <a:r>
              <a:rPr lang="fr-FR" sz="3600" dirty="0">
                <a:effectLst/>
              </a:rPr>
              <a:t>Comparer chats et chiens dans différentes cultures</a:t>
            </a:r>
            <a:endParaRPr lang="fr-FR" sz="3600" dirty="0"/>
          </a:p>
          <a:p>
            <a:endParaRPr lang="en-CA" sz="2200" dirty="0"/>
          </a:p>
        </p:txBody>
      </p:sp>
      <p:pic>
        <p:nvPicPr>
          <p:cNvPr id="5" name="Picture 4" descr="Dog sleeping with kitten">
            <a:extLst>
              <a:ext uri="{FF2B5EF4-FFF2-40B4-BE49-F238E27FC236}">
                <a16:creationId xmlns:a16="http://schemas.microsoft.com/office/drawing/2014/main" id="{310B5A52-B3F3-F056-7181-18F6F21EBF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1879028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E37D2-33E8-1DE6-FD9E-AC5731C68198}"/>
              </a:ext>
            </a:extLst>
          </p:cNvPr>
          <p:cNvSpPr>
            <a:spLocks noGrp="1"/>
          </p:cNvSpPr>
          <p:nvPr>
            <p:ph type="title"/>
          </p:nvPr>
        </p:nvSpPr>
        <p:spPr>
          <a:xfrm>
            <a:off x="1149716" y="499397"/>
            <a:ext cx="5929422" cy="1640180"/>
          </a:xfrm>
        </p:spPr>
        <p:txBody>
          <a:bodyPr anchor="b">
            <a:normAutofit/>
          </a:bodyPr>
          <a:lstStyle/>
          <a:p>
            <a:r>
              <a:rPr lang="fr-CA" sz="4000" dirty="0"/>
              <a:t>Utilisation de l'intelligence artificielle</a:t>
            </a:r>
            <a:endParaRPr lang="en-CA" sz="4000" dirty="0"/>
          </a:p>
        </p:txBody>
      </p:sp>
      <p:sp>
        <p:nvSpPr>
          <p:cNvPr id="3" name="Content Placeholder 2">
            <a:extLst>
              <a:ext uri="{FF2B5EF4-FFF2-40B4-BE49-F238E27FC236}">
                <a16:creationId xmlns:a16="http://schemas.microsoft.com/office/drawing/2014/main" id="{C4D3E7EE-7ECA-5EF6-5FBC-CCFAC66313EB}"/>
              </a:ext>
            </a:extLst>
          </p:cNvPr>
          <p:cNvSpPr>
            <a:spLocks noGrp="1"/>
          </p:cNvSpPr>
          <p:nvPr>
            <p:ph idx="1"/>
          </p:nvPr>
        </p:nvSpPr>
        <p:spPr>
          <a:xfrm>
            <a:off x="1149717" y="2423821"/>
            <a:ext cx="5929422" cy="3519780"/>
          </a:xfrm>
        </p:spPr>
        <p:txBody>
          <a:bodyPr>
            <a:normAutofit/>
          </a:bodyPr>
          <a:lstStyle/>
          <a:p>
            <a:pPr marL="0" indent="0">
              <a:buNone/>
            </a:pPr>
            <a:r>
              <a:rPr lang="fr-FR" sz="2000" dirty="0"/>
              <a:t>Certains éléments de cette leçon ont été élaborés à l’aide d’outils d’intelligence artificielle, notamment pour générer des idées, organiser des concepts et repérer des ressources pertinentes.</a:t>
            </a:r>
          </a:p>
          <a:p>
            <a:pPr marL="0" indent="0">
              <a:buNone/>
            </a:pPr>
            <a:endParaRPr lang="fr-FR" sz="2000" dirty="0"/>
          </a:p>
          <a:p>
            <a:pPr marL="0" indent="0">
              <a:buNone/>
            </a:pPr>
            <a:r>
              <a:rPr lang="fr-FR" sz="2000" dirty="0"/>
              <a:t>Tout le contenu a été vérifié, adapté et validé afin de répondre aux besoins pédagogiques des élèves et aux attentes du curriculum de français langue seconde en Ontario.</a:t>
            </a:r>
            <a:endParaRPr lang="en-CA" sz="2000" dirty="0"/>
          </a:p>
          <a:p>
            <a:endParaRPr lang="en-CA" sz="2000" dirty="0"/>
          </a:p>
        </p:txBody>
      </p:sp>
      <p:pic>
        <p:nvPicPr>
          <p:cNvPr id="4" name="Picture 2">
            <a:extLst>
              <a:ext uri="{FF2B5EF4-FFF2-40B4-BE49-F238E27FC236}">
                <a16:creationId xmlns:a16="http://schemas.microsoft.com/office/drawing/2014/main" id="{D8D9A76B-8594-3EC9-65B5-36DC86922EE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45506" y="991283"/>
            <a:ext cx="3765176" cy="4767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466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ED5C41-479E-39D8-D8DE-50DD9B68260D}"/>
              </a:ext>
            </a:extLst>
          </p:cNvPr>
          <p:cNvSpPr>
            <a:spLocks noGrp="1"/>
          </p:cNvSpPr>
          <p:nvPr>
            <p:ph type="title"/>
          </p:nvPr>
        </p:nvSpPr>
        <p:spPr>
          <a:xfrm>
            <a:off x="1137033" y="670559"/>
            <a:ext cx="4683321" cy="2148841"/>
          </a:xfrm>
        </p:spPr>
        <p:txBody>
          <a:bodyPr anchor="t">
            <a:normAutofit/>
          </a:bodyPr>
          <a:lstStyle/>
          <a:p>
            <a:r>
              <a:rPr lang="fr-FR" sz="3700"/>
              <a:t>Liens au curriculum FSL: Ontario</a:t>
            </a:r>
            <a:br>
              <a:rPr lang="fr-FR" sz="3700"/>
            </a:br>
            <a:r>
              <a:rPr lang="fr-FR" sz="3700"/>
              <a:t>(4e année Immersion)</a:t>
            </a:r>
            <a:endParaRPr lang="en-CA" sz="3700"/>
          </a:p>
        </p:txBody>
      </p:sp>
      <p:pic>
        <p:nvPicPr>
          <p:cNvPr id="5" name="Picture 4" descr="Cat peering over table">
            <a:extLst>
              <a:ext uri="{FF2B5EF4-FFF2-40B4-BE49-F238E27FC236}">
                <a16:creationId xmlns:a16="http://schemas.microsoft.com/office/drawing/2014/main" id="{80462609-61E7-3EB6-7521-A174095848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Content Placeholder 2">
            <a:extLst>
              <a:ext uri="{FF2B5EF4-FFF2-40B4-BE49-F238E27FC236}">
                <a16:creationId xmlns:a16="http://schemas.microsoft.com/office/drawing/2014/main" id="{E735AA8A-0F63-419F-9060-0951C99BBEC7}"/>
              </a:ext>
            </a:extLst>
          </p:cNvPr>
          <p:cNvSpPr>
            <a:spLocks noGrp="1"/>
          </p:cNvSpPr>
          <p:nvPr>
            <p:ph idx="1"/>
          </p:nvPr>
        </p:nvSpPr>
        <p:spPr>
          <a:xfrm>
            <a:off x="6797004" y="670559"/>
            <a:ext cx="4555782" cy="5445076"/>
          </a:xfrm>
        </p:spPr>
        <p:txBody>
          <a:bodyPr anchor="t">
            <a:normAutofit/>
          </a:bodyPr>
          <a:lstStyle/>
          <a:p>
            <a:pPr marL="0" indent="0">
              <a:buNone/>
            </a:pPr>
            <a:r>
              <a:rPr lang="fr-FR" sz="1700" b="1"/>
              <a:t>Communication orale</a:t>
            </a:r>
          </a:p>
          <a:p>
            <a:r>
              <a:rPr lang="fr-FR" sz="1700">
                <a:effectLst/>
              </a:rPr>
              <a:t>A1.1 : Comprendre des messages oraux variés</a:t>
            </a:r>
            <a:endParaRPr lang="fr-FR" sz="1700"/>
          </a:p>
          <a:p>
            <a:r>
              <a:rPr lang="fr-FR" sz="1700">
                <a:effectLst/>
              </a:rPr>
              <a:t>A2.2 : Participer à des échanges guidés</a:t>
            </a:r>
            <a:endParaRPr lang="fr-FR" sz="1700"/>
          </a:p>
          <a:p>
            <a:r>
              <a:rPr lang="fr-FR" sz="1700">
                <a:effectLst/>
              </a:rPr>
              <a:t>A3.1 : Utiliser le vocabulaire approprié </a:t>
            </a:r>
          </a:p>
          <a:p>
            <a:endParaRPr lang="fr-FR" sz="1700"/>
          </a:p>
          <a:p>
            <a:pPr marL="0" indent="0">
              <a:buNone/>
            </a:pPr>
            <a:r>
              <a:rPr lang="fr-FR" sz="1700" b="1"/>
              <a:t>Lecture</a:t>
            </a:r>
          </a:p>
          <a:p>
            <a:r>
              <a:rPr lang="fr-FR" sz="1700">
                <a:effectLst/>
              </a:rPr>
              <a:t>B1.1 : Comprendre des textes informatifs simples</a:t>
            </a:r>
            <a:endParaRPr lang="fr-FR" sz="1700"/>
          </a:p>
          <a:p>
            <a:r>
              <a:rPr lang="fr-FR" sz="1700">
                <a:effectLst/>
              </a:rPr>
              <a:t>B2.1 : Utiliser des stratégies de repérage </a:t>
            </a:r>
          </a:p>
          <a:p>
            <a:endParaRPr lang="fr-FR" sz="1700"/>
          </a:p>
          <a:p>
            <a:pPr marL="0" indent="0">
              <a:buNone/>
            </a:pPr>
            <a:r>
              <a:rPr lang="fr-FR" sz="1700" b="1"/>
              <a:t>Écriture</a:t>
            </a:r>
          </a:p>
          <a:p>
            <a:r>
              <a:rPr lang="fr-FR" sz="1700">
                <a:effectLst/>
              </a:rPr>
              <a:t>C1.4 : Organiser des idées pour produire un texte clair</a:t>
            </a:r>
            <a:endParaRPr lang="fr-FR" sz="1700"/>
          </a:p>
          <a:p>
            <a:r>
              <a:rPr lang="fr-FR" sz="1700">
                <a:effectLst/>
              </a:rPr>
              <a:t>C3.1 : Utiliser le vocabulaire appris dans un contexte précis</a:t>
            </a:r>
            <a:endParaRPr lang="fr-FR" sz="1700"/>
          </a:p>
          <a:p>
            <a:endParaRPr lang="en-CA" sz="1700"/>
          </a:p>
        </p:txBody>
      </p:sp>
    </p:spTree>
    <p:extLst>
      <p:ext uri="{BB962C8B-B14F-4D97-AF65-F5344CB8AC3E}">
        <p14:creationId xmlns:p14="http://schemas.microsoft.com/office/powerpoint/2010/main" val="4181573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699A7F8-414A-8522-D3F2-80DF30A1D79B}"/>
              </a:ext>
            </a:extLst>
          </p:cNvPr>
          <p:cNvSpPr>
            <a:spLocks noGrp="1"/>
          </p:cNvSpPr>
          <p:nvPr>
            <p:ph type="title"/>
          </p:nvPr>
        </p:nvSpPr>
        <p:spPr>
          <a:xfrm>
            <a:off x="838200" y="365125"/>
            <a:ext cx="5393361" cy="1325563"/>
          </a:xfrm>
        </p:spPr>
        <p:txBody>
          <a:bodyPr>
            <a:normAutofit/>
          </a:bodyPr>
          <a:lstStyle/>
          <a:p>
            <a:pPr algn="ctr"/>
            <a:r>
              <a:rPr lang="en-CA" dirty="0" err="1"/>
              <a:t>Objectifs</a:t>
            </a:r>
            <a:r>
              <a:rPr lang="en-CA" dirty="0"/>
              <a:t> </a:t>
            </a:r>
            <a:r>
              <a:rPr lang="en-CA" dirty="0" err="1"/>
              <a:t>d’apprentissage</a:t>
            </a:r>
            <a:endParaRPr lang="en-CA" dirty="0"/>
          </a:p>
        </p:txBody>
      </p:sp>
      <p:sp>
        <p:nvSpPr>
          <p:cNvPr id="12" name="Freeform: Shape 11">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BB81F55-2A6A-9DA9-87A5-B7649EE2A8B6}"/>
              </a:ext>
            </a:extLst>
          </p:cNvPr>
          <p:cNvSpPr>
            <a:spLocks noGrp="1"/>
          </p:cNvSpPr>
          <p:nvPr>
            <p:ph idx="1"/>
          </p:nvPr>
        </p:nvSpPr>
        <p:spPr>
          <a:xfrm>
            <a:off x="156117" y="2055812"/>
            <a:ext cx="7582416" cy="4634919"/>
          </a:xfrm>
        </p:spPr>
        <p:txBody>
          <a:bodyPr>
            <a:normAutofit/>
          </a:bodyPr>
          <a:lstStyle/>
          <a:p>
            <a:pPr marL="0" indent="0">
              <a:buNone/>
            </a:pPr>
            <a:r>
              <a:rPr lang="fr-FR" sz="1600" b="1" dirty="0"/>
              <a:t>Connaissances</a:t>
            </a:r>
          </a:p>
          <a:p>
            <a:r>
              <a:rPr lang="fr-FR" sz="1600" dirty="0">
                <a:effectLst/>
              </a:rPr>
              <a:t>Décrire l’origine des chats domestiques</a:t>
            </a:r>
            <a:endParaRPr lang="fr-FR" sz="1600" dirty="0"/>
          </a:p>
          <a:p>
            <a:r>
              <a:rPr lang="fr-FR" sz="1600" dirty="0">
                <a:effectLst/>
              </a:rPr>
              <a:t>Expliquer l’importance culturelle des chats dans différentes civilisations</a:t>
            </a:r>
            <a:endParaRPr lang="fr-FR" sz="1600" dirty="0"/>
          </a:p>
          <a:p>
            <a:r>
              <a:rPr lang="fr-FR" sz="1600" dirty="0">
                <a:effectLst/>
              </a:rPr>
              <a:t>Identifier les caractéristiques d’une race de chat</a:t>
            </a:r>
            <a:endParaRPr lang="fr-FR" sz="1600" dirty="0"/>
          </a:p>
          <a:p>
            <a:pPr marL="0" indent="0">
              <a:buNone/>
            </a:pPr>
            <a:r>
              <a:rPr lang="fr-FR" sz="1600" b="1" dirty="0"/>
              <a:t>Compétences linguistiques</a:t>
            </a:r>
          </a:p>
          <a:p>
            <a:r>
              <a:rPr lang="fr-FR" sz="1600" dirty="0">
                <a:effectLst/>
              </a:rPr>
              <a:t>Lire un texte informatif en français et en dégager les idées principales</a:t>
            </a:r>
            <a:endParaRPr lang="fr-FR" sz="1600" dirty="0"/>
          </a:p>
          <a:p>
            <a:r>
              <a:rPr lang="fr-FR" sz="1600" dirty="0">
                <a:effectLst/>
              </a:rPr>
              <a:t>Utiliser un vocabulaire précis (anatomie, comportements, histoire, culture)</a:t>
            </a:r>
            <a:endParaRPr lang="fr-FR" sz="1600" dirty="0"/>
          </a:p>
          <a:p>
            <a:r>
              <a:rPr lang="fr-FR" sz="1600" dirty="0">
                <a:effectLst/>
              </a:rPr>
              <a:t>Présenter oralement un sujet de recherche</a:t>
            </a:r>
            <a:endParaRPr lang="fr-FR" sz="1600" dirty="0"/>
          </a:p>
          <a:p>
            <a:pPr marL="0" indent="0">
              <a:buNone/>
            </a:pPr>
            <a:r>
              <a:rPr lang="fr-FR" sz="1600" b="1" dirty="0"/>
              <a:t>Compétences transversales</a:t>
            </a:r>
          </a:p>
          <a:p>
            <a:r>
              <a:rPr lang="fr-FR" sz="1600" dirty="0">
                <a:effectLst/>
              </a:rPr>
              <a:t>Faire une recherche simple</a:t>
            </a:r>
            <a:endParaRPr lang="fr-FR" sz="1600" dirty="0"/>
          </a:p>
          <a:p>
            <a:r>
              <a:rPr lang="fr-FR" sz="1600" dirty="0">
                <a:effectLst/>
              </a:rPr>
              <a:t>Organiser l’information dans un plan</a:t>
            </a:r>
            <a:endParaRPr lang="fr-FR" sz="1600" dirty="0"/>
          </a:p>
          <a:p>
            <a:r>
              <a:rPr lang="fr-FR" sz="1600" dirty="0">
                <a:effectLst/>
              </a:rPr>
              <a:t>Présenter devant un groupe</a:t>
            </a:r>
            <a:endParaRPr lang="fr-FR" sz="1600" dirty="0"/>
          </a:p>
          <a:p>
            <a:pPr marL="0" indent="0">
              <a:buNone/>
            </a:pPr>
            <a:endParaRPr lang="en-CA" sz="1300" dirty="0"/>
          </a:p>
        </p:txBody>
      </p:sp>
      <p:sp>
        <p:nvSpPr>
          <p:cNvPr id="14" name="Oval 13">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Kitten with solid fill">
            <a:extLst>
              <a:ext uri="{FF2B5EF4-FFF2-40B4-BE49-F238E27FC236}">
                <a16:creationId xmlns:a16="http://schemas.microsoft.com/office/drawing/2014/main" id="{BCD7B8B4-2808-31F1-AF13-2904BD1162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6" name="Freeform: Shape 15">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386793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ECFE0-1F5D-180A-3D0F-BA5F3EBF349F}"/>
              </a:ext>
            </a:extLst>
          </p:cNvPr>
          <p:cNvSpPr>
            <a:spLocks noGrp="1"/>
          </p:cNvSpPr>
          <p:nvPr>
            <p:ph type="title"/>
          </p:nvPr>
        </p:nvSpPr>
        <p:spPr>
          <a:xfrm>
            <a:off x="609600" y="356658"/>
            <a:ext cx="10515600" cy="1325563"/>
          </a:xfrm>
        </p:spPr>
        <p:txBody>
          <a:bodyPr>
            <a:normAutofit fontScale="90000"/>
          </a:bodyPr>
          <a:lstStyle/>
          <a:p>
            <a:pPr algn="ctr"/>
            <a:r>
              <a:rPr lang="fr-FR" sz="3600" b="1" dirty="0"/>
              <a:t>Partie 1 : L’histoire des chats (Lecture + Oral)</a:t>
            </a:r>
            <a:br>
              <a:rPr lang="fr-FR" sz="3600" b="1" dirty="0"/>
            </a:br>
            <a:r>
              <a:rPr lang="fr-FR" sz="3600" b="1" dirty="0">
                <a:effectLst/>
              </a:rPr>
              <a:t>Durée :</a:t>
            </a:r>
            <a:r>
              <a:rPr lang="fr-FR" sz="3600" dirty="0">
                <a:effectLst/>
              </a:rPr>
              <a:t> 50–60 minutes</a:t>
            </a:r>
            <a:br>
              <a:rPr lang="fr-FR" dirty="0"/>
            </a:br>
            <a:endParaRPr lang="en-CA" dirty="0"/>
          </a:p>
        </p:txBody>
      </p:sp>
      <p:sp>
        <p:nvSpPr>
          <p:cNvPr id="3" name="Content Placeholder 2">
            <a:extLst>
              <a:ext uri="{FF2B5EF4-FFF2-40B4-BE49-F238E27FC236}">
                <a16:creationId xmlns:a16="http://schemas.microsoft.com/office/drawing/2014/main" id="{9449DEBA-A91A-0F3E-A90F-AB636E329257}"/>
              </a:ext>
            </a:extLst>
          </p:cNvPr>
          <p:cNvSpPr>
            <a:spLocks noGrp="1"/>
          </p:cNvSpPr>
          <p:nvPr>
            <p:ph idx="1"/>
          </p:nvPr>
        </p:nvSpPr>
        <p:spPr/>
        <p:txBody>
          <a:bodyPr>
            <a:normAutofit fontScale="92500"/>
          </a:bodyPr>
          <a:lstStyle/>
          <a:p>
            <a:pPr marL="0" indent="0">
              <a:buNone/>
            </a:pPr>
            <a:r>
              <a:rPr lang="fr-FR" b="1" dirty="0"/>
              <a:t>Mise en situation</a:t>
            </a:r>
          </a:p>
          <a:p>
            <a:r>
              <a:rPr lang="fr-FR" dirty="0">
                <a:effectLst/>
              </a:rPr>
              <a:t>Projeter des images de chats domestiques, sauvages, anciens dessins égyptiens. Demander :</a:t>
            </a:r>
            <a:endParaRPr lang="fr-FR" dirty="0"/>
          </a:p>
          <a:p>
            <a:r>
              <a:rPr lang="fr-FR" dirty="0">
                <a:effectLst/>
              </a:rPr>
              <a:t>« Que savez-vous déjà sur les chats »</a:t>
            </a:r>
            <a:endParaRPr lang="fr-FR" dirty="0"/>
          </a:p>
          <a:p>
            <a:r>
              <a:rPr lang="fr-FR" dirty="0">
                <a:effectLst/>
              </a:rPr>
              <a:t>« D’où viennent-ils selon vous »</a:t>
            </a:r>
            <a:endParaRPr lang="fr-FR" dirty="0"/>
          </a:p>
          <a:p>
            <a:r>
              <a:rPr lang="fr-FR" dirty="0">
                <a:effectLst/>
              </a:rPr>
              <a:t>« Pourquoi les humains aiment-ils les chats depuis si longtemps »</a:t>
            </a:r>
            <a:endParaRPr lang="fr-FR" dirty="0"/>
          </a:p>
          <a:p>
            <a:r>
              <a:rPr lang="en-CA" b="1" u="sng" dirty="0"/>
              <a:t>Sites </a:t>
            </a:r>
            <a:r>
              <a:rPr lang="en-CA" b="1" u="sng" dirty="0" err="1"/>
              <a:t>sugg</a:t>
            </a:r>
            <a:r>
              <a:rPr lang="fr-CA" b="1" u="sng" dirty="0" err="1"/>
              <a:t>érés</a:t>
            </a:r>
            <a:r>
              <a:rPr lang="fr-CA" b="1" u="sng" dirty="0"/>
              <a:t>: </a:t>
            </a:r>
          </a:p>
          <a:p>
            <a:pPr marL="0" indent="0">
              <a:buNone/>
            </a:pPr>
            <a:r>
              <a:rPr lang="fr-FR" dirty="0">
                <a:hlinkClick r:id="rId2"/>
              </a:rPr>
              <a:t>Chat - </a:t>
            </a:r>
            <a:r>
              <a:rPr lang="fr-FR" dirty="0" err="1">
                <a:hlinkClick r:id="rId2"/>
              </a:rPr>
              <a:t>Vikidia</a:t>
            </a:r>
            <a:r>
              <a:rPr lang="fr-FR" dirty="0">
                <a:hlinkClick r:id="rId2"/>
              </a:rPr>
              <a:t>, l’encyclopédie des 8-13 ans</a:t>
            </a:r>
            <a:r>
              <a:rPr lang="fr-FR" dirty="0"/>
              <a:t> </a:t>
            </a:r>
          </a:p>
          <a:p>
            <a:pPr marL="0" indent="0">
              <a:buNone/>
            </a:pPr>
            <a:r>
              <a:rPr lang="fr-FR" dirty="0">
                <a:hlinkClick r:id="rId3"/>
              </a:rPr>
              <a:t>Contes pour enfants tout savoir sur les chats à lire - fr.hellokids.com</a:t>
            </a:r>
            <a:endParaRPr lang="en-CA" b="1" u="sng" dirty="0"/>
          </a:p>
        </p:txBody>
      </p:sp>
    </p:spTree>
    <p:extLst>
      <p:ext uri="{BB962C8B-B14F-4D97-AF65-F5344CB8AC3E}">
        <p14:creationId xmlns:p14="http://schemas.microsoft.com/office/powerpoint/2010/main" val="1818995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B048E3E3-3EF3-920D-3DBA-8835806CF277}"/>
              </a:ext>
            </a:extLst>
          </p:cNvPr>
          <p:cNvSpPr>
            <a:spLocks noGrp="1"/>
          </p:cNvSpPr>
          <p:nvPr>
            <p:ph type="title"/>
          </p:nvPr>
        </p:nvSpPr>
        <p:spPr>
          <a:xfrm>
            <a:off x="838200" y="365125"/>
            <a:ext cx="5393361" cy="1325563"/>
          </a:xfrm>
        </p:spPr>
        <p:txBody>
          <a:bodyPr>
            <a:normAutofit/>
          </a:bodyPr>
          <a:lstStyle/>
          <a:p>
            <a:r>
              <a:rPr lang="fr-FR" dirty="0"/>
              <a:t>Lecture guidée : L’origine des chats</a:t>
            </a:r>
            <a:endParaRPr lang="en-CA" dirty="0"/>
          </a:p>
        </p:txBody>
      </p:sp>
      <p:sp>
        <p:nvSpPr>
          <p:cNvPr id="12" name="Freeform: Shape 11">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BD46A84-7AEC-C4F0-EB23-1E827EC4D098}"/>
              </a:ext>
            </a:extLst>
          </p:cNvPr>
          <p:cNvSpPr>
            <a:spLocks noGrp="1"/>
          </p:cNvSpPr>
          <p:nvPr>
            <p:ph idx="1"/>
          </p:nvPr>
        </p:nvSpPr>
        <p:spPr>
          <a:xfrm>
            <a:off x="838200" y="1825625"/>
            <a:ext cx="5393361" cy="4351338"/>
          </a:xfrm>
        </p:spPr>
        <p:txBody>
          <a:bodyPr>
            <a:normAutofit lnSpcReduction="10000"/>
          </a:bodyPr>
          <a:lstStyle/>
          <a:p>
            <a:r>
              <a:rPr lang="fr-CA" sz="2000" dirty="0" err="1"/>
              <a:t>Lenseignant</a:t>
            </a:r>
            <a:r>
              <a:rPr lang="fr-CA" sz="2000" dirty="0"/>
              <a:t> choisit un des sites suivants pour faire une lecture guidée:  </a:t>
            </a:r>
          </a:p>
          <a:p>
            <a:endParaRPr lang="fr-CA" sz="2000" dirty="0"/>
          </a:p>
          <a:p>
            <a:r>
              <a:rPr lang="fr-FR" sz="2000" dirty="0">
                <a:hlinkClick r:id="rId2"/>
              </a:rPr>
              <a:t>L’histoire du </a:t>
            </a:r>
            <a:r>
              <a:rPr lang="fr-FR" sz="2000" dirty="0" err="1">
                <a:hlinkClick r:id="rId2"/>
              </a:rPr>
              <a:t>maneki-neko</a:t>
            </a:r>
            <a:r>
              <a:rPr lang="fr-FR" sz="2000" dirty="0">
                <a:hlinkClick r:id="rId2"/>
              </a:rPr>
              <a:t>, le chat le plus célèbre au monde | National Geographic | National Geographic</a:t>
            </a:r>
            <a:r>
              <a:rPr lang="fr-FR" sz="2000" dirty="0"/>
              <a:t> </a:t>
            </a:r>
          </a:p>
          <a:p>
            <a:endParaRPr lang="fr-FR" sz="2000" dirty="0"/>
          </a:p>
          <a:p>
            <a:r>
              <a:rPr lang="fr-FR" sz="2000" dirty="0">
                <a:hlinkClick r:id="rId3"/>
              </a:rPr>
              <a:t>Notre chat domestique à l'origine de la civilisation</a:t>
            </a:r>
            <a:r>
              <a:rPr lang="fr-FR" sz="2000" dirty="0"/>
              <a:t> </a:t>
            </a:r>
          </a:p>
          <a:p>
            <a:endParaRPr lang="fr-FR" sz="2000" dirty="0"/>
          </a:p>
          <a:p>
            <a:r>
              <a:rPr lang="fr-FR" sz="2000" dirty="0"/>
              <a:t>Revoir les mots clés</a:t>
            </a:r>
          </a:p>
          <a:p>
            <a:r>
              <a:rPr lang="fr-FR" sz="2000" dirty="0"/>
              <a:t>Création d'un mur de mots avec les mots importants de </a:t>
            </a:r>
            <a:r>
              <a:rPr lang="fr-CA" sz="2000" dirty="0"/>
              <a:t>l'article </a:t>
            </a:r>
            <a:endParaRPr lang="en-CA" sz="2000" dirty="0"/>
          </a:p>
        </p:txBody>
      </p:sp>
      <p:sp>
        <p:nvSpPr>
          <p:cNvPr id="14" name="Oval 13">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ead of cat looking up">
            <a:extLst>
              <a:ext uri="{FF2B5EF4-FFF2-40B4-BE49-F238E27FC236}">
                <a16:creationId xmlns:a16="http://schemas.microsoft.com/office/drawing/2014/main" id="{30723D9C-36DD-95A0-63D4-9E097E7F12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7184" y="1977422"/>
            <a:ext cx="3781051" cy="2259177"/>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6" name="Freeform: Shape 15">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729307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344D69-F077-5863-6B53-2810843DF086}"/>
              </a:ext>
            </a:extLst>
          </p:cNvPr>
          <p:cNvSpPr>
            <a:spLocks noGrp="1"/>
          </p:cNvSpPr>
          <p:nvPr>
            <p:ph type="title"/>
          </p:nvPr>
        </p:nvSpPr>
        <p:spPr>
          <a:xfrm>
            <a:off x="466722" y="586855"/>
            <a:ext cx="3201366" cy="3387497"/>
          </a:xfrm>
        </p:spPr>
        <p:txBody>
          <a:bodyPr anchor="b">
            <a:normAutofit/>
          </a:bodyPr>
          <a:lstStyle/>
          <a:p>
            <a:pPr algn="r"/>
            <a:r>
              <a:rPr lang="en-CA" sz="4000">
                <a:solidFill>
                  <a:srgbClr val="FFFFFF"/>
                </a:solidFill>
              </a:rPr>
              <a:t>Vocabulaire essentiel</a:t>
            </a:r>
          </a:p>
        </p:txBody>
      </p:sp>
      <p:sp>
        <p:nvSpPr>
          <p:cNvPr id="4" name="Rectangle 1">
            <a:extLst>
              <a:ext uri="{FF2B5EF4-FFF2-40B4-BE49-F238E27FC236}">
                <a16:creationId xmlns:a16="http://schemas.microsoft.com/office/drawing/2014/main" id="{F76C9FE2-66FB-496A-B6CA-C7CB66938217}"/>
              </a:ext>
            </a:extLst>
          </p:cNvPr>
          <p:cNvSpPr>
            <a:spLocks noGrp="1" noChangeArrowheads="1"/>
          </p:cNvSpPr>
          <p:nvPr>
            <p:ph idx="1"/>
          </p:nvPr>
        </p:nvSpPr>
        <p:spPr bwMode="auto">
          <a:xfrm>
            <a:off x="4134810" y="323385"/>
            <a:ext cx="7975414" cy="633389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Char char="•"/>
              <a:tabLst/>
            </a:pPr>
            <a:r>
              <a:rPr kumimoji="0" lang="en-US" altLang="en-US" sz="1800" b="0" i="0" u="none" strike="noStrike" cap="none" normalizeH="0" baseline="0" dirty="0">
                <a:ln>
                  <a:noFill/>
                </a:ln>
                <a:effectLst/>
                <a:latin typeface="Arial" panose="020B0604020202020204" pitchFamily="34" charset="0"/>
              </a:rPr>
              <a:t>domestication</a:t>
            </a:r>
          </a:p>
          <a:p>
            <a:pPr marL="0" marR="0" lvl="0" indent="0" defTabSz="914400" rtl="0" eaLnBrk="0" fontAlgn="base" latinLnBrk="0" hangingPunct="0">
              <a:spcBef>
                <a:spcPct val="0"/>
              </a:spcBef>
              <a:spcAft>
                <a:spcPts val="600"/>
              </a:spcAft>
              <a:buClrTx/>
              <a:buSzTx/>
              <a:buFontTx/>
              <a:buChar char="•"/>
              <a:tabLst/>
            </a:pPr>
            <a:r>
              <a:rPr kumimoji="0" lang="en-US" altLang="en-US" sz="1800" b="0" i="0" u="none" strike="noStrike" cap="none" normalizeH="0" baseline="0" dirty="0" err="1">
                <a:ln>
                  <a:noFill/>
                </a:ln>
                <a:effectLst/>
                <a:latin typeface="Arial" panose="020B0604020202020204" pitchFamily="34" charset="0"/>
              </a:rPr>
              <a:t>félin</a:t>
            </a:r>
            <a:endParaRPr kumimoji="0" lang="en-US" altLang="en-US" sz="18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800" b="0" i="0" u="none" strike="noStrike" cap="none" normalizeH="0" baseline="0" dirty="0" err="1">
                <a:ln>
                  <a:noFill/>
                </a:ln>
                <a:effectLst/>
                <a:latin typeface="Arial" panose="020B0604020202020204" pitchFamily="34" charset="0"/>
              </a:rPr>
              <a:t>prédateur</a:t>
            </a:r>
            <a:endParaRPr kumimoji="0" lang="en-US" altLang="en-US" sz="18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800" b="0" i="0" u="none" strike="noStrike" cap="none" normalizeH="0" baseline="0" dirty="0" err="1">
                <a:ln>
                  <a:noFill/>
                </a:ln>
                <a:effectLst/>
                <a:latin typeface="Arial" panose="020B0604020202020204" pitchFamily="34" charset="0"/>
              </a:rPr>
              <a:t>espèce</a:t>
            </a:r>
            <a:endParaRPr kumimoji="0" lang="en-US" altLang="en-US" sz="18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lang="en-US" altLang="en-US" sz="1800" dirty="0" err="1">
                <a:latin typeface="Arial" panose="020B0604020202020204" pitchFamily="34" charset="0"/>
              </a:rPr>
              <a:t>a</a:t>
            </a:r>
            <a:r>
              <a:rPr kumimoji="0" lang="en-US" altLang="en-US" sz="1800" b="0" i="0" u="none" strike="noStrike" cap="none" normalizeH="0" baseline="0" dirty="0" err="1">
                <a:ln>
                  <a:noFill/>
                </a:ln>
                <a:effectLst/>
                <a:latin typeface="Arial" panose="020B0604020202020204" pitchFamily="34" charset="0"/>
              </a:rPr>
              <a:t>ncêtre</a:t>
            </a:r>
            <a:r>
              <a:rPr kumimoji="0" lang="en-US" altLang="en-US" sz="1800" b="0" i="0" u="none" strike="noStrike" cap="none" normalizeH="0" baseline="0" dirty="0">
                <a:ln>
                  <a:noFill/>
                </a:ln>
                <a:effectLst/>
                <a:latin typeface="Arial" panose="020B0604020202020204" pitchFamily="34" charset="0"/>
              </a:rPr>
              <a:t> </a:t>
            </a:r>
          </a:p>
          <a:p>
            <a:pPr marL="0" marR="0" lvl="0" indent="0" defTabSz="914400" rtl="0" eaLnBrk="0" fontAlgn="base" latinLnBrk="0" hangingPunct="0">
              <a:spcBef>
                <a:spcPct val="0"/>
              </a:spcBef>
              <a:spcAft>
                <a:spcPts val="600"/>
              </a:spcAft>
              <a:buClrTx/>
              <a:buSzTx/>
              <a:buFontTx/>
              <a:buChar char="•"/>
              <a:tabLst/>
            </a:pPr>
            <a:endParaRPr kumimoji="0" lang="en-US" altLang="en-US" sz="18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None/>
              <a:tabLst/>
            </a:pPr>
            <a:r>
              <a:rPr lang="en-US" altLang="en-US" sz="1800" dirty="0">
                <a:latin typeface="Arial" panose="020B0604020202020204" pitchFamily="34" charset="0"/>
              </a:rPr>
              <a:t>Les </a:t>
            </a:r>
            <a:r>
              <a:rPr lang="en-US" altLang="en-US" sz="1800" dirty="0" err="1">
                <a:latin typeface="Arial" panose="020B0604020202020204" pitchFamily="34" charset="0"/>
              </a:rPr>
              <a:t>élèves</a:t>
            </a:r>
            <a:r>
              <a:rPr lang="en-US" altLang="en-US" sz="1800" dirty="0">
                <a:latin typeface="Arial" panose="020B0604020202020204" pitchFamily="34" charset="0"/>
              </a:rPr>
              <a:t> </a:t>
            </a:r>
            <a:r>
              <a:rPr lang="en-US" altLang="en-US" sz="1800" dirty="0" err="1">
                <a:latin typeface="Arial" panose="020B0604020202020204" pitchFamily="34" charset="0"/>
              </a:rPr>
              <a:t>ajoutent</a:t>
            </a:r>
            <a:r>
              <a:rPr lang="en-US" altLang="en-US" sz="1800" dirty="0">
                <a:latin typeface="Arial" panose="020B0604020202020204" pitchFamily="34" charset="0"/>
              </a:rPr>
              <a:t> des mots pour </a:t>
            </a:r>
            <a:r>
              <a:rPr lang="en-US" altLang="en-US" sz="1800" dirty="0" err="1">
                <a:latin typeface="Arial" panose="020B0604020202020204" pitchFamily="34" charset="0"/>
              </a:rPr>
              <a:t>écrire</a:t>
            </a:r>
            <a:r>
              <a:rPr lang="en-US" altLang="en-US" sz="1800" dirty="0">
                <a:latin typeface="Arial" panose="020B0604020202020204" pitchFamily="34" charset="0"/>
              </a:rPr>
              <a:t> des phrases.</a:t>
            </a:r>
          </a:p>
          <a:p>
            <a:pPr marL="0" marR="0" lvl="0" indent="0" defTabSz="914400" rtl="0" eaLnBrk="0" fontAlgn="base" latinLnBrk="0" hangingPunct="0">
              <a:spcBef>
                <a:spcPct val="0"/>
              </a:spcBef>
              <a:spcAft>
                <a:spcPts val="600"/>
              </a:spcAft>
              <a:buClrTx/>
              <a:buSzTx/>
              <a:buNone/>
              <a:tabLst/>
            </a:pPr>
            <a:r>
              <a:rPr lang="en-US" altLang="en-US" sz="1800" dirty="0" err="1">
                <a:latin typeface="Arial" panose="020B0604020202020204" pitchFamily="34" charset="0"/>
              </a:rPr>
              <a:t>Voici</a:t>
            </a:r>
            <a:r>
              <a:rPr lang="en-US" altLang="en-US" sz="1800" dirty="0">
                <a:latin typeface="Arial" panose="020B0604020202020204" pitchFamily="34" charset="0"/>
              </a:rPr>
              <a:t> des </a:t>
            </a:r>
            <a:r>
              <a:rPr lang="en-US" altLang="en-US" sz="1800" dirty="0" err="1">
                <a:latin typeface="Arial" panose="020B0604020202020204" pitchFamily="34" charset="0"/>
              </a:rPr>
              <a:t>exmples</a:t>
            </a:r>
            <a:r>
              <a:rPr lang="en-US" altLang="en-US" sz="1800" dirty="0">
                <a:latin typeface="Arial" panose="020B0604020202020204" pitchFamily="34" charset="0"/>
              </a:rPr>
              <a:t> de phrases: </a:t>
            </a:r>
          </a:p>
          <a:p>
            <a:pPr marL="0" marR="0" lvl="0" indent="0" defTabSz="914400" rtl="0" eaLnBrk="0" fontAlgn="base" latinLnBrk="0" hangingPunct="0">
              <a:spcBef>
                <a:spcPct val="0"/>
              </a:spcBef>
              <a:spcAft>
                <a:spcPts val="600"/>
              </a:spcAft>
              <a:buClrTx/>
              <a:buSzTx/>
              <a:buFontTx/>
              <a:buChar char="•"/>
              <a:tabLst/>
            </a:pPr>
            <a:endParaRPr lang="en-US" altLang="en-US" sz="1800" dirty="0">
              <a:latin typeface="Arial" panose="020B0604020202020204" pitchFamily="34" charset="0"/>
            </a:endParaRPr>
          </a:p>
          <a:p>
            <a:pPr marL="342900" lvl="0" indent="-342900" eaLnBrk="0" fontAlgn="base" hangingPunct="0">
              <a:spcBef>
                <a:spcPct val="0"/>
              </a:spcBef>
              <a:spcAft>
                <a:spcPts val="600"/>
              </a:spcAft>
              <a:buFont typeface="+mj-lt"/>
              <a:buAutoNum type="arabicPeriod"/>
            </a:pPr>
            <a:r>
              <a:rPr kumimoji="0" lang="en-US" altLang="en-US" sz="1800" b="1" i="0" u="none" strike="noStrike" cap="none" normalizeH="0" baseline="0" dirty="0">
                <a:ln>
                  <a:noFill/>
                </a:ln>
                <a:effectLst/>
                <a:latin typeface="Arial" panose="020B0604020202020204" pitchFamily="34" charset="0"/>
              </a:rPr>
              <a:t>Le chat domestique descend du chat </a:t>
            </a:r>
            <a:r>
              <a:rPr kumimoji="0" lang="en-US" altLang="en-US" sz="1800" b="1" i="0" u="none" strike="noStrike" cap="none" normalizeH="0" baseline="0" dirty="0" err="1">
                <a:ln>
                  <a:noFill/>
                </a:ln>
                <a:effectLst/>
                <a:latin typeface="Arial" panose="020B0604020202020204" pitchFamily="34" charset="0"/>
              </a:rPr>
              <a:t>sauvage</a:t>
            </a:r>
            <a:r>
              <a:rPr kumimoji="0" lang="en-US" altLang="en-US" sz="1800" b="1" i="0" u="none" strike="noStrike" cap="none" normalizeH="0" baseline="0" dirty="0">
                <a:ln>
                  <a:noFill/>
                </a:ln>
                <a:effectLst/>
                <a:latin typeface="Arial" panose="020B0604020202020204" pitchFamily="34" charset="0"/>
              </a:rPr>
              <a:t> </a:t>
            </a:r>
            <a:r>
              <a:rPr kumimoji="0" lang="en-US" altLang="en-US" sz="1800" b="1" i="0" u="none" strike="noStrike" cap="none" normalizeH="0" baseline="0" dirty="0" err="1">
                <a:ln>
                  <a:noFill/>
                </a:ln>
                <a:effectLst/>
                <a:latin typeface="Arial" panose="020B0604020202020204" pitchFamily="34" charset="0"/>
              </a:rPr>
              <a:t>d’Afrique</a:t>
            </a:r>
            <a:r>
              <a:rPr kumimoji="0" lang="en-US" altLang="en-US" sz="1800" b="1" i="0" u="none" strike="noStrike" cap="none" normalizeH="0" baseline="0" dirty="0">
                <a:ln>
                  <a:noFill/>
                </a:ln>
                <a:effectLst/>
                <a:latin typeface="Arial" panose="020B0604020202020204" pitchFamily="34" charset="0"/>
              </a:rPr>
              <a:t>, son </a:t>
            </a:r>
            <a:r>
              <a:rPr kumimoji="0" lang="en-US" altLang="en-US" sz="1800" b="1" i="0" u="none" strike="noStrike" cap="none" normalizeH="0" baseline="0" dirty="0" err="1">
                <a:ln>
                  <a:noFill/>
                </a:ln>
                <a:effectLst/>
                <a:latin typeface="Arial" panose="020B0604020202020204" pitchFamily="34" charset="0"/>
              </a:rPr>
              <a:t>ancêtre</a:t>
            </a:r>
            <a:r>
              <a:rPr kumimoji="0" lang="en-US" altLang="en-US" sz="1800" b="1" i="0" u="none" strike="noStrike" cap="none" normalizeH="0" baseline="0" dirty="0">
                <a:ln>
                  <a:noFill/>
                </a:ln>
                <a:effectLst/>
                <a:latin typeface="Arial" panose="020B0604020202020204" pitchFamily="34" charset="0"/>
              </a:rPr>
              <a:t> le plus </a:t>
            </a:r>
            <a:r>
              <a:rPr kumimoji="0" lang="en-US" altLang="en-US" sz="1800" b="1" i="0" u="none" strike="noStrike" cap="none" normalizeH="0" baseline="0" dirty="0" err="1">
                <a:ln>
                  <a:noFill/>
                </a:ln>
                <a:effectLst/>
                <a:latin typeface="Arial" panose="020B0604020202020204" pitchFamily="34" charset="0"/>
              </a:rPr>
              <a:t>proche</a:t>
            </a:r>
            <a:r>
              <a:rPr kumimoji="0" lang="en-US" altLang="en-US" sz="1800" b="1" i="0" u="none" strike="noStrike" cap="none" normalizeH="0" baseline="0" dirty="0">
                <a:ln>
                  <a:noFill/>
                </a:ln>
                <a:effectLst/>
                <a:latin typeface="Arial" panose="020B0604020202020204" pitchFamily="34" charset="0"/>
              </a:rPr>
              <a:t>.</a:t>
            </a:r>
            <a:endParaRPr kumimoji="0" lang="en-US" altLang="en-US" sz="1800" b="0" i="0" u="none" strike="noStrike" cap="none" normalizeH="0" baseline="0" dirty="0">
              <a:ln>
                <a:noFill/>
              </a:ln>
              <a:effectLst/>
              <a:latin typeface="Arial" panose="020B0604020202020204" pitchFamily="34" charset="0"/>
            </a:endParaRPr>
          </a:p>
          <a:p>
            <a:pPr marL="342900" lvl="0" indent="-342900" eaLnBrk="0" fontAlgn="base" hangingPunct="0">
              <a:spcBef>
                <a:spcPct val="0"/>
              </a:spcBef>
              <a:spcAft>
                <a:spcPts val="600"/>
              </a:spcAft>
              <a:buFont typeface="+mj-lt"/>
              <a:buAutoNum type="arabicPeriod"/>
            </a:pPr>
            <a:r>
              <a:rPr kumimoji="0" lang="en-US" altLang="en-US" sz="1800" b="1" i="0" u="none" strike="noStrike" cap="none" normalizeH="0" baseline="0" dirty="0">
                <a:ln>
                  <a:noFill/>
                </a:ln>
                <a:effectLst/>
                <a:latin typeface="Arial" panose="020B0604020202020204" pitchFamily="34" charset="0"/>
              </a:rPr>
              <a:t>Dans </a:t>
            </a:r>
            <a:r>
              <a:rPr kumimoji="0" lang="en-US" altLang="en-US" sz="1800" b="1" i="0" u="none" strike="noStrike" cap="none" normalizeH="0" baseline="0" dirty="0" err="1">
                <a:ln>
                  <a:noFill/>
                </a:ln>
                <a:effectLst/>
                <a:latin typeface="Arial" panose="020B0604020202020204" pitchFamily="34" charset="0"/>
              </a:rPr>
              <a:t>l’Égypte</a:t>
            </a:r>
            <a:r>
              <a:rPr kumimoji="0" lang="en-US" altLang="en-US" sz="1800" b="1" i="0" u="none" strike="noStrike" cap="none" normalizeH="0" baseline="0" dirty="0">
                <a:ln>
                  <a:noFill/>
                </a:ln>
                <a:effectLst/>
                <a:latin typeface="Arial" panose="020B0604020202020204" pitchFamily="34" charset="0"/>
              </a:rPr>
              <a:t> </a:t>
            </a:r>
            <a:r>
              <a:rPr kumimoji="0" lang="en-US" altLang="en-US" sz="1800" b="1" i="0" u="none" strike="noStrike" cap="none" normalizeH="0" baseline="0" dirty="0" err="1">
                <a:ln>
                  <a:noFill/>
                </a:ln>
                <a:effectLst/>
                <a:latin typeface="Arial" panose="020B0604020202020204" pitchFamily="34" charset="0"/>
              </a:rPr>
              <a:t>ancienne</a:t>
            </a:r>
            <a:r>
              <a:rPr kumimoji="0" lang="en-US" altLang="en-US" sz="1800" b="1" i="0" u="none" strike="noStrike" cap="none" normalizeH="0" baseline="0" dirty="0">
                <a:ln>
                  <a:noFill/>
                </a:ln>
                <a:effectLst/>
                <a:latin typeface="Arial" panose="020B0604020202020204" pitchFamily="34" charset="0"/>
              </a:rPr>
              <a:t>, le chat </a:t>
            </a:r>
            <a:r>
              <a:rPr kumimoji="0" lang="en-US" altLang="en-US" sz="1800" b="1" i="0" u="none" strike="noStrike" cap="none" normalizeH="0" baseline="0" dirty="0" err="1">
                <a:ln>
                  <a:noFill/>
                </a:ln>
                <a:effectLst/>
                <a:latin typeface="Arial" panose="020B0604020202020204" pitchFamily="34" charset="0"/>
              </a:rPr>
              <a:t>était</a:t>
            </a:r>
            <a:r>
              <a:rPr kumimoji="0" lang="en-US" altLang="en-US" sz="1800" b="1" i="0" u="none" strike="noStrike" cap="none" normalizeH="0" baseline="0" dirty="0">
                <a:ln>
                  <a:noFill/>
                </a:ln>
                <a:effectLst/>
                <a:latin typeface="Arial" panose="020B0604020202020204" pitchFamily="34" charset="0"/>
              </a:rPr>
              <a:t> </a:t>
            </a:r>
            <a:r>
              <a:rPr kumimoji="0" lang="en-US" altLang="en-US" sz="1800" b="1" i="0" u="none" strike="noStrike" cap="none" normalizeH="0" baseline="0" dirty="0" err="1">
                <a:ln>
                  <a:noFill/>
                </a:ln>
                <a:effectLst/>
                <a:latin typeface="Arial" panose="020B0604020202020204" pitchFamily="34" charset="0"/>
              </a:rPr>
              <a:t>considéré</a:t>
            </a:r>
            <a:r>
              <a:rPr kumimoji="0" lang="en-US" altLang="en-US" sz="1800" b="1" i="0" u="none" strike="noStrike" cap="none" normalizeH="0" baseline="0" dirty="0">
                <a:ln>
                  <a:noFill/>
                </a:ln>
                <a:effectLst/>
                <a:latin typeface="Arial" panose="020B0604020202020204" pitchFamily="34" charset="0"/>
              </a:rPr>
              <a:t> </a:t>
            </a:r>
            <a:r>
              <a:rPr kumimoji="0" lang="en-US" altLang="en-US" sz="1800" b="1" i="0" u="none" strike="noStrike" cap="none" normalizeH="0" baseline="0" dirty="0" err="1">
                <a:ln>
                  <a:noFill/>
                </a:ln>
                <a:effectLst/>
                <a:latin typeface="Arial" panose="020B0604020202020204" pitchFamily="34" charset="0"/>
              </a:rPr>
              <a:t>comme</a:t>
            </a:r>
            <a:r>
              <a:rPr kumimoji="0" lang="en-US" altLang="en-US" sz="1800" b="1" i="0" u="none" strike="noStrike" cap="none" normalizeH="0" baseline="0" dirty="0">
                <a:ln>
                  <a:noFill/>
                </a:ln>
                <a:effectLst/>
                <a:latin typeface="Arial" panose="020B0604020202020204" pitchFamily="34" charset="0"/>
              </a:rPr>
              <a:t> un animal sacré et un </a:t>
            </a:r>
            <a:r>
              <a:rPr kumimoji="0" lang="en-US" altLang="en-US" sz="1800" b="1" i="0" u="none" strike="noStrike" cap="none" normalizeH="0" baseline="0" dirty="0" err="1">
                <a:ln>
                  <a:noFill/>
                </a:ln>
                <a:effectLst/>
                <a:latin typeface="Arial" panose="020B0604020202020204" pitchFamily="34" charset="0"/>
              </a:rPr>
              <a:t>symbole</a:t>
            </a:r>
            <a:r>
              <a:rPr kumimoji="0" lang="en-US" altLang="en-US" sz="1800" b="1" i="0" u="none" strike="noStrike" cap="none" normalizeH="0" baseline="0" dirty="0">
                <a:ln>
                  <a:noFill/>
                </a:ln>
                <a:effectLst/>
                <a:latin typeface="Arial" panose="020B0604020202020204" pitchFamily="34" charset="0"/>
              </a:rPr>
              <a:t> de protection.</a:t>
            </a:r>
            <a:endParaRPr kumimoji="0" lang="en-US" altLang="en-US" sz="1800" b="0" i="0" u="none" strike="noStrike" cap="none" normalizeH="0" baseline="0" dirty="0">
              <a:ln>
                <a:noFill/>
              </a:ln>
              <a:effectLst/>
              <a:latin typeface="Arial" panose="020B0604020202020204" pitchFamily="34" charset="0"/>
            </a:endParaRPr>
          </a:p>
          <a:p>
            <a:pPr marL="342900" lvl="0" indent="-342900" eaLnBrk="0" fontAlgn="base" hangingPunct="0">
              <a:spcBef>
                <a:spcPct val="0"/>
              </a:spcBef>
              <a:spcAft>
                <a:spcPts val="600"/>
              </a:spcAft>
              <a:buFont typeface="+mj-lt"/>
              <a:buAutoNum type="arabicPeriod"/>
            </a:pPr>
            <a:r>
              <a:rPr kumimoji="0" lang="en-US" altLang="en-US" sz="1800" b="1" i="0" u="none" strike="noStrike" cap="none" normalizeH="0" baseline="0" dirty="0" err="1">
                <a:ln>
                  <a:noFill/>
                </a:ln>
                <a:effectLst/>
                <a:latin typeface="Arial" panose="020B0604020202020204" pitchFamily="34" charset="0"/>
              </a:rPr>
              <a:t>Chaque</a:t>
            </a:r>
            <a:r>
              <a:rPr kumimoji="0" lang="en-US" altLang="en-US" sz="1800" b="1" i="0" u="none" strike="noStrike" cap="none" normalizeH="0" baseline="0" dirty="0">
                <a:ln>
                  <a:noFill/>
                </a:ln>
                <a:effectLst/>
                <a:latin typeface="Arial" panose="020B0604020202020204" pitchFamily="34" charset="0"/>
              </a:rPr>
              <a:t> race de chat </a:t>
            </a:r>
            <a:r>
              <a:rPr kumimoji="0" lang="en-US" altLang="en-US" sz="1800" b="1" i="0" u="none" strike="noStrike" cap="none" normalizeH="0" baseline="0" dirty="0" err="1">
                <a:ln>
                  <a:noFill/>
                </a:ln>
                <a:effectLst/>
                <a:latin typeface="Arial" panose="020B0604020202020204" pitchFamily="34" charset="0"/>
              </a:rPr>
              <a:t>possède</a:t>
            </a:r>
            <a:r>
              <a:rPr kumimoji="0" lang="en-US" altLang="en-US" sz="1800" b="1" i="0" u="none" strike="noStrike" cap="none" normalizeH="0" baseline="0" dirty="0">
                <a:ln>
                  <a:noFill/>
                </a:ln>
                <a:effectLst/>
                <a:latin typeface="Arial" panose="020B0604020202020204" pitchFamily="34" charset="0"/>
              </a:rPr>
              <a:t> des </a:t>
            </a:r>
            <a:r>
              <a:rPr kumimoji="0" lang="en-US" altLang="en-US" sz="1800" b="1" i="0" u="none" strike="noStrike" cap="none" normalizeH="0" baseline="0" dirty="0" err="1">
                <a:ln>
                  <a:noFill/>
                </a:ln>
                <a:effectLst/>
                <a:latin typeface="Arial" panose="020B0604020202020204" pitchFamily="34" charset="0"/>
              </a:rPr>
              <a:t>caractéristiques</a:t>
            </a:r>
            <a:r>
              <a:rPr kumimoji="0" lang="en-US" altLang="en-US" sz="1800" b="1" i="0" u="none" strike="noStrike" cap="none" normalizeH="0" baseline="0" dirty="0">
                <a:ln>
                  <a:noFill/>
                </a:ln>
                <a:effectLst/>
                <a:latin typeface="Arial" panose="020B0604020202020204" pitchFamily="34" charset="0"/>
              </a:rPr>
              <a:t> physiques </a:t>
            </a:r>
            <a:r>
              <a:rPr kumimoji="0" lang="en-US" altLang="en-US" sz="1800" b="1" i="0" u="none" strike="noStrike" cap="none" normalizeH="0" baseline="0" dirty="0" err="1">
                <a:ln>
                  <a:noFill/>
                </a:ln>
                <a:effectLst/>
                <a:latin typeface="Arial" panose="020B0604020202020204" pitchFamily="34" charset="0"/>
              </a:rPr>
              <a:t>uniques</a:t>
            </a:r>
            <a:r>
              <a:rPr kumimoji="0" lang="en-US" altLang="en-US" sz="1800" b="1" i="0" u="none" strike="noStrike" cap="none" normalizeH="0" baseline="0" dirty="0">
                <a:ln>
                  <a:noFill/>
                </a:ln>
                <a:effectLst/>
                <a:latin typeface="Arial" panose="020B0604020202020204" pitchFamily="34" charset="0"/>
              </a:rPr>
              <a:t>, </a:t>
            </a:r>
            <a:r>
              <a:rPr kumimoji="0" lang="en-US" altLang="en-US" sz="1800" b="1" i="0" u="none" strike="noStrike" cap="none" normalizeH="0" baseline="0" dirty="0" err="1">
                <a:ln>
                  <a:noFill/>
                </a:ln>
                <a:effectLst/>
                <a:latin typeface="Arial" panose="020B0604020202020204" pitchFamily="34" charset="0"/>
              </a:rPr>
              <a:t>comme</a:t>
            </a:r>
            <a:r>
              <a:rPr kumimoji="0" lang="en-US" altLang="en-US" sz="1800" b="1" i="0" u="none" strike="noStrike" cap="none" normalizeH="0" baseline="0" dirty="0">
                <a:ln>
                  <a:noFill/>
                </a:ln>
                <a:effectLst/>
                <a:latin typeface="Arial" panose="020B0604020202020204" pitchFamily="34" charset="0"/>
              </a:rPr>
              <a:t> la longueur du pelage </a:t>
            </a:r>
            <a:r>
              <a:rPr kumimoji="0" lang="en-US" altLang="en-US" sz="1800" b="1" i="0" u="none" strike="noStrike" cap="none" normalizeH="0" baseline="0" dirty="0" err="1">
                <a:ln>
                  <a:noFill/>
                </a:ln>
                <a:effectLst/>
                <a:latin typeface="Arial" panose="020B0604020202020204" pitchFamily="34" charset="0"/>
              </a:rPr>
              <a:t>ou</a:t>
            </a:r>
            <a:r>
              <a:rPr kumimoji="0" lang="en-US" altLang="en-US" sz="1800" b="1" i="0" u="none" strike="noStrike" cap="none" normalizeH="0" baseline="0" dirty="0">
                <a:ln>
                  <a:noFill/>
                </a:ln>
                <a:effectLst/>
                <a:latin typeface="Arial" panose="020B0604020202020204" pitchFamily="34" charset="0"/>
              </a:rPr>
              <a:t> la </a:t>
            </a:r>
            <a:r>
              <a:rPr kumimoji="0" lang="en-US" altLang="en-US" sz="1800" b="1" i="0" u="none" strike="noStrike" cap="none" normalizeH="0" baseline="0" dirty="0" err="1">
                <a:ln>
                  <a:noFill/>
                </a:ln>
                <a:effectLst/>
                <a:latin typeface="Arial" panose="020B0604020202020204" pitchFamily="34" charset="0"/>
              </a:rPr>
              <a:t>forme</a:t>
            </a:r>
            <a:r>
              <a:rPr kumimoji="0" lang="en-US" altLang="en-US" sz="1800" b="1" i="0" u="none" strike="noStrike" cap="none" normalizeH="0" baseline="0" dirty="0">
                <a:ln>
                  <a:noFill/>
                </a:ln>
                <a:effectLst/>
                <a:latin typeface="Arial" panose="020B0604020202020204" pitchFamily="34" charset="0"/>
              </a:rPr>
              <a:t> des </a:t>
            </a:r>
            <a:r>
              <a:rPr kumimoji="0" lang="en-US" altLang="en-US" sz="1800" b="1" i="0" u="none" strike="noStrike" cap="none" normalizeH="0" baseline="0" dirty="0" err="1">
                <a:ln>
                  <a:noFill/>
                </a:ln>
                <a:effectLst/>
                <a:latin typeface="Arial" panose="020B0604020202020204" pitchFamily="34" charset="0"/>
              </a:rPr>
              <a:t>oreilles</a:t>
            </a:r>
            <a:r>
              <a:rPr kumimoji="0" lang="en-US" altLang="en-US" sz="1800" b="1" i="0" u="none" strike="noStrike" cap="none" normalizeH="0" baseline="0" dirty="0">
                <a:ln>
                  <a:noFill/>
                </a:ln>
                <a:effectLst/>
                <a:latin typeface="Arial" panose="020B0604020202020204" pitchFamily="34" charset="0"/>
              </a:rPr>
              <a:t>.</a:t>
            </a:r>
            <a:endParaRPr kumimoji="0" lang="en-US" altLang="en-US" sz="1800" b="0" i="0" u="none" strike="noStrike" cap="none" normalizeH="0" baseline="0" dirty="0">
              <a:ln>
                <a:noFill/>
              </a:ln>
              <a:effectLst/>
              <a:latin typeface="Arial" panose="020B0604020202020204" pitchFamily="34" charset="0"/>
            </a:endParaRPr>
          </a:p>
          <a:p>
            <a:pPr marL="342900" lvl="0" indent="-342900" eaLnBrk="0" fontAlgn="base" hangingPunct="0">
              <a:spcBef>
                <a:spcPct val="0"/>
              </a:spcBef>
              <a:spcAft>
                <a:spcPts val="600"/>
              </a:spcAft>
              <a:buFont typeface="+mj-lt"/>
              <a:buAutoNum type="arabicPeriod"/>
            </a:pPr>
            <a:r>
              <a:rPr kumimoji="0" lang="en-US" altLang="en-US" sz="1800" b="1" i="0" u="none" strike="noStrike" cap="none" normalizeH="0" baseline="0" dirty="0">
                <a:ln>
                  <a:noFill/>
                </a:ln>
                <a:effectLst/>
                <a:latin typeface="Arial" panose="020B0604020202020204" pitchFamily="34" charset="0"/>
              </a:rPr>
              <a:t>Les chats </a:t>
            </a:r>
            <a:r>
              <a:rPr kumimoji="0" lang="en-US" altLang="en-US" sz="1800" b="1" i="0" u="none" strike="noStrike" cap="none" normalizeH="0" baseline="0" dirty="0" err="1">
                <a:ln>
                  <a:noFill/>
                </a:ln>
                <a:effectLst/>
                <a:latin typeface="Arial" panose="020B0604020202020204" pitchFamily="34" charset="0"/>
              </a:rPr>
              <a:t>sont</a:t>
            </a:r>
            <a:r>
              <a:rPr kumimoji="0" lang="en-US" altLang="en-US" sz="1800" b="1" i="0" u="none" strike="noStrike" cap="none" normalizeH="0" baseline="0" dirty="0">
                <a:ln>
                  <a:noFill/>
                </a:ln>
                <a:effectLst/>
                <a:latin typeface="Arial" panose="020B0604020202020204" pitchFamily="34" charset="0"/>
              </a:rPr>
              <a:t> des </a:t>
            </a:r>
            <a:r>
              <a:rPr kumimoji="0" lang="en-US" altLang="en-US" sz="1800" b="1" i="0" u="none" strike="noStrike" cap="none" normalizeH="0" baseline="0" dirty="0" err="1">
                <a:ln>
                  <a:noFill/>
                </a:ln>
                <a:effectLst/>
                <a:latin typeface="Arial" panose="020B0604020202020204" pitchFamily="34" charset="0"/>
              </a:rPr>
              <a:t>félins</a:t>
            </a:r>
            <a:r>
              <a:rPr kumimoji="0" lang="en-US" altLang="en-US" sz="1800" b="1" i="0" u="none" strike="noStrike" cap="none" normalizeH="0" baseline="0" dirty="0">
                <a:ln>
                  <a:noFill/>
                </a:ln>
                <a:effectLst/>
                <a:latin typeface="Arial" panose="020B0604020202020204" pitchFamily="34" charset="0"/>
              </a:rPr>
              <a:t> très </a:t>
            </a:r>
            <a:r>
              <a:rPr kumimoji="0" lang="en-US" altLang="en-US" sz="1800" b="1" i="0" u="none" strike="noStrike" cap="none" normalizeH="0" baseline="0" dirty="0" err="1">
                <a:ln>
                  <a:noFill/>
                </a:ln>
                <a:effectLst/>
                <a:latin typeface="Arial" panose="020B0604020202020204" pitchFamily="34" charset="0"/>
              </a:rPr>
              <a:t>agiles</a:t>
            </a:r>
            <a:r>
              <a:rPr kumimoji="0" lang="en-US" altLang="en-US" sz="1800" b="1" i="0" u="none" strike="noStrike" cap="none" normalizeH="0" baseline="0" dirty="0">
                <a:ln>
                  <a:noFill/>
                </a:ln>
                <a:effectLst/>
                <a:latin typeface="Arial" panose="020B0604020202020204" pitchFamily="34" charset="0"/>
              </a:rPr>
              <a:t>, </a:t>
            </a:r>
            <a:r>
              <a:rPr kumimoji="0" lang="en-US" altLang="en-US" sz="1800" b="1" i="0" u="none" strike="noStrike" cap="none" normalizeH="0" baseline="0" dirty="0" err="1">
                <a:ln>
                  <a:noFill/>
                </a:ln>
                <a:effectLst/>
                <a:latin typeface="Arial" panose="020B0604020202020204" pitchFamily="34" charset="0"/>
              </a:rPr>
              <a:t>capables</a:t>
            </a:r>
            <a:r>
              <a:rPr kumimoji="0" lang="en-US" altLang="en-US" sz="1800" b="1" i="0" u="none" strike="noStrike" cap="none" normalizeH="0" baseline="0" dirty="0">
                <a:ln>
                  <a:noFill/>
                </a:ln>
                <a:effectLst/>
                <a:latin typeface="Arial" panose="020B0604020202020204" pitchFamily="34" charset="0"/>
              </a:rPr>
              <a:t> de </a:t>
            </a:r>
            <a:r>
              <a:rPr kumimoji="0" lang="en-US" altLang="en-US" sz="1800" b="1" i="0" u="none" strike="noStrike" cap="none" normalizeH="0" baseline="0" dirty="0" err="1">
                <a:ln>
                  <a:noFill/>
                </a:ln>
                <a:effectLst/>
                <a:latin typeface="Arial" panose="020B0604020202020204" pitchFamily="34" charset="0"/>
              </a:rPr>
              <a:t>chasser</a:t>
            </a:r>
            <a:r>
              <a:rPr kumimoji="0" lang="en-US" altLang="en-US" sz="1800" b="1" i="0" u="none" strike="noStrike" cap="none" normalizeH="0" baseline="0" dirty="0">
                <a:ln>
                  <a:noFill/>
                </a:ln>
                <a:effectLst/>
                <a:latin typeface="Arial" panose="020B0604020202020204" pitchFamily="34" charset="0"/>
              </a:rPr>
              <a:t> grâce à </a:t>
            </a:r>
            <a:r>
              <a:rPr kumimoji="0" lang="en-US" altLang="en-US" sz="1800" b="1" i="0" u="none" strike="noStrike" cap="none" normalizeH="0" baseline="0" dirty="0" err="1">
                <a:ln>
                  <a:noFill/>
                </a:ln>
                <a:effectLst/>
                <a:latin typeface="Arial" panose="020B0604020202020204" pitchFamily="34" charset="0"/>
              </a:rPr>
              <a:t>leurs</a:t>
            </a:r>
            <a:r>
              <a:rPr kumimoji="0" lang="en-US" altLang="en-US" sz="1800" b="1" i="0" u="none" strike="noStrike" cap="none" normalizeH="0" baseline="0" dirty="0">
                <a:ln>
                  <a:noFill/>
                </a:ln>
                <a:effectLst/>
                <a:latin typeface="Arial" panose="020B0604020202020204" pitchFamily="34" charset="0"/>
              </a:rPr>
              <a:t> </a:t>
            </a:r>
            <a:r>
              <a:rPr kumimoji="0" lang="en-US" altLang="en-US" sz="1800" b="1" i="0" u="none" strike="noStrike" cap="none" normalizeH="0" baseline="0" dirty="0" err="1">
                <a:ln>
                  <a:noFill/>
                </a:ln>
                <a:effectLst/>
                <a:latin typeface="Arial" panose="020B0604020202020204" pitchFamily="34" charset="0"/>
              </a:rPr>
              <a:t>sens</a:t>
            </a:r>
            <a:r>
              <a:rPr kumimoji="0" lang="en-US" altLang="en-US" sz="1800" b="1" i="0" u="none" strike="noStrike" cap="none" normalizeH="0" baseline="0" dirty="0">
                <a:ln>
                  <a:noFill/>
                </a:ln>
                <a:effectLst/>
                <a:latin typeface="Arial" panose="020B0604020202020204" pitchFamily="34" charset="0"/>
              </a:rPr>
              <a:t> très </a:t>
            </a:r>
            <a:r>
              <a:rPr kumimoji="0" lang="en-US" altLang="en-US" sz="1800" b="1" i="0" u="none" strike="noStrike" cap="none" normalizeH="0" baseline="0" dirty="0" err="1">
                <a:ln>
                  <a:noFill/>
                </a:ln>
                <a:effectLst/>
                <a:latin typeface="Arial" panose="020B0604020202020204" pitchFamily="34" charset="0"/>
              </a:rPr>
              <a:t>développés</a:t>
            </a:r>
            <a:r>
              <a:rPr kumimoji="0" lang="en-US" altLang="en-US" sz="1800" b="1" i="0" u="none" strike="noStrike" cap="none" normalizeH="0" baseline="0" dirty="0">
                <a:ln>
                  <a:noFill/>
                </a:ln>
                <a:effectLst/>
                <a:latin typeface="Arial" panose="020B0604020202020204" pitchFamily="34" charset="0"/>
              </a:rPr>
              <a:t>.</a:t>
            </a:r>
            <a:endParaRPr kumimoji="0" lang="en-US" altLang="en-US" sz="1800" b="0" i="0" u="none" strike="noStrike" cap="none" normalizeH="0" baseline="0" dirty="0">
              <a:ln>
                <a:noFill/>
              </a:ln>
              <a:effectLst/>
              <a:latin typeface="Arial" panose="020B0604020202020204" pitchFamily="34" charset="0"/>
            </a:endParaRPr>
          </a:p>
          <a:p>
            <a:pPr marL="342900" lvl="0" indent="-342900" eaLnBrk="0" fontAlgn="base" hangingPunct="0">
              <a:spcBef>
                <a:spcPct val="0"/>
              </a:spcBef>
              <a:spcAft>
                <a:spcPts val="600"/>
              </a:spcAft>
              <a:buFont typeface="+mj-lt"/>
              <a:buAutoNum type="arabicPeriod"/>
            </a:pPr>
            <a:r>
              <a:rPr kumimoji="0" lang="en-US" altLang="en-US" sz="1800" b="1" i="0" u="none" strike="noStrike" cap="none" normalizeH="0" baseline="0" dirty="0" err="1">
                <a:ln>
                  <a:noFill/>
                </a:ln>
                <a:effectLst/>
                <a:latin typeface="Arial" panose="020B0604020202020204" pitchFamily="34" charset="0"/>
              </a:rPr>
              <a:t>Aujourd’hui</a:t>
            </a:r>
            <a:r>
              <a:rPr kumimoji="0" lang="en-US" altLang="en-US" sz="1800" b="1" i="0" u="none" strike="noStrike" cap="none" normalizeH="0" baseline="0" dirty="0">
                <a:ln>
                  <a:noFill/>
                </a:ln>
                <a:effectLst/>
                <a:latin typeface="Arial" panose="020B0604020202020204" pitchFamily="34" charset="0"/>
              </a:rPr>
              <a:t>, le chat est un </a:t>
            </a:r>
            <a:r>
              <a:rPr kumimoji="0" lang="en-US" altLang="en-US" sz="1800" b="1" i="0" u="none" strike="noStrike" cap="none" normalizeH="0" baseline="0" dirty="0" err="1">
                <a:ln>
                  <a:noFill/>
                </a:ln>
                <a:effectLst/>
                <a:latin typeface="Arial" panose="020B0604020202020204" pitchFamily="34" charset="0"/>
              </a:rPr>
              <a:t>compagnon</a:t>
            </a:r>
            <a:r>
              <a:rPr kumimoji="0" lang="en-US" altLang="en-US" sz="1800" b="1" i="0" u="none" strike="noStrike" cap="none" normalizeH="0" baseline="0" dirty="0">
                <a:ln>
                  <a:noFill/>
                </a:ln>
                <a:effectLst/>
                <a:latin typeface="Arial" panose="020B0604020202020204" pitchFamily="34" charset="0"/>
              </a:rPr>
              <a:t> </a:t>
            </a:r>
            <a:r>
              <a:rPr kumimoji="0" lang="en-US" altLang="en-US" sz="1800" b="1" i="0" u="none" strike="noStrike" cap="none" normalizeH="0" baseline="0" dirty="0" err="1">
                <a:ln>
                  <a:noFill/>
                </a:ln>
                <a:effectLst/>
                <a:latin typeface="Arial" panose="020B0604020202020204" pitchFamily="34" charset="0"/>
              </a:rPr>
              <a:t>apprécié</a:t>
            </a:r>
            <a:r>
              <a:rPr kumimoji="0" lang="en-US" altLang="en-US" sz="1800" b="1" i="0" u="none" strike="noStrike" cap="none" normalizeH="0" baseline="0" dirty="0">
                <a:ln>
                  <a:noFill/>
                </a:ln>
                <a:effectLst/>
                <a:latin typeface="Arial" panose="020B0604020202020204" pitchFamily="34" charset="0"/>
              </a:rPr>
              <a:t> dans de </a:t>
            </a:r>
            <a:r>
              <a:rPr kumimoji="0" lang="en-US" altLang="en-US" sz="1800" b="1" i="0" u="none" strike="noStrike" cap="none" normalizeH="0" baseline="0" dirty="0" err="1">
                <a:ln>
                  <a:noFill/>
                </a:ln>
                <a:effectLst/>
                <a:latin typeface="Arial" panose="020B0604020202020204" pitchFamily="34" charset="0"/>
              </a:rPr>
              <a:t>nombreuses</a:t>
            </a:r>
            <a:r>
              <a:rPr kumimoji="0" lang="en-US" altLang="en-US" sz="1800" b="1" i="0" u="none" strike="noStrike" cap="none" normalizeH="0" baseline="0" dirty="0">
                <a:ln>
                  <a:noFill/>
                </a:ln>
                <a:effectLst/>
                <a:latin typeface="Arial" panose="020B0604020202020204" pitchFamily="34" charset="0"/>
              </a:rPr>
              <a:t> cultures à travers le monde.</a:t>
            </a:r>
            <a:endParaRPr kumimoji="0" lang="en-US" altLang="en-US" sz="18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endParaRPr lang="en-US" altLang="en-US" sz="1600" dirty="0">
              <a:latin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endParaRPr kumimoji="0" lang="en-US" altLang="en-US" sz="16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3484531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A59FD0-3B93-8529-028E-98F0F4787CA1}"/>
              </a:ext>
            </a:extLst>
          </p:cNvPr>
          <p:cNvSpPr>
            <a:spLocks noGrp="1"/>
          </p:cNvSpPr>
          <p:nvPr>
            <p:ph type="title"/>
          </p:nvPr>
        </p:nvSpPr>
        <p:spPr>
          <a:xfrm>
            <a:off x="466722" y="586855"/>
            <a:ext cx="3201366" cy="3387497"/>
          </a:xfrm>
        </p:spPr>
        <p:txBody>
          <a:bodyPr anchor="b">
            <a:normAutofit/>
          </a:bodyPr>
          <a:lstStyle/>
          <a:p>
            <a:pPr algn="r"/>
            <a:r>
              <a:rPr lang="fr-CA" sz="4000">
                <a:solidFill>
                  <a:srgbClr val="FFFFFF"/>
                </a:solidFill>
              </a:rPr>
              <a:t>Texte informatif: les chats à travers l'histoire </a:t>
            </a:r>
            <a:endParaRPr lang="en-CA" sz="4000">
              <a:solidFill>
                <a:srgbClr val="FFFFFF"/>
              </a:solidFill>
            </a:endParaRPr>
          </a:p>
        </p:txBody>
      </p:sp>
      <p:sp>
        <p:nvSpPr>
          <p:cNvPr id="3" name="Content Placeholder 2">
            <a:extLst>
              <a:ext uri="{FF2B5EF4-FFF2-40B4-BE49-F238E27FC236}">
                <a16:creationId xmlns:a16="http://schemas.microsoft.com/office/drawing/2014/main" id="{242BE946-38C2-7EDD-6F57-BC1E764684FC}"/>
              </a:ext>
            </a:extLst>
          </p:cNvPr>
          <p:cNvSpPr>
            <a:spLocks noGrp="1"/>
          </p:cNvSpPr>
          <p:nvPr>
            <p:ph idx="1"/>
          </p:nvPr>
        </p:nvSpPr>
        <p:spPr>
          <a:xfrm>
            <a:off x="4367695" y="289932"/>
            <a:ext cx="7686773" cy="6311590"/>
          </a:xfrm>
        </p:spPr>
        <p:txBody>
          <a:bodyPr anchor="ctr">
            <a:normAutofit/>
          </a:bodyPr>
          <a:lstStyle/>
          <a:p>
            <a:r>
              <a:rPr lang="fr-FR" sz="1700">
                <a:effectLst/>
              </a:rPr>
              <a:t>Le chat domestique vit avec les humains depuis des milliers d’années. Les premiers chats apprivoisés venaient du Moyen-Orient, où ils aidaient les gens à protéger les récoltes en chassant les souris. Grâce à leur utilité, les chats sont rapidement devenus des compagnons appréciés dans de nombreuses régions du monde.</a:t>
            </a:r>
            <a:endParaRPr lang="fr-FR" sz="1700"/>
          </a:p>
          <a:p>
            <a:r>
              <a:rPr lang="fr-FR" sz="1700">
                <a:effectLst/>
              </a:rPr>
              <a:t>Dans l’Égypte ancienne, les chats étaient considérés comme des animaux sacrés. Ils représentaient la protection et la chance, et certaines familles les honoraient comme des membres importants de la maison. Plus tard, dans d’autres cultures, les chats ont parfois été associés à des légendes, à la magie ou à des symboles de bonne fortune.</a:t>
            </a:r>
            <a:endParaRPr lang="fr-FR" sz="1700"/>
          </a:p>
          <a:p>
            <a:r>
              <a:rPr lang="fr-FR" sz="1700">
                <a:effectLst/>
              </a:rPr>
              <a:t>Aujourd’hui, les chats sont parmi les animaux de compagnie les plus populaires au monde. Il existe de nombreuses races, chacune avec ses propres caractéristiques physiques et comportements. Malgré leurs différences, tous les chats gardent des instincts de chasseurs et une grande agilité.</a:t>
            </a:r>
            <a:endParaRPr lang="fr-FR" sz="1700"/>
          </a:p>
          <a:p>
            <a:r>
              <a:rPr lang="fr-FR" sz="1700">
                <a:effectLst/>
              </a:rPr>
              <a:t>Les chats occupent donc une place importante dans l’histoire humaine, que ce soit comme protecteurs, symboles culturels ou compagnons fidèles.</a:t>
            </a:r>
            <a:endParaRPr lang="fr-FR" sz="1700"/>
          </a:p>
          <a:p>
            <a:r>
              <a:rPr lang="en-CA" sz="1700">
                <a:hlinkClick r:id="rId2"/>
              </a:rPr>
              <a:t>Chat — Wikipédia</a:t>
            </a:r>
            <a:r>
              <a:rPr lang="en-CA" sz="1700"/>
              <a:t> </a:t>
            </a:r>
          </a:p>
        </p:txBody>
      </p:sp>
    </p:spTree>
    <p:extLst>
      <p:ext uri="{BB962C8B-B14F-4D97-AF65-F5344CB8AC3E}">
        <p14:creationId xmlns:p14="http://schemas.microsoft.com/office/powerpoint/2010/main" val="971851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CCA29-4F3E-591F-DB34-E76AD6298A29}"/>
              </a:ext>
            </a:extLst>
          </p:cNvPr>
          <p:cNvSpPr>
            <a:spLocks noGrp="1"/>
          </p:cNvSpPr>
          <p:nvPr>
            <p:ph type="title"/>
          </p:nvPr>
        </p:nvSpPr>
        <p:spPr>
          <a:xfrm>
            <a:off x="4465297" y="647700"/>
            <a:ext cx="3259479" cy="5557838"/>
          </a:xfrm>
        </p:spPr>
        <p:txBody>
          <a:bodyPr anchor="ctr">
            <a:normAutofit/>
          </a:bodyPr>
          <a:lstStyle/>
          <a:p>
            <a:r>
              <a:rPr lang="fr-FR" sz="3600" b="1"/>
              <a:t>Partie 2 : Les chats dans les cultures du monde (Oral + Lecture + Écriture)</a:t>
            </a:r>
            <a:br>
              <a:rPr lang="fr-FR" sz="3600" b="1"/>
            </a:br>
            <a:r>
              <a:rPr lang="fr-FR" sz="3600" b="1">
                <a:effectLst/>
              </a:rPr>
              <a:t>Durée :</a:t>
            </a:r>
            <a:r>
              <a:rPr lang="fr-FR" sz="3600">
                <a:effectLst/>
              </a:rPr>
              <a:t> 50–60 minutes</a:t>
            </a:r>
            <a:br>
              <a:rPr lang="fr-FR" sz="3600"/>
            </a:br>
            <a:endParaRPr lang="en-CA" sz="3600"/>
          </a:p>
        </p:txBody>
      </p:sp>
      <p:pic>
        <p:nvPicPr>
          <p:cNvPr id="5" name="Picture 4" descr="Head of black cat with green eyes">
            <a:extLst>
              <a:ext uri="{FF2B5EF4-FFF2-40B4-BE49-F238E27FC236}">
                <a16:creationId xmlns:a16="http://schemas.microsoft.com/office/drawing/2014/main" id="{B1840B25-3649-F4D8-D866-8A53E0F92D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0" y="-1"/>
            <a:ext cx="4143544" cy="6856413"/>
          </a:xfrm>
          <a:custGeom>
            <a:avLst/>
            <a:gdLst/>
            <a:ahLst/>
            <a:cxnLst/>
            <a:rect l="l" t="t" r="r" b="b"/>
            <a:pathLst>
              <a:path w="4143564" h="6856413">
                <a:moveTo>
                  <a:pt x="0" y="0"/>
                </a:moveTo>
                <a:lnTo>
                  <a:pt x="4141667" y="0"/>
                </a:lnTo>
                <a:lnTo>
                  <a:pt x="4141086" y="145208"/>
                </a:lnTo>
                <a:cubicBezTo>
                  <a:pt x="4109790" y="1611281"/>
                  <a:pt x="3796834" y="3077353"/>
                  <a:pt x="4047199" y="4543426"/>
                </a:cubicBezTo>
                <a:cubicBezTo>
                  <a:pt x="4172382" y="5276463"/>
                  <a:pt x="4156734" y="6009499"/>
                  <a:pt x="4105878" y="6742536"/>
                </a:cubicBezTo>
                <a:lnTo>
                  <a:pt x="4096763" y="6856413"/>
                </a:lnTo>
                <a:lnTo>
                  <a:pt x="0" y="6856413"/>
                </a:lnTo>
                <a:close/>
              </a:path>
            </a:pathLst>
          </a:custGeom>
        </p:spPr>
      </p:pic>
      <p:sp>
        <p:nvSpPr>
          <p:cNvPr id="3" name="Content Placeholder 2">
            <a:extLst>
              <a:ext uri="{FF2B5EF4-FFF2-40B4-BE49-F238E27FC236}">
                <a16:creationId xmlns:a16="http://schemas.microsoft.com/office/drawing/2014/main" id="{07B6F0B2-24CA-565B-9A0A-DE7A06DBDF61}"/>
              </a:ext>
            </a:extLst>
          </p:cNvPr>
          <p:cNvSpPr>
            <a:spLocks noGrp="1"/>
          </p:cNvSpPr>
          <p:nvPr>
            <p:ph idx="1"/>
          </p:nvPr>
        </p:nvSpPr>
        <p:spPr>
          <a:xfrm>
            <a:off x="8046509" y="647700"/>
            <a:ext cx="3662891" cy="5557838"/>
          </a:xfrm>
        </p:spPr>
        <p:txBody>
          <a:bodyPr anchor="ctr">
            <a:normAutofit/>
          </a:bodyPr>
          <a:lstStyle/>
          <a:p>
            <a:pPr marL="0" indent="0">
              <a:buNone/>
            </a:pPr>
            <a:r>
              <a:rPr lang="fr-FR" sz="1500" b="1"/>
              <a:t>Mini-leçon : Les chats dans l’histoire culturelle </a:t>
            </a:r>
          </a:p>
          <a:p>
            <a:pPr marL="0" indent="0">
              <a:buNone/>
            </a:pPr>
            <a:endParaRPr lang="fr-FR" sz="1500" b="1"/>
          </a:p>
          <a:p>
            <a:pPr marL="0" indent="0">
              <a:buNone/>
            </a:pPr>
            <a:r>
              <a:rPr lang="fr-FR" sz="1500">
                <a:effectLst/>
              </a:rPr>
              <a:t>Présenter un court exposé :</a:t>
            </a:r>
            <a:endParaRPr lang="fr-FR" sz="1500"/>
          </a:p>
          <a:p>
            <a:r>
              <a:rPr lang="fr-FR" sz="1500" b="1">
                <a:effectLst/>
              </a:rPr>
              <a:t>Égypte ancienne</a:t>
            </a:r>
            <a:r>
              <a:rPr lang="fr-FR" sz="1500">
                <a:effectLst/>
              </a:rPr>
              <a:t> : animal sacré, symbole de protection</a:t>
            </a:r>
            <a:endParaRPr lang="fr-FR" sz="1500"/>
          </a:p>
          <a:p>
            <a:r>
              <a:rPr lang="fr-FR" sz="1500" b="1">
                <a:effectLst/>
              </a:rPr>
              <a:t>Japon</a:t>
            </a:r>
            <a:r>
              <a:rPr lang="fr-FR" sz="1500">
                <a:effectLst/>
              </a:rPr>
              <a:t> : maneki-neko (chat porte-bonheur)</a:t>
            </a:r>
            <a:endParaRPr lang="fr-FR" sz="1500"/>
          </a:p>
          <a:p>
            <a:r>
              <a:rPr lang="fr-FR" sz="1500" b="1">
                <a:effectLst/>
              </a:rPr>
              <a:t>Europe médiévale</a:t>
            </a:r>
            <a:r>
              <a:rPr lang="fr-FR" sz="1500">
                <a:effectLst/>
              </a:rPr>
              <a:t> : superstition, parfois associés à la magie</a:t>
            </a:r>
            <a:endParaRPr lang="fr-FR" sz="1500"/>
          </a:p>
          <a:p>
            <a:r>
              <a:rPr lang="fr-FR" sz="1500" b="1">
                <a:effectLst/>
              </a:rPr>
              <a:t>Cultures modernes</a:t>
            </a:r>
            <a:r>
              <a:rPr lang="fr-FR" sz="1500">
                <a:effectLst/>
              </a:rPr>
              <a:t> : animaux de compagnie, symboles dans les médias </a:t>
            </a:r>
          </a:p>
          <a:p>
            <a:endParaRPr lang="fr-FR" sz="1500"/>
          </a:p>
          <a:p>
            <a:pPr marL="0" indent="0">
              <a:buNone/>
            </a:pPr>
            <a:r>
              <a:rPr lang="fr-FR" sz="1500" b="1"/>
              <a:t>Ressources en français</a:t>
            </a:r>
          </a:p>
          <a:p>
            <a:r>
              <a:rPr lang="fr-FR" sz="1500" b="1">
                <a:effectLst/>
              </a:rPr>
              <a:t>Musée du Louvre – Le chat dans l’Égypte ancienne</a:t>
            </a:r>
            <a:endParaRPr lang="fr-FR" sz="1500"/>
          </a:p>
          <a:p>
            <a:r>
              <a:rPr lang="fr-FR" sz="1500" b="1">
                <a:effectLst/>
              </a:rPr>
              <a:t>NHK World Kids – Maneki-neko (FR)</a:t>
            </a:r>
            <a:endParaRPr lang="fr-FR" sz="1500"/>
          </a:p>
          <a:p>
            <a:r>
              <a:rPr lang="fr-FR" sz="1500" b="1">
                <a:effectLst/>
              </a:rPr>
              <a:t>Encyclopédie Larousse – Chat</a:t>
            </a:r>
            <a:endParaRPr lang="fr-FR" sz="1500"/>
          </a:p>
          <a:p>
            <a:endParaRPr lang="en-CA" sz="1500"/>
          </a:p>
        </p:txBody>
      </p:sp>
    </p:spTree>
    <p:extLst>
      <p:ext uri="{BB962C8B-B14F-4D97-AF65-F5344CB8AC3E}">
        <p14:creationId xmlns:p14="http://schemas.microsoft.com/office/powerpoint/2010/main" val="13088640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TotalTime>
  <Words>1063</Words>
  <Application>Microsoft Office PowerPoint</Application>
  <PresentationFormat>Widescreen</PresentationFormat>
  <Paragraphs>140</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Aptos</vt:lpstr>
      <vt:lpstr>Aptos Display</vt:lpstr>
      <vt:lpstr>Arial</vt:lpstr>
      <vt:lpstr>Office Theme</vt:lpstr>
      <vt:lpstr>Plan de leçon en trois parties : Les chats à travers l’histoire et les cultures</vt:lpstr>
      <vt:lpstr>Utilisation de l'intelligence artificielle</vt:lpstr>
      <vt:lpstr>Liens au curriculum FSL: Ontario (4e année Immersion)</vt:lpstr>
      <vt:lpstr>Objectifs d’apprentissage</vt:lpstr>
      <vt:lpstr>Partie 1 : L’histoire des chats (Lecture + Oral) Durée : 50–60 minutes </vt:lpstr>
      <vt:lpstr>Lecture guidée : L’origine des chats</vt:lpstr>
      <vt:lpstr>Vocabulaire essentiel</vt:lpstr>
      <vt:lpstr>Texte informatif: les chats à travers l'histoire </vt:lpstr>
      <vt:lpstr>Partie 2 : Les chats dans les cultures du monde (Oral + Lecture + Écriture) Durée : 50–60 minutes </vt:lpstr>
      <vt:lpstr>Activité : Carte culturelle des chats</vt:lpstr>
      <vt:lpstr>Discussion guidée</vt:lpstr>
      <vt:lpstr>Partie 3 : Projet final – Recherche sur une race de chat (Écriture + Oral) Durée : 60 minutes + temps de recherche </vt:lpstr>
      <vt:lpstr>Ressources recommandées </vt:lpstr>
      <vt:lpstr>Modèle de plan pour le texte</vt:lpstr>
      <vt:lpstr>Critères d’évaluation</vt:lpstr>
      <vt:lpstr>Extensions possibles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Cecile Robertson</dc:creator>
  <cp:lastModifiedBy>Cecile Robertson</cp:lastModifiedBy>
  <cp:revision>1</cp:revision>
  <dcterms:created xsi:type="dcterms:W3CDTF">2026-03-20T16:10:38Z</dcterms:created>
  <dcterms:modified xsi:type="dcterms:W3CDTF">2026-03-20T16:47:01Z</dcterms:modified>
</cp:coreProperties>
</file>