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56500"/>
  <p:notesSz cx="6858000" cy="9144000"/>
  <p:embeddedFontLst>
    <p:embeddedFont>
      <p:font typeface="Lexend Deca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66B9A-599F-44F7-A13C-F41F21C8F400}" v="1" dt="2026-03-12T18:27:38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5" d="100"/>
          <a:sy n="95" d="100"/>
        </p:scale>
        <p:origin x="8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sv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sv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334" y="181223"/>
            <a:ext cx="2431848" cy="3504122"/>
            <a:chOff x="0" y="0"/>
            <a:chExt cx="871520" cy="1255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6334" y="3874655"/>
            <a:ext cx="2431848" cy="3504122"/>
            <a:chOff x="0" y="0"/>
            <a:chExt cx="871520" cy="12557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18829" y="181223"/>
            <a:ext cx="2431848" cy="3504122"/>
            <a:chOff x="0" y="0"/>
            <a:chExt cx="871520" cy="12557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818829" y="3874655"/>
            <a:ext cx="2431848" cy="3504122"/>
            <a:chOff x="0" y="0"/>
            <a:chExt cx="871520" cy="12557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63817" y="181223"/>
            <a:ext cx="2431848" cy="3504122"/>
            <a:chOff x="0" y="0"/>
            <a:chExt cx="871520" cy="12557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063817" y="3874655"/>
            <a:ext cx="2431848" cy="3504122"/>
            <a:chOff x="0" y="0"/>
            <a:chExt cx="871520" cy="12557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41323" y="181223"/>
            <a:ext cx="2431848" cy="3504122"/>
            <a:chOff x="0" y="0"/>
            <a:chExt cx="871520" cy="12557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441323" y="3874655"/>
            <a:ext cx="2431848" cy="3504122"/>
            <a:chOff x="0" y="0"/>
            <a:chExt cx="871520" cy="125579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438166" y="868702"/>
            <a:ext cx="1948185" cy="2129164"/>
          </a:xfrm>
          <a:custGeom>
            <a:avLst/>
            <a:gdLst/>
            <a:ahLst/>
            <a:cxnLst/>
            <a:rect l="l" t="t" r="r" b="b"/>
            <a:pathLst>
              <a:path w="1948185" h="2129164">
                <a:moveTo>
                  <a:pt x="0" y="0"/>
                </a:moveTo>
                <a:lnTo>
                  <a:pt x="1948185" y="0"/>
                </a:lnTo>
                <a:lnTo>
                  <a:pt x="1948185" y="2129164"/>
                </a:lnTo>
                <a:lnTo>
                  <a:pt x="0" y="21291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7" name="Freeform 27"/>
          <p:cNvSpPr/>
          <p:nvPr/>
        </p:nvSpPr>
        <p:spPr>
          <a:xfrm rot="-1511031">
            <a:off x="5591194" y="1334686"/>
            <a:ext cx="2321637" cy="1227565"/>
          </a:xfrm>
          <a:custGeom>
            <a:avLst/>
            <a:gdLst/>
            <a:ahLst/>
            <a:cxnLst/>
            <a:rect l="l" t="t" r="r" b="b"/>
            <a:pathLst>
              <a:path w="2321637" h="1227565">
                <a:moveTo>
                  <a:pt x="0" y="0"/>
                </a:moveTo>
                <a:lnTo>
                  <a:pt x="2321637" y="0"/>
                </a:lnTo>
                <a:lnTo>
                  <a:pt x="2321637" y="1227566"/>
                </a:lnTo>
                <a:lnTo>
                  <a:pt x="0" y="122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8" name="Freeform 28"/>
          <p:cNvSpPr/>
          <p:nvPr/>
        </p:nvSpPr>
        <p:spPr>
          <a:xfrm>
            <a:off x="3213331" y="899072"/>
            <a:ext cx="1684283" cy="2098795"/>
          </a:xfrm>
          <a:custGeom>
            <a:avLst/>
            <a:gdLst/>
            <a:ahLst/>
            <a:cxnLst/>
            <a:rect l="l" t="t" r="r" b="b"/>
            <a:pathLst>
              <a:path w="1684283" h="2098795">
                <a:moveTo>
                  <a:pt x="0" y="0"/>
                </a:moveTo>
                <a:lnTo>
                  <a:pt x="1684282" y="0"/>
                </a:lnTo>
                <a:lnTo>
                  <a:pt x="1684282" y="2098794"/>
                </a:lnTo>
                <a:lnTo>
                  <a:pt x="0" y="209879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9" name="Freeform 29"/>
          <p:cNvSpPr/>
          <p:nvPr/>
        </p:nvSpPr>
        <p:spPr>
          <a:xfrm>
            <a:off x="8254171" y="868702"/>
            <a:ext cx="1851978" cy="1845244"/>
          </a:xfrm>
          <a:custGeom>
            <a:avLst/>
            <a:gdLst/>
            <a:ahLst/>
            <a:cxnLst/>
            <a:rect l="l" t="t" r="r" b="b"/>
            <a:pathLst>
              <a:path w="1851978" h="1845244">
                <a:moveTo>
                  <a:pt x="0" y="0"/>
                </a:moveTo>
                <a:lnTo>
                  <a:pt x="1851978" y="0"/>
                </a:lnTo>
                <a:lnTo>
                  <a:pt x="1851978" y="1845244"/>
                </a:lnTo>
                <a:lnTo>
                  <a:pt x="0" y="1845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0" name="Freeform 30"/>
          <p:cNvSpPr/>
          <p:nvPr/>
        </p:nvSpPr>
        <p:spPr>
          <a:xfrm>
            <a:off x="355876" y="4730958"/>
            <a:ext cx="2112765" cy="1410270"/>
          </a:xfrm>
          <a:custGeom>
            <a:avLst/>
            <a:gdLst/>
            <a:ahLst/>
            <a:cxnLst/>
            <a:rect l="l" t="t" r="r" b="b"/>
            <a:pathLst>
              <a:path w="2112765" h="1410270">
                <a:moveTo>
                  <a:pt x="0" y="0"/>
                </a:moveTo>
                <a:lnTo>
                  <a:pt x="2112765" y="0"/>
                </a:lnTo>
                <a:lnTo>
                  <a:pt x="2112765" y="1410270"/>
                </a:lnTo>
                <a:lnTo>
                  <a:pt x="0" y="141027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1" name="Freeform 31"/>
          <p:cNvSpPr/>
          <p:nvPr/>
        </p:nvSpPr>
        <p:spPr>
          <a:xfrm rot="-2305026">
            <a:off x="3895194" y="4418353"/>
            <a:ext cx="340395" cy="2545013"/>
          </a:xfrm>
          <a:custGeom>
            <a:avLst/>
            <a:gdLst/>
            <a:ahLst/>
            <a:cxnLst/>
            <a:rect l="l" t="t" r="r" b="b"/>
            <a:pathLst>
              <a:path w="340395" h="2545013">
                <a:moveTo>
                  <a:pt x="0" y="0"/>
                </a:moveTo>
                <a:lnTo>
                  <a:pt x="340396" y="0"/>
                </a:lnTo>
                <a:lnTo>
                  <a:pt x="340396" y="2545013"/>
                </a:lnTo>
                <a:lnTo>
                  <a:pt x="0" y="25450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2" name="Freeform 32"/>
          <p:cNvSpPr/>
          <p:nvPr/>
        </p:nvSpPr>
        <p:spPr>
          <a:xfrm>
            <a:off x="5808352" y="4588083"/>
            <a:ext cx="1752994" cy="2012045"/>
          </a:xfrm>
          <a:custGeom>
            <a:avLst/>
            <a:gdLst/>
            <a:ahLst/>
            <a:cxnLst/>
            <a:rect l="l" t="t" r="r" b="b"/>
            <a:pathLst>
              <a:path w="1752994" h="2012045">
                <a:moveTo>
                  <a:pt x="0" y="0"/>
                </a:moveTo>
                <a:lnTo>
                  <a:pt x="1752994" y="0"/>
                </a:lnTo>
                <a:lnTo>
                  <a:pt x="1752994" y="2012045"/>
                </a:lnTo>
                <a:lnTo>
                  <a:pt x="0" y="2012045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3" name="Freeform 33"/>
          <p:cNvSpPr/>
          <p:nvPr/>
        </p:nvSpPr>
        <p:spPr>
          <a:xfrm>
            <a:off x="8408548" y="4523939"/>
            <a:ext cx="1742387" cy="2205553"/>
          </a:xfrm>
          <a:custGeom>
            <a:avLst/>
            <a:gdLst/>
            <a:ahLst/>
            <a:cxnLst/>
            <a:rect l="l" t="t" r="r" b="b"/>
            <a:pathLst>
              <a:path w="1742387" h="2205553">
                <a:moveTo>
                  <a:pt x="0" y="0"/>
                </a:moveTo>
                <a:lnTo>
                  <a:pt x="1742387" y="0"/>
                </a:lnTo>
                <a:lnTo>
                  <a:pt x="1742387" y="2205554"/>
                </a:lnTo>
                <a:lnTo>
                  <a:pt x="0" y="2205554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4" name="TextBox 34"/>
          <p:cNvSpPr txBox="1"/>
          <p:nvPr/>
        </p:nvSpPr>
        <p:spPr>
          <a:xfrm>
            <a:off x="196334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96334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crayon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818829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818829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sac à dos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41323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41177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ta règle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063671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063817" y="2804930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sac à </a:t>
            </a:r>
          </a:p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lunch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063671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441396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818975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96334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063817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cahier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441396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livre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818975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stylo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96480" y="6513601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ta gomme à effacer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334" y="181223"/>
            <a:ext cx="2431848" cy="3504122"/>
            <a:chOff x="0" y="0"/>
            <a:chExt cx="871520" cy="1255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18829" y="181223"/>
            <a:ext cx="2431848" cy="3504122"/>
            <a:chOff x="0" y="0"/>
            <a:chExt cx="871520" cy="12557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63817" y="181223"/>
            <a:ext cx="2431848" cy="3504122"/>
            <a:chOff x="0" y="0"/>
            <a:chExt cx="871520" cy="12557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41323" y="181223"/>
            <a:ext cx="2431848" cy="3504122"/>
            <a:chOff x="0" y="0"/>
            <a:chExt cx="871520" cy="12557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50070" y="892340"/>
            <a:ext cx="2124376" cy="2081888"/>
          </a:xfrm>
          <a:custGeom>
            <a:avLst/>
            <a:gdLst/>
            <a:ahLst/>
            <a:cxnLst/>
            <a:rect l="l" t="t" r="r" b="b"/>
            <a:pathLst>
              <a:path w="2124376" h="2081888">
                <a:moveTo>
                  <a:pt x="0" y="0"/>
                </a:moveTo>
                <a:lnTo>
                  <a:pt x="2124376" y="0"/>
                </a:lnTo>
                <a:lnTo>
                  <a:pt x="2124376" y="2081888"/>
                </a:lnTo>
                <a:lnTo>
                  <a:pt x="0" y="208188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5" name="Freeform 15"/>
          <p:cNvSpPr/>
          <p:nvPr/>
        </p:nvSpPr>
        <p:spPr>
          <a:xfrm rot="-2509600">
            <a:off x="3771426" y="743212"/>
            <a:ext cx="372917" cy="2146286"/>
          </a:xfrm>
          <a:custGeom>
            <a:avLst/>
            <a:gdLst/>
            <a:ahLst/>
            <a:cxnLst/>
            <a:rect l="l" t="t" r="r" b="b"/>
            <a:pathLst>
              <a:path w="372917" h="2146286">
                <a:moveTo>
                  <a:pt x="0" y="0"/>
                </a:moveTo>
                <a:lnTo>
                  <a:pt x="372917" y="0"/>
                </a:lnTo>
                <a:lnTo>
                  <a:pt x="372917" y="2146285"/>
                </a:lnTo>
                <a:lnTo>
                  <a:pt x="0" y="2146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6" name="Freeform 16"/>
          <p:cNvSpPr/>
          <p:nvPr/>
        </p:nvSpPr>
        <p:spPr>
          <a:xfrm>
            <a:off x="5593577" y="937850"/>
            <a:ext cx="2081888" cy="2081888"/>
          </a:xfrm>
          <a:custGeom>
            <a:avLst/>
            <a:gdLst/>
            <a:ahLst/>
            <a:cxnLst/>
            <a:rect l="l" t="t" r="r" b="b"/>
            <a:pathLst>
              <a:path w="2081888" h="2081888">
                <a:moveTo>
                  <a:pt x="0" y="0"/>
                </a:moveTo>
                <a:lnTo>
                  <a:pt x="2081888" y="0"/>
                </a:lnTo>
                <a:lnTo>
                  <a:pt x="2081888" y="2081889"/>
                </a:lnTo>
                <a:lnTo>
                  <a:pt x="0" y="20818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7" name="Freeform 17"/>
          <p:cNvSpPr/>
          <p:nvPr/>
        </p:nvSpPr>
        <p:spPr>
          <a:xfrm>
            <a:off x="8170739" y="1030778"/>
            <a:ext cx="2217713" cy="1571804"/>
          </a:xfrm>
          <a:custGeom>
            <a:avLst/>
            <a:gdLst/>
            <a:ahLst/>
            <a:cxnLst/>
            <a:rect l="l" t="t" r="r" b="b"/>
            <a:pathLst>
              <a:path w="2217713" h="1571804">
                <a:moveTo>
                  <a:pt x="0" y="0"/>
                </a:moveTo>
                <a:lnTo>
                  <a:pt x="2217713" y="0"/>
                </a:lnTo>
                <a:lnTo>
                  <a:pt x="2217713" y="1571804"/>
                </a:lnTo>
                <a:lnTo>
                  <a:pt x="0" y="15718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8" name="TextBox 18"/>
          <p:cNvSpPr txBox="1"/>
          <p:nvPr/>
        </p:nvSpPr>
        <p:spPr>
          <a:xfrm>
            <a:off x="196334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6334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tes ciseaux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18829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18756" y="2804930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crayon-feutre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41323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41177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horaire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063671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063671" y="2804930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ta trousse à crayons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334" y="181223"/>
            <a:ext cx="2431848" cy="3504122"/>
            <a:chOff x="0" y="0"/>
            <a:chExt cx="871520" cy="1255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6334" y="3874655"/>
            <a:ext cx="2431848" cy="3504122"/>
            <a:chOff x="0" y="0"/>
            <a:chExt cx="871520" cy="12557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18829" y="181223"/>
            <a:ext cx="2431848" cy="3504122"/>
            <a:chOff x="0" y="0"/>
            <a:chExt cx="871520" cy="12557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818829" y="3874655"/>
            <a:ext cx="2431848" cy="3504122"/>
            <a:chOff x="0" y="0"/>
            <a:chExt cx="871520" cy="12557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63817" y="181223"/>
            <a:ext cx="2431848" cy="3504122"/>
            <a:chOff x="0" y="0"/>
            <a:chExt cx="871520" cy="12557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063817" y="3874655"/>
            <a:ext cx="2431848" cy="3504122"/>
            <a:chOff x="0" y="0"/>
            <a:chExt cx="871520" cy="12557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41323" y="181223"/>
            <a:ext cx="2431848" cy="3504122"/>
            <a:chOff x="0" y="0"/>
            <a:chExt cx="871520" cy="12557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441323" y="3874655"/>
            <a:ext cx="2431848" cy="3504122"/>
            <a:chOff x="0" y="0"/>
            <a:chExt cx="871520" cy="125579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880697" y="837282"/>
            <a:ext cx="1063123" cy="2192005"/>
          </a:xfrm>
          <a:custGeom>
            <a:avLst/>
            <a:gdLst/>
            <a:ahLst/>
            <a:cxnLst/>
            <a:rect l="l" t="t" r="r" b="b"/>
            <a:pathLst>
              <a:path w="1063123" h="2192005">
                <a:moveTo>
                  <a:pt x="0" y="0"/>
                </a:moveTo>
                <a:lnTo>
                  <a:pt x="1063123" y="0"/>
                </a:lnTo>
                <a:lnTo>
                  <a:pt x="1063123" y="2192005"/>
                </a:lnTo>
                <a:lnTo>
                  <a:pt x="0" y="2192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7" name="Freeform 27"/>
          <p:cNvSpPr/>
          <p:nvPr/>
        </p:nvSpPr>
        <p:spPr>
          <a:xfrm>
            <a:off x="2857025" y="1097098"/>
            <a:ext cx="2355455" cy="1672373"/>
          </a:xfrm>
          <a:custGeom>
            <a:avLst/>
            <a:gdLst/>
            <a:ahLst/>
            <a:cxnLst/>
            <a:rect l="l" t="t" r="r" b="b"/>
            <a:pathLst>
              <a:path w="2355455" h="1672373">
                <a:moveTo>
                  <a:pt x="0" y="0"/>
                </a:moveTo>
                <a:lnTo>
                  <a:pt x="2355455" y="0"/>
                </a:lnTo>
                <a:lnTo>
                  <a:pt x="2355455" y="1672373"/>
                </a:lnTo>
                <a:lnTo>
                  <a:pt x="0" y="16723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8" name="Freeform 28"/>
          <p:cNvSpPr/>
          <p:nvPr/>
        </p:nvSpPr>
        <p:spPr>
          <a:xfrm>
            <a:off x="6206070" y="837282"/>
            <a:ext cx="902063" cy="1932189"/>
          </a:xfrm>
          <a:custGeom>
            <a:avLst/>
            <a:gdLst/>
            <a:ahLst/>
            <a:cxnLst/>
            <a:rect l="l" t="t" r="r" b="b"/>
            <a:pathLst>
              <a:path w="902063" h="1932189">
                <a:moveTo>
                  <a:pt x="0" y="0"/>
                </a:moveTo>
                <a:lnTo>
                  <a:pt x="902062" y="0"/>
                </a:lnTo>
                <a:lnTo>
                  <a:pt x="902062" y="1932189"/>
                </a:lnTo>
                <a:lnTo>
                  <a:pt x="0" y="1932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9" name="Freeform 29"/>
          <p:cNvSpPr/>
          <p:nvPr/>
        </p:nvSpPr>
        <p:spPr>
          <a:xfrm>
            <a:off x="8571229" y="877772"/>
            <a:ext cx="1417025" cy="2111024"/>
          </a:xfrm>
          <a:custGeom>
            <a:avLst/>
            <a:gdLst/>
            <a:ahLst/>
            <a:cxnLst/>
            <a:rect l="l" t="t" r="r" b="b"/>
            <a:pathLst>
              <a:path w="1417025" h="2111024">
                <a:moveTo>
                  <a:pt x="0" y="0"/>
                </a:moveTo>
                <a:lnTo>
                  <a:pt x="1417025" y="0"/>
                </a:lnTo>
                <a:lnTo>
                  <a:pt x="1417025" y="2111024"/>
                </a:lnTo>
                <a:lnTo>
                  <a:pt x="0" y="211102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0" name="Freeform 30"/>
          <p:cNvSpPr/>
          <p:nvPr/>
        </p:nvSpPr>
        <p:spPr>
          <a:xfrm>
            <a:off x="742780" y="4469785"/>
            <a:ext cx="1338958" cy="1933513"/>
          </a:xfrm>
          <a:custGeom>
            <a:avLst/>
            <a:gdLst/>
            <a:ahLst/>
            <a:cxnLst/>
            <a:rect l="l" t="t" r="r" b="b"/>
            <a:pathLst>
              <a:path w="1338958" h="1933513">
                <a:moveTo>
                  <a:pt x="0" y="0"/>
                </a:moveTo>
                <a:lnTo>
                  <a:pt x="1338957" y="0"/>
                </a:lnTo>
                <a:lnTo>
                  <a:pt x="1338957" y="1933513"/>
                </a:lnTo>
                <a:lnTo>
                  <a:pt x="0" y="19335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1" name="Freeform 31"/>
          <p:cNvSpPr/>
          <p:nvPr/>
        </p:nvSpPr>
        <p:spPr>
          <a:xfrm>
            <a:off x="3743359" y="4542461"/>
            <a:ext cx="582787" cy="2168510"/>
          </a:xfrm>
          <a:custGeom>
            <a:avLst/>
            <a:gdLst/>
            <a:ahLst/>
            <a:cxnLst/>
            <a:rect l="l" t="t" r="r" b="b"/>
            <a:pathLst>
              <a:path w="582787" h="2168510">
                <a:moveTo>
                  <a:pt x="0" y="0"/>
                </a:moveTo>
                <a:lnTo>
                  <a:pt x="582787" y="0"/>
                </a:lnTo>
                <a:lnTo>
                  <a:pt x="582787" y="2168510"/>
                </a:lnTo>
                <a:lnTo>
                  <a:pt x="0" y="2168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2" name="Freeform 32"/>
          <p:cNvSpPr/>
          <p:nvPr/>
        </p:nvSpPr>
        <p:spPr>
          <a:xfrm>
            <a:off x="5540422" y="5056082"/>
            <a:ext cx="2233796" cy="1141267"/>
          </a:xfrm>
          <a:custGeom>
            <a:avLst/>
            <a:gdLst/>
            <a:ahLst/>
            <a:cxnLst/>
            <a:rect l="l" t="t" r="r" b="b"/>
            <a:pathLst>
              <a:path w="2233796" h="1141267">
                <a:moveTo>
                  <a:pt x="0" y="0"/>
                </a:moveTo>
                <a:lnTo>
                  <a:pt x="2233796" y="0"/>
                </a:lnTo>
                <a:lnTo>
                  <a:pt x="2233796" y="1141267"/>
                </a:lnTo>
                <a:lnTo>
                  <a:pt x="0" y="11412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3" name="Freeform 33"/>
          <p:cNvSpPr/>
          <p:nvPr/>
        </p:nvSpPr>
        <p:spPr>
          <a:xfrm>
            <a:off x="8475078" y="4542461"/>
            <a:ext cx="1609034" cy="2168510"/>
          </a:xfrm>
          <a:custGeom>
            <a:avLst/>
            <a:gdLst/>
            <a:ahLst/>
            <a:cxnLst/>
            <a:rect l="l" t="t" r="r" b="b"/>
            <a:pathLst>
              <a:path w="1609034" h="2168510">
                <a:moveTo>
                  <a:pt x="0" y="0"/>
                </a:moveTo>
                <a:lnTo>
                  <a:pt x="1609035" y="0"/>
                </a:lnTo>
                <a:lnTo>
                  <a:pt x="1609035" y="2168510"/>
                </a:lnTo>
                <a:lnTo>
                  <a:pt x="0" y="21685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4" name="TextBox 34"/>
          <p:cNvSpPr txBox="1"/>
          <p:nvPr/>
        </p:nvSpPr>
        <p:spPr>
          <a:xfrm>
            <a:off x="196334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96334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cellulaire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818829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818829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portable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41323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41177" y="2804930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ta bouteille d’eau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063671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063671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classeur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063671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441396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818975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96334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063817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ta chaise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441396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agrafeuse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818975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ta colle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96334" y="6513601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ta feuille de papier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334" y="166767"/>
            <a:ext cx="2431848" cy="3504122"/>
            <a:chOff x="0" y="0"/>
            <a:chExt cx="871520" cy="1255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18829" y="166767"/>
            <a:ext cx="2431848" cy="3504122"/>
            <a:chOff x="0" y="0"/>
            <a:chExt cx="871520" cy="12557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63817" y="166767"/>
            <a:ext cx="2431848" cy="3504122"/>
            <a:chOff x="0" y="0"/>
            <a:chExt cx="871520" cy="12557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41323" y="166767"/>
            <a:ext cx="2431848" cy="3504122"/>
            <a:chOff x="0" y="0"/>
            <a:chExt cx="871520" cy="12557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24349" y="871773"/>
            <a:ext cx="1575818" cy="2094110"/>
          </a:xfrm>
          <a:custGeom>
            <a:avLst/>
            <a:gdLst/>
            <a:ahLst/>
            <a:cxnLst/>
            <a:rect l="l" t="t" r="r" b="b"/>
            <a:pathLst>
              <a:path w="1575818" h="2094110">
                <a:moveTo>
                  <a:pt x="0" y="0"/>
                </a:moveTo>
                <a:lnTo>
                  <a:pt x="1575818" y="0"/>
                </a:lnTo>
                <a:lnTo>
                  <a:pt x="1575818" y="2094111"/>
                </a:lnTo>
                <a:lnTo>
                  <a:pt x="0" y="2094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5" name="Freeform 15"/>
          <p:cNvSpPr/>
          <p:nvPr/>
        </p:nvSpPr>
        <p:spPr>
          <a:xfrm>
            <a:off x="2947128" y="1069007"/>
            <a:ext cx="2175543" cy="1699643"/>
          </a:xfrm>
          <a:custGeom>
            <a:avLst/>
            <a:gdLst/>
            <a:ahLst/>
            <a:cxnLst/>
            <a:rect l="l" t="t" r="r" b="b"/>
            <a:pathLst>
              <a:path w="2175543" h="1699643">
                <a:moveTo>
                  <a:pt x="0" y="0"/>
                </a:moveTo>
                <a:lnTo>
                  <a:pt x="2175542" y="0"/>
                </a:lnTo>
                <a:lnTo>
                  <a:pt x="2175542" y="1699643"/>
                </a:lnTo>
                <a:lnTo>
                  <a:pt x="0" y="169964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6" name="Freeform 16"/>
          <p:cNvSpPr/>
          <p:nvPr/>
        </p:nvSpPr>
        <p:spPr>
          <a:xfrm>
            <a:off x="5602089" y="771032"/>
            <a:ext cx="2110463" cy="1915246"/>
          </a:xfrm>
          <a:custGeom>
            <a:avLst/>
            <a:gdLst/>
            <a:ahLst/>
            <a:cxnLst/>
            <a:rect l="l" t="t" r="r" b="b"/>
            <a:pathLst>
              <a:path w="2110463" h="1915246">
                <a:moveTo>
                  <a:pt x="0" y="0"/>
                </a:moveTo>
                <a:lnTo>
                  <a:pt x="2110463" y="0"/>
                </a:lnTo>
                <a:lnTo>
                  <a:pt x="2110463" y="1915245"/>
                </a:lnTo>
                <a:lnTo>
                  <a:pt x="0" y="19152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7" name="Freeform 17"/>
          <p:cNvSpPr/>
          <p:nvPr/>
        </p:nvSpPr>
        <p:spPr>
          <a:xfrm>
            <a:off x="8215370" y="871773"/>
            <a:ext cx="2128450" cy="1814504"/>
          </a:xfrm>
          <a:custGeom>
            <a:avLst/>
            <a:gdLst/>
            <a:ahLst/>
            <a:cxnLst/>
            <a:rect l="l" t="t" r="r" b="b"/>
            <a:pathLst>
              <a:path w="2128450" h="1814504">
                <a:moveTo>
                  <a:pt x="0" y="0"/>
                </a:moveTo>
                <a:lnTo>
                  <a:pt x="2128451" y="0"/>
                </a:lnTo>
                <a:lnTo>
                  <a:pt x="2128451" y="1814504"/>
                </a:lnTo>
                <a:lnTo>
                  <a:pt x="0" y="18145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8" name="TextBox 18"/>
          <p:cNvSpPr txBox="1"/>
          <p:nvPr/>
        </p:nvSpPr>
        <p:spPr>
          <a:xfrm>
            <a:off x="8063671" y="346160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41396" y="346160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18975" y="346160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6334" y="346160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63817" y="296287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taille-crayon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41396" y="2805714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tes crayons </a:t>
            </a:r>
          </a:p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de couleur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18975" y="3120039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surligneur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6334" y="3104799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ta calculatrice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334" y="181223"/>
            <a:ext cx="2431848" cy="3504122"/>
            <a:chOff x="0" y="0"/>
            <a:chExt cx="871520" cy="1255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6334" y="3874655"/>
            <a:ext cx="2431848" cy="3504122"/>
            <a:chOff x="0" y="0"/>
            <a:chExt cx="871520" cy="12557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18829" y="181223"/>
            <a:ext cx="2431848" cy="3504122"/>
            <a:chOff x="0" y="0"/>
            <a:chExt cx="871520" cy="12557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818829" y="3874655"/>
            <a:ext cx="2431848" cy="3504122"/>
            <a:chOff x="0" y="0"/>
            <a:chExt cx="871520" cy="12557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63817" y="181223"/>
            <a:ext cx="2431848" cy="3504122"/>
            <a:chOff x="0" y="0"/>
            <a:chExt cx="871520" cy="12557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063817" y="3874655"/>
            <a:ext cx="2431848" cy="3504122"/>
            <a:chOff x="0" y="0"/>
            <a:chExt cx="871520" cy="12557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41323" y="181223"/>
            <a:ext cx="2431848" cy="3504122"/>
            <a:chOff x="0" y="0"/>
            <a:chExt cx="871520" cy="12557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441323" y="3874655"/>
            <a:ext cx="2431848" cy="3504122"/>
            <a:chOff x="0" y="0"/>
            <a:chExt cx="871520" cy="125579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880697" y="837282"/>
            <a:ext cx="1063123" cy="2192005"/>
          </a:xfrm>
          <a:custGeom>
            <a:avLst/>
            <a:gdLst/>
            <a:ahLst/>
            <a:cxnLst/>
            <a:rect l="l" t="t" r="r" b="b"/>
            <a:pathLst>
              <a:path w="1063123" h="2192005">
                <a:moveTo>
                  <a:pt x="0" y="0"/>
                </a:moveTo>
                <a:lnTo>
                  <a:pt x="1063123" y="0"/>
                </a:lnTo>
                <a:lnTo>
                  <a:pt x="1063123" y="2192005"/>
                </a:lnTo>
                <a:lnTo>
                  <a:pt x="0" y="2192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7" name="Freeform 27"/>
          <p:cNvSpPr/>
          <p:nvPr/>
        </p:nvSpPr>
        <p:spPr>
          <a:xfrm>
            <a:off x="2857025" y="1097098"/>
            <a:ext cx="2355455" cy="1672373"/>
          </a:xfrm>
          <a:custGeom>
            <a:avLst/>
            <a:gdLst/>
            <a:ahLst/>
            <a:cxnLst/>
            <a:rect l="l" t="t" r="r" b="b"/>
            <a:pathLst>
              <a:path w="2355455" h="1672373">
                <a:moveTo>
                  <a:pt x="0" y="0"/>
                </a:moveTo>
                <a:lnTo>
                  <a:pt x="2355455" y="0"/>
                </a:lnTo>
                <a:lnTo>
                  <a:pt x="2355455" y="1672373"/>
                </a:lnTo>
                <a:lnTo>
                  <a:pt x="0" y="16723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8" name="Freeform 28"/>
          <p:cNvSpPr/>
          <p:nvPr/>
        </p:nvSpPr>
        <p:spPr>
          <a:xfrm>
            <a:off x="6206070" y="837282"/>
            <a:ext cx="902063" cy="1932189"/>
          </a:xfrm>
          <a:custGeom>
            <a:avLst/>
            <a:gdLst/>
            <a:ahLst/>
            <a:cxnLst/>
            <a:rect l="l" t="t" r="r" b="b"/>
            <a:pathLst>
              <a:path w="902063" h="1932189">
                <a:moveTo>
                  <a:pt x="0" y="0"/>
                </a:moveTo>
                <a:lnTo>
                  <a:pt x="902062" y="0"/>
                </a:lnTo>
                <a:lnTo>
                  <a:pt x="902062" y="1932189"/>
                </a:lnTo>
                <a:lnTo>
                  <a:pt x="0" y="1932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9" name="Freeform 29"/>
          <p:cNvSpPr/>
          <p:nvPr/>
        </p:nvSpPr>
        <p:spPr>
          <a:xfrm>
            <a:off x="8571229" y="877772"/>
            <a:ext cx="1417025" cy="2111024"/>
          </a:xfrm>
          <a:custGeom>
            <a:avLst/>
            <a:gdLst/>
            <a:ahLst/>
            <a:cxnLst/>
            <a:rect l="l" t="t" r="r" b="b"/>
            <a:pathLst>
              <a:path w="1417025" h="2111024">
                <a:moveTo>
                  <a:pt x="0" y="0"/>
                </a:moveTo>
                <a:lnTo>
                  <a:pt x="1417025" y="0"/>
                </a:lnTo>
                <a:lnTo>
                  <a:pt x="1417025" y="2111024"/>
                </a:lnTo>
                <a:lnTo>
                  <a:pt x="0" y="211102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0" name="Freeform 30"/>
          <p:cNvSpPr/>
          <p:nvPr/>
        </p:nvSpPr>
        <p:spPr>
          <a:xfrm>
            <a:off x="742780" y="4469785"/>
            <a:ext cx="1338958" cy="1933513"/>
          </a:xfrm>
          <a:custGeom>
            <a:avLst/>
            <a:gdLst/>
            <a:ahLst/>
            <a:cxnLst/>
            <a:rect l="l" t="t" r="r" b="b"/>
            <a:pathLst>
              <a:path w="1338958" h="1933513">
                <a:moveTo>
                  <a:pt x="0" y="0"/>
                </a:moveTo>
                <a:lnTo>
                  <a:pt x="1338957" y="0"/>
                </a:lnTo>
                <a:lnTo>
                  <a:pt x="1338957" y="1933513"/>
                </a:lnTo>
                <a:lnTo>
                  <a:pt x="0" y="19335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1" name="Freeform 31"/>
          <p:cNvSpPr/>
          <p:nvPr/>
        </p:nvSpPr>
        <p:spPr>
          <a:xfrm>
            <a:off x="3743359" y="4542461"/>
            <a:ext cx="582787" cy="2168510"/>
          </a:xfrm>
          <a:custGeom>
            <a:avLst/>
            <a:gdLst/>
            <a:ahLst/>
            <a:cxnLst/>
            <a:rect l="l" t="t" r="r" b="b"/>
            <a:pathLst>
              <a:path w="582787" h="2168510">
                <a:moveTo>
                  <a:pt x="0" y="0"/>
                </a:moveTo>
                <a:lnTo>
                  <a:pt x="582787" y="0"/>
                </a:lnTo>
                <a:lnTo>
                  <a:pt x="582787" y="2168510"/>
                </a:lnTo>
                <a:lnTo>
                  <a:pt x="0" y="2168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2" name="Freeform 32"/>
          <p:cNvSpPr/>
          <p:nvPr/>
        </p:nvSpPr>
        <p:spPr>
          <a:xfrm>
            <a:off x="5540422" y="5056082"/>
            <a:ext cx="2233796" cy="1141267"/>
          </a:xfrm>
          <a:custGeom>
            <a:avLst/>
            <a:gdLst/>
            <a:ahLst/>
            <a:cxnLst/>
            <a:rect l="l" t="t" r="r" b="b"/>
            <a:pathLst>
              <a:path w="2233796" h="1141267">
                <a:moveTo>
                  <a:pt x="0" y="0"/>
                </a:moveTo>
                <a:lnTo>
                  <a:pt x="2233796" y="0"/>
                </a:lnTo>
                <a:lnTo>
                  <a:pt x="2233796" y="1141267"/>
                </a:lnTo>
                <a:lnTo>
                  <a:pt x="0" y="11412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3" name="Freeform 33"/>
          <p:cNvSpPr/>
          <p:nvPr/>
        </p:nvSpPr>
        <p:spPr>
          <a:xfrm>
            <a:off x="8475078" y="4542461"/>
            <a:ext cx="1609034" cy="2168510"/>
          </a:xfrm>
          <a:custGeom>
            <a:avLst/>
            <a:gdLst/>
            <a:ahLst/>
            <a:cxnLst/>
            <a:rect l="l" t="t" r="r" b="b"/>
            <a:pathLst>
              <a:path w="1609034" h="2168510">
                <a:moveTo>
                  <a:pt x="0" y="0"/>
                </a:moveTo>
                <a:lnTo>
                  <a:pt x="1609035" y="0"/>
                </a:lnTo>
                <a:lnTo>
                  <a:pt x="1609035" y="2168510"/>
                </a:lnTo>
                <a:lnTo>
                  <a:pt x="0" y="21685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4" name="TextBox 34"/>
          <p:cNvSpPr txBox="1"/>
          <p:nvPr/>
        </p:nvSpPr>
        <p:spPr>
          <a:xfrm>
            <a:off x="196334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96334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cellulaire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818829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818829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portable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41323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41177" y="2804930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ta bouteille d’eau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063671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063671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classeur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063671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441396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818975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96334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063817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ta chaise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441396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agrafeuse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818975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ta colle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96334" y="6513601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ta feuille de papier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334" y="181223"/>
            <a:ext cx="2431848" cy="3504122"/>
            <a:chOff x="0" y="0"/>
            <a:chExt cx="871520" cy="1255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18829" y="181223"/>
            <a:ext cx="2431848" cy="3504122"/>
            <a:chOff x="0" y="0"/>
            <a:chExt cx="871520" cy="12557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63817" y="181223"/>
            <a:ext cx="2431848" cy="3504122"/>
            <a:chOff x="0" y="0"/>
            <a:chExt cx="871520" cy="12557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41323" y="181223"/>
            <a:ext cx="2431848" cy="3504122"/>
            <a:chOff x="0" y="0"/>
            <a:chExt cx="871520" cy="12557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50070" y="892340"/>
            <a:ext cx="2124376" cy="2081888"/>
          </a:xfrm>
          <a:custGeom>
            <a:avLst/>
            <a:gdLst/>
            <a:ahLst/>
            <a:cxnLst/>
            <a:rect l="l" t="t" r="r" b="b"/>
            <a:pathLst>
              <a:path w="2124376" h="2081888">
                <a:moveTo>
                  <a:pt x="0" y="0"/>
                </a:moveTo>
                <a:lnTo>
                  <a:pt x="2124376" y="0"/>
                </a:lnTo>
                <a:lnTo>
                  <a:pt x="2124376" y="2081888"/>
                </a:lnTo>
                <a:lnTo>
                  <a:pt x="0" y="208188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5" name="Freeform 15"/>
          <p:cNvSpPr/>
          <p:nvPr/>
        </p:nvSpPr>
        <p:spPr>
          <a:xfrm>
            <a:off x="5593577" y="937850"/>
            <a:ext cx="2081888" cy="2081888"/>
          </a:xfrm>
          <a:custGeom>
            <a:avLst/>
            <a:gdLst/>
            <a:ahLst/>
            <a:cxnLst/>
            <a:rect l="l" t="t" r="r" b="b"/>
            <a:pathLst>
              <a:path w="2081888" h="2081888">
                <a:moveTo>
                  <a:pt x="0" y="0"/>
                </a:moveTo>
                <a:lnTo>
                  <a:pt x="2081888" y="0"/>
                </a:lnTo>
                <a:lnTo>
                  <a:pt x="2081888" y="2081889"/>
                </a:lnTo>
                <a:lnTo>
                  <a:pt x="0" y="20818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6" name="Freeform 16"/>
          <p:cNvSpPr/>
          <p:nvPr/>
        </p:nvSpPr>
        <p:spPr>
          <a:xfrm>
            <a:off x="8170739" y="1030778"/>
            <a:ext cx="2217713" cy="1571804"/>
          </a:xfrm>
          <a:custGeom>
            <a:avLst/>
            <a:gdLst/>
            <a:ahLst/>
            <a:cxnLst/>
            <a:rect l="l" t="t" r="r" b="b"/>
            <a:pathLst>
              <a:path w="2217713" h="1571804">
                <a:moveTo>
                  <a:pt x="0" y="0"/>
                </a:moveTo>
                <a:lnTo>
                  <a:pt x="2217713" y="0"/>
                </a:lnTo>
                <a:lnTo>
                  <a:pt x="2217713" y="1571804"/>
                </a:lnTo>
                <a:lnTo>
                  <a:pt x="0" y="15718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7" name="TextBox 17"/>
          <p:cNvSpPr txBox="1"/>
          <p:nvPr/>
        </p:nvSpPr>
        <p:spPr>
          <a:xfrm>
            <a:off x="196334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6334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tes ciseaux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18829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41323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41177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horaire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63671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63671" y="2804930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ta trousse à crayons</a:t>
            </a:r>
          </a:p>
        </p:txBody>
      </p:sp>
      <p:sp>
        <p:nvSpPr>
          <p:cNvPr id="24" name="Freeform 24"/>
          <p:cNvSpPr/>
          <p:nvPr/>
        </p:nvSpPr>
        <p:spPr>
          <a:xfrm rot="-2509600">
            <a:off x="3771426" y="743212"/>
            <a:ext cx="372917" cy="2146286"/>
          </a:xfrm>
          <a:custGeom>
            <a:avLst/>
            <a:gdLst/>
            <a:ahLst/>
            <a:cxnLst/>
            <a:rect l="l" t="t" r="r" b="b"/>
            <a:pathLst>
              <a:path w="372917" h="2146286">
                <a:moveTo>
                  <a:pt x="0" y="0"/>
                </a:moveTo>
                <a:lnTo>
                  <a:pt x="372917" y="0"/>
                </a:lnTo>
                <a:lnTo>
                  <a:pt x="372917" y="2146285"/>
                </a:lnTo>
                <a:lnTo>
                  <a:pt x="0" y="2146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5" name="TextBox 25"/>
          <p:cNvSpPr txBox="1"/>
          <p:nvPr/>
        </p:nvSpPr>
        <p:spPr>
          <a:xfrm>
            <a:off x="2818756" y="2804930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crayon-feutre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334" y="181223"/>
            <a:ext cx="2431848" cy="3504122"/>
            <a:chOff x="0" y="0"/>
            <a:chExt cx="871520" cy="1255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6334" y="3874655"/>
            <a:ext cx="2431848" cy="3504122"/>
            <a:chOff x="0" y="0"/>
            <a:chExt cx="871520" cy="12557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18829" y="181223"/>
            <a:ext cx="2431848" cy="3504122"/>
            <a:chOff x="0" y="0"/>
            <a:chExt cx="871520" cy="12557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818829" y="3874655"/>
            <a:ext cx="2431848" cy="3504122"/>
            <a:chOff x="0" y="0"/>
            <a:chExt cx="871520" cy="12557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63817" y="181223"/>
            <a:ext cx="2431848" cy="3504122"/>
            <a:chOff x="0" y="0"/>
            <a:chExt cx="871520" cy="12557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063817" y="3874655"/>
            <a:ext cx="2431848" cy="3504122"/>
            <a:chOff x="0" y="0"/>
            <a:chExt cx="871520" cy="12557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41323" y="181223"/>
            <a:ext cx="2431848" cy="3504122"/>
            <a:chOff x="0" y="0"/>
            <a:chExt cx="871520" cy="12557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441323" y="3874655"/>
            <a:ext cx="2431848" cy="3504122"/>
            <a:chOff x="0" y="0"/>
            <a:chExt cx="871520" cy="125579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438166" y="868702"/>
            <a:ext cx="1948185" cy="2129164"/>
          </a:xfrm>
          <a:custGeom>
            <a:avLst/>
            <a:gdLst/>
            <a:ahLst/>
            <a:cxnLst/>
            <a:rect l="l" t="t" r="r" b="b"/>
            <a:pathLst>
              <a:path w="1948185" h="2129164">
                <a:moveTo>
                  <a:pt x="0" y="0"/>
                </a:moveTo>
                <a:lnTo>
                  <a:pt x="1948185" y="0"/>
                </a:lnTo>
                <a:lnTo>
                  <a:pt x="1948185" y="2129164"/>
                </a:lnTo>
                <a:lnTo>
                  <a:pt x="0" y="21291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7" name="Freeform 27"/>
          <p:cNvSpPr/>
          <p:nvPr/>
        </p:nvSpPr>
        <p:spPr>
          <a:xfrm rot="-1511031">
            <a:off x="5591194" y="1334686"/>
            <a:ext cx="2321637" cy="1227565"/>
          </a:xfrm>
          <a:custGeom>
            <a:avLst/>
            <a:gdLst/>
            <a:ahLst/>
            <a:cxnLst/>
            <a:rect l="l" t="t" r="r" b="b"/>
            <a:pathLst>
              <a:path w="2321637" h="1227565">
                <a:moveTo>
                  <a:pt x="0" y="0"/>
                </a:moveTo>
                <a:lnTo>
                  <a:pt x="2321637" y="0"/>
                </a:lnTo>
                <a:lnTo>
                  <a:pt x="2321637" y="1227566"/>
                </a:lnTo>
                <a:lnTo>
                  <a:pt x="0" y="122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8" name="Freeform 28"/>
          <p:cNvSpPr/>
          <p:nvPr/>
        </p:nvSpPr>
        <p:spPr>
          <a:xfrm>
            <a:off x="3213331" y="899072"/>
            <a:ext cx="1684283" cy="2098795"/>
          </a:xfrm>
          <a:custGeom>
            <a:avLst/>
            <a:gdLst/>
            <a:ahLst/>
            <a:cxnLst/>
            <a:rect l="l" t="t" r="r" b="b"/>
            <a:pathLst>
              <a:path w="1684283" h="2098795">
                <a:moveTo>
                  <a:pt x="0" y="0"/>
                </a:moveTo>
                <a:lnTo>
                  <a:pt x="1684282" y="0"/>
                </a:lnTo>
                <a:lnTo>
                  <a:pt x="1684282" y="2098794"/>
                </a:lnTo>
                <a:lnTo>
                  <a:pt x="0" y="209879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29" name="Freeform 29"/>
          <p:cNvSpPr/>
          <p:nvPr/>
        </p:nvSpPr>
        <p:spPr>
          <a:xfrm>
            <a:off x="8254171" y="868702"/>
            <a:ext cx="1851978" cy="1845244"/>
          </a:xfrm>
          <a:custGeom>
            <a:avLst/>
            <a:gdLst/>
            <a:ahLst/>
            <a:cxnLst/>
            <a:rect l="l" t="t" r="r" b="b"/>
            <a:pathLst>
              <a:path w="1851978" h="1845244">
                <a:moveTo>
                  <a:pt x="0" y="0"/>
                </a:moveTo>
                <a:lnTo>
                  <a:pt x="1851978" y="0"/>
                </a:lnTo>
                <a:lnTo>
                  <a:pt x="1851978" y="1845244"/>
                </a:lnTo>
                <a:lnTo>
                  <a:pt x="0" y="1845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0" name="Freeform 30"/>
          <p:cNvSpPr/>
          <p:nvPr/>
        </p:nvSpPr>
        <p:spPr>
          <a:xfrm>
            <a:off x="355876" y="4730958"/>
            <a:ext cx="2112765" cy="1410270"/>
          </a:xfrm>
          <a:custGeom>
            <a:avLst/>
            <a:gdLst/>
            <a:ahLst/>
            <a:cxnLst/>
            <a:rect l="l" t="t" r="r" b="b"/>
            <a:pathLst>
              <a:path w="2112765" h="1410270">
                <a:moveTo>
                  <a:pt x="0" y="0"/>
                </a:moveTo>
                <a:lnTo>
                  <a:pt x="2112765" y="0"/>
                </a:lnTo>
                <a:lnTo>
                  <a:pt x="2112765" y="1410270"/>
                </a:lnTo>
                <a:lnTo>
                  <a:pt x="0" y="141027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1" name="Freeform 31"/>
          <p:cNvSpPr/>
          <p:nvPr/>
        </p:nvSpPr>
        <p:spPr>
          <a:xfrm rot="-2305026">
            <a:off x="3895194" y="4418353"/>
            <a:ext cx="340395" cy="2545013"/>
          </a:xfrm>
          <a:custGeom>
            <a:avLst/>
            <a:gdLst/>
            <a:ahLst/>
            <a:cxnLst/>
            <a:rect l="l" t="t" r="r" b="b"/>
            <a:pathLst>
              <a:path w="340395" h="2545013">
                <a:moveTo>
                  <a:pt x="0" y="0"/>
                </a:moveTo>
                <a:lnTo>
                  <a:pt x="340396" y="0"/>
                </a:lnTo>
                <a:lnTo>
                  <a:pt x="340396" y="2545013"/>
                </a:lnTo>
                <a:lnTo>
                  <a:pt x="0" y="25450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2" name="Freeform 32"/>
          <p:cNvSpPr/>
          <p:nvPr/>
        </p:nvSpPr>
        <p:spPr>
          <a:xfrm>
            <a:off x="5808352" y="4588083"/>
            <a:ext cx="1752994" cy="2012045"/>
          </a:xfrm>
          <a:custGeom>
            <a:avLst/>
            <a:gdLst/>
            <a:ahLst/>
            <a:cxnLst/>
            <a:rect l="l" t="t" r="r" b="b"/>
            <a:pathLst>
              <a:path w="1752994" h="2012045">
                <a:moveTo>
                  <a:pt x="0" y="0"/>
                </a:moveTo>
                <a:lnTo>
                  <a:pt x="1752994" y="0"/>
                </a:lnTo>
                <a:lnTo>
                  <a:pt x="1752994" y="2012045"/>
                </a:lnTo>
                <a:lnTo>
                  <a:pt x="0" y="2012045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3" name="Freeform 33"/>
          <p:cNvSpPr/>
          <p:nvPr/>
        </p:nvSpPr>
        <p:spPr>
          <a:xfrm>
            <a:off x="8408548" y="4523939"/>
            <a:ext cx="1742387" cy="2205553"/>
          </a:xfrm>
          <a:custGeom>
            <a:avLst/>
            <a:gdLst/>
            <a:ahLst/>
            <a:cxnLst/>
            <a:rect l="l" t="t" r="r" b="b"/>
            <a:pathLst>
              <a:path w="1742387" h="2205553">
                <a:moveTo>
                  <a:pt x="0" y="0"/>
                </a:moveTo>
                <a:lnTo>
                  <a:pt x="1742387" y="0"/>
                </a:lnTo>
                <a:lnTo>
                  <a:pt x="1742387" y="2205554"/>
                </a:lnTo>
                <a:lnTo>
                  <a:pt x="0" y="2205554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4" name="TextBox 34"/>
          <p:cNvSpPr txBox="1"/>
          <p:nvPr/>
        </p:nvSpPr>
        <p:spPr>
          <a:xfrm>
            <a:off x="196334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96334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crayon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818829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818829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sac à dos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41323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41177" y="3119255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ta règle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063671" y="365832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063817" y="2804930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sac à </a:t>
            </a:r>
          </a:p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lunch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063671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441396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818975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96334" y="4054048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063817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cahier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441396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livre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818975" y="682792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stylo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96480" y="6513601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ta gomme à effacer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334" y="166767"/>
            <a:ext cx="2431848" cy="3504122"/>
            <a:chOff x="0" y="0"/>
            <a:chExt cx="871520" cy="12557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18829" y="166767"/>
            <a:ext cx="2431848" cy="3504122"/>
            <a:chOff x="0" y="0"/>
            <a:chExt cx="871520" cy="12557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63817" y="166767"/>
            <a:ext cx="2431848" cy="3504122"/>
            <a:chOff x="0" y="0"/>
            <a:chExt cx="871520" cy="12557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41323" y="166767"/>
            <a:ext cx="2431848" cy="3504122"/>
            <a:chOff x="0" y="0"/>
            <a:chExt cx="871520" cy="125579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1519" cy="1255798"/>
            </a:xfrm>
            <a:custGeom>
              <a:avLst/>
              <a:gdLst/>
              <a:ahLst/>
              <a:cxnLst/>
              <a:rect l="l" t="t" r="r" b="b"/>
              <a:pathLst>
                <a:path w="871519" h="1255798">
                  <a:moveTo>
                    <a:pt x="60488" y="0"/>
                  </a:moveTo>
                  <a:lnTo>
                    <a:pt x="811032" y="0"/>
                  </a:lnTo>
                  <a:cubicBezTo>
                    <a:pt x="844438" y="0"/>
                    <a:pt x="871519" y="27081"/>
                    <a:pt x="871519" y="60488"/>
                  </a:cubicBezTo>
                  <a:lnTo>
                    <a:pt x="871519" y="1195311"/>
                  </a:lnTo>
                  <a:cubicBezTo>
                    <a:pt x="871519" y="1211353"/>
                    <a:pt x="865147" y="1226738"/>
                    <a:pt x="853803" y="1238082"/>
                  </a:cubicBezTo>
                  <a:cubicBezTo>
                    <a:pt x="842460" y="1249426"/>
                    <a:pt x="827074" y="1255798"/>
                    <a:pt x="811032" y="1255798"/>
                  </a:cubicBezTo>
                  <a:lnTo>
                    <a:pt x="60488" y="1255798"/>
                  </a:lnTo>
                  <a:cubicBezTo>
                    <a:pt x="44445" y="1255798"/>
                    <a:pt x="29060" y="1249426"/>
                    <a:pt x="17716" y="1238082"/>
                  </a:cubicBezTo>
                  <a:cubicBezTo>
                    <a:pt x="6373" y="1226738"/>
                    <a:pt x="0" y="1211353"/>
                    <a:pt x="0" y="1195311"/>
                  </a:cubicBezTo>
                  <a:lnTo>
                    <a:pt x="0" y="60488"/>
                  </a:lnTo>
                  <a:cubicBezTo>
                    <a:pt x="0" y="44445"/>
                    <a:pt x="6373" y="29060"/>
                    <a:pt x="17716" y="17716"/>
                  </a:cubicBezTo>
                  <a:cubicBezTo>
                    <a:pt x="29060" y="6373"/>
                    <a:pt x="44445" y="0"/>
                    <a:pt x="60488" y="0"/>
                  </a:cubicBezTo>
                  <a:close/>
                </a:path>
              </a:pathLst>
            </a:custGeom>
            <a:solidFill>
              <a:srgbClr val="FDFFFC"/>
            </a:solidFill>
            <a:ln w="38100" cap="sq">
              <a:solidFill>
                <a:srgbClr val="303030"/>
              </a:solidFill>
              <a:prstDash val="solid"/>
              <a:miter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71520" cy="1284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24349" y="871773"/>
            <a:ext cx="1575818" cy="2094110"/>
          </a:xfrm>
          <a:custGeom>
            <a:avLst/>
            <a:gdLst/>
            <a:ahLst/>
            <a:cxnLst/>
            <a:rect l="l" t="t" r="r" b="b"/>
            <a:pathLst>
              <a:path w="1575818" h="2094110">
                <a:moveTo>
                  <a:pt x="0" y="0"/>
                </a:moveTo>
                <a:lnTo>
                  <a:pt x="1575818" y="0"/>
                </a:lnTo>
                <a:lnTo>
                  <a:pt x="1575818" y="2094111"/>
                </a:lnTo>
                <a:lnTo>
                  <a:pt x="0" y="2094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5" name="Freeform 15"/>
          <p:cNvSpPr/>
          <p:nvPr/>
        </p:nvSpPr>
        <p:spPr>
          <a:xfrm>
            <a:off x="2947128" y="1069007"/>
            <a:ext cx="2175543" cy="1699643"/>
          </a:xfrm>
          <a:custGeom>
            <a:avLst/>
            <a:gdLst/>
            <a:ahLst/>
            <a:cxnLst/>
            <a:rect l="l" t="t" r="r" b="b"/>
            <a:pathLst>
              <a:path w="2175543" h="1699643">
                <a:moveTo>
                  <a:pt x="0" y="0"/>
                </a:moveTo>
                <a:lnTo>
                  <a:pt x="2175542" y="0"/>
                </a:lnTo>
                <a:lnTo>
                  <a:pt x="2175542" y="1699643"/>
                </a:lnTo>
                <a:lnTo>
                  <a:pt x="0" y="169964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6" name="Freeform 16"/>
          <p:cNvSpPr/>
          <p:nvPr/>
        </p:nvSpPr>
        <p:spPr>
          <a:xfrm>
            <a:off x="5602089" y="771032"/>
            <a:ext cx="2110463" cy="1915246"/>
          </a:xfrm>
          <a:custGeom>
            <a:avLst/>
            <a:gdLst/>
            <a:ahLst/>
            <a:cxnLst/>
            <a:rect l="l" t="t" r="r" b="b"/>
            <a:pathLst>
              <a:path w="2110463" h="1915246">
                <a:moveTo>
                  <a:pt x="0" y="0"/>
                </a:moveTo>
                <a:lnTo>
                  <a:pt x="2110463" y="0"/>
                </a:lnTo>
                <a:lnTo>
                  <a:pt x="2110463" y="1915245"/>
                </a:lnTo>
                <a:lnTo>
                  <a:pt x="0" y="19152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7" name="Freeform 17"/>
          <p:cNvSpPr/>
          <p:nvPr/>
        </p:nvSpPr>
        <p:spPr>
          <a:xfrm>
            <a:off x="8215370" y="871773"/>
            <a:ext cx="2128450" cy="1814504"/>
          </a:xfrm>
          <a:custGeom>
            <a:avLst/>
            <a:gdLst/>
            <a:ahLst/>
            <a:cxnLst/>
            <a:rect l="l" t="t" r="r" b="b"/>
            <a:pathLst>
              <a:path w="2128450" h="1814504">
                <a:moveTo>
                  <a:pt x="0" y="0"/>
                </a:moveTo>
                <a:lnTo>
                  <a:pt x="2128451" y="0"/>
                </a:lnTo>
                <a:lnTo>
                  <a:pt x="2128451" y="1814504"/>
                </a:lnTo>
                <a:lnTo>
                  <a:pt x="0" y="18145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18" name="TextBox 18"/>
          <p:cNvSpPr txBox="1"/>
          <p:nvPr/>
        </p:nvSpPr>
        <p:spPr>
          <a:xfrm>
            <a:off x="8063671" y="346160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41396" y="346160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18975" y="346160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6334" y="346160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J’ai trouvé ...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63817" y="2962876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taille-crayon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41396" y="2805714"/>
            <a:ext cx="2431848" cy="63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tes crayons </a:t>
            </a:r>
          </a:p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de couleur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18975" y="3120039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ton surligneur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6334" y="3104799"/>
            <a:ext cx="2431848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303030"/>
                </a:solidFill>
                <a:latin typeface="Lexend Deca"/>
                <a:ea typeface="Lexend Deca"/>
                <a:cs typeface="Lexend Deca"/>
                <a:sym typeface="Lexend Deca"/>
              </a:rPr>
              <a:t>ta calculatrice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Personnalisé</PresentationFormat>
  <Paragraphs>100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Lexend Deca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cartes des objets trouvés</dc:title>
  <cp:lastModifiedBy>Pauline Le Bot</cp:lastModifiedBy>
  <cp:revision>1</cp:revision>
  <dcterms:created xsi:type="dcterms:W3CDTF">2006-08-16T00:00:00Z</dcterms:created>
  <dcterms:modified xsi:type="dcterms:W3CDTF">2026-03-12T18:27:49Z</dcterms:modified>
  <dc:identifier>DAGGXmNae7A</dc:identifier>
</cp:coreProperties>
</file>