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56500"/>
  <p:notesSz cx="6858000" cy="9144000"/>
  <p:embeddedFontLst>
    <p:embeddedFont>
      <p:font typeface="Lexend Deca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D1898-360D-4350-B7CE-730358BA44CE}" v="1" dt="2026-03-12T18:26:5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8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38166" y="868702"/>
            <a:ext cx="1948185" cy="2129164"/>
          </a:xfrm>
          <a:custGeom>
            <a:avLst/>
            <a:gdLst/>
            <a:ahLst/>
            <a:cxnLst/>
            <a:rect l="l" t="t" r="r" b="b"/>
            <a:pathLst>
              <a:path w="1948185" h="2129164">
                <a:moveTo>
                  <a:pt x="0" y="0"/>
                </a:moveTo>
                <a:lnTo>
                  <a:pt x="1948185" y="0"/>
                </a:lnTo>
                <a:lnTo>
                  <a:pt x="1948185" y="2129164"/>
                </a:lnTo>
                <a:lnTo>
                  <a:pt x="0" y="2129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 rot="-1511031">
            <a:off x="5591194" y="1334686"/>
            <a:ext cx="2321637" cy="1227565"/>
          </a:xfrm>
          <a:custGeom>
            <a:avLst/>
            <a:gdLst/>
            <a:ahLst/>
            <a:cxnLst/>
            <a:rect l="l" t="t" r="r" b="b"/>
            <a:pathLst>
              <a:path w="2321637" h="1227565">
                <a:moveTo>
                  <a:pt x="0" y="0"/>
                </a:moveTo>
                <a:lnTo>
                  <a:pt x="2321637" y="0"/>
                </a:lnTo>
                <a:lnTo>
                  <a:pt x="2321637" y="1227566"/>
                </a:lnTo>
                <a:lnTo>
                  <a:pt x="0" y="12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3213331" y="899072"/>
            <a:ext cx="1684283" cy="2098795"/>
          </a:xfrm>
          <a:custGeom>
            <a:avLst/>
            <a:gdLst/>
            <a:ahLst/>
            <a:cxnLst/>
            <a:rect l="l" t="t" r="r" b="b"/>
            <a:pathLst>
              <a:path w="1684283" h="2098795">
                <a:moveTo>
                  <a:pt x="0" y="0"/>
                </a:moveTo>
                <a:lnTo>
                  <a:pt x="1684282" y="0"/>
                </a:lnTo>
                <a:lnTo>
                  <a:pt x="1684282" y="2098794"/>
                </a:lnTo>
                <a:lnTo>
                  <a:pt x="0" y="209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8254171" y="868702"/>
            <a:ext cx="1851978" cy="1845244"/>
          </a:xfrm>
          <a:custGeom>
            <a:avLst/>
            <a:gdLst/>
            <a:ahLst/>
            <a:cxnLst/>
            <a:rect l="l" t="t" r="r" b="b"/>
            <a:pathLst>
              <a:path w="1851978" h="1845244">
                <a:moveTo>
                  <a:pt x="0" y="0"/>
                </a:moveTo>
                <a:lnTo>
                  <a:pt x="1851978" y="0"/>
                </a:lnTo>
                <a:lnTo>
                  <a:pt x="1851978" y="1845244"/>
                </a:lnTo>
                <a:lnTo>
                  <a:pt x="0" y="1845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355876" y="4730958"/>
            <a:ext cx="2112765" cy="1410270"/>
          </a:xfrm>
          <a:custGeom>
            <a:avLst/>
            <a:gdLst/>
            <a:ahLst/>
            <a:cxnLst/>
            <a:rect l="l" t="t" r="r" b="b"/>
            <a:pathLst>
              <a:path w="2112765" h="1410270">
                <a:moveTo>
                  <a:pt x="0" y="0"/>
                </a:moveTo>
                <a:lnTo>
                  <a:pt x="2112765" y="0"/>
                </a:lnTo>
                <a:lnTo>
                  <a:pt x="2112765" y="1410270"/>
                </a:lnTo>
                <a:lnTo>
                  <a:pt x="0" y="14102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 rot="-2305026">
            <a:off x="3895194" y="4418353"/>
            <a:ext cx="340395" cy="2545013"/>
          </a:xfrm>
          <a:custGeom>
            <a:avLst/>
            <a:gdLst/>
            <a:ahLst/>
            <a:cxnLst/>
            <a:rect l="l" t="t" r="r" b="b"/>
            <a:pathLst>
              <a:path w="340395" h="2545013">
                <a:moveTo>
                  <a:pt x="0" y="0"/>
                </a:moveTo>
                <a:lnTo>
                  <a:pt x="340396" y="0"/>
                </a:lnTo>
                <a:lnTo>
                  <a:pt x="340396" y="2545013"/>
                </a:lnTo>
                <a:lnTo>
                  <a:pt x="0" y="2545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5808352" y="4588083"/>
            <a:ext cx="1752994" cy="2012045"/>
          </a:xfrm>
          <a:custGeom>
            <a:avLst/>
            <a:gdLst/>
            <a:ahLst/>
            <a:cxnLst/>
            <a:rect l="l" t="t" r="r" b="b"/>
            <a:pathLst>
              <a:path w="1752994" h="2012045">
                <a:moveTo>
                  <a:pt x="0" y="0"/>
                </a:moveTo>
                <a:lnTo>
                  <a:pt x="1752994" y="0"/>
                </a:lnTo>
                <a:lnTo>
                  <a:pt x="1752994" y="2012045"/>
                </a:lnTo>
                <a:lnTo>
                  <a:pt x="0" y="2012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33"/>
          <p:cNvSpPr/>
          <p:nvPr/>
        </p:nvSpPr>
        <p:spPr>
          <a:xfrm>
            <a:off x="8408548" y="4523939"/>
            <a:ext cx="1742387" cy="2205553"/>
          </a:xfrm>
          <a:custGeom>
            <a:avLst/>
            <a:gdLst/>
            <a:ahLst/>
            <a:cxnLst/>
            <a:rect l="l" t="t" r="r" b="b"/>
            <a:pathLst>
              <a:path w="1742387" h="2205553">
                <a:moveTo>
                  <a:pt x="0" y="0"/>
                </a:moveTo>
                <a:lnTo>
                  <a:pt x="1742387" y="0"/>
                </a:lnTo>
                <a:lnTo>
                  <a:pt x="1742387" y="2205554"/>
                </a:lnTo>
                <a:lnTo>
                  <a:pt x="0" y="220555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TextBox 34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crayon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18829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sac à dos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1177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règle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81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sac à </a:t>
            </a:r>
          </a:p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lunch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63817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cahier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1396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livre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stylo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6334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gomme à effacer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50070" y="892340"/>
            <a:ext cx="2124376" cy="2081888"/>
          </a:xfrm>
          <a:custGeom>
            <a:avLst/>
            <a:gdLst/>
            <a:ahLst/>
            <a:cxnLst/>
            <a:rect l="l" t="t" r="r" b="b"/>
            <a:pathLst>
              <a:path w="2124376" h="2081888">
                <a:moveTo>
                  <a:pt x="0" y="0"/>
                </a:moveTo>
                <a:lnTo>
                  <a:pt x="2124376" y="0"/>
                </a:lnTo>
                <a:lnTo>
                  <a:pt x="2124376" y="2081888"/>
                </a:lnTo>
                <a:lnTo>
                  <a:pt x="0" y="20818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>
            <a:off x="5593577" y="937850"/>
            <a:ext cx="2081888" cy="2081888"/>
          </a:xfrm>
          <a:custGeom>
            <a:avLst/>
            <a:gdLst/>
            <a:ahLst/>
            <a:cxnLst/>
            <a:rect l="l" t="t" r="r" b="b"/>
            <a:pathLst>
              <a:path w="2081888" h="2081888">
                <a:moveTo>
                  <a:pt x="0" y="0"/>
                </a:moveTo>
                <a:lnTo>
                  <a:pt x="2081888" y="0"/>
                </a:lnTo>
                <a:lnTo>
                  <a:pt x="2081888" y="2081889"/>
                </a:lnTo>
                <a:lnTo>
                  <a:pt x="0" y="208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8170885" y="937850"/>
            <a:ext cx="2217713" cy="1571804"/>
          </a:xfrm>
          <a:custGeom>
            <a:avLst/>
            <a:gdLst/>
            <a:ahLst/>
            <a:cxnLst/>
            <a:rect l="l" t="t" r="r" b="b"/>
            <a:pathLst>
              <a:path w="2217713" h="1571804">
                <a:moveTo>
                  <a:pt x="0" y="0"/>
                </a:moveTo>
                <a:lnTo>
                  <a:pt x="2217713" y="0"/>
                </a:lnTo>
                <a:lnTo>
                  <a:pt x="2217713" y="1571805"/>
                </a:lnTo>
                <a:lnTo>
                  <a:pt x="0" y="157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624349" y="4579661"/>
            <a:ext cx="1575818" cy="2094110"/>
          </a:xfrm>
          <a:custGeom>
            <a:avLst/>
            <a:gdLst/>
            <a:ahLst/>
            <a:cxnLst/>
            <a:rect l="l" t="t" r="r" b="b"/>
            <a:pathLst>
              <a:path w="1575818" h="2094110">
                <a:moveTo>
                  <a:pt x="0" y="0"/>
                </a:moveTo>
                <a:lnTo>
                  <a:pt x="1575818" y="0"/>
                </a:lnTo>
                <a:lnTo>
                  <a:pt x="1575818" y="2094110"/>
                </a:lnTo>
                <a:lnTo>
                  <a:pt x="0" y="2094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2947128" y="4776894"/>
            <a:ext cx="2175543" cy="1699643"/>
          </a:xfrm>
          <a:custGeom>
            <a:avLst/>
            <a:gdLst/>
            <a:ahLst/>
            <a:cxnLst/>
            <a:rect l="l" t="t" r="r" b="b"/>
            <a:pathLst>
              <a:path w="2175543" h="1699643">
                <a:moveTo>
                  <a:pt x="0" y="0"/>
                </a:moveTo>
                <a:lnTo>
                  <a:pt x="2175542" y="0"/>
                </a:lnTo>
                <a:lnTo>
                  <a:pt x="2175542" y="1699643"/>
                </a:lnTo>
                <a:lnTo>
                  <a:pt x="0" y="169964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>
            <a:off x="5602089" y="4478919"/>
            <a:ext cx="2110463" cy="1915246"/>
          </a:xfrm>
          <a:custGeom>
            <a:avLst/>
            <a:gdLst/>
            <a:ahLst/>
            <a:cxnLst/>
            <a:rect l="l" t="t" r="r" b="b"/>
            <a:pathLst>
              <a:path w="2110463" h="1915246">
                <a:moveTo>
                  <a:pt x="0" y="0"/>
                </a:moveTo>
                <a:lnTo>
                  <a:pt x="2110463" y="0"/>
                </a:lnTo>
                <a:lnTo>
                  <a:pt x="2110463" y="1915246"/>
                </a:lnTo>
                <a:lnTo>
                  <a:pt x="0" y="1915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8215370" y="4579661"/>
            <a:ext cx="2128450" cy="1814504"/>
          </a:xfrm>
          <a:custGeom>
            <a:avLst/>
            <a:gdLst/>
            <a:ahLst/>
            <a:cxnLst/>
            <a:rect l="l" t="t" r="r" b="b"/>
            <a:pathLst>
              <a:path w="2128450" h="1814504">
                <a:moveTo>
                  <a:pt x="0" y="0"/>
                </a:moveTo>
                <a:lnTo>
                  <a:pt x="2128451" y="0"/>
                </a:lnTo>
                <a:lnTo>
                  <a:pt x="2128451" y="1814504"/>
                </a:lnTo>
                <a:lnTo>
                  <a:pt x="0" y="18145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TextBox 33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mes ciseaux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crayon-feutre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177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horaire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81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trousse à crayons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063817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taille-crayon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441396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mes crayons </a:t>
            </a:r>
          </a:p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de couleur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surligneur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96334" y="681268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calculatrice</a:t>
            </a:r>
          </a:p>
        </p:txBody>
      </p:sp>
      <p:sp>
        <p:nvSpPr>
          <p:cNvPr id="49" name="Freeform 49"/>
          <p:cNvSpPr/>
          <p:nvPr/>
        </p:nvSpPr>
        <p:spPr>
          <a:xfrm rot="-2509600">
            <a:off x="3771426" y="743212"/>
            <a:ext cx="372917" cy="2146286"/>
          </a:xfrm>
          <a:custGeom>
            <a:avLst/>
            <a:gdLst/>
            <a:ahLst/>
            <a:cxnLst/>
            <a:rect l="l" t="t" r="r" b="b"/>
            <a:pathLst>
              <a:path w="372917" h="2146286">
                <a:moveTo>
                  <a:pt x="0" y="0"/>
                </a:moveTo>
                <a:lnTo>
                  <a:pt x="372917" y="0"/>
                </a:lnTo>
                <a:lnTo>
                  <a:pt x="372917" y="2146285"/>
                </a:lnTo>
                <a:lnTo>
                  <a:pt x="0" y="21462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80697" y="837282"/>
            <a:ext cx="1063123" cy="2192005"/>
          </a:xfrm>
          <a:custGeom>
            <a:avLst/>
            <a:gdLst/>
            <a:ahLst/>
            <a:cxnLst/>
            <a:rect l="l" t="t" r="r" b="b"/>
            <a:pathLst>
              <a:path w="1063123" h="2192005">
                <a:moveTo>
                  <a:pt x="0" y="0"/>
                </a:moveTo>
                <a:lnTo>
                  <a:pt x="1063123" y="0"/>
                </a:lnTo>
                <a:lnTo>
                  <a:pt x="1063123" y="2192005"/>
                </a:lnTo>
                <a:lnTo>
                  <a:pt x="0" y="219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>
            <a:off x="2857025" y="1097098"/>
            <a:ext cx="2355455" cy="1672373"/>
          </a:xfrm>
          <a:custGeom>
            <a:avLst/>
            <a:gdLst/>
            <a:ahLst/>
            <a:cxnLst/>
            <a:rect l="l" t="t" r="r" b="b"/>
            <a:pathLst>
              <a:path w="2355455" h="1672373">
                <a:moveTo>
                  <a:pt x="0" y="0"/>
                </a:moveTo>
                <a:lnTo>
                  <a:pt x="2355455" y="0"/>
                </a:lnTo>
                <a:lnTo>
                  <a:pt x="2355455" y="1672373"/>
                </a:lnTo>
                <a:lnTo>
                  <a:pt x="0" y="1672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6206070" y="837282"/>
            <a:ext cx="902063" cy="1932189"/>
          </a:xfrm>
          <a:custGeom>
            <a:avLst/>
            <a:gdLst/>
            <a:ahLst/>
            <a:cxnLst/>
            <a:rect l="l" t="t" r="r" b="b"/>
            <a:pathLst>
              <a:path w="902063" h="1932189">
                <a:moveTo>
                  <a:pt x="0" y="0"/>
                </a:moveTo>
                <a:lnTo>
                  <a:pt x="902062" y="0"/>
                </a:lnTo>
                <a:lnTo>
                  <a:pt x="902062" y="1932189"/>
                </a:lnTo>
                <a:lnTo>
                  <a:pt x="0" y="1932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8571229" y="877772"/>
            <a:ext cx="1417025" cy="2111024"/>
          </a:xfrm>
          <a:custGeom>
            <a:avLst/>
            <a:gdLst/>
            <a:ahLst/>
            <a:cxnLst/>
            <a:rect l="l" t="t" r="r" b="b"/>
            <a:pathLst>
              <a:path w="1417025" h="2111024">
                <a:moveTo>
                  <a:pt x="0" y="0"/>
                </a:moveTo>
                <a:lnTo>
                  <a:pt x="1417025" y="0"/>
                </a:lnTo>
                <a:lnTo>
                  <a:pt x="1417025" y="2111024"/>
                </a:lnTo>
                <a:lnTo>
                  <a:pt x="0" y="211102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742780" y="4469785"/>
            <a:ext cx="1338958" cy="1933513"/>
          </a:xfrm>
          <a:custGeom>
            <a:avLst/>
            <a:gdLst/>
            <a:ahLst/>
            <a:cxnLst/>
            <a:rect l="l" t="t" r="r" b="b"/>
            <a:pathLst>
              <a:path w="1338958" h="1933513">
                <a:moveTo>
                  <a:pt x="0" y="0"/>
                </a:moveTo>
                <a:lnTo>
                  <a:pt x="1338957" y="0"/>
                </a:lnTo>
                <a:lnTo>
                  <a:pt x="1338957" y="1933513"/>
                </a:lnTo>
                <a:lnTo>
                  <a:pt x="0" y="193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>
            <a:off x="3743359" y="4542461"/>
            <a:ext cx="582787" cy="2168510"/>
          </a:xfrm>
          <a:custGeom>
            <a:avLst/>
            <a:gdLst/>
            <a:ahLst/>
            <a:cxnLst/>
            <a:rect l="l" t="t" r="r" b="b"/>
            <a:pathLst>
              <a:path w="582787" h="2168510">
                <a:moveTo>
                  <a:pt x="0" y="0"/>
                </a:moveTo>
                <a:lnTo>
                  <a:pt x="582787" y="0"/>
                </a:lnTo>
                <a:lnTo>
                  <a:pt x="582787" y="2168510"/>
                </a:lnTo>
                <a:lnTo>
                  <a:pt x="0" y="2168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5540422" y="5056082"/>
            <a:ext cx="2233796" cy="1141267"/>
          </a:xfrm>
          <a:custGeom>
            <a:avLst/>
            <a:gdLst/>
            <a:ahLst/>
            <a:cxnLst/>
            <a:rect l="l" t="t" r="r" b="b"/>
            <a:pathLst>
              <a:path w="2233796" h="1141267">
                <a:moveTo>
                  <a:pt x="0" y="0"/>
                </a:moveTo>
                <a:lnTo>
                  <a:pt x="2233796" y="0"/>
                </a:lnTo>
                <a:lnTo>
                  <a:pt x="2233796" y="1141267"/>
                </a:lnTo>
                <a:lnTo>
                  <a:pt x="0" y="1141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33"/>
          <p:cNvSpPr/>
          <p:nvPr/>
        </p:nvSpPr>
        <p:spPr>
          <a:xfrm>
            <a:off x="8475078" y="4542461"/>
            <a:ext cx="1609034" cy="2168510"/>
          </a:xfrm>
          <a:custGeom>
            <a:avLst/>
            <a:gdLst/>
            <a:ahLst/>
            <a:cxnLst/>
            <a:rect l="l" t="t" r="r" b="b"/>
            <a:pathLst>
              <a:path w="1609034" h="2168510">
                <a:moveTo>
                  <a:pt x="0" y="0"/>
                </a:moveTo>
                <a:lnTo>
                  <a:pt x="1609035" y="0"/>
                </a:lnTo>
                <a:lnTo>
                  <a:pt x="1609035" y="2168510"/>
                </a:lnTo>
                <a:lnTo>
                  <a:pt x="0" y="21685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TextBox 34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cellulaire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18829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portable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117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bouteille d’eau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671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classeur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perdu 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63817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chaise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1396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mon agrafeuse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colle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6334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ma feuille de papier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Personnalisé</PresentationFormat>
  <Paragraphs>50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Lexend Deca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cartes des objets perdus</dc:title>
  <cp:lastModifiedBy>Pauline Le Bot</cp:lastModifiedBy>
  <cp:revision>1</cp:revision>
  <dcterms:created xsi:type="dcterms:W3CDTF">2006-08-16T00:00:00Z</dcterms:created>
  <dcterms:modified xsi:type="dcterms:W3CDTF">2026-03-12T18:27:11Z</dcterms:modified>
  <dc:identifier>DAGGXRfZi4A</dc:identifier>
</cp:coreProperties>
</file>