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8288000" cy="10287000"/>
  <p:notesSz cx="6858000" cy="9144000"/>
  <p:embeddedFontLst>
    <p:embeddedFont>
      <p:font typeface="Bobby Jones Soft" charset="1" panose="00000000000000000000"/>
      <p:regular r:id="rId60"/>
    </p:embeddedFont>
    <p:embeddedFont>
      <p:font typeface="Livvic" charset="1" panose="00000000000000000000"/>
      <p:regular r:id="rId61"/>
    </p:embeddedFont>
    <p:embeddedFont>
      <p:font typeface="Canva Sans" charset="1" panose="020B0503030501040103"/>
      <p:regular r:id="rId62"/>
    </p:embeddedFont>
    <p:embeddedFont>
      <p:font typeface="Sweet Apricot" charset="1" panose="0000000000000000000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fonts/font60.fntdata" Type="http://schemas.openxmlformats.org/officeDocument/2006/relationships/font"/><Relationship Id="rId61" Target="fonts/font61.fntdata" Type="http://schemas.openxmlformats.org/officeDocument/2006/relationships/font"/><Relationship Id="rId62" Target="fonts/font62.fntdata" Type="http://schemas.openxmlformats.org/officeDocument/2006/relationships/font"/><Relationship Id="rId63" Target="fonts/font63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gif" Type="http://schemas.openxmlformats.org/officeDocument/2006/relationships/image"/><Relationship Id="rId4" Target="../media/image2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163" r="0" b="-161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75477" y="4876800"/>
            <a:ext cx="14337046" cy="2168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2D4D5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MOTS </a:t>
            </a:r>
            <a:r>
              <a:rPr lang="en-US" sz="12500">
                <a:solidFill>
                  <a:srgbClr val="2D4D5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CV ET CVC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752468"/>
            <a:ext cx="16483049" cy="3590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5"/>
              </a:lnSpc>
            </a:pPr>
            <a:r>
              <a:rPr lang="en-US" sz="20653">
                <a:solidFill>
                  <a:srgbClr val="27203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LA PHONÉTIQUE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ne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936877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79418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ni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590404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75060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si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590404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75060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li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590404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75060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lo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14374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404755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mo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14374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515671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fo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14374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515671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5239" y="846404"/>
            <a:ext cx="16230600" cy="3976497"/>
          </a:xfrm>
          <a:custGeom>
            <a:avLst/>
            <a:gdLst/>
            <a:ahLst/>
            <a:cxnLst/>
            <a:rect r="r" b="b" t="t" l="l"/>
            <a:pathLst>
              <a:path h="3976497" w="16230600">
                <a:moveTo>
                  <a:pt x="0" y="0"/>
                </a:moveTo>
                <a:lnTo>
                  <a:pt x="16230600" y="0"/>
                </a:lnTo>
                <a:lnTo>
                  <a:pt x="16230600" y="3976497"/>
                </a:lnTo>
                <a:lnTo>
                  <a:pt x="0" y="3976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5239" y="5513884"/>
            <a:ext cx="16230600" cy="3976497"/>
          </a:xfrm>
          <a:custGeom>
            <a:avLst/>
            <a:gdLst/>
            <a:ahLst/>
            <a:cxnLst/>
            <a:rect r="r" b="b" t="t" l="l"/>
            <a:pathLst>
              <a:path h="3976497" w="16230600">
                <a:moveTo>
                  <a:pt x="0" y="0"/>
                </a:moveTo>
                <a:lnTo>
                  <a:pt x="16230600" y="0"/>
                </a:lnTo>
                <a:lnTo>
                  <a:pt x="16230600" y="3976497"/>
                </a:lnTo>
                <a:lnTo>
                  <a:pt x="0" y="3976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163" r="0" b="-161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82669" y="4485889"/>
            <a:ext cx="11122662" cy="3590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5"/>
              </a:lnSpc>
            </a:pPr>
            <a:r>
              <a:rPr lang="en-US" sz="20653">
                <a:solidFill>
                  <a:srgbClr val="2D4D5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CVC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03477" y="1763242"/>
            <a:ext cx="12481046" cy="3590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5"/>
              </a:lnSpc>
            </a:pPr>
            <a:r>
              <a:rPr lang="en-US" sz="20653">
                <a:solidFill>
                  <a:srgbClr val="27203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MOTS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lac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011114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012510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909131" y="7058725"/>
            <a:ext cx="553596" cy="55359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005647" y="7058725"/>
            <a:ext cx="553596" cy="5535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489646" y="7058725"/>
            <a:ext cx="553596" cy="5535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la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144000" y="3309479"/>
            <a:ext cx="6745974" cy="3668042"/>
          </a:xfrm>
          <a:custGeom>
            <a:avLst/>
            <a:gdLst/>
            <a:ahLst/>
            <a:cxnLst/>
            <a:rect r="r" b="b" t="t" l="l"/>
            <a:pathLst>
              <a:path h="3668042" w="6745974">
                <a:moveTo>
                  <a:pt x="0" y="0"/>
                </a:moveTo>
                <a:lnTo>
                  <a:pt x="6745974" y="0"/>
                </a:lnTo>
                <a:lnTo>
                  <a:pt x="6745974" y="3668042"/>
                </a:lnTo>
                <a:lnTo>
                  <a:pt x="0" y="3668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003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47857" y="2225703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lac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sac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886564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714229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765791" y="7058725"/>
            <a:ext cx="553596" cy="55359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861690" y="2412269"/>
            <a:ext cx="4818664" cy="5189330"/>
          </a:xfrm>
          <a:custGeom>
            <a:avLst/>
            <a:gdLst/>
            <a:ahLst/>
            <a:cxnLst/>
            <a:rect r="r" b="b" t="t" l="l"/>
            <a:pathLst>
              <a:path h="5189330" w="4818664">
                <a:moveTo>
                  <a:pt x="0" y="0"/>
                </a:moveTo>
                <a:lnTo>
                  <a:pt x="4818664" y="0"/>
                </a:lnTo>
                <a:lnTo>
                  <a:pt x="4818664" y="5189330"/>
                </a:lnTo>
                <a:lnTo>
                  <a:pt x="0" y="518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08251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sac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vol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339159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372549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156668" y="7058725"/>
            <a:ext cx="553596" cy="55359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999992" y="2870134"/>
            <a:ext cx="6403415" cy="4546732"/>
          </a:xfrm>
          <a:custGeom>
            <a:avLst/>
            <a:gdLst/>
            <a:ahLst/>
            <a:cxnLst/>
            <a:rect r="r" b="b" t="t" l="l"/>
            <a:pathLst>
              <a:path h="4546732" w="6403415">
                <a:moveTo>
                  <a:pt x="0" y="0"/>
                </a:moveTo>
                <a:lnTo>
                  <a:pt x="6403415" y="0"/>
                </a:lnTo>
                <a:lnTo>
                  <a:pt x="6403415" y="4546732"/>
                </a:lnTo>
                <a:lnTo>
                  <a:pt x="0" y="45467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501" r="0" b="-1333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08251" y="2182676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vol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bol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339159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372549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156668" y="7058725"/>
            <a:ext cx="553596" cy="55359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649237" y="2992600"/>
            <a:ext cx="6499172" cy="3746582"/>
          </a:xfrm>
          <a:custGeom>
            <a:avLst/>
            <a:gdLst/>
            <a:ahLst/>
            <a:cxnLst/>
            <a:rect r="r" b="b" t="t" l="l"/>
            <a:pathLst>
              <a:path h="3746582" w="6499172">
                <a:moveTo>
                  <a:pt x="0" y="0"/>
                </a:moveTo>
                <a:lnTo>
                  <a:pt x="6499173" y="0"/>
                </a:lnTo>
                <a:lnTo>
                  <a:pt x="6499173" y="3746581"/>
                </a:lnTo>
                <a:lnTo>
                  <a:pt x="0" y="3746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08251" y="2181590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bol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sur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339159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867202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539493" y="7058725"/>
            <a:ext cx="553596" cy="55359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18656" y="2888586"/>
            <a:ext cx="3601004" cy="4509828"/>
          </a:xfrm>
          <a:custGeom>
            <a:avLst/>
            <a:gdLst/>
            <a:ahLst/>
            <a:cxnLst/>
            <a:rect r="r" b="b" t="t" l="l"/>
            <a:pathLst>
              <a:path h="4509828" w="3601004">
                <a:moveTo>
                  <a:pt x="0" y="0"/>
                </a:moveTo>
                <a:lnTo>
                  <a:pt x="3601003" y="0"/>
                </a:lnTo>
                <a:lnTo>
                  <a:pt x="3601003" y="4509828"/>
                </a:lnTo>
                <a:lnTo>
                  <a:pt x="0" y="450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9308" y="2125739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sur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sud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951531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723194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786363" y="7058725"/>
            <a:ext cx="553596" cy="55359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ma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05647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600562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311347" y="2896751"/>
            <a:ext cx="6425587" cy="4283725"/>
          </a:xfrm>
          <a:custGeom>
            <a:avLst/>
            <a:gdLst/>
            <a:ahLst/>
            <a:cxnLst/>
            <a:rect r="r" b="b" t="t" l="l"/>
            <a:pathLst>
              <a:path h="4283725" w="6425587">
                <a:moveTo>
                  <a:pt x="0" y="0"/>
                </a:moveTo>
                <a:lnTo>
                  <a:pt x="6425587" y="0"/>
                </a:lnTo>
                <a:lnTo>
                  <a:pt x="6425587" y="4283725"/>
                </a:lnTo>
                <a:lnTo>
                  <a:pt x="0" y="428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136446" y="6332802"/>
            <a:ext cx="1062531" cy="100940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808251" y="200230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sud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336792" y="2223524"/>
            <a:ext cx="1007618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 spc="3617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toil</a:t>
            </a:r>
            <a:r>
              <a:rPr lang="en-US" sz="28262" spc="3617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514914" y="7096538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068556" y="7096538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016638" y="7373336"/>
            <a:ext cx="3103790" cy="184241"/>
          </a:xfrm>
          <a:custGeom>
            <a:avLst/>
            <a:gdLst/>
            <a:ahLst/>
            <a:cxnLst/>
            <a:rect r="r" b="b" t="t" l="l"/>
            <a:pathLst>
              <a:path h="184241" w="3103790">
                <a:moveTo>
                  <a:pt x="0" y="0"/>
                </a:moveTo>
                <a:lnTo>
                  <a:pt x="3103790" y="0"/>
                </a:lnTo>
                <a:lnTo>
                  <a:pt x="3103790" y="184241"/>
                </a:lnTo>
                <a:lnTo>
                  <a:pt x="0" y="184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196799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576936" y="3444567"/>
            <a:ext cx="3394473" cy="3397867"/>
          </a:xfrm>
          <a:custGeom>
            <a:avLst/>
            <a:gdLst/>
            <a:ahLst/>
            <a:cxnLst/>
            <a:rect r="r" b="b" t="t" l="l"/>
            <a:pathLst>
              <a:path h="3397867" w="3394473">
                <a:moveTo>
                  <a:pt x="0" y="0"/>
                </a:moveTo>
                <a:lnTo>
                  <a:pt x="3394473" y="0"/>
                </a:lnTo>
                <a:lnTo>
                  <a:pt x="3394473" y="3397866"/>
                </a:lnTo>
                <a:lnTo>
                  <a:pt x="0" y="33978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08251" y="2459200"/>
            <a:ext cx="1007618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 spc="339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toil</a:t>
            </a:r>
            <a:r>
              <a:rPr lang="en-US" sz="28262" spc="339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</p:spTree>
  </p:cSld>
  <p:clrMapOvr>
    <a:masterClrMapping/>
  </p:clrMapOvr>
  <p:transition spd="fast">
    <p:push dir="l"/>
  </p:transition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272157" y="2459200"/>
            <a:ext cx="11743687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 spc="3617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poul</a:t>
            </a:r>
            <a:r>
              <a:rPr lang="en-US" sz="28262" spc="3617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617029" y="7650134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658595" y="7650134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6556760" y="7899348"/>
            <a:ext cx="4105330" cy="243692"/>
          </a:xfrm>
          <a:custGeom>
            <a:avLst/>
            <a:gdLst/>
            <a:ahLst/>
            <a:cxnLst/>
            <a:rect r="r" b="b" t="t" l="l"/>
            <a:pathLst>
              <a:path h="243692" w="4105330">
                <a:moveTo>
                  <a:pt x="0" y="0"/>
                </a:moveTo>
                <a:lnTo>
                  <a:pt x="4105330" y="0"/>
                </a:lnTo>
                <a:lnTo>
                  <a:pt x="4105330" y="243692"/>
                </a:lnTo>
                <a:lnTo>
                  <a:pt x="0" y="243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196799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356842" y="3105960"/>
            <a:ext cx="4075079" cy="4075079"/>
          </a:xfrm>
          <a:custGeom>
            <a:avLst/>
            <a:gdLst/>
            <a:ahLst/>
            <a:cxnLst/>
            <a:rect r="r" b="b" t="t" l="l"/>
            <a:pathLst>
              <a:path h="4075079" w="4075079">
                <a:moveTo>
                  <a:pt x="0" y="0"/>
                </a:moveTo>
                <a:lnTo>
                  <a:pt x="4075080" y="0"/>
                </a:lnTo>
                <a:lnTo>
                  <a:pt x="4075080" y="4075080"/>
                </a:lnTo>
                <a:lnTo>
                  <a:pt x="0" y="4075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22463" y="2459200"/>
            <a:ext cx="11743687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 spc="339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poul</a:t>
            </a:r>
            <a:r>
              <a:rPr lang="en-US" sz="28262" spc="339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</p:spTree>
  </p:cSld>
  <p:clrMapOvr>
    <a:masterClrMapping/>
  </p:clrMapOvr>
  <p:transition spd="fast">
    <p:push dir="l"/>
  </p:transition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272157" y="2459200"/>
            <a:ext cx="11743687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 spc="3617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sing</a:t>
            </a:r>
            <a:r>
              <a:rPr lang="en-US" sz="28262" spc="3617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617029" y="7650134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735056" y="7650134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8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6043683" y="7824319"/>
            <a:ext cx="3457334" cy="205227"/>
          </a:xfrm>
          <a:custGeom>
            <a:avLst/>
            <a:gdLst/>
            <a:ahLst/>
            <a:cxnLst/>
            <a:rect r="r" b="b" t="t" l="l"/>
            <a:pathLst>
              <a:path h="205227" w="3457334">
                <a:moveTo>
                  <a:pt x="0" y="0"/>
                </a:moveTo>
                <a:lnTo>
                  <a:pt x="3457334" y="0"/>
                </a:lnTo>
                <a:lnTo>
                  <a:pt x="3457334" y="205227"/>
                </a:lnTo>
                <a:lnTo>
                  <a:pt x="0" y="2052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196799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896244" y="2992600"/>
            <a:ext cx="3336117" cy="4170860"/>
          </a:xfrm>
          <a:custGeom>
            <a:avLst/>
            <a:gdLst/>
            <a:ahLst/>
            <a:cxnLst/>
            <a:rect r="r" b="b" t="t" l="l"/>
            <a:pathLst>
              <a:path h="4170860" w="3336117">
                <a:moveTo>
                  <a:pt x="0" y="0"/>
                </a:moveTo>
                <a:lnTo>
                  <a:pt x="3336116" y="0"/>
                </a:lnTo>
                <a:lnTo>
                  <a:pt x="3336116" y="4170859"/>
                </a:lnTo>
                <a:lnTo>
                  <a:pt x="0" y="4170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771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02040" y="2459200"/>
            <a:ext cx="11743687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 spc="1073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sing</a:t>
            </a:r>
            <a:r>
              <a:rPr lang="en-US" sz="28262" spc="1073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CVC</a:t>
            </a:r>
          </a:p>
        </p:txBody>
      </p:sp>
    </p:spTree>
  </p:cSld>
  <p:clrMapOvr>
    <a:masterClrMapping/>
  </p:clrMapOvr>
  <p:transition spd="fast">
    <p:push dir="l"/>
  </p:transition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5239" y="846404"/>
            <a:ext cx="16230600" cy="3976497"/>
          </a:xfrm>
          <a:custGeom>
            <a:avLst/>
            <a:gdLst/>
            <a:ahLst/>
            <a:cxnLst/>
            <a:rect r="r" b="b" t="t" l="l"/>
            <a:pathLst>
              <a:path h="3976497" w="16230600">
                <a:moveTo>
                  <a:pt x="0" y="0"/>
                </a:moveTo>
                <a:lnTo>
                  <a:pt x="16230600" y="0"/>
                </a:lnTo>
                <a:lnTo>
                  <a:pt x="16230600" y="3976497"/>
                </a:lnTo>
                <a:lnTo>
                  <a:pt x="0" y="3976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5239" y="5513884"/>
            <a:ext cx="16230600" cy="3976497"/>
          </a:xfrm>
          <a:custGeom>
            <a:avLst/>
            <a:gdLst/>
            <a:ahLst/>
            <a:cxnLst/>
            <a:rect r="r" b="b" t="t" l="l"/>
            <a:pathLst>
              <a:path h="3976497" w="16230600">
                <a:moveTo>
                  <a:pt x="0" y="0"/>
                </a:moveTo>
                <a:lnTo>
                  <a:pt x="16230600" y="0"/>
                </a:lnTo>
                <a:lnTo>
                  <a:pt x="16230600" y="3976497"/>
                </a:lnTo>
                <a:lnTo>
                  <a:pt x="0" y="3976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163" r="0" b="-161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3203" y="4810125"/>
            <a:ext cx="16421595" cy="2765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2D4D5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CV + LETTRE MUETTE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03477" y="1553307"/>
            <a:ext cx="12481046" cy="3590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5"/>
              </a:lnSpc>
            </a:pPr>
            <a:r>
              <a:rPr lang="en-US" sz="20653">
                <a:solidFill>
                  <a:srgbClr val="27203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MOTS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ra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956086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49149" y="9495468"/>
            <a:ext cx="438102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867202" y="7058725"/>
            <a:ext cx="553596" cy="55359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ta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05647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530791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638522" y="2776999"/>
            <a:ext cx="6352186" cy="4733001"/>
          </a:xfrm>
          <a:custGeom>
            <a:avLst/>
            <a:gdLst/>
            <a:ahLst/>
            <a:cxnLst/>
            <a:rect r="r" b="b" t="t" l="l"/>
            <a:pathLst>
              <a:path h="4733001" w="6352186">
                <a:moveTo>
                  <a:pt x="0" y="0"/>
                </a:moveTo>
                <a:lnTo>
                  <a:pt x="6352186" y="0"/>
                </a:lnTo>
                <a:lnTo>
                  <a:pt x="6352186" y="4733002"/>
                </a:lnTo>
                <a:lnTo>
                  <a:pt x="0" y="4733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35422" y="2084594"/>
            <a:ext cx="5953142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ra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9149" y="9495468"/>
            <a:ext cx="438102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</p:spTree>
  </p:cSld>
  <p:clrMapOvr>
    <a:masterClrMapping/>
  </p:clrMapOvr>
  <p:transition spd="fast">
    <p:push dir="l"/>
  </p:transition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cha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858859" y="7247151"/>
            <a:ext cx="3464718" cy="205665"/>
          </a:xfrm>
          <a:custGeom>
            <a:avLst/>
            <a:gdLst/>
            <a:ahLst/>
            <a:cxnLst/>
            <a:rect r="r" b="b" t="t" l="l"/>
            <a:pathLst>
              <a:path h="205665" w="3464718">
                <a:moveTo>
                  <a:pt x="0" y="0"/>
                </a:moveTo>
                <a:lnTo>
                  <a:pt x="3464718" y="0"/>
                </a:lnTo>
                <a:lnTo>
                  <a:pt x="3464718" y="205665"/>
                </a:lnTo>
                <a:lnTo>
                  <a:pt x="0" y="20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9679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170670" y="7073186"/>
            <a:ext cx="553596" cy="55359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185797" y="2535704"/>
            <a:ext cx="3176547" cy="5052163"/>
          </a:xfrm>
          <a:custGeom>
            <a:avLst/>
            <a:gdLst/>
            <a:ahLst/>
            <a:cxnLst/>
            <a:rect r="r" b="b" t="t" l="l"/>
            <a:pathLst>
              <a:path h="5052163" w="3176547">
                <a:moveTo>
                  <a:pt x="0" y="0"/>
                </a:moveTo>
                <a:lnTo>
                  <a:pt x="3176547" y="0"/>
                </a:lnTo>
                <a:lnTo>
                  <a:pt x="3176547" y="5052163"/>
                </a:lnTo>
                <a:lnTo>
                  <a:pt x="0" y="5052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67361" y="200230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cha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</p:spTree>
  </p:cSld>
  <p:clrMapOvr>
    <a:masterClrMapping/>
  </p:clrMapOvr>
  <p:transition spd="fast">
    <p:push dir="l"/>
  </p:transition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ni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d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469163" y="7058725"/>
            <a:ext cx="553596" cy="55359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723194" y="7058725"/>
            <a:ext cx="553596" cy="55359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846589" y="2439980"/>
            <a:ext cx="5407039" cy="5407039"/>
          </a:xfrm>
          <a:custGeom>
            <a:avLst/>
            <a:gdLst/>
            <a:ahLst/>
            <a:cxnLst/>
            <a:rect r="r" b="b" t="t" l="l"/>
            <a:pathLst>
              <a:path h="5407039" w="5407039">
                <a:moveTo>
                  <a:pt x="0" y="0"/>
                </a:moveTo>
                <a:lnTo>
                  <a:pt x="5407040" y="0"/>
                </a:lnTo>
                <a:lnTo>
                  <a:pt x="5407040" y="5407040"/>
                </a:lnTo>
                <a:lnTo>
                  <a:pt x="0" y="5407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60944" y="2459200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ni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</p:spTree>
  </p:cSld>
  <p:clrMapOvr>
    <a:masterClrMapping/>
  </p:clrMapOvr>
  <p:transition spd="fast">
    <p:push dir="l"/>
  </p:transition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ban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c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846829" y="7221497"/>
            <a:ext cx="3089431" cy="183388"/>
          </a:xfrm>
          <a:custGeom>
            <a:avLst/>
            <a:gdLst/>
            <a:ahLst/>
            <a:cxnLst/>
            <a:rect r="r" b="b" t="t" l="l"/>
            <a:pathLst>
              <a:path h="183388" w="3089431">
                <a:moveTo>
                  <a:pt x="0" y="0"/>
                </a:moveTo>
                <a:lnTo>
                  <a:pt x="3089432" y="0"/>
                </a:lnTo>
                <a:lnTo>
                  <a:pt x="3089432" y="183388"/>
                </a:lnTo>
                <a:lnTo>
                  <a:pt x="0" y="18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9679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904277" y="7036393"/>
            <a:ext cx="553596" cy="5535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282483" y="3476063"/>
            <a:ext cx="5149439" cy="3334875"/>
          </a:xfrm>
          <a:custGeom>
            <a:avLst/>
            <a:gdLst/>
            <a:ahLst/>
            <a:cxnLst/>
            <a:rect r="r" b="b" t="t" l="l"/>
            <a:pathLst>
              <a:path h="3334875" w="5149439">
                <a:moveTo>
                  <a:pt x="0" y="0"/>
                </a:moveTo>
                <a:lnTo>
                  <a:pt x="5149439" y="0"/>
                </a:lnTo>
                <a:lnTo>
                  <a:pt x="5149439" y="3334874"/>
                </a:lnTo>
                <a:lnTo>
                  <a:pt x="0" y="3334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30560" y="2459200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ban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c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</p:spTree>
  </p:cSld>
  <p:clrMapOvr>
    <a:masterClrMapping/>
  </p:clrMapOvr>
  <p:transition spd="fast">
    <p:push dir="l"/>
  </p:transition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lou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p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179829" y="7221497"/>
            <a:ext cx="3089431" cy="183388"/>
          </a:xfrm>
          <a:custGeom>
            <a:avLst/>
            <a:gdLst/>
            <a:ahLst/>
            <a:cxnLst/>
            <a:rect r="r" b="b" t="t" l="l"/>
            <a:pathLst>
              <a:path h="183388" w="3089431">
                <a:moveTo>
                  <a:pt x="0" y="0"/>
                </a:moveTo>
                <a:lnTo>
                  <a:pt x="3089431" y="0"/>
                </a:lnTo>
                <a:lnTo>
                  <a:pt x="3089431" y="183388"/>
                </a:lnTo>
                <a:lnTo>
                  <a:pt x="0" y="18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9679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981239" y="7036393"/>
            <a:ext cx="553596" cy="5535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689662" y="2992600"/>
            <a:ext cx="4221029" cy="4221029"/>
          </a:xfrm>
          <a:custGeom>
            <a:avLst/>
            <a:gdLst/>
            <a:ahLst/>
            <a:cxnLst/>
            <a:rect r="r" b="b" t="t" l="l"/>
            <a:pathLst>
              <a:path h="4221029" w="4221029">
                <a:moveTo>
                  <a:pt x="0" y="0"/>
                </a:moveTo>
                <a:lnTo>
                  <a:pt x="4221029" y="0"/>
                </a:lnTo>
                <a:lnTo>
                  <a:pt x="4221029" y="4221028"/>
                </a:lnTo>
                <a:lnTo>
                  <a:pt x="0" y="422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88355" y="2459200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lou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</p:spTree>
  </p:cSld>
  <p:clrMapOvr>
    <a:masterClrMapping/>
  </p:clrMapOvr>
  <p:transition spd="fast">
    <p:push dir="l"/>
  </p:transition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boi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000753" y="7221497"/>
            <a:ext cx="3089431" cy="183388"/>
          </a:xfrm>
          <a:custGeom>
            <a:avLst/>
            <a:gdLst/>
            <a:ahLst/>
            <a:cxnLst/>
            <a:rect r="r" b="b" t="t" l="l"/>
            <a:pathLst>
              <a:path h="183388" w="3089431">
                <a:moveTo>
                  <a:pt x="0" y="0"/>
                </a:moveTo>
                <a:lnTo>
                  <a:pt x="3089431" y="0"/>
                </a:lnTo>
                <a:lnTo>
                  <a:pt x="3089431" y="183388"/>
                </a:lnTo>
                <a:lnTo>
                  <a:pt x="0" y="18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9679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622586" y="7036393"/>
            <a:ext cx="553596" cy="5535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tu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81999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580980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197504" y="2797571"/>
            <a:ext cx="5407039" cy="5407039"/>
          </a:xfrm>
          <a:custGeom>
            <a:avLst/>
            <a:gdLst/>
            <a:ahLst/>
            <a:cxnLst/>
            <a:rect r="r" b="b" t="t" l="l"/>
            <a:pathLst>
              <a:path h="5407039" w="5407039">
                <a:moveTo>
                  <a:pt x="0" y="0"/>
                </a:moveTo>
                <a:lnTo>
                  <a:pt x="5407040" y="0"/>
                </a:lnTo>
                <a:lnTo>
                  <a:pt x="5407040" y="5407040"/>
                </a:lnTo>
                <a:lnTo>
                  <a:pt x="0" y="5407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60944" y="2264171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boi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</p:spTree>
  </p:cSld>
  <p:clrMapOvr>
    <a:masterClrMapping/>
  </p:clrMapOvr>
  <p:transition spd="fast">
    <p:push dir="l"/>
  </p:transition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ron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d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359406" y="7221497"/>
            <a:ext cx="3089431" cy="183388"/>
          </a:xfrm>
          <a:custGeom>
            <a:avLst/>
            <a:gdLst/>
            <a:ahLst/>
            <a:cxnLst/>
            <a:rect r="r" b="b" t="t" l="l"/>
            <a:pathLst>
              <a:path h="183388" w="3089431">
                <a:moveTo>
                  <a:pt x="0" y="0"/>
                </a:moveTo>
                <a:lnTo>
                  <a:pt x="3089431" y="0"/>
                </a:lnTo>
                <a:lnTo>
                  <a:pt x="3089431" y="183388"/>
                </a:lnTo>
                <a:lnTo>
                  <a:pt x="0" y="18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9679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596431" y="7036393"/>
            <a:ext cx="553596" cy="5535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  <p:transition spd="fast">
    <p:push dir="l"/>
  </p:transition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000340" y="3323233"/>
            <a:ext cx="4604204" cy="3640533"/>
          </a:xfrm>
          <a:custGeom>
            <a:avLst/>
            <a:gdLst/>
            <a:ahLst/>
            <a:cxnLst/>
            <a:rect r="r" b="b" t="t" l="l"/>
            <a:pathLst>
              <a:path h="3640533" w="4604204">
                <a:moveTo>
                  <a:pt x="0" y="0"/>
                </a:moveTo>
                <a:lnTo>
                  <a:pt x="4604204" y="0"/>
                </a:lnTo>
                <a:lnTo>
                  <a:pt x="4604204" y="3640534"/>
                </a:lnTo>
                <a:lnTo>
                  <a:pt x="0" y="3640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02290" y="2459200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ron</a:t>
            </a:r>
            <a:r>
              <a:rPr lang="en-US" sz="28262">
                <a:solidFill>
                  <a:srgbClr val="939192"/>
                </a:solidFill>
                <a:latin typeface="Livvic"/>
                <a:ea typeface="Livvic"/>
                <a:cs typeface="Livvic"/>
                <a:sym typeface="Livvic"/>
              </a:rPr>
              <a:t>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149" y="9495468"/>
            <a:ext cx="42784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 + lettre muette</a:t>
            </a:r>
          </a:p>
        </p:txBody>
      </p:sp>
    </p:spTree>
  </p:cSld>
  <p:clrMapOvr>
    <a:masterClrMapping/>
  </p:clrMapOvr>
  <p:transition spd="fast">
    <p:push dir="l"/>
  </p:transition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5239" y="846404"/>
            <a:ext cx="16230600" cy="3976497"/>
          </a:xfrm>
          <a:custGeom>
            <a:avLst/>
            <a:gdLst/>
            <a:ahLst/>
            <a:cxnLst/>
            <a:rect r="r" b="b" t="t" l="l"/>
            <a:pathLst>
              <a:path h="3976497" w="16230600">
                <a:moveTo>
                  <a:pt x="0" y="0"/>
                </a:moveTo>
                <a:lnTo>
                  <a:pt x="16230600" y="0"/>
                </a:lnTo>
                <a:lnTo>
                  <a:pt x="16230600" y="3976497"/>
                </a:lnTo>
                <a:lnTo>
                  <a:pt x="0" y="3976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5239" y="5513884"/>
            <a:ext cx="16230600" cy="3976497"/>
          </a:xfrm>
          <a:custGeom>
            <a:avLst/>
            <a:gdLst/>
            <a:ahLst/>
            <a:cxnLst/>
            <a:rect r="r" b="b" t="t" l="l"/>
            <a:pathLst>
              <a:path h="3976497" w="16230600">
                <a:moveTo>
                  <a:pt x="0" y="0"/>
                </a:moveTo>
                <a:lnTo>
                  <a:pt x="16230600" y="0"/>
                </a:lnTo>
                <a:lnTo>
                  <a:pt x="16230600" y="3976497"/>
                </a:lnTo>
                <a:lnTo>
                  <a:pt x="0" y="3976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163" r="0" b="-161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82669" y="4485889"/>
            <a:ext cx="11122662" cy="3590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5"/>
              </a:lnSpc>
            </a:pPr>
            <a:r>
              <a:rPr lang="en-US" sz="20653">
                <a:solidFill>
                  <a:srgbClr val="2D4D5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BIEN!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03477" y="1763242"/>
            <a:ext cx="12481046" cy="3590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5"/>
              </a:lnSpc>
            </a:pPr>
            <a:r>
              <a:rPr lang="en-US" sz="20653">
                <a:solidFill>
                  <a:srgbClr val="27203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TRÈS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vu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81999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580980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14069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du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917418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827850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de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917418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827850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C6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01177" y="2084594"/>
            <a:ext cx="8485646" cy="483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67"/>
              </a:lnSpc>
            </a:pPr>
            <a:r>
              <a:rPr lang="en-US" sz="28262">
                <a:solidFill>
                  <a:srgbClr val="272030"/>
                </a:solidFill>
                <a:latin typeface="Livvic"/>
                <a:ea typeface="Livvic"/>
                <a:cs typeface="Livvic"/>
                <a:sym typeface="Livvic"/>
              </a:rPr>
              <a:t>je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855701" y="7058725"/>
            <a:ext cx="553596" cy="5535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3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457545" y="7058725"/>
            <a:ext cx="553596" cy="5535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E9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9149" y="9495468"/>
            <a:ext cx="1559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030"/>
                </a:solidFill>
                <a:latin typeface="Canva Sans"/>
                <a:ea typeface="Canva Sans"/>
                <a:cs typeface="Canva Sans"/>
                <a:sym typeface="Canva Sans"/>
              </a:rPr>
              <a:t>CV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604544" y="9386805"/>
            <a:ext cx="1654756" cy="350676"/>
            <a:chOff x="0" y="0"/>
            <a:chExt cx="2206342" cy="4675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32924"/>
              <a:ext cx="399710" cy="401719"/>
            </a:xfrm>
            <a:custGeom>
              <a:avLst/>
              <a:gdLst/>
              <a:ahLst/>
              <a:cxnLst/>
              <a:rect r="r" b="b" t="t" l="l"/>
              <a:pathLst>
                <a:path h="401719" w="399710">
                  <a:moveTo>
                    <a:pt x="0" y="0"/>
                  </a:moveTo>
                  <a:lnTo>
                    <a:pt x="399710" y="0"/>
                  </a:lnTo>
                  <a:lnTo>
                    <a:pt x="399710" y="401719"/>
                  </a:lnTo>
                  <a:lnTo>
                    <a:pt x="0" y="401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36033" y="-47625"/>
              <a:ext cx="1770309" cy="515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272030"/>
                  </a:solidFill>
                  <a:latin typeface="Sweet Apricot"/>
                  <a:ea typeface="Sweet Apricot"/>
                  <a:cs typeface="Sweet Apricot"/>
                  <a:sym typeface="Sweet Apricot"/>
                </a:rPr>
                <a:t>MmeCourville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DAFYtxY13nI</dc:identifier>
  <dcterms:modified xsi:type="dcterms:W3CDTF">2011-08-01T06:04:30Z</dcterms:modified>
  <cp:revision>1</cp:revision>
  <dc:title>La phonétique_syllabes CV-CVC </dc:title>
</cp:coreProperties>
</file>