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7" r:id="rId5"/>
    <p:sldId id="258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EC683-99C9-4D66-8704-A550B7084D55}" v="66" dt="2026-03-20T02:02:55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modSld sldOrd">
      <pc:chgData name="Cecile Robertson" userId="60d9e854ded97a0d" providerId="LiveId" clId="{65D81530-A6A4-40A2-9A62-26A0E2A241CD}" dt="2026-03-20T02:04:02.594" v="1228" actId="5793"/>
      <pc:docMkLst>
        <pc:docMk/>
      </pc:docMkLst>
      <pc:sldChg chg="addSp delSp modSp mod setBg">
        <pc:chgData name="Cecile Robertson" userId="60d9e854ded97a0d" providerId="LiveId" clId="{65D81530-A6A4-40A2-9A62-26A0E2A241CD}" dt="2026-03-20T01:28:37.025" v="351" actId="27636"/>
        <pc:sldMkLst>
          <pc:docMk/>
          <pc:sldMk cId="271495662" sldId="256"/>
        </pc:sldMkLst>
        <pc:spChg chg="mod">
          <ac:chgData name="Cecile Robertson" userId="60d9e854ded97a0d" providerId="LiveId" clId="{65D81530-A6A4-40A2-9A62-26A0E2A241CD}" dt="2026-03-20T01:27:44.641" v="335" actId="26606"/>
          <ac:spMkLst>
            <pc:docMk/>
            <pc:sldMk cId="271495662" sldId="256"/>
            <ac:spMk id="2" creationId="{ACF16ABE-341A-4FD8-6D28-885860CBBB9C}"/>
          </ac:spMkLst>
        </pc:spChg>
        <pc:spChg chg="mod ord">
          <ac:chgData name="Cecile Robertson" userId="60d9e854ded97a0d" providerId="LiveId" clId="{65D81530-A6A4-40A2-9A62-26A0E2A241CD}" dt="2026-03-20T01:28:37.025" v="351" actId="27636"/>
          <ac:spMkLst>
            <pc:docMk/>
            <pc:sldMk cId="271495662" sldId="256"/>
            <ac:spMk id="3" creationId="{D36476AA-D9A2-994D-FBE5-0EEDEFD45077}"/>
          </ac:spMkLst>
        </pc:spChg>
        <pc:spChg chg="add del">
          <ac:chgData name="Cecile Robertson" userId="60d9e854ded97a0d" providerId="LiveId" clId="{65D81530-A6A4-40A2-9A62-26A0E2A241CD}" dt="2026-03-20T01:27:44.641" v="335" actId="26606"/>
          <ac:spMkLst>
            <pc:docMk/>
            <pc:sldMk cId="271495662" sldId="256"/>
            <ac:spMk id="11" creationId="{53E60C6D-4E85-4E14-BCDF-BF15C241F7CA}"/>
          </ac:spMkLst>
        </pc:spChg>
        <pc:spChg chg="add del">
          <ac:chgData name="Cecile Robertson" userId="60d9e854ded97a0d" providerId="LiveId" clId="{65D81530-A6A4-40A2-9A62-26A0E2A241CD}" dt="2026-03-20T01:27:44.641" v="335" actId="26606"/>
          <ac:spMkLst>
            <pc:docMk/>
            <pc:sldMk cId="271495662" sldId="256"/>
            <ac:spMk id="13" creationId="{7D42D292-4C48-479B-9E59-E29CD9871C0C}"/>
          </ac:spMkLst>
        </pc:spChg>
        <pc:spChg chg="add del">
          <ac:chgData name="Cecile Robertson" userId="60d9e854ded97a0d" providerId="LiveId" clId="{65D81530-A6A4-40A2-9A62-26A0E2A241CD}" dt="2026-03-20T01:27:44.641" v="335" actId="26606"/>
          <ac:spMkLst>
            <pc:docMk/>
            <pc:sldMk cId="271495662" sldId="256"/>
            <ac:spMk id="15" creationId="{533DF362-939D-4EEE-8DC4-6B54607E5611}"/>
          </ac:spMkLst>
        </pc:spChg>
        <pc:spChg chg="add">
          <ac:chgData name="Cecile Robertson" userId="60d9e854ded97a0d" providerId="LiveId" clId="{65D81530-A6A4-40A2-9A62-26A0E2A241CD}" dt="2026-03-20T01:27:44.641" v="335" actId="26606"/>
          <ac:spMkLst>
            <pc:docMk/>
            <pc:sldMk cId="271495662" sldId="256"/>
            <ac:spMk id="20" creationId="{5AC1364A-3E3D-4F0D-8776-78AF3A270DD6}"/>
          </ac:spMkLst>
        </pc:spChg>
        <pc:spChg chg="add">
          <ac:chgData name="Cecile Robertson" userId="60d9e854ded97a0d" providerId="LiveId" clId="{65D81530-A6A4-40A2-9A62-26A0E2A241CD}" dt="2026-03-20T01:27:44.641" v="335" actId="26606"/>
          <ac:spMkLst>
            <pc:docMk/>
            <pc:sldMk cId="271495662" sldId="256"/>
            <ac:spMk id="22" creationId="{3FCFB1DE-0B7E-48CC-BA90-B2AB0889F9D6}"/>
          </ac:spMkLst>
        </pc:spChg>
        <pc:picChg chg="add mod ord">
          <ac:chgData name="Cecile Robertson" userId="60d9e854ded97a0d" providerId="LiveId" clId="{65D81530-A6A4-40A2-9A62-26A0E2A241CD}" dt="2026-03-20T01:27:44.641" v="335" actId="26606"/>
          <ac:picMkLst>
            <pc:docMk/>
            <pc:sldMk cId="271495662" sldId="256"/>
            <ac:picMk id="4" creationId="{3753C32F-61A2-0498-BB85-6A2BE5DC7A69}"/>
          </ac:picMkLst>
        </pc:picChg>
        <pc:picChg chg="add mod">
          <ac:chgData name="Cecile Robertson" userId="60d9e854ded97a0d" providerId="LiveId" clId="{65D81530-A6A4-40A2-9A62-26A0E2A241CD}" dt="2026-03-20T01:27:44.641" v="335" actId="26606"/>
          <ac:picMkLst>
            <pc:docMk/>
            <pc:sldMk cId="271495662" sldId="256"/>
            <ac:picMk id="6" creationId="{90E8819E-BE40-B3E8-D772-56FC1AE08101}"/>
          </ac:picMkLst>
        </pc:picChg>
      </pc:sldChg>
      <pc:sldChg chg="addSp delSp modSp new mod setBg">
        <pc:chgData name="Cecile Robertson" userId="60d9e854ded97a0d" providerId="LiveId" clId="{65D81530-A6A4-40A2-9A62-26A0E2A241CD}" dt="2026-03-20T01:00:17.445" v="193" actId="14100"/>
        <pc:sldMkLst>
          <pc:docMk/>
          <pc:sldMk cId="2247162644" sldId="257"/>
        </pc:sldMkLst>
        <pc:spChg chg="mod">
          <ac:chgData name="Cecile Robertson" userId="60d9e854ded97a0d" providerId="LiveId" clId="{65D81530-A6A4-40A2-9A62-26A0E2A241CD}" dt="2026-03-20T01:00:06.363" v="188" actId="26606"/>
          <ac:spMkLst>
            <pc:docMk/>
            <pc:sldMk cId="2247162644" sldId="257"/>
            <ac:spMk id="2" creationId="{4EDFCEFD-611D-470A-C410-1D80746F2A35}"/>
          </ac:spMkLst>
        </pc:spChg>
        <pc:spChg chg="del">
          <ac:chgData name="Cecile Robertson" userId="60d9e854ded97a0d" providerId="LiveId" clId="{65D81530-A6A4-40A2-9A62-26A0E2A241CD}" dt="2026-03-20T00:58:49.116" v="166"/>
          <ac:spMkLst>
            <pc:docMk/>
            <pc:sldMk cId="2247162644" sldId="257"/>
            <ac:spMk id="3" creationId="{F194866F-1020-0190-C5F1-EEC1918D1A48}"/>
          </ac:spMkLst>
        </pc:spChg>
        <pc:spChg chg="add mod ord">
          <ac:chgData name="Cecile Robertson" userId="60d9e854ded97a0d" providerId="LiveId" clId="{65D81530-A6A4-40A2-9A62-26A0E2A241CD}" dt="2026-03-20T01:00:17.445" v="193" actId="14100"/>
          <ac:spMkLst>
            <pc:docMk/>
            <pc:sldMk cId="2247162644" sldId="257"/>
            <ac:spMk id="4" creationId="{2CB13685-3008-0808-C638-9A1F4727D380}"/>
          </ac:spMkLst>
        </pc:spChg>
        <pc:spChg chg="add del">
          <ac:chgData name="Cecile Robertson" userId="60d9e854ded97a0d" providerId="LiveId" clId="{65D81530-A6A4-40A2-9A62-26A0E2A241CD}" dt="2026-03-20T00:59:25.079" v="174" actId="26606"/>
          <ac:spMkLst>
            <pc:docMk/>
            <pc:sldMk cId="2247162644" sldId="257"/>
            <ac:spMk id="11" creationId="{EDDBB197-D710-4A4F-A9CA-FD2177498BE8}"/>
          </ac:spMkLst>
        </pc:spChg>
        <pc:spChg chg="add del">
          <ac:chgData name="Cecile Robertson" userId="60d9e854ded97a0d" providerId="LiveId" clId="{65D81530-A6A4-40A2-9A62-26A0E2A241CD}" dt="2026-03-20T00:59:25.079" v="174" actId="26606"/>
          <ac:spMkLst>
            <pc:docMk/>
            <pc:sldMk cId="2247162644" sldId="257"/>
            <ac:spMk id="13" creationId="{975D1CFA-2CDB-4B64-BD9F-85744E8DA12F}"/>
          </ac:spMkLst>
        </pc:spChg>
        <pc:spChg chg="add del">
          <ac:chgData name="Cecile Robertson" userId="60d9e854ded97a0d" providerId="LiveId" clId="{65D81530-A6A4-40A2-9A62-26A0E2A241CD}" dt="2026-03-20T01:00:06.363" v="188" actId="26606"/>
          <ac:spMkLst>
            <pc:docMk/>
            <pc:sldMk cId="2247162644" sldId="257"/>
            <ac:spMk id="24" creationId="{2EB492CD-616E-47F8-933B-5E2D952A0593}"/>
          </ac:spMkLst>
        </pc:spChg>
        <pc:spChg chg="add del">
          <ac:chgData name="Cecile Robertson" userId="60d9e854ded97a0d" providerId="LiveId" clId="{65D81530-A6A4-40A2-9A62-26A0E2A241CD}" dt="2026-03-20T01:00:06.363" v="188" actId="26606"/>
          <ac:spMkLst>
            <pc:docMk/>
            <pc:sldMk cId="2247162644" sldId="257"/>
            <ac:spMk id="26" creationId="{59383CF9-23B5-4335-9B21-1791C4CF1C75}"/>
          </ac:spMkLst>
        </pc:spChg>
        <pc:spChg chg="add del">
          <ac:chgData name="Cecile Robertson" userId="60d9e854ded97a0d" providerId="LiveId" clId="{65D81530-A6A4-40A2-9A62-26A0E2A241CD}" dt="2026-03-20T01:00:06.363" v="188" actId="26606"/>
          <ac:spMkLst>
            <pc:docMk/>
            <pc:sldMk cId="2247162644" sldId="257"/>
            <ac:spMk id="28" creationId="{0007FE00-9498-4706-B255-6437B0252C02}"/>
          </ac:spMkLst>
        </pc:spChg>
        <pc:spChg chg="add">
          <ac:chgData name="Cecile Robertson" userId="60d9e854ded97a0d" providerId="LiveId" clId="{65D81530-A6A4-40A2-9A62-26A0E2A241CD}" dt="2026-03-20T01:00:06.363" v="188" actId="26606"/>
          <ac:spMkLst>
            <pc:docMk/>
            <pc:sldMk cId="2247162644" sldId="257"/>
            <ac:spMk id="33" creationId="{1CD81A2A-6ED4-4EF4-A14C-912D31E14800}"/>
          </ac:spMkLst>
        </pc:spChg>
        <pc:spChg chg="add">
          <ac:chgData name="Cecile Robertson" userId="60d9e854ded97a0d" providerId="LiveId" clId="{65D81530-A6A4-40A2-9A62-26A0E2A241CD}" dt="2026-03-20T01:00:06.363" v="188" actId="26606"/>
          <ac:spMkLst>
            <pc:docMk/>
            <pc:sldMk cId="2247162644" sldId="257"/>
            <ac:spMk id="37" creationId="{8590ADD5-9383-4D3D-9047-3DA2593CCB5D}"/>
          </ac:spMkLst>
        </pc:spChg>
        <pc:spChg chg="add">
          <ac:chgData name="Cecile Robertson" userId="60d9e854ded97a0d" providerId="LiveId" clId="{65D81530-A6A4-40A2-9A62-26A0E2A241CD}" dt="2026-03-20T01:00:06.363" v="188" actId="26606"/>
          <ac:spMkLst>
            <pc:docMk/>
            <pc:sldMk cId="2247162644" sldId="257"/>
            <ac:spMk id="39" creationId="{DABE3E45-88CF-45D8-8D40-C773324D93F6}"/>
          </ac:spMkLst>
        </pc:spChg>
        <pc:spChg chg="add">
          <ac:chgData name="Cecile Robertson" userId="60d9e854ded97a0d" providerId="LiveId" clId="{65D81530-A6A4-40A2-9A62-26A0E2A241CD}" dt="2026-03-20T01:00:06.363" v="188" actId="26606"/>
          <ac:spMkLst>
            <pc:docMk/>
            <pc:sldMk cId="2247162644" sldId="257"/>
            <ac:spMk id="43" creationId="{B91ECDA9-56DC-4270-8F33-01C5637B8CEB}"/>
          </ac:spMkLst>
        </pc:spChg>
        <pc:spChg chg="add">
          <ac:chgData name="Cecile Robertson" userId="60d9e854ded97a0d" providerId="LiveId" clId="{65D81530-A6A4-40A2-9A62-26A0E2A241CD}" dt="2026-03-20T01:00:06.363" v="188" actId="26606"/>
          <ac:spMkLst>
            <pc:docMk/>
            <pc:sldMk cId="2247162644" sldId="257"/>
            <ac:spMk id="47" creationId="{FEC9DA3E-C1D7-472D-B7C0-F71AE41FBA23}"/>
          </ac:spMkLst>
        </pc:spChg>
        <pc:grpChg chg="add del">
          <ac:chgData name="Cecile Robertson" userId="60d9e854ded97a0d" providerId="LiveId" clId="{65D81530-A6A4-40A2-9A62-26A0E2A241CD}" dt="2026-03-20T00:59:25.079" v="174" actId="26606"/>
          <ac:grpSpMkLst>
            <pc:docMk/>
            <pc:sldMk cId="2247162644" sldId="257"/>
            <ac:grpSpMk id="15" creationId="{25EE5136-01F1-466C-962D-BA9B4C6757AA}"/>
          </ac:grpSpMkLst>
        </pc:grpChg>
        <pc:picChg chg="add mod">
          <ac:chgData name="Cecile Robertson" userId="60d9e854ded97a0d" providerId="LiveId" clId="{65D81530-A6A4-40A2-9A62-26A0E2A241CD}" dt="2026-03-20T00:59:25.079" v="174" actId="26606"/>
          <ac:picMkLst>
            <pc:docMk/>
            <pc:sldMk cId="2247162644" sldId="257"/>
            <ac:picMk id="8" creationId="{758374BD-25D7-A719-44A4-3E7031F92D32}"/>
          </ac:picMkLst>
        </pc:picChg>
      </pc:sldChg>
      <pc:sldChg chg="addSp modSp new mod setBg">
        <pc:chgData name="Cecile Robertson" userId="60d9e854ded97a0d" providerId="LiveId" clId="{65D81530-A6A4-40A2-9A62-26A0E2A241CD}" dt="2026-03-20T01:06:13.173" v="248" actId="122"/>
        <pc:sldMkLst>
          <pc:docMk/>
          <pc:sldMk cId="1401051574" sldId="258"/>
        </pc:sldMkLst>
        <pc:spChg chg="mod">
          <ac:chgData name="Cecile Robertson" userId="60d9e854ded97a0d" providerId="LiveId" clId="{65D81530-A6A4-40A2-9A62-26A0E2A241CD}" dt="2026-03-20T01:04:56.612" v="238" actId="122"/>
          <ac:spMkLst>
            <pc:docMk/>
            <pc:sldMk cId="1401051574" sldId="258"/>
            <ac:spMk id="2" creationId="{B6F86F3B-75CC-B041-D015-0003C244CAA9}"/>
          </ac:spMkLst>
        </pc:spChg>
        <pc:spChg chg="mod">
          <ac:chgData name="Cecile Robertson" userId="60d9e854ded97a0d" providerId="LiveId" clId="{65D81530-A6A4-40A2-9A62-26A0E2A241CD}" dt="2026-03-20T01:06:13.173" v="248" actId="122"/>
          <ac:spMkLst>
            <pc:docMk/>
            <pc:sldMk cId="1401051574" sldId="258"/>
            <ac:spMk id="3" creationId="{C6624724-2AA4-8114-997F-AF8DB53F34B5}"/>
          </ac:spMkLst>
        </pc:spChg>
        <pc:spChg chg="add">
          <ac:chgData name="Cecile Robertson" userId="60d9e854ded97a0d" providerId="LiveId" clId="{65D81530-A6A4-40A2-9A62-26A0E2A241CD}" dt="2026-03-20T01:04:15.679" v="230" actId="26606"/>
          <ac:spMkLst>
            <pc:docMk/>
            <pc:sldMk cId="1401051574" sldId="258"/>
            <ac:spMk id="10" creationId="{1CD81A2A-6ED4-4EF4-A14C-912D31E14800}"/>
          </ac:spMkLst>
        </pc:spChg>
        <pc:spChg chg="add">
          <ac:chgData name="Cecile Robertson" userId="60d9e854ded97a0d" providerId="LiveId" clId="{65D81530-A6A4-40A2-9A62-26A0E2A241CD}" dt="2026-03-20T01:04:15.679" v="230" actId="26606"/>
          <ac:spMkLst>
            <pc:docMk/>
            <pc:sldMk cId="1401051574" sldId="258"/>
            <ac:spMk id="12" creationId="{1661932C-CA15-4E17-B115-FAE7CBEE4789}"/>
          </ac:spMkLst>
        </pc:spChg>
        <pc:spChg chg="add">
          <ac:chgData name="Cecile Robertson" userId="60d9e854ded97a0d" providerId="LiveId" clId="{65D81530-A6A4-40A2-9A62-26A0E2A241CD}" dt="2026-03-20T01:04:15.679" v="230" actId="26606"/>
          <ac:spMkLst>
            <pc:docMk/>
            <pc:sldMk cId="1401051574" sldId="258"/>
            <ac:spMk id="14" creationId="{8590ADD5-9383-4D3D-9047-3DA2593CCB5D}"/>
          </ac:spMkLst>
        </pc:spChg>
        <pc:spChg chg="add">
          <ac:chgData name="Cecile Robertson" userId="60d9e854ded97a0d" providerId="LiveId" clId="{65D81530-A6A4-40A2-9A62-26A0E2A241CD}" dt="2026-03-20T01:04:15.679" v="230" actId="26606"/>
          <ac:spMkLst>
            <pc:docMk/>
            <pc:sldMk cId="1401051574" sldId="258"/>
            <ac:spMk id="16" creationId="{DABE3E45-88CF-45D8-8D40-C773324D93F6}"/>
          </ac:spMkLst>
        </pc:spChg>
        <pc:spChg chg="add">
          <ac:chgData name="Cecile Robertson" userId="60d9e854ded97a0d" providerId="LiveId" clId="{65D81530-A6A4-40A2-9A62-26A0E2A241CD}" dt="2026-03-20T01:04:15.679" v="230" actId="26606"/>
          <ac:spMkLst>
            <pc:docMk/>
            <pc:sldMk cId="1401051574" sldId="258"/>
            <ac:spMk id="20" creationId="{B91ECDA9-56DC-4270-8F33-01C5637B8CEB}"/>
          </ac:spMkLst>
        </pc:spChg>
        <pc:spChg chg="add">
          <ac:chgData name="Cecile Robertson" userId="60d9e854ded97a0d" providerId="LiveId" clId="{65D81530-A6A4-40A2-9A62-26A0E2A241CD}" dt="2026-03-20T01:04:15.679" v="230" actId="26606"/>
          <ac:spMkLst>
            <pc:docMk/>
            <pc:sldMk cId="1401051574" sldId="258"/>
            <ac:spMk id="22" creationId="{75F47824-961D-465D-84F9-EAE11BC6173B}"/>
          </ac:spMkLst>
        </pc:spChg>
        <pc:spChg chg="add">
          <ac:chgData name="Cecile Robertson" userId="60d9e854ded97a0d" providerId="LiveId" clId="{65D81530-A6A4-40A2-9A62-26A0E2A241CD}" dt="2026-03-20T01:04:15.679" v="230" actId="26606"/>
          <ac:spMkLst>
            <pc:docMk/>
            <pc:sldMk cId="1401051574" sldId="258"/>
            <ac:spMk id="24" creationId="{FEC9DA3E-C1D7-472D-B7C0-F71AE41FBA23}"/>
          </ac:spMkLst>
        </pc:spChg>
        <pc:picChg chg="add mod">
          <ac:chgData name="Cecile Robertson" userId="60d9e854ded97a0d" providerId="LiveId" clId="{65D81530-A6A4-40A2-9A62-26A0E2A241CD}" dt="2026-03-20T01:04:15.679" v="230" actId="26606"/>
          <ac:picMkLst>
            <pc:docMk/>
            <pc:sldMk cId="1401051574" sldId="258"/>
            <ac:picMk id="5" creationId="{7C75B029-0F5E-AD69-A200-503E5A87FA1B}"/>
          </ac:picMkLst>
        </pc:picChg>
      </pc:sldChg>
      <pc:sldChg chg="addSp modSp new mod setBg">
        <pc:chgData name="Cecile Robertson" userId="60d9e854ded97a0d" providerId="LiveId" clId="{65D81530-A6A4-40A2-9A62-26A0E2A241CD}" dt="2026-03-20T01:07:42.063" v="263" actId="14100"/>
        <pc:sldMkLst>
          <pc:docMk/>
          <pc:sldMk cId="2143391992" sldId="259"/>
        </pc:sldMkLst>
        <pc:spChg chg="mod">
          <ac:chgData name="Cecile Robertson" userId="60d9e854ded97a0d" providerId="LiveId" clId="{65D81530-A6A4-40A2-9A62-26A0E2A241CD}" dt="2026-03-20T01:07:21.676" v="251" actId="122"/>
          <ac:spMkLst>
            <pc:docMk/>
            <pc:sldMk cId="2143391992" sldId="259"/>
            <ac:spMk id="2" creationId="{CA6A38A6-E12E-DF13-ABFF-06376B469DCA}"/>
          </ac:spMkLst>
        </pc:spChg>
        <pc:spChg chg="mod">
          <ac:chgData name="Cecile Robertson" userId="60d9e854ded97a0d" providerId="LiveId" clId="{65D81530-A6A4-40A2-9A62-26A0E2A241CD}" dt="2026-03-20T01:07:37.287" v="261" actId="27636"/>
          <ac:spMkLst>
            <pc:docMk/>
            <pc:sldMk cId="2143391992" sldId="259"/>
            <ac:spMk id="3" creationId="{1567414B-1CDE-9872-EE2F-30664421244A}"/>
          </ac:spMkLst>
        </pc:spChg>
        <pc:spChg chg="add">
          <ac:chgData name="Cecile Robertson" userId="60d9e854ded97a0d" providerId="LiveId" clId="{65D81530-A6A4-40A2-9A62-26A0E2A241CD}" dt="2026-03-20T01:07:17.343" v="250" actId="26606"/>
          <ac:spMkLst>
            <pc:docMk/>
            <pc:sldMk cId="2143391992" sldId="259"/>
            <ac:spMk id="12" creationId="{020C988C-FAAD-4B22-8BA7-6B5DEFD8D167}"/>
          </ac:spMkLst>
        </pc:spChg>
        <pc:spChg chg="add">
          <ac:chgData name="Cecile Robertson" userId="60d9e854ded97a0d" providerId="LiveId" clId="{65D81530-A6A4-40A2-9A62-26A0E2A241CD}" dt="2026-03-20T01:07:17.343" v="250" actId="26606"/>
          <ac:spMkLst>
            <pc:docMk/>
            <pc:sldMk cId="2143391992" sldId="259"/>
            <ac:spMk id="14" creationId="{A7B99495-F43F-4D80-A44F-2CB4764EB90B}"/>
          </ac:spMkLst>
        </pc:spChg>
        <pc:spChg chg="add">
          <ac:chgData name="Cecile Robertson" userId="60d9e854ded97a0d" providerId="LiveId" clId="{65D81530-A6A4-40A2-9A62-26A0E2A241CD}" dt="2026-03-20T01:07:17.343" v="250" actId="26606"/>
          <ac:spMkLst>
            <pc:docMk/>
            <pc:sldMk cId="2143391992" sldId="259"/>
            <ac:spMk id="16" creationId="{70BEB1E7-2F88-40BC-B73D-42E5B6F80BFC}"/>
          </ac:spMkLst>
        </pc:spChg>
        <pc:picChg chg="add mod">
          <ac:chgData name="Cecile Robertson" userId="60d9e854ded97a0d" providerId="LiveId" clId="{65D81530-A6A4-40A2-9A62-26A0E2A241CD}" dt="2026-03-20T01:07:42.063" v="263" actId="14100"/>
          <ac:picMkLst>
            <pc:docMk/>
            <pc:sldMk cId="2143391992" sldId="259"/>
            <ac:picMk id="5" creationId="{78F10E50-219F-1EAE-4D18-77BB99448920}"/>
          </ac:picMkLst>
        </pc:picChg>
        <pc:picChg chg="add mod">
          <ac:chgData name="Cecile Robertson" userId="60d9e854ded97a0d" providerId="LiveId" clId="{65D81530-A6A4-40A2-9A62-26A0E2A241CD}" dt="2026-03-20T01:07:17.343" v="250" actId="26606"/>
          <ac:picMkLst>
            <pc:docMk/>
            <pc:sldMk cId="2143391992" sldId="259"/>
            <ac:picMk id="7" creationId="{BF8FDAD4-96AF-ECC5-8703-98E11F78B6A2}"/>
          </ac:picMkLst>
        </pc:picChg>
      </pc:sldChg>
      <pc:sldChg chg="addSp delSp modSp new mod ord setBg">
        <pc:chgData name="Cecile Robertson" userId="60d9e854ded97a0d" providerId="LiveId" clId="{65D81530-A6A4-40A2-9A62-26A0E2A241CD}" dt="2026-03-20T02:04:02.594" v="1228" actId="5793"/>
        <pc:sldMkLst>
          <pc:docMk/>
          <pc:sldMk cId="3014243240" sldId="260"/>
        </pc:sldMkLst>
        <pc:spChg chg="mod">
          <ac:chgData name="Cecile Robertson" userId="60d9e854ded97a0d" providerId="LiveId" clId="{65D81530-A6A4-40A2-9A62-26A0E2A241CD}" dt="2026-03-20T00:57:18.649" v="152" actId="122"/>
          <ac:spMkLst>
            <pc:docMk/>
            <pc:sldMk cId="3014243240" sldId="260"/>
            <ac:spMk id="2" creationId="{508BA51C-DC44-9199-B73E-195D4AF616E0}"/>
          </ac:spMkLst>
        </pc:spChg>
        <pc:spChg chg="mod">
          <ac:chgData name="Cecile Robertson" userId="60d9e854ded97a0d" providerId="LiveId" clId="{65D81530-A6A4-40A2-9A62-26A0E2A241CD}" dt="2026-03-20T02:04:02.594" v="1228" actId="5793"/>
          <ac:spMkLst>
            <pc:docMk/>
            <pc:sldMk cId="3014243240" sldId="260"/>
            <ac:spMk id="3" creationId="{4B524345-4A81-E098-185F-71C218B9344C}"/>
          </ac:spMkLst>
        </pc:spChg>
        <pc:spChg chg="add del">
          <ac:chgData name="Cecile Robertson" userId="60d9e854ded97a0d" providerId="LiveId" clId="{65D81530-A6A4-40A2-9A62-26A0E2A241CD}" dt="2026-03-20T00:56:26.679" v="137" actId="26606"/>
          <ac:spMkLst>
            <pc:docMk/>
            <pc:sldMk cId="3014243240" sldId="260"/>
            <ac:spMk id="14" creationId="{D47F22ED-3A55-4EDE-A5A8-163D82B09265}"/>
          </ac:spMkLst>
        </pc:spChg>
        <pc:spChg chg="add del">
          <ac:chgData name="Cecile Robertson" userId="60d9e854ded97a0d" providerId="LiveId" clId="{65D81530-A6A4-40A2-9A62-26A0E2A241CD}" dt="2026-03-20T00:56:26.679" v="137" actId="26606"/>
          <ac:spMkLst>
            <pc:docMk/>
            <pc:sldMk cId="3014243240" sldId="260"/>
            <ac:spMk id="16" creationId="{5184EE59-3061-456B-9FB5-98A8E0E74B02}"/>
          </ac:spMkLst>
        </pc:spChg>
        <pc:spChg chg="add del">
          <ac:chgData name="Cecile Robertson" userId="60d9e854ded97a0d" providerId="LiveId" clId="{65D81530-A6A4-40A2-9A62-26A0E2A241CD}" dt="2026-03-20T00:56:26.679" v="137" actId="26606"/>
          <ac:spMkLst>
            <pc:docMk/>
            <pc:sldMk cId="3014243240" sldId="260"/>
            <ac:spMk id="18" creationId="{F7E07B5E-9FB5-4C91-8BE4-6167EB58D0A7}"/>
          </ac:spMkLst>
        </pc:spChg>
        <pc:spChg chg="add del">
          <ac:chgData name="Cecile Robertson" userId="60d9e854ded97a0d" providerId="LiveId" clId="{65D81530-A6A4-40A2-9A62-26A0E2A241CD}" dt="2026-03-20T00:56:26.679" v="137" actId="26606"/>
          <ac:spMkLst>
            <pc:docMk/>
            <pc:sldMk cId="3014243240" sldId="260"/>
            <ac:spMk id="20" creationId="{37524947-EB09-4DD9-973B-9F75BBCD7269}"/>
          </ac:spMkLst>
        </pc:spChg>
        <pc:spChg chg="add del">
          <ac:chgData name="Cecile Robertson" userId="60d9e854ded97a0d" providerId="LiveId" clId="{65D81530-A6A4-40A2-9A62-26A0E2A241CD}" dt="2026-03-20T00:56:26.679" v="137" actId="26606"/>
          <ac:spMkLst>
            <pc:docMk/>
            <pc:sldMk cId="3014243240" sldId="260"/>
            <ac:spMk id="22" creationId="{D30C8E25-2DD1-45C6-9F04-0F0CBF666021}"/>
          </ac:spMkLst>
        </pc:spChg>
        <pc:spChg chg="add del">
          <ac:chgData name="Cecile Robertson" userId="60d9e854ded97a0d" providerId="LiveId" clId="{65D81530-A6A4-40A2-9A62-26A0E2A241CD}" dt="2026-03-20T00:56:26.679" v="137" actId="26606"/>
          <ac:spMkLst>
            <pc:docMk/>
            <pc:sldMk cId="3014243240" sldId="260"/>
            <ac:spMk id="24" creationId="{BC57EA3C-C239-4132-A618-5CBE9F896B2F}"/>
          </ac:spMkLst>
        </pc:spChg>
        <pc:spChg chg="add">
          <ac:chgData name="Cecile Robertson" userId="60d9e854ded97a0d" providerId="LiveId" clId="{65D81530-A6A4-40A2-9A62-26A0E2A241CD}" dt="2026-03-20T00:56:26.693" v="138" actId="26606"/>
          <ac:spMkLst>
            <pc:docMk/>
            <pc:sldMk cId="3014243240" sldId="260"/>
            <ac:spMk id="26" creationId="{61293230-B0F6-45B1-96D1-13D18E242995}"/>
          </ac:spMkLst>
        </pc:spChg>
        <pc:spChg chg="add">
          <ac:chgData name="Cecile Robertson" userId="60d9e854ded97a0d" providerId="LiveId" clId="{65D81530-A6A4-40A2-9A62-26A0E2A241CD}" dt="2026-03-20T00:56:26.693" v="138" actId="26606"/>
          <ac:spMkLst>
            <pc:docMk/>
            <pc:sldMk cId="3014243240" sldId="260"/>
            <ac:spMk id="27" creationId="{DB74BAD7-F0FC-4719-A31F-1ABDB62116DA}"/>
          </ac:spMkLst>
        </pc:spChg>
        <pc:picChg chg="add mod ord">
          <ac:chgData name="Cecile Robertson" userId="60d9e854ded97a0d" providerId="LiveId" clId="{65D81530-A6A4-40A2-9A62-26A0E2A241CD}" dt="2026-03-20T00:56:26.693" v="138" actId="26606"/>
          <ac:picMkLst>
            <pc:docMk/>
            <pc:sldMk cId="3014243240" sldId="260"/>
            <ac:picMk id="5" creationId="{90B11FEA-D5BC-BBD7-5E8D-155A55C8A81C}"/>
          </ac:picMkLst>
        </pc:picChg>
        <pc:picChg chg="add mod">
          <ac:chgData name="Cecile Robertson" userId="60d9e854ded97a0d" providerId="LiveId" clId="{65D81530-A6A4-40A2-9A62-26A0E2A241CD}" dt="2026-03-20T00:56:26.693" v="138" actId="26606"/>
          <ac:picMkLst>
            <pc:docMk/>
            <pc:sldMk cId="3014243240" sldId="260"/>
            <ac:picMk id="7" creationId="{4EA4206C-C8A9-C51C-349B-77DB49CCCFB8}"/>
          </ac:picMkLst>
        </pc:picChg>
        <pc:picChg chg="add mod">
          <ac:chgData name="Cecile Robertson" userId="60d9e854ded97a0d" providerId="LiveId" clId="{65D81530-A6A4-40A2-9A62-26A0E2A241CD}" dt="2026-03-20T00:56:26.693" v="138" actId="26606"/>
          <ac:picMkLst>
            <pc:docMk/>
            <pc:sldMk cId="3014243240" sldId="260"/>
            <ac:picMk id="9" creationId="{50ADAF90-932E-19BC-D11F-7031BF6B4FD1}"/>
          </ac:picMkLst>
        </pc:picChg>
      </pc:sldChg>
      <pc:sldChg chg="addSp modSp new mod setBg">
        <pc:chgData name="Cecile Robertson" userId="60d9e854ded97a0d" providerId="LiveId" clId="{65D81530-A6A4-40A2-9A62-26A0E2A241CD}" dt="2026-03-20T01:15:22.544" v="333" actId="122"/>
        <pc:sldMkLst>
          <pc:docMk/>
          <pc:sldMk cId="4161569672" sldId="261"/>
        </pc:sldMkLst>
        <pc:spChg chg="mod">
          <ac:chgData name="Cecile Robertson" userId="60d9e854ded97a0d" providerId="LiveId" clId="{65D81530-A6A4-40A2-9A62-26A0E2A241CD}" dt="2026-03-20T01:15:22.544" v="333" actId="122"/>
          <ac:spMkLst>
            <pc:docMk/>
            <pc:sldMk cId="4161569672" sldId="261"/>
            <ac:spMk id="2" creationId="{D5832835-62BE-AF78-BB99-D82F44A8A053}"/>
          </ac:spMkLst>
        </pc:spChg>
        <pc:spChg chg="mod">
          <ac:chgData name="Cecile Robertson" userId="60d9e854ded97a0d" providerId="LiveId" clId="{65D81530-A6A4-40A2-9A62-26A0E2A241CD}" dt="2026-03-20T01:15:02.399" v="331" actId="26606"/>
          <ac:spMkLst>
            <pc:docMk/>
            <pc:sldMk cId="4161569672" sldId="261"/>
            <ac:spMk id="3" creationId="{8A798365-8E84-82B1-BB1F-94E10FB94A47}"/>
          </ac:spMkLst>
        </pc:spChg>
        <pc:spChg chg="add">
          <ac:chgData name="Cecile Robertson" userId="60d9e854ded97a0d" providerId="LiveId" clId="{65D81530-A6A4-40A2-9A62-26A0E2A241CD}" dt="2026-03-20T01:15:02.399" v="331" actId="26606"/>
          <ac:spMkLst>
            <pc:docMk/>
            <pc:sldMk cId="4161569672" sldId="261"/>
            <ac:spMk id="10" creationId="{4F7EBAE4-9945-4473-9E34-B2C66EA0F03D}"/>
          </ac:spMkLst>
        </pc:spChg>
        <pc:spChg chg="add">
          <ac:chgData name="Cecile Robertson" userId="60d9e854ded97a0d" providerId="LiveId" clId="{65D81530-A6A4-40A2-9A62-26A0E2A241CD}" dt="2026-03-20T01:15:02.399" v="331" actId="26606"/>
          <ac:spMkLst>
            <pc:docMk/>
            <pc:sldMk cId="4161569672" sldId="261"/>
            <ac:spMk id="12" creationId="{70BEB1E7-2F88-40BC-B73D-42E5B6F80BFC}"/>
          </ac:spMkLst>
        </pc:spChg>
        <pc:spChg chg="add">
          <ac:chgData name="Cecile Robertson" userId="60d9e854ded97a0d" providerId="LiveId" clId="{65D81530-A6A4-40A2-9A62-26A0E2A241CD}" dt="2026-03-20T01:15:02.399" v="331" actId="26606"/>
          <ac:spMkLst>
            <pc:docMk/>
            <pc:sldMk cId="4161569672" sldId="261"/>
            <ac:spMk id="14" creationId="{A7B99495-F43F-4D80-A44F-2CB4764EB90B}"/>
          </ac:spMkLst>
        </pc:spChg>
        <pc:picChg chg="add mod">
          <ac:chgData name="Cecile Robertson" userId="60d9e854ded97a0d" providerId="LiveId" clId="{65D81530-A6A4-40A2-9A62-26A0E2A241CD}" dt="2026-03-20T01:15:02.399" v="331" actId="26606"/>
          <ac:picMkLst>
            <pc:docMk/>
            <pc:sldMk cId="4161569672" sldId="261"/>
            <ac:picMk id="5" creationId="{C3F1FBD7-A4D7-726E-36CE-E8C5936C5E6F}"/>
          </ac:picMkLst>
        </pc:picChg>
      </pc:sldChg>
      <pc:sldChg chg="addSp modSp new mod setBg">
        <pc:chgData name="Cecile Robertson" userId="60d9e854ded97a0d" providerId="LiveId" clId="{65D81530-A6A4-40A2-9A62-26A0E2A241CD}" dt="2026-03-20T01:13:00.709" v="326" actId="255"/>
        <pc:sldMkLst>
          <pc:docMk/>
          <pc:sldMk cId="2808896946" sldId="262"/>
        </pc:sldMkLst>
        <pc:spChg chg="mod">
          <ac:chgData name="Cecile Robertson" userId="60d9e854ded97a0d" providerId="LiveId" clId="{65D81530-A6A4-40A2-9A62-26A0E2A241CD}" dt="2026-03-20T01:12:38.095" v="324" actId="26606"/>
          <ac:spMkLst>
            <pc:docMk/>
            <pc:sldMk cId="2808896946" sldId="262"/>
            <ac:spMk id="2" creationId="{1E6AD649-E55A-8A0A-785A-C37D9423F8AE}"/>
          </ac:spMkLst>
        </pc:spChg>
        <pc:spChg chg="mod">
          <ac:chgData name="Cecile Robertson" userId="60d9e854ded97a0d" providerId="LiveId" clId="{65D81530-A6A4-40A2-9A62-26A0E2A241CD}" dt="2026-03-20T01:13:00.709" v="326" actId="255"/>
          <ac:spMkLst>
            <pc:docMk/>
            <pc:sldMk cId="2808896946" sldId="262"/>
            <ac:spMk id="3" creationId="{90E72274-351B-0A7C-D8F9-82958BB86641}"/>
          </ac:spMkLst>
        </pc:spChg>
        <pc:spChg chg="add">
          <ac:chgData name="Cecile Robertson" userId="60d9e854ded97a0d" providerId="LiveId" clId="{65D81530-A6A4-40A2-9A62-26A0E2A241CD}" dt="2026-03-20T01:12:38.095" v="324" actId="26606"/>
          <ac:spMkLst>
            <pc:docMk/>
            <pc:sldMk cId="2808896946" sldId="262"/>
            <ac:spMk id="9" creationId="{5AA03EDC-7067-4DFF-B672-541D016AAAB8}"/>
          </ac:spMkLst>
        </pc:spChg>
        <pc:spChg chg="add">
          <ac:chgData name="Cecile Robertson" userId="60d9e854ded97a0d" providerId="LiveId" clId="{65D81530-A6A4-40A2-9A62-26A0E2A241CD}" dt="2026-03-20T01:12:38.095" v="324" actId="26606"/>
          <ac:spMkLst>
            <pc:docMk/>
            <pc:sldMk cId="2808896946" sldId="262"/>
            <ac:spMk id="11" creationId="{0EBF3E39-B0BE-496A-8604-9007470FFA3A}"/>
          </ac:spMkLst>
        </pc:spChg>
        <pc:picChg chg="add mod">
          <ac:chgData name="Cecile Robertson" userId="60d9e854ded97a0d" providerId="LiveId" clId="{65D81530-A6A4-40A2-9A62-26A0E2A241CD}" dt="2026-03-20T01:12:38.095" v="324" actId="26606"/>
          <ac:picMkLst>
            <pc:docMk/>
            <pc:sldMk cId="2808896946" sldId="262"/>
            <ac:picMk id="4" creationId="{037B204E-81D6-89C0-F123-555721EE2C44}"/>
          </ac:picMkLst>
        </pc:picChg>
      </pc:sldChg>
      <pc:sldChg chg="addSp modSp new mod setBg">
        <pc:chgData name="Cecile Robertson" userId="60d9e854ded97a0d" providerId="LiveId" clId="{65D81530-A6A4-40A2-9A62-26A0E2A241CD}" dt="2026-03-20T01:38:06.818" v="853" actId="14100"/>
        <pc:sldMkLst>
          <pc:docMk/>
          <pc:sldMk cId="1287503739" sldId="263"/>
        </pc:sldMkLst>
        <pc:spChg chg="mod">
          <ac:chgData name="Cecile Robertson" userId="60d9e854ded97a0d" providerId="LiveId" clId="{65D81530-A6A4-40A2-9A62-26A0E2A241CD}" dt="2026-03-20T01:37:56.666" v="850" actId="14100"/>
          <ac:spMkLst>
            <pc:docMk/>
            <pc:sldMk cId="1287503739" sldId="263"/>
            <ac:spMk id="2" creationId="{A2CFAD80-6969-840B-B653-614391C349A1}"/>
          </ac:spMkLst>
        </pc:spChg>
        <pc:spChg chg="mod">
          <ac:chgData name="Cecile Robertson" userId="60d9e854ded97a0d" providerId="LiveId" clId="{65D81530-A6A4-40A2-9A62-26A0E2A241CD}" dt="2026-03-20T01:38:06.818" v="853" actId="14100"/>
          <ac:spMkLst>
            <pc:docMk/>
            <pc:sldMk cId="1287503739" sldId="263"/>
            <ac:spMk id="3" creationId="{2290666B-3E79-C7D6-4382-04CA59113988}"/>
          </ac:spMkLst>
        </pc:spChg>
        <pc:spChg chg="add">
          <ac:chgData name="Cecile Robertson" userId="60d9e854ded97a0d" providerId="LiveId" clId="{65D81530-A6A4-40A2-9A62-26A0E2A241CD}" dt="2026-03-20T01:32:56.745" v="676" actId="26606"/>
          <ac:spMkLst>
            <pc:docMk/>
            <pc:sldMk cId="1287503739" sldId="263"/>
            <ac:spMk id="10" creationId="{8D1AA55E-40D5-461B-A5A8-4AE8AAB71B08}"/>
          </ac:spMkLst>
        </pc:spChg>
        <pc:spChg chg="add">
          <ac:chgData name="Cecile Robertson" userId="60d9e854ded97a0d" providerId="LiveId" clId="{65D81530-A6A4-40A2-9A62-26A0E2A241CD}" dt="2026-03-20T01:32:56.745" v="676" actId="26606"/>
          <ac:spMkLst>
            <pc:docMk/>
            <pc:sldMk cId="1287503739" sldId="263"/>
            <ac:spMk id="14" creationId="{6CB927A4-E432-4310-9CD5-E89FF5063179}"/>
          </ac:spMkLst>
        </pc:spChg>
        <pc:spChg chg="add">
          <ac:chgData name="Cecile Robertson" userId="60d9e854ded97a0d" providerId="LiveId" clId="{65D81530-A6A4-40A2-9A62-26A0E2A241CD}" dt="2026-03-20T01:32:56.745" v="676" actId="26606"/>
          <ac:spMkLst>
            <pc:docMk/>
            <pc:sldMk cId="1287503739" sldId="263"/>
            <ac:spMk id="16" creationId="{E3020543-B24B-4EC4-8FFC-8DD88EEA91A8}"/>
          </ac:spMkLst>
        </pc:spChg>
        <pc:picChg chg="add mod">
          <ac:chgData name="Cecile Robertson" userId="60d9e854ded97a0d" providerId="LiveId" clId="{65D81530-A6A4-40A2-9A62-26A0E2A241CD}" dt="2026-03-20T01:32:59.731" v="677" actId="14100"/>
          <ac:picMkLst>
            <pc:docMk/>
            <pc:sldMk cId="1287503739" sldId="263"/>
            <ac:picMk id="5" creationId="{EE848BAB-D772-AD42-3466-9A1DEB53F300}"/>
          </ac:picMkLst>
        </pc:picChg>
        <pc:cxnChg chg="add">
          <ac:chgData name="Cecile Robertson" userId="60d9e854ded97a0d" providerId="LiveId" clId="{65D81530-A6A4-40A2-9A62-26A0E2A241CD}" dt="2026-03-20T01:32:56.745" v="676" actId="26606"/>
          <ac:cxnSpMkLst>
            <pc:docMk/>
            <pc:sldMk cId="1287503739" sldId="263"/>
            <ac:cxnSpMk id="12" creationId="{7EB498BD-8089-4626-91EA-4978EBEF535E}"/>
          </ac:cxnSpMkLst>
        </pc:cxnChg>
      </pc:sldChg>
      <pc:sldChg chg="addSp modSp new mod setBg">
        <pc:chgData name="Cecile Robertson" userId="60d9e854ded97a0d" providerId="LiveId" clId="{65D81530-A6A4-40A2-9A62-26A0E2A241CD}" dt="2026-03-20T01:37:32.721" v="849" actId="14100"/>
        <pc:sldMkLst>
          <pc:docMk/>
          <pc:sldMk cId="2517710799" sldId="264"/>
        </pc:sldMkLst>
        <pc:spChg chg="mod">
          <ac:chgData name="Cecile Robertson" userId="60d9e854ded97a0d" providerId="LiveId" clId="{65D81530-A6A4-40A2-9A62-26A0E2A241CD}" dt="2026-03-20T01:37:30.079" v="848" actId="14100"/>
          <ac:spMkLst>
            <pc:docMk/>
            <pc:sldMk cId="2517710799" sldId="264"/>
            <ac:spMk id="2" creationId="{1DC33583-565B-71E0-829D-96172284B936}"/>
          </ac:spMkLst>
        </pc:spChg>
        <pc:spChg chg="mod">
          <ac:chgData name="Cecile Robertson" userId="60d9e854ded97a0d" providerId="LiveId" clId="{65D81530-A6A4-40A2-9A62-26A0E2A241CD}" dt="2026-03-20T01:37:32.721" v="849" actId="14100"/>
          <ac:spMkLst>
            <pc:docMk/>
            <pc:sldMk cId="2517710799" sldId="264"/>
            <ac:spMk id="3" creationId="{822C6933-6C3C-2E21-653C-C667CF915440}"/>
          </ac:spMkLst>
        </pc:spChg>
        <pc:spChg chg="add">
          <ac:chgData name="Cecile Robertson" userId="60d9e854ded97a0d" providerId="LiveId" clId="{65D81530-A6A4-40A2-9A62-26A0E2A241CD}" dt="2026-03-20T01:36:50.015" v="834" actId="26606"/>
          <ac:spMkLst>
            <pc:docMk/>
            <pc:sldMk cId="2517710799" sldId="264"/>
            <ac:spMk id="10" creationId="{9D909724-2FAC-4941-A743-AB97A8A67D50}"/>
          </ac:spMkLst>
        </pc:spChg>
        <pc:spChg chg="add">
          <ac:chgData name="Cecile Robertson" userId="60d9e854ded97a0d" providerId="LiveId" clId="{65D81530-A6A4-40A2-9A62-26A0E2A241CD}" dt="2026-03-20T01:36:50.015" v="834" actId="26606"/>
          <ac:spMkLst>
            <pc:docMk/>
            <pc:sldMk cId="2517710799" sldId="264"/>
            <ac:spMk id="12" creationId="{97B03642-7722-4B15-897F-76918F86B8FB}"/>
          </ac:spMkLst>
        </pc:spChg>
        <pc:spChg chg="add">
          <ac:chgData name="Cecile Robertson" userId="60d9e854ded97a0d" providerId="LiveId" clId="{65D81530-A6A4-40A2-9A62-26A0E2A241CD}" dt="2026-03-20T01:36:50.015" v="834" actId="26606"/>
          <ac:spMkLst>
            <pc:docMk/>
            <pc:sldMk cId="2517710799" sldId="264"/>
            <ac:spMk id="14" creationId="{6068EAC2-2623-4156-A990-D776FF9BF493}"/>
          </ac:spMkLst>
        </pc:spChg>
        <pc:spChg chg="add">
          <ac:chgData name="Cecile Robertson" userId="60d9e854ded97a0d" providerId="LiveId" clId="{65D81530-A6A4-40A2-9A62-26A0E2A241CD}" dt="2026-03-20T01:36:50.015" v="834" actId="26606"/>
          <ac:spMkLst>
            <pc:docMk/>
            <pc:sldMk cId="2517710799" sldId="264"/>
            <ac:spMk id="16" creationId="{4C707BC9-731A-490A-AF25-6F349FD9B02F}"/>
          </ac:spMkLst>
        </pc:spChg>
        <pc:spChg chg="add">
          <ac:chgData name="Cecile Robertson" userId="60d9e854ded97a0d" providerId="LiveId" clId="{65D81530-A6A4-40A2-9A62-26A0E2A241CD}" dt="2026-03-20T01:36:50.015" v="834" actId="26606"/>
          <ac:spMkLst>
            <pc:docMk/>
            <pc:sldMk cId="2517710799" sldId="264"/>
            <ac:spMk id="18" creationId="{3FD7C480-AC7D-4FEE-BB95-EEE23BB3E693}"/>
          </ac:spMkLst>
        </pc:spChg>
        <pc:picChg chg="add mod">
          <ac:chgData name="Cecile Robertson" userId="60d9e854ded97a0d" providerId="LiveId" clId="{65D81530-A6A4-40A2-9A62-26A0E2A241CD}" dt="2026-03-20T01:36:50.015" v="834" actId="26606"/>
          <ac:picMkLst>
            <pc:docMk/>
            <pc:sldMk cId="2517710799" sldId="264"/>
            <ac:picMk id="5" creationId="{24515378-A6DA-75D4-D32B-9B1BF4ADF707}"/>
          </ac:picMkLst>
        </pc:picChg>
      </pc:sldChg>
      <pc:sldChg chg="addSp delSp modSp new mod setBg">
        <pc:chgData name="Cecile Robertson" userId="60d9e854ded97a0d" providerId="LiveId" clId="{65D81530-A6A4-40A2-9A62-26A0E2A241CD}" dt="2026-03-20T01:42:19.778" v="890" actId="14100"/>
        <pc:sldMkLst>
          <pc:docMk/>
          <pc:sldMk cId="751493021" sldId="265"/>
        </pc:sldMkLst>
        <pc:spChg chg="mod">
          <ac:chgData name="Cecile Robertson" userId="60d9e854ded97a0d" providerId="LiveId" clId="{65D81530-A6A4-40A2-9A62-26A0E2A241CD}" dt="2026-03-20T01:42:08.329" v="887" actId="27636"/>
          <ac:spMkLst>
            <pc:docMk/>
            <pc:sldMk cId="751493021" sldId="265"/>
            <ac:spMk id="2" creationId="{4C57EB9A-9537-9EC1-AE71-49F3BB4094AA}"/>
          </ac:spMkLst>
        </pc:spChg>
        <pc:spChg chg="mod ord">
          <ac:chgData name="Cecile Robertson" userId="60d9e854ded97a0d" providerId="LiveId" clId="{65D81530-A6A4-40A2-9A62-26A0E2A241CD}" dt="2026-03-20T01:42:19.778" v="890" actId="14100"/>
          <ac:spMkLst>
            <pc:docMk/>
            <pc:sldMk cId="751493021" sldId="265"/>
            <ac:spMk id="3" creationId="{0F7D4815-7180-C47D-EB06-D0B00C81D0D8}"/>
          </ac:spMkLst>
        </pc:spChg>
        <pc:spChg chg="add del">
          <ac:chgData name="Cecile Robertson" userId="60d9e854ded97a0d" providerId="LiveId" clId="{65D81530-A6A4-40A2-9A62-26A0E2A241CD}" dt="2026-03-20T01:41:31.551" v="872" actId="26606"/>
          <ac:spMkLst>
            <pc:docMk/>
            <pc:sldMk cId="751493021" sldId="265"/>
            <ac:spMk id="10" creationId="{637B2035-1FCB-439A-B421-095E136C7E07}"/>
          </ac:spMkLst>
        </pc:spChg>
        <pc:spChg chg="add del">
          <ac:chgData name="Cecile Robertson" userId="60d9e854ded97a0d" providerId="LiveId" clId="{65D81530-A6A4-40A2-9A62-26A0E2A241CD}" dt="2026-03-20T01:41:31.551" v="872" actId="26606"/>
          <ac:spMkLst>
            <pc:docMk/>
            <pc:sldMk cId="751493021" sldId="265"/>
            <ac:spMk id="12" creationId="{676D6CDF-C512-4739-B158-55EE955EFA39}"/>
          </ac:spMkLst>
        </pc:spChg>
        <pc:spChg chg="add">
          <ac:chgData name="Cecile Robertson" userId="60d9e854ded97a0d" providerId="LiveId" clId="{65D81530-A6A4-40A2-9A62-26A0E2A241CD}" dt="2026-03-20T01:41:31.558" v="873" actId="26606"/>
          <ac:spMkLst>
            <pc:docMk/>
            <pc:sldMk cId="751493021" sldId="265"/>
            <ac:spMk id="14" creationId="{A7B99495-F43F-4D80-A44F-2CB4764EB90B}"/>
          </ac:spMkLst>
        </pc:spChg>
        <pc:spChg chg="add">
          <ac:chgData name="Cecile Robertson" userId="60d9e854ded97a0d" providerId="LiveId" clId="{65D81530-A6A4-40A2-9A62-26A0E2A241CD}" dt="2026-03-20T01:41:31.558" v="873" actId="26606"/>
          <ac:spMkLst>
            <pc:docMk/>
            <pc:sldMk cId="751493021" sldId="265"/>
            <ac:spMk id="15" creationId="{4F7EBAE4-9945-4473-9E34-B2C66EA0F03D}"/>
          </ac:spMkLst>
        </pc:spChg>
        <pc:spChg chg="add">
          <ac:chgData name="Cecile Robertson" userId="60d9e854ded97a0d" providerId="LiveId" clId="{65D81530-A6A4-40A2-9A62-26A0E2A241CD}" dt="2026-03-20T01:41:31.558" v="873" actId="26606"/>
          <ac:spMkLst>
            <pc:docMk/>
            <pc:sldMk cId="751493021" sldId="265"/>
            <ac:spMk id="16" creationId="{70BEB1E7-2F88-40BC-B73D-42E5B6F80BFC}"/>
          </ac:spMkLst>
        </pc:spChg>
        <pc:picChg chg="add mod">
          <ac:chgData name="Cecile Robertson" userId="60d9e854ded97a0d" providerId="LiveId" clId="{65D81530-A6A4-40A2-9A62-26A0E2A241CD}" dt="2026-03-20T01:41:49.225" v="877" actId="1076"/>
          <ac:picMkLst>
            <pc:docMk/>
            <pc:sldMk cId="751493021" sldId="265"/>
            <ac:picMk id="5" creationId="{254177C0-4091-A6E1-76FD-4C58155893B1}"/>
          </ac:picMkLst>
        </pc:picChg>
      </pc:sldChg>
      <pc:sldChg chg="addSp modSp new mod setBg">
        <pc:chgData name="Cecile Robertson" userId="60d9e854ded97a0d" providerId="LiveId" clId="{65D81530-A6A4-40A2-9A62-26A0E2A241CD}" dt="2026-03-20T01:44:12.495" v="981" actId="26606"/>
        <pc:sldMkLst>
          <pc:docMk/>
          <pc:sldMk cId="3363206943" sldId="266"/>
        </pc:sldMkLst>
        <pc:spChg chg="mod">
          <ac:chgData name="Cecile Robertson" userId="60d9e854ded97a0d" providerId="LiveId" clId="{65D81530-A6A4-40A2-9A62-26A0E2A241CD}" dt="2026-03-20T01:44:12.495" v="981" actId="26606"/>
          <ac:spMkLst>
            <pc:docMk/>
            <pc:sldMk cId="3363206943" sldId="266"/>
            <ac:spMk id="2" creationId="{6D279BBB-A939-4986-BD3E-99633CDEB137}"/>
          </ac:spMkLst>
        </pc:spChg>
        <pc:spChg chg="mod">
          <ac:chgData name="Cecile Robertson" userId="60d9e854ded97a0d" providerId="LiveId" clId="{65D81530-A6A4-40A2-9A62-26A0E2A241CD}" dt="2026-03-20T01:44:12.495" v="981" actId="26606"/>
          <ac:spMkLst>
            <pc:docMk/>
            <pc:sldMk cId="3363206943" sldId="266"/>
            <ac:spMk id="3" creationId="{BE502C56-3C25-AD04-BAD2-476B2EFB5536}"/>
          </ac:spMkLst>
        </pc:spChg>
        <pc:spChg chg="add">
          <ac:chgData name="Cecile Robertson" userId="60d9e854ded97a0d" providerId="LiveId" clId="{65D81530-A6A4-40A2-9A62-26A0E2A241CD}" dt="2026-03-20T01:44:12.495" v="981" actId="26606"/>
          <ac:spMkLst>
            <pc:docMk/>
            <pc:sldMk cId="3363206943" sldId="266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20T01:44:12.495" v="981" actId="26606"/>
          <ac:spMkLst>
            <pc:docMk/>
            <pc:sldMk cId="3363206943" sldId="266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20T01:44:12.495" v="981" actId="26606"/>
          <ac:spMkLst>
            <pc:docMk/>
            <pc:sldMk cId="3363206943" sldId="266"/>
            <ac:spMk id="12" creationId="{081E4A58-353D-44AE-B2FC-2A74E2E400F7}"/>
          </ac:spMkLst>
        </pc:spChg>
      </pc:sldChg>
      <pc:sldChg chg="addSp delSp modSp new mod setBg">
        <pc:chgData name="Cecile Robertson" userId="60d9e854ded97a0d" providerId="LiveId" clId="{65D81530-A6A4-40A2-9A62-26A0E2A241CD}" dt="2026-03-20T01:45:02.380" v="989" actId="26606"/>
        <pc:sldMkLst>
          <pc:docMk/>
          <pc:sldMk cId="1637018613" sldId="267"/>
        </pc:sldMkLst>
        <pc:spChg chg="mod">
          <ac:chgData name="Cecile Robertson" userId="60d9e854ded97a0d" providerId="LiveId" clId="{65D81530-A6A4-40A2-9A62-26A0E2A241CD}" dt="2026-03-20T01:45:02.380" v="989" actId="26606"/>
          <ac:spMkLst>
            <pc:docMk/>
            <pc:sldMk cId="1637018613" sldId="267"/>
            <ac:spMk id="2" creationId="{5583AFB7-A6BB-8B3A-2C56-4CF021535C8D}"/>
          </ac:spMkLst>
        </pc:spChg>
        <pc:spChg chg="del">
          <ac:chgData name="Cecile Robertson" userId="60d9e854ded97a0d" providerId="LiveId" clId="{65D81530-A6A4-40A2-9A62-26A0E2A241CD}" dt="2026-03-20T01:44:47.433" v="986"/>
          <ac:spMkLst>
            <pc:docMk/>
            <pc:sldMk cId="1637018613" sldId="267"/>
            <ac:spMk id="3" creationId="{08E66604-4025-8E27-84A6-F3F20D3C84F8}"/>
          </ac:spMkLst>
        </pc:spChg>
        <pc:spChg chg="add mod">
          <ac:chgData name="Cecile Robertson" userId="60d9e854ded97a0d" providerId="LiveId" clId="{65D81530-A6A4-40A2-9A62-26A0E2A241CD}" dt="2026-03-20T01:44:59.389" v="988" actId="14100"/>
          <ac:spMkLst>
            <pc:docMk/>
            <pc:sldMk cId="1637018613" sldId="267"/>
            <ac:spMk id="4" creationId="{21F68126-105A-109F-EB6C-CEFEAD346551}"/>
          </ac:spMkLst>
        </pc:spChg>
        <pc:spChg chg="add del">
          <ac:chgData name="Cecile Robertson" userId="60d9e854ded97a0d" providerId="LiveId" clId="{65D81530-A6A4-40A2-9A62-26A0E2A241CD}" dt="2026-03-20T01:45:02.380" v="989" actId="26606"/>
          <ac:spMkLst>
            <pc:docMk/>
            <pc:sldMk cId="1637018613" sldId="267"/>
            <ac:spMk id="9" creationId="{09588DA8-065E-4F6F-8EFD-43104AB2E0CF}"/>
          </ac:spMkLst>
        </pc:spChg>
        <pc:spChg chg="add del">
          <ac:chgData name="Cecile Robertson" userId="60d9e854ded97a0d" providerId="LiveId" clId="{65D81530-A6A4-40A2-9A62-26A0E2A241CD}" dt="2026-03-20T01:45:02.380" v="989" actId="26606"/>
          <ac:spMkLst>
            <pc:docMk/>
            <pc:sldMk cId="1637018613" sldId="267"/>
            <ac:spMk id="11" creationId="{C4285719-470E-454C-AF62-8323075F1F5B}"/>
          </ac:spMkLst>
        </pc:spChg>
        <pc:spChg chg="add">
          <ac:chgData name="Cecile Robertson" userId="60d9e854ded97a0d" providerId="LiveId" clId="{65D81530-A6A4-40A2-9A62-26A0E2A241CD}" dt="2026-03-20T01:44:56.905" v="987" actId="26606"/>
          <ac:spMkLst>
            <pc:docMk/>
            <pc:sldMk cId="1637018613" sldId="267"/>
            <ac:spMk id="13" creationId="{CD9FE4EF-C4D8-49A0-B2FF-81D8DB7D8A24}"/>
          </ac:spMkLst>
        </pc:spChg>
        <pc:spChg chg="add del">
          <ac:chgData name="Cecile Robertson" userId="60d9e854ded97a0d" providerId="LiveId" clId="{65D81530-A6A4-40A2-9A62-26A0E2A241CD}" dt="2026-03-20T01:45:02.380" v="989" actId="26606"/>
          <ac:spMkLst>
            <pc:docMk/>
            <pc:sldMk cId="1637018613" sldId="267"/>
            <ac:spMk id="15" creationId="{4300840D-0A0B-4512-BACA-B439D5B9C57C}"/>
          </ac:spMkLst>
        </pc:spChg>
        <pc:spChg chg="add">
          <ac:chgData name="Cecile Robertson" userId="60d9e854ded97a0d" providerId="LiveId" clId="{65D81530-A6A4-40A2-9A62-26A0E2A241CD}" dt="2026-03-20T01:44:56.905" v="987" actId="26606"/>
          <ac:spMkLst>
            <pc:docMk/>
            <pc:sldMk cId="1637018613" sldId="267"/>
            <ac:spMk id="17" creationId="{D2B78728-A580-49A7-84F9-6EF6F583ADE0}"/>
          </ac:spMkLst>
        </pc:spChg>
        <pc:spChg chg="add del">
          <ac:chgData name="Cecile Robertson" userId="60d9e854ded97a0d" providerId="LiveId" clId="{65D81530-A6A4-40A2-9A62-26A0E2A241CD}" dt="2026-03-20T01:45:02.380" v="989" actId="26606"/>
          <ac:spMkLst>
            <pc:docMk/>
            <pc:sldMk cId="1637018613" sldId="267"/>
            <ac:spMk id="19" creationId="{38FAA1A1-D861-433F-88FA-1E9D6FD31D11}"/>
          </ac:spMkLst>
        </pc:spChg>
        <pc:spChg chg="add">
          <ac:chgData name="Cecile Robertson" userId="60d9e854ded97a0d" providerId="LiveId" clId="{65D81530-A6A4-40A2-9A62-26A0E2A241CD}" dt="2026-03-20T01:44:56.905" v="987" actId="26606"/>
          <ac:spMkLst>
            <pc:docMk/>
            <pc:sldMk cId="1637018613" sldId="267"/>
            <ac:spMk id="21" creationId="{8D71EDA1-87BF-4D5D-AB79-F346FD19278A}"/>
          </ac:spMkLst>
        </pc:spChg>
        <pc:spChg chg="add">
          <ac:chgData name="Cecile Robertson" userId="60d9e854ded97a0d" providerId="LiveId" clId="{65D81530-A6A4-40A2-9A62-26A0E2A241CD}" dt="2026-03-20T01:45:02.380" v="989" actId="26606"/>
          <ac:spMkLst>
            <pc:docMk/>
            <pc:sldMk cId="1637018613" sldId="267"/>
            <ac:spMk id="27" creationId="{BACC6370-2D7E-4714-9D71-7542949D7D5D}"/>
          </ac:spMkLst>
        </pc:spChg>
        <pc:spChg chg="add">
          <ac:chgData name="Cecile Robertson" userId="60d9e854ded97a0d" providerId="LiveId" clId="{65D81530-A6A4-40A2-9A62-26A0E2A241CD}" dt="2026-03-20T01:45:02.380" v="989" actId="26606"/>
          <ac:spMkLst>
            <pc:docMk/>
            <pc:sldMk cId="1637018613" sldId="267"/>
            <ac:spMk id="29" creationId="{256B2C21-A230-48C0-8DF1-C46611373C44}"/>
          </ac:spMkLst>
        </pc:spChg>
        <pc:spChg chg="add">
          <ac:chgData name="Cecile Robertson" userId="60d9e854ded97a0d" providerId="LiveId" clId="{65D81530-A6A4-40A2-9A62-26A0E2A241CD}" dt="2026-03-20T01:45:02.380" v="989" actId="26606"/>
          <ac:spMkLst>
            <pc:docMk/>
            <pc:sldMk cId="1637018613" sldId="267"/>
            <ac:spMk id="33" creationId="{3150CB11-0C61-439E-910F-5787759E72A0}"/>
          </ac:spMkLst>
        </pc:spChg>
        <pc:spChg chg="add">
          <ac:chgData name="Cecile Robertson" userId="60d9e854ded97a0d" providerId="LiveId" clId="{65D81530-A6A4-40A2-9A62-26A0E2A241CD}" dt="2026-03-20T01:45:02.380" v="989" actId="26606"/>
          <ac:spMkLst>
            <pc:docMk/>
            <pc:sldMk cId="1637018613" sldId="267"/>
            <ac:spMk id="35" creationId="{43F8A58B-5155-44CE-A5FF-7647B47D0A7A}"/>
          </ac:spMkLst>
        </pc:spChg>
        <pc:spChg chg="add">
          <ac:chgData name="Cecile Robertson" userId="60d9e854ded97a0d" providerId="LiveId" clId="{65D81530-A6A4-40A2-9A62-26A0E2A241CD}" dt="2026-03-20T01:45:02.380" v="989" actId="26606"/>
          <ac:spMkLst>
            <pc:docMk/>
            <pc:sldMk cId="1637018613" sldId="267"/>
            <ac:spMk id="37" creationId="{443F2ACA-E6D6-4028-82DD-F03C262D5DE6}"/>
          </ac:spMkLst>
        </pc:spChg>
      </pc:sldChg>
      <pc:sldChg chg="addSp delSp modSp new mod setBg">
        <pc:chgData name="Cecile Robertson" userId="60d9e854ded97a0d" providerId="LiveId" clId="{65D81530-A6A4-40A2-9A62-26A0E2A241CD}" dt="2026-03-20T01:45:50.576" v="993" actId="26606"/>
        <pc:sldMkLst>
          <pc:docMk/>
          <pc:sldMk cId="230092371" sldId="268"/>
        </pc:sldMkLst>
        <pc:spChg chg="mod">
          <ac:chgData name="Cecile Robertson" userId="60d9e854ded97a0d" providerId="LiveId" clId="{65D81530-A6A4-40A2-9A62-26A0E2A241CD}" dt="2026-03-20T01:45:50.576" v="993" actId="26606"/>
          <ac:spMkLst>
            <pc:docMk/>
            <pc:sldMk cId="230092371" sldId="268"/>
            <ac:spMk id="2" creationId="{DFEE7771-DD94-9C53-9B68-C2F66ABD5163}"/>
          </ac:spMkLst>
        </pc:spChg>
        <pc:spChg chg="del">
          <ac:chgData name="Cecile Robertson" userId="60d9e854ded97a0d" providerId="LiveId" clId="{65D81530-A6A4-40A2-9A62-26A0E2A241CD}" dt="2026-03-20T01:45:40.781" v="992"/>
          <ac:spMkLst>
            <pc:docMk/>
            <pc:sldMk cId="230092371" sldId="268"/>
            <ac:spMk id="3" creationId="{E218AC74-3EB6-5BD9-6BDB-C1280741B358}"/>
          </ac:spMkLst>
        </pc:spChg>
        <pc:spChg chg="add del mod">
          <ac:chgData name="Cecile Robertson" userId="60d9e854ded97a0d" providerId="LiveId" clId="{65D81530-A6A4-40A2-9A62-26A0E2A241CD}" dt="2026-03-20T01:45:50.576" v="993" actId="26606"/>
          <ac:spMkLst>
            <pc:docMk/>
            <pc:sldMk cId="230092371" sldId="268"/>
            <ac:spMk id="4" creationId="{AE2F63BC-9A1B-4ADF-3544-6985EEB38BBD}"/>
          </ac:spMkLst>
        </pc:spChg>
        <pc:spChg chg="add">
          <ac:chgData name="Cecile Robertson" userId="60d9e854ded97a0d" providerId="LiveId" clId="{65D81530-A6A4-40A2-9A62-26A0E2A241CD}" dt="2026-03-20T01:45:50.576" v="993" actId="26606"/>
          <ac:spMkLst>
            <pc:docMk/>
            <pc:sldMk cId="230092371" sldId="268"/>
            <ac:spMk id="10" creationId="{BACC6370-2D7E-4714-9D71-7542949D7D5D}"/>
          </ac:spMkLst>
        </pc:spChg>
        <pc:spChg chg="add">
          <ac:chgData name="Cecile Robertson" userId="60d9e854ded97a0d" providerId="LiveId" clId="{65D81530-A6A4-40A2-9A62-26A0E2A241CD}" dt="2026-03-20T01:45:50.576" v="993" actId="26606"/>
          <ac:spMkLst>
            <pc:docMk/>
            <pc:sldMk cId="230092371" sldId="268"/>
            <ac:spMk id="12" creationId="{256B2C21-A230-48C0-8DF1-C46611373C44}"/>
          </ac:spMkLst>
        </pc:spChg>
        <pc:spChg chg="add">
          <ac:chgData name="Cecile Robertson" userId="60d9e854ded97a0d" providerId="LiveId" clId="{65D81530-A6A4-40A2-9A62-26A0E2A241CD}" dt="2026-03-20T01:45:50.576" v="993" actId="26606"/>
          <ac:spMkLst>
            <pc:docMk/>
            <pc:sldMk cId="230092371" sldId="268"/>
            <ac:spMk id="14" creationId="{3847E18C-932D-4C95-AABA-FEC7C9499AD7}"/>
          </ac:spMkLst>
        </pc:spChg>
        <pc:spChg chg="add">
          <ac:chgData name="Cecile Robertson" userId="60d9e854ded97a0d" providerId="LiveId" clId="{65D81530-A6A4-40A2-9A62-26A0E2A241CD}" dt="2026-03-20T01:45:50.576" v="993" actId="26606"/>
          <ac:spMkLst>
            <pc:docMk/>
            <pc:sldMk cId="230092371" sldId="268"/>
            <ac:spMk id="16" creationId="{3150CB11-0C61-439E-910F-5787759E72A0}"/>
          </ac:spMkLst>
        </pc:spChg>
        <pc:spChg chg="add">
          <ac:chgData name="Cecile Robertson" userId="60d9e854ded97a0d" providerId="LiveId" clId="{65D81530-A6A4-40A2-9A62-26A0E2A241CD}" dt="2026-03-20T01:45:50.576" v="993" actId="26606"/>
          <ac:spMkLst>
            <pc:docMk/>
            <pc:sldMk cId="230092371" sldId="268"/>
            <ac:spMk id="18" creationId="{43F8A58B-5155-44CE-A5FF-7647B47D0A7A}"/>
          </ac:spMkLst>
        </pc:spChg>
        <pc:spChg chg="add">
          <ac:chgData name="Cecile Robertson" userId="60d9e854ded97a0d" providerId="LiveId" clId="{65D81530-A6A4-40A2-9A62-26A0E2A241CD}" dt="2026-03-20T01:45:50.576" v="993" actId="26606"/>
          <ac:spMkLst>
            <pc:docMk/>
            <pc:sldMk cId="230092371" sldId="268"/>
            <ac:spMk id="20" creationId="{443F2ACA-E6D6-4028-82DD-F03C262D5DE6}"/>
          </ac:spMkLst>
        </pc:spChg>
        <pc:graphicFrameChg chg="add">
          <ac:chgData name="Cecile Robertson" userId="60d9e854ded97a0d" providerId="LiveId" clId="{65D81530-A6A4-40A2-9A62-26A0E2A241CD}" dt="2026-03-20T01:45:50.576" v="993" actId="26606"/>
          <ac:graphicFrameMkLst>
            <pc:docMk/>
            <pc:sldMk cId="230092371" sldId="268"/>
            <ac:graphicFrameMk id="6" creationId="{86B11BDD-B08D-A364-6A69-9DFACDF75E48}"/>
          </ac:graphicFrameMkLst>
        </pc:graphicFrameChg>
      </pc:sldChg>
      <pc:sldChg chg="addSp modSp new mod setBg">
        <pc:chgData name="Cecile Robertson" userId="60d9e854ded97a0d" providerId="LiveId" clId="{65D81530-A6A4-40A2-9A62-26A0E2A241CD}" dt="2026-03-20T01:50:10.578" v="1174" actId="5793"/>
        <pc:sldMkLst>
          <pc:docMk/>
          <pc:sldMk cId="2026773174" sldId="269"/>
        </pc:sldMkLst>
        <pc:spChg chg="mod">
          <ac:chgData name="Cecile Robertson" userId="60d9e854ded97a0d" providerId="LiveId" clId="{65D81530-A6A4-40A2-9A62-26A0E2A241CD}" dt="2026-03-20T01:47:28.063" v="1032" actId="26606"/>
          <ac:spMkLst>
            <pc:docMk/>
            <pc:sldMk cId="2026773174" sldId="269"/>
            <ac:spMk id="2" creationId="{9E1BC560-69A7-3EFB-798A-7965433BC221}"/>
          </ac:spMkLst>
        </pc:spChg>
        <pc:spChg chg="mod">
          <ac:chgData name="Cecile Robertson" userId="60d9e854ded97a0d" providerId="LiveId" clId="{65D81530-A6A4-40A2-9A62-26A0E2A241CD}" dt="2026-03-20T01:50:10.578" v="1174" actId="5793"/>
          <ac:spMkLst>
            <pc:docMk/>
            <pc:sldMk cId="2026773174" sldId="269"/>
            <ac:spMk id="3" creationId="{3767A48D-ECF9-9652-60AB-E6A885F459D8}"/>
          </ac:spMkLst>
        </pc:spChg>
        <pc:spChg chg="add">
          <ac:chgData name="Cecile Robertson" userId="60d9e854ded97a0d" providerId="LiveId" clId="{65D81530-A6A4-40A2-9A62-26A0E2A241CD}" dt="2026-03-20T01:47:28.063" v="1032" actId="26606"/>
          <ac:spMkLst>
            <pc:docMk/>
            <pc:sldMk cId="2026773174" sldId="269"/>
            <ac:spMk id="10" creationId="{C4285719-470E-454C-AF62-8323075F1F5B}"/>
          </ac:spMkLst>
        </pc:spChg>
        <pc:spChg chg="add">
          <ac:chgData name="Cecile Robertson" userId="60d9e854ded97a0d" providerId="LiveId" clId="{65D81530-A6A4-40A2-9A62-26A0E2A241CD}" dt="2026-03-20T01:47:28.063" v="1032" actId="26606"/>
          <ac:spMkLst>
            <pc:docMk/>
            <pc:sldMk cId="2026773174" sldId="269"/>
            <ac:spMk id="12" creationId="{CD9FE4EF-C4D8-49A0-B2FF-81D8DB7D8A24}"/>
          </ac:spMkLst>
        </pc:spChg>
        <pc:spChg chg="add">
          <ac:chgData name="Cecile Robertson" userId="60d9e854ded97a0d" providerId="LiveId" clId="{65D81530-A6A4-40A2-9A62-26A0E2A241CD}" dt="2026-03-20T01:47:28.063" v="1032" actId="26606"/>
          <ac:spMkLst>
            <pc:docMk/>
            <pc:sldMk cId="2026773174" sldId="269"/>
            <ac:spMk id="14" creationId="{4300840D-0A0B-4512-BACA-B439D5B9C57C}"/>
          </ac:spMkLst>
        </pc:spChg>
        <pc:spChg chg="add">
          <ac:chgData name="Cecile Robertson" userId="60d9e854ded97a0d" providerId="LiveId" clId="{65D81530-A6A4-40A2-9A62-26A0E2A241CD}" dt="2026-03-20T01:47:28.063" v="1032" actId="26606"/>
          <ac:spMkLst>
            <pc:docMk/>
            <pc:sldMk cId="2026773174" sldId="269"/>
            <ac:spMk id="16" creationId="{D2B78728-A580-49A7-84F9-6EF6F583ADE0}"/>
          </ac:spMkLst>
        </pc:spChg>
        <pc:spChg chg="add">
          <ac:chgData name="Cecile Robertson" userId="60d9e854ded97a0d" providerId="LiveId" clId="{65D81530-A6A4-40A2-9A62-26A0E2A241CD}" dt="2026-03-20T01:47:28.063" v="1032" actId="26606"/>
          <ac:spMkLst>
            <pc:docMk/>
            <pc:sldMk cId="2026773174" sldId="269"/>
            <ac:spMk id="18" creationId="{38FAA1A1-D861-433F-88FA-1E9D6FD31D11}"/>
          </ac:spMkLst>
        </pc:spChg>
        <pc:spChg chg="add">
          <ac:chgData name="Cecile Robertson" userId="60d9e854ded97a0d" providerId="LiveId" clId="{65D81530-A6A4-40A2-9A62-26A0E2A241CD}" dt="2026-03-20T01:47:28.063" v="1032" actId="26606"/>
          <ac:spMkLst>
            <pc:docMk/>
            <pc:sldMk cId="2026773174" sldId="269"/>
            <ac:spMk id="20" creationId="{8D71EDA1-87BF-4D5D-AB79-F346FD19278A}"/>
          </ac:spMkLst>
        </pc:spChg>
        <pc:picChg chg="add mod">
          <ac:chgData name="Cecile Robertson" userId="60d9e854ded97a0d" providerId="LiveId" clId="{65D81530-A6A4-40A2-9A62-26A0E2A241CD}" dt="2026-03-20T01:47:47.599" v="1040" actId="1076"/>
          <ac:picMkLst>
            <pc:docMk/>
            <pc:sldMk cId="2026773174" sldId="269"/>
            <ac:picMk id="5" creationId="{FDAFEB51-9917-900D-5E24-5B07D7309683}"/>
          </ac:picMkLst>
        </pc:picChg>
      </pc:sldChg>
      <pc:sldChg chg="addSp delSp modSp new mod setBg">
        <pc:chgData name="Cecile Robertson" userId="60d9e854ded97a0d" providerId="LiveId" clId="{65D81530-A6A4-40A2-9A62-26A0E2A241CD}" dt="2026-03-20T01:50:35.167" v="1177" actId="26606"/>
        <pc:sldMkLst>
          <pc:docMk/>
          <pc:sldMk cId="2106767603" sldId="270"/>
        </pc:sldMkLst>
        <pc:spChg chg="mod">
          <ac:chgData name="Cecile Robertson" userId="60d9e854ded97a0d" providerId="LiveId" clId="{65D81530-A6A4-40A2-9A62-26A0E2A241CD}" dt="2026-03-20T01:50:35.167" v="1177" actId="26606"/>
          <ac:spMkLst>
            <pc:docMk/>
            <pc:sldMk cId="2106767603" sldId="270"/>
            <ac:spMk id="2" creationId="{A2C37B7F-51E1-E3BB-ACC6-934CACEE2702}"/>
          </ac:spMkLst>
        </pc:spChg>
        <pc:spChg chg="add del mod">
          <ac:chgData name="Cecile Robertson" userId="60d9e854ded97a0d" providerId="LiveId" clId="{65D81530-A6A4-40A2-9A62-26A0E2A241CD}" dt="2026-03-20T01:50:35.167" v="1177" actId="26606"/>
          <ac:spMkLst>
            <pc:docMk/>
            <pc:sldMk cId="2106767603" sldId="270"/>
            <ac:spMk id="3" creationId="{B156805A-8B1C-67EC-839A-E89144B6E9E3}"/>
          </ac:spMkLst>
        </pc:spChg>
        <pc:spChg chg="add del">
          <ac:chgData name="Cecile Robertson" userId="60d9e854ded97a0d" providerId="LiveId" clId="{65D81530-A6A4-40A2-9A62-26A0E2A241CD}" dt="2026-03-20T01:50:35.144" v="1176" actId="26606"/>
          <ac:spMkLst>
            <pc:docMk/>
            <pc:sldMk cId="2106767603" sldId="270"/>
            <ac:spMk id="9" creationId="{C05CBC3C-2E5A-4839-8B9B-2E5A6ADF0F58}"/>
          </ac:spMkLst>
        </pc:spChg>
        <pc:spChg chg="add">
          <ac:chgData name="Cecile Robertson" userId="60d9e854ded97a0d" providerId="LiveId" clId="{65D81530-A6A4-40A2-9A62-26A0E2A241CD}" dt="2026-03-20T01:50:35.167" v="1177" actId="26606"/>
          <ac:spMkLst>
            <pc:docMk/>
            <pc:sldMk cId="2106767603" sldId="270"/>
            <ac:spMk id="10" creationId="{D335A262-7106-4571-BE09-CFA60A9DB0FF}"/>
          </ac:spMkLst>
        </pc:spChg>
        <pc:spChg chg="add del">
          <ac:chgData name="Cecile Robertson" userId="60d9e854ded97a0d" providerId="LiveId" clId="{65D81530-A6A4-40A2-9A62-26A0E2A241CD}" dt="2026-03-20T01:50:35.144" v="1176" actId="26606"/>
          <ac:spMkLst>
            <pc:docMk/>
            <pc:sldMk cId="2106767603" sldId="270"/>
            <ac:spMk id="11" creationId="{DB5B423A-57CC-4C58-AA26-8E2E862B03A0}"/>
          </ac:spMkLst>
        </pc:spChg>
        <pc:spChg chg="add">
          <ac:chgData name="Cecile Robertson" userId="60d9e854ded97a0d" providerId="LiveId" clId="{65D81530-A6A4-40A2-9A62-26A0E2A241CD}" dt="2026-03-20T01:50:35.167" v="1177" actId="26606"/>
          <ac:spMkLst>
            <pc:docMk/>
            <pc:sldMk cId="2106767603" sldId="270"/>
            <ac:spMk id="12" creationId="{7A6F043C-2A2A-4ECE-99FC-9670FAF956C5}"/>
          </ac:spMkLst>
        </pc:spChg>
        <pc:spChg chg="add">
          <ac:chgData name="Cecile Robertson" userId="60d9e854ded97a0d" providerId="LiveId" clId="{65D81530-A6A4-40A2-9A62-26A0E2A241CD}" dt="2026-03-20T01:50:35.167" v="1177" actId="26606"/>
          <ac:spMkLst>
            <pc:docMk/>
            <pc:sldMk cId="2106767603" sldId="270"/>
            <ac:spMk id="14" creationId="{046FE5A8-8C9A-4D97-A7C4-214929653ACC}"/>
          </ac:spMkLst>
        </pc:spChg>
        <pc:spChg chg="add">
          <ac:chgData name="Cecile Robertson" userId="60d9e854ded97a0d" providerId="LiveId" clId="{65D81530-A6A4-40A2-9A62-26A0E2A241CD}" dt="2026-03-20T01:50:35.167" v="1177" actId="26606"/>
          <ac:spMkLst>
            <pc:docMk/>
            <pc:sldMk cId="2106767603" sldId="270"/>
            <ac:spMk id="16" creationId="{B6297F2B-78AD-4022-83A4-78FC55E1136B}"/>
          </ac:spMkLst>
        </pc:spChg>
        <pc:graphicFrameChg chg="add del">
          <ac:chgData name="Cecile Robertson" userId="60d9e854ded97a0d" providerId="LiveId" clId="{65D81530-A6A4-40A2-9A62-26A0E2A241CD}" dt="2026-03-20T01:50:35.144" v="1176" actId="26606"/>
          <ac:graphicFrameMkLst>
            <pc:docMk/>
            <pc:sldMk cId="2106767603" sldId="270"/>
            <ac:graphicFrameMk id="5" creationId="{D42C09FA-F79B-FB67-FB7A-DA85AAB28DE6}"/>
          </ac:graphicFrameMkLst>
        </pc:graphicFrameChg>
        <pc:graphicFrameChg chg="add">
          <ac:chgData name="Cecile Robertson" userId="60d9e854ded97a0d" providerId="LiveId" clId="{65D81530-A6A4-40A2-9A62-26A0E2A241CD}" dt="2026-03-20T01:50:35.167" v="1177" actId="26606"/>
          <ac:graphicFrameMkLst>
            <pc:docMk/>
            <pc:sldMk cId="2106767603" sldId="270"/>
            <ac:graphicFrameMk id="13" creationId="{B690E2C5-7D31-77FD-FFF6-9827A56F1B7C}"/>
          </ac:graphicFrameMkLst>
        </pc:graphicFrameChg>
        <pc:picChg chg="add">
          <ac:chgData name="Cecile Robertson" userId="60d9e854ded97a0d" providerId="LiveId" clId="{65D81530-A6A4-40A2-9A62-26A0E2A241CD}" dt="2026-03-20T01:50:35.167" v="1177" actId="26606"/>
          <ac:picMkLst>
            <pc:docMk/>
            <pc:sldMk cId="2106767603" sldId="270"/>
            <ac:picMk id="6" creationId="{0D900FFF-8465-F1D3-D959-A42C1FE0E1A0}"/>
          </ac:picMkLst>
        </pc:picChg>
      </pc:sldChg>
      <pc:sldChg chg="addSp delSp modSp new mod setBg">
        <pc:chgData name="Cecile Robertson" userId="60d9e854ded97a0d" providerId="LiveId" clId="{65D81530-A6A4-40A2-9A62-26A0E2A241CD}" dt="2026-03-20T01:51:30.839" v="1182" actId="26606"/>
        <pc:sldMkLst>
          <pc:docMk/>
          <pc:sldMk cId="3471824192" sldId="271"/>
        </pc:sldMkLst>
        <pc:spChg chg="mod">
          <ac:chgData name="Cecile Robertson" userId="60d9e854ded97a0d" providerId="LiveId" clId="{65D81530-A6A4-40A2-9A62-26A0E2A241CD}" dt="2026-03-20T01:51:30.839" v="1182" actId="26606"/>
          <ac:spMkLst>
            <pc:docMk/>
            <pc:sldMk cId="3471824192" sldId="271"/>
            <ac:spMk id="2" creationId="{D3382C45-0A58-FB45-5CBB-21749F0CB6EE}"/>
          </ac:spMkLst>
        </pc:spChg>
        <pc:spChg chg="del mod">
          <ac:chgData name="Cecile Robertson" userId="60d9e854ded97a0d" providerId="LiveId" clId="{65D81530-A6A4-40A2-9A62-26A0E2A241CD}" dt="2026-03-20T01:51:30.839" v="1182" actId="26606"/>
          <ac:spMkLst>
            <pc:docMk/>
            <pc:sldMk cId="3471824192" sldId="271"/>
            <ac:spMk id="3" creationId="{0F9730D3-BBE1-04FE-0B54-D18205D9BF21}"/>
          </ac:spMkLst>
        </pc:spChg>
        <pc:spChg chg="add">
          <ac:chgData name="Cecile Robertson" userId="60d9e854ded97a0d" providerId="LiveId" clId="{65D81530-A6A4-40A2-9A62-26A0E2A241CD}" dt="2026-03-20T01:51:30.839" v="1182" actId="26606"/>
          <ac:spMkLst>
            <pc:docMk/>
            <pc:sldMk cId="3471824192" sldId="271"/>
            <ac:spMk id="10" creationId="{D335A262-7106-4571-BE09-CFA60A9DB0FF}"/>
          </ac:spMkLst>
        </pc:spChg>
        <pc:spChg chg="add">
          <ac:chgData name="Cecile Robertson" userId="60d9e854ded97a0d" providerId="LiveId" clId="{65D81530-A6A4-40A2-9A62-26A0E2A241CD}" dt="2026-03-20T01:51:30.839" v="1182" actId="26606"/>
          <ac:spMkLst>
            <pc:docMk/>
            <pc:sldMk cId="3471824192" sldId="271"/>
            <ac:spMk id="12" creationId="{7A6F043C-2A2A-4ECE-99FC-9670FAF956C5}"/>
          </ac:spMkLst>
        </pc:spChg>
        <pc:spChg chg="add">
          <ac:chgData name="Cecile Robertson" userId="60d9e854ded97a0d" providerId="LiveId" clId="{65D81530-A6A4-40A2-9A62-26A0E2A241CD}" dt="2026-03-20T01:51:30.839" v="1182" actId="26606"/>
          <ac:spMkLst>
            <pc:docMk/>
            <pc:sldMk cId="3471824192" sldId="271"/>
            <ac:spMk id="14" creationId="{046FE5A8-8C9A-4D97-A7C4-214929653ACC}"/>
          </ac:spMkLst>
        </pc:spChg>
        <pc:spChg chg="add">
          <ac:chgData name="Cecile Robertson" userId="60d9e854ded97a0d" providerId="LiveId" clId="{65D81530-A6A4-40A2-9A62-26A0E2A241CD}" dt="2026-03-20T01:51:30.839" v="1182" actId="26606"/>
          <ac:spMkLst>
            <pc:docMk/>
            <pc:sldMk cId="3471824192" sldId="271"/>
            <ac:spMk id="16" creationId="{B6297F2B-78AD-4022-83A4-78FC55E1136B}"/>
          </ac:spMkLst>
        </pc:spChg>
        <pc:graphicFrameChg chg="add">
          <ac:chgData name="Cecile Robertson" userId="60d9e854ded97a0d" providerId="LiveId" clId="{65D81530-A6A4-40A2-9A62-26A0E2A241CD}" dt="2026-03-20T01:51:30.839" v="1182" actId="26606"/>
          <ac:graphicFrameMkLst>
            <pc:docMk/>
            <pc:sldMk cId="3471824192" sldId="271"/>
            <ac:graphicFrameMk id="5" creationId="{61E34878-730F-416E-B0C1-455381CAB801}"/>
          </ac:graphicFrameMkLst>
        </pc:graphicFrameChg>
        <pc:picChg chg="add">
          <ac:chgData name="Cecile Robertson" userId="60d9e854ded97a0d" providerId="LiveId" clId="{65D81530-A6A4-40A2-9A62-26A0E2A241CD}" dt="2026-03-20T01:51:30.839" v="1182" actId="26606"/>
          <ac:picMkLst>
            <pc:docMk/>
            <pc:sldMk cId="3471824192" sldId="271"/>
            <ac:picMk id="6" creationId="{2DBACF25-AC5C-6290-002D-5F5685D6D477}"/>
          </ac:picMkLst>
        </pc:picChg>
      </pc:sldChg>
      <pc:sldChg chg="addSp modSp new mod setBg">
        <pc:chgData name="Cecile Robertson" userId="60d9e854ded97a0d" providerId="LiveId" clId="{65D81530-A6A4-40A2-9A62-26A0E2A241CD}" dt="2026-03-20T02:03:07.482" v="1226" actId="26606"/>
        <pc:sldMkLst>
          <pc:docMk/>
          <pc:sldMk cId="167205458" sldId="272"/>
        </pc:sldMkLst>
        <pc:spChg chg="mod">
          <ac:chgData name="Cecile Robertson" userId="60d9e854ded97a0d" providerId="LiveId" clId="{65D81530-A6A4-40A2-9A62-26A0E2A241CD}" dt="2026-03-20T02:03:07.482" v="1226" actId="26606"/>
          <ac:spMkLst>
            <pc:docMk/>
            <pc:sldMk cId="167205458" sldId="272"/>
            <ac:spMk id="2" creationId="{CE0ED6B1-2AE5-9A9B-6B0F-5645441868EB}"/>
          </ac:spMkLst>
        </pc:spChg>
        <pc:spChg chg="mod">
          <ac:chgData name="Cecile Robertson" userId="60d9e854ded97a0d" providerId="LiveId" clId="{65D81530-A6A4-40A2-9A62-26A0E2A241CD}" dt="2026-03-20T02:03:07.482" v="1226" actId="26606"/>
          <ac:spMkLst>
            <pc:docMk/>
            <pc:sldMk cId="167205458" sldId="272"/>
            <ac:spMk id="3" creationId="{CFC84E89-6B1C-1EC0-86A2-6EB035664AA4}"/>
          </ac:spMkLst>
        </pc:spChg>
        <pc:spChg chg="add">
          <ac:chgData name="Cecile Robertson" userId="60d9e854ded97a0d" providerId="LiveId" clId="{65D81530-A6A4-40A2-9A62-26A0E2A241CD}" dt="2026-03-20T02:03:07.482" v="1226" actId="26606"/>
          <ac:spMkLst>
            <pc:docMk/>
            <pc:sldMk cId="167205458" sldId="272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20T02:03:07.482" v="1226" actId="26606"/>
          <ac:spMkLst>
            <pc:docMk/>
            <pc:sldMk cId="167205458" sldId="272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20T02:03:07.482" v="1226" actId="26606"/>
          <ac:spMkLst>
            <pc:docMk/>
            <pc:sldMk cId="167205458" sldId="272"/>
            <ac:spMk id="12" creationId="{081E4A58-353D-44AE-B2FC-2A74E2E400F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B4B0E1-08E8-4DC1-8CE8-1ADB8590B17B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B0CA5DD-3838-4137-9F52-5217C2D2194E}">
      <dgm:prSet/>
      <dgm:spPr/>
      <dgm:t>
        <a:bodyPr/>
        <a:lstStyle/>
        <a:p>
          <a:r>
            <a:rPr lang="en-US" b="1" i="0" baseline="0"/>
            <a:t>Choisir un enjeu environnemental précis</a:t>
          </a:r>
          <a:r>
            <a:rPr lang="en-US" b="0" i="0" baseline="0"/>
            <a:t> (ex. microplastiques, déforestation en Amazonie, qualité de l’air urbain)</a:t>
          </a:r>
          <a:endParaRPr lang="en-US"/>
        </a:p>
      </dgm:t>
    </dgm:pt>
    <dgm:pt modelId="{A730CEDE-109D-4160-98A0-0F08BEED9E05}" type="parTrans" cxnId="{1FBE8A1A-4F7F-440E-8755-19C8A4EC128B}">
      <dgm:prSet/>
      <dgm:spPr/>
      <dgm:t>
        <a:bodyPr/>
        <a:lstStyle/>
        <a:p>
          <a:endParaRPr lang="en-US"/>
        </a:p>
      </dgm:t>
    </dgm:pt>
    <dgm:pt modelId="{963CD648-F5D8-480A-95E6-573EBDB60D2D}" type="sibTrans" cxnId="{1FBE8A1A-4F7F-440E-8755-19C8A4EC128B}">
      <dgm:prSet/>
      <dgm:spPr/>
      <dgm:t>
        <a:bodyPr/>
        <a:lstStyle/>
        <a:p>
          <a:endParaRPr lang="en-US"/>
        </a:p>
      </dgm:t>
    </dgm:pt>
    <dgm:pt modelId="{B82FD85E-A0A8-4727-BA6B-99E06C00E78F}">
      <dgm:prSet/>
      <dgm:spPr/>
      <dgm:t>
        <a:bodyPr/>
        <a:lstStyle/>
        <a:p>
          <a:r>
            <a:rPr lang="en-US" b="1" i="0" baseline="0"/>
            <a:t>Identifier ce que l’on veut comprendre</a:t>
          </a:r>
          <a:r>
            <a:rPr lang="en-US" b="0" i="0" baseline="0"/>
            <a:t> (causes, impacts, responsabilités, solutions, efficacité des politiques)</a:t>
          </a:r>
          <a:endParaRPr lang="en-US"/>
        </a:p>
      </dgm:t>
    </dgm:pt>
    <dgm:pt modelId="{D15C82A7-B3EB-4F37-AC32-78761E1CD466}" type="parTrans" cxnId="{971A2DCF-94E4-4474-90A6-B37E56CCEBA6}">
      <dgm:prSet/>
      <dgm:spPr/>
      <dgm:t>
        <a:bodyPr/>
        <a:lstStyle/>
        <a:p>
          <a:endParaRPr lang="en-US"/>
        </a:p>
      </dgm:t>
    </dgm:pt>
    <dgm:pt modelId="{77D3C86C-5E6F-406C-9E8C-638189B71120}" type="sibTrans" cxnId="{971A2DCF-94E4-4474-90A6-B37E56CCEBA6}">
      <dgm:prSet/>
      <dgm:spPr/>
      <dgm:t>
        <a:bodyPr/>
        <a:lstStyle/>
        <a:p>
          <a:endParaRPr lang="en-US"/>
        </a:p>
      </dgm:t>
    </dgm:pt>
    <dgm:pt modelId="{CEC04CB4-A9EE-48A3-A173-900EB6D10A70}">
      <dgm:prSet/>
      <dgm:spPr/>
      <dgm:t>
        <a:bodyPr/>
        <a:lstStyle/>
        <a:p>
          <a:r>
            <a:rPr lang="en-US" b="1" i="0" baseline="0"/>
            <a:t>Utiliser un verbe d’enquête</a:t>
          </a:r>
          <a:r>
            <a:rPr lang="en-US" b="0" i="0" baseline="0"/>
            <a:t> (comment, pourquoi, dans quelle mesure, en quoi, quels effets)</a:t>
          </a:r>
          <a:endParaRPr lang="en-US"/>
        </a:p>
      </dgm:t>
    </dgm:pt>
    <dgm:pt modelId="{D2A1A45A-085A-415E-9735-F97FCCD87D9A}" type="parTrans" cxnId="{73852A7B-97BE-4496-AB34-2B79C758D4DF}">
      <dgm:prSet/>
      <dgm:spPr/>
      <dgm:t>
        <a:bodyPr/>
        <a:lstStyle/>
        <a:p>
          <a:endParaRPr lang="en-US"/>
        </a:p>
      </dgm:t>
    </dgm:pt>
    <dgm:pt modelId="{1AAF9DC7-1AC3-480B-AAF3-605A80DDBB45}" type="sibTrans" cxnId="{73852A7B-97BE-4496-AB34-2B79C758D4DF}">
      <dgm:prSet/>
      <dgm:spPr/>
      <dgm:t>
        <a:bodyPr/>
        <a:lstStyle/>
        <a:p>
          <a:endParaRPr lang="en-US"/>
        </a:p>
      </dgm:t>
    </dgm:pt>
    <dgm:pt modelId="{2546C104-02D1-4705-91C2-FD775D7619B0}">
      <dgm:prSet/>
      <dgm:spPr/>
      <dgm:t>
        <a:bodyPr/>
        <a:lstStyle/>
        <a:p>
          <a:r>
            <a:rPr lang="en-US" b="1" i="0" baseline="0"/>
            <a:t>Relier l’enjeu à un contexte ou un acteur</a:t>
          </a:r>
          <a:r>
            <a:rPr lang="en-US" b="0" i="0" baseline="0"/>
            <a:t> (une région, un groupe, une espèce, une industrie, un gouvernement)</a:t>
          </a:r>
          <a:endParaRPr lang="en-US"/>
        </a:p>
      </dgm:t>
    </dgm:pt>
    <dgm:pt modelId="{20FE48A5-8052-49AC-BD08-7D398F9DFA10}" type="parTrans" cxnId="{E45AA2C1-0A0D-4767-97A4-B36DE40C4407}">
      <dgm:prSet/>
      <dgm:spPr/>
      <dgm:t>
        <a:bodyPr/>
        <a:lstStyle/>
        <a:p>
          <a:endParaRPr lang="en-US"/>
        </a:p>
      </dgm:t>
    </dgm:pt>
    <dgm:pt modelId="{C5456981-FE38-40D0-8C97-F22BEE839FBF}" type="sibTrans" cxnId="{E45AA2C1-0A0D-4767-97A4-B36DE40C4407}">
      <dgm:prSet/>
      <dgm:spPr/>
      <dgm:t>
        <a:bodyPr/>
        <a:lstStyle/>
        <a:p>
          <a:endParaRPr lang="en-US"/>
        </a:p>
      </dgm:t>
    </dgm:pt>
    <dgm:pt modelId="{689287E0-5B53-4E4D-BF32-50F4E60069FE}" type="pres">
      <dgm:prSet presAssocID="{27B4B0E1-08E8-4DC1-8CE8-1ADB8590B17B}" presName="matrix" presStyleCnt="0">
        <dgm:presLayoutVars>
          <dgm:chMax val="1"/>
          <dgm:dir/>
          <dgm:resizeHandles val="exact"/>
        </dgm:presLayoutVars>
      </dgm:prSet>
      <dgm:spPr/>
    </dgm:pt>
    <dgm:pt modelId="{4C0F6CB8-47B5-48E0-968E-60EE4B8E4B82}" type="pres">
      <dgm:prSet presAssocID="{27B4B0E1-08E8-4DC1-8CE8-1ADB8590B17B}" presName="diamond" presStyleLbl="bgShp" presStyleIdx="0" presStyleCnt="1"/>
      <dgm:spPr/>
    </dgm:pt>
    <dgm:pt modelId="{40A65D1B-8E14-41C1-A9D3-97E3A1D9F625}" type="pres">
      <dgm:prSet presAssocID="{27B4B0E1-08E8-4DC1-8CE8-1ADB8590B17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2923B18-2A91-40BA-90CA-768C4AA688A9}" type="pres">
      <dgm:prSet presAssocID="{27B4B0E1-08E8-4DC1-8CE8-1ADB8590B17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2E99DAE-BFBE-4638-93F3-C58A5618CA06}" type="pres">
      <dgm:prSet presAssocID="{27B4B0E1-08E8-4DC1-8CE8-1ADB8590B17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A8DDDB3-557A-4C20-8811-CCCB2C5D5D30}" type="pres">
      <dgm:prSet presAssocID="{27B4B0E1-08E8-4DC1-8CE8-1ADB8590B17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FBE8A1A-4F7F-440E-8755-19C8A4EC128B}" srcId="{27B4B0E1-08E8-4DC1-8CE8-1ADB8590B17B}" destId="{BB0CA5DD-3838-4137-9F52-5217C2D2194E}" srcOrd="0" destOrd="0" parTransId="{A730CEDE-109D-4160-98A0-0F08BEED9E05}" sibTransId="{963CD648-F5D8-480A-95E6-573EBDB60D2D}"/>
    <dgm:cxn modelId="{632C412C-1A2D-458A-9A05-AC7250EB791A}" type="presOf" srcId="{2546C104-02D1-4705-91C2-FD775D7619B0}" destId="{9A8DDDB3-557A-4C20-8811-CCCB2C5D5D30}" srcOrd="0" destOrd="0" presId="urn:microsoft.com/office/officeart/2005/8/layout/matrix3"/>
    <dgm:cxn modelId="{03FFA147-EE61-4371-AA05-BE75AF56D4CB}" type="presOf" srcId="{B82FD85E-A0A8-4727-BA6B-99E06C00E78F}" destId="{52923B18-2A91-40BA-90CA-768C4AA688A9}" srcOrd="0" destOrd="0" presId="urn:microsoft.com/office/officeart/2005/8/layout/matrix3"/>
    <dgm:cxn modelId="{73852A7B-97BE-4496-AB34-2B79C758D4DF}" srcId="{27B4B0E1-08E8-4DC1-8CE8-1ADB8590B17B}" destId="{CEC04CB4-A9EE-48A3-A173-900EB6D10A70}" srcOrd="2" destOrd="0" parTransId="{D2A1A45A-085A-415E-9735-F97FCCD87D9A}" sibTransId="{1AAF9DC7-1AC3-480B-AAF3-605A80DDBB45}"/>
    <dgm:cxn modelId="{1D2222C1-F717-474D-9C17-F0B3D976B9C8}" type="presOf" srcId="{CEC04CB4-A9EE-48A3-A173-900EB6D10A70}" destId="{12E99DAE-BFBE-4638-93F3-C58A5618CA06}" srcOrd="0" destOrd="0" presId="urn:microsoft.com/office/officeart/2005/8/layout/matrix3"/>
    <dgm:cxn modelId="{E45AA2C1-0A0D-4767-97A4-B36DE40C4407}" srcId="{27B4B0E1-08E8-4DC1-8CE8-1ADB8590B17B}" destId="{2546C104-02D1-4705-91C2-FD775D7619B0}" srcOrd="3" destOrd="0" parTransId="{20FE48A5-8052-49AC-BD08-7D398F9DFA10}" sibTransId="{C5456981-FE38-40D0-8C97-F22BEE839FBF}"/>
    <dgm:cxn modelId="{971A2DCF-94E4-4474-90A6-B37E56CCEBA6}" srcId="{27B4B0E1-08E8-4DC1-8CE8-1ADB8590B17B}" destId="{B82FD85E-A0A8-4727-BA6B-99E06C00E78F}" srcOrd="1" destOrd="0" parTransId="{D15C82A7-B3EB-4F37-AC32-78761E1CD466}" sibTransId="{77D3C86C-5E6F-406C-9E8C-638189B71120}"/>
    <dgm:cxn modelId="{957C07DB-248D-4709-AB0B-DBA47C5936F9}" type="presOf" srcId="{27B4B0E1-08E8-4DC1-8CE8-1ADB8590B17B}" destId="{689287E0-5B53-4E4D-BF32-50F4E60069FE}" srcOrd="0" destOrd="0" presId="urn:microsoft.com/office/officeart/2005/8/layout/matrix3"/>
    <dgm:cxn modelId="{D30C0FEE-3AC4-405C-A4AD-259BF64F8AC4}" type="presOf" srcId="{BB0CA5DD-3838-4137-9F52-5217C2D2194E}" destId="{40A65D1B-8E14-41C1-A9D3-97E3A1D9F625}" srcOrd="0" destOrd="0" presId="urn:microsoft.com/office/officeart/2005/8/layout/matrix3"/>
    <dgm:cxn modelId="{7D8C8212-5982-41EF-A37F-9DB75A38E291}" type="presParOf" srcId="{689287E0-5B53-4E4D-BF32-50F4E60069FE}" destId="{4C0F6CB8-47B5-48E0-968E-60EE4B8E4B82}" srcOrd="0" destOrd="0" presId="urn:microsoft.com/office/officeart/2005/8/layout/matrix3"/>
    <dgm:cxn modelId="{DF631B6F-B21E-40B8-A752-83317778BA17}" type="presParOf" srcId="{689287E0-5B53-4E4D-BF32-50F4E60069FE}" destId="{40A65D1B-8E14-41C1-A9D3-97E3A1D9F625}" srcOrd="1" destOrd="0" presId="urn:microsoft.com/office/officeart/2005/8/layout/matrix3"/>
    <dgm:cxn modelId="{F4CE31FC-A8BF-4F3E-A484-13BBBA5BF52A}" type="presParOf" srcId="{689287E0-5B53-4E4D-BF32-50F4E60069FE}" destId="{52923B18-2A91-40BA-90CA-768C4AA688A9}" srcOrd="2" destOrd="0" presId="urn:microsoft.com/office/officeart/2005/8/layout/matrix3"/>
    <dgm:cxn modelId="{1344B309-639A-42A3-B6B2-EEF5233F9F9A}" type="presParOf" srcId="{689287E0-5B53-4E4D-BF32-50F4E60069FE}" destId="{12E99DAE-BFBE-4638-93F3-C58A5618CA06}" srcOrd="3" destOrd="0" presId="urn:microsoft.com/office/officeart/2005/8/layout/matrix3"/>
    <dgm:cxn modelId="{B4A46FA9-F96E-40AE-829E-0B0CAD02A397}" type="presParOf" srcId="{689287E0-5B53-4E4D-BF32-50F4E60069FE}" destId="{9A8DDDB3-557A-4C20-8811-CCCB2C5D5D3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3F0CC3-2312-4474-9A00-B9C317CA977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185DD11-AFB6-4A59-9584-B58A6579F9F6}">
      <dgm:prSet/>
      <dgm:spPr/>
      <dgm:t>
        <a:bodyPr/>
        <a:lstStyle/>
        <a:p>
          <a:r>
            <a:rPr lang="en-US" b="1" i="0" baseline="0"/>
            <a:t>Comment</a:t>
          </a:r>
          <a:r>
            <a:rPr lang="en-US" b="0" i="0" baseline="0"/>
            <a:t> les microplastiques affectent-ils les écosystèmes marins et quelles solutions semblent les plus efficaces pour réduire leur présence?</a:t>
          </a:r>
          <a:endParaRPr lang="en-US"/>
        </a:p>
      </dgm:t>
    </dgm:pt>
    <dgm:pt modelId="{0D270F6B-3611-492B-AD72-691B7F2DA6C0}" type="parTrans" cxnId="{9E88B177-DE13-465B-AC13-B7ADED08F6D0}">
      <dgm:prSet/>
      <dgm:spPr/>
      <dgm:t>
        <a:bodyPr/>
        <a:lstStyle/>
        <a:p>
          <a:endParaRPr lang="en-US"/>
        </a:p>
      </dgm:t>
    </dgm:pt>
    <dgm:pt modelId="{87DB5B21-E466-4C1C-91CB-4F2CD10A762B}" type="sibTrans" cxnId="{9E88B177-DE13-465B-AC13-B7ADED08F6D0}">
      <dgm:prSet/>
      <dgm:spPr/>
      <dgm:t>
        <a:bodyPr/>
        <a:lstStyle/>
        <a:p>
          <a:endParaRPr lang="en-US"/>
        </a:p>
      </dgm:t>
    </dgm:pt>
    <dgm:pt modelId="{18CC1F91-509A-4135-B52F-DD659C27D103}">
      <dgm:prSet/>
      <dgm:spPr/>
      <dgm:t>
        <a:bodyPr/>
        <a:lstStyle/>
        <a:p>
          <a:r>
            <a:rPr lang="en-US" b="1" i="0" baseline="0"/>
            <a:t>Dans quelle mesure</a:t>
          </a:r>
          <a:r>
            <a:rPr lang="en-US" b="0" i="0" baseline="0"/>
            <a:t> la déforestation en Amazonie influence-t-elle le climat mondial et quelles responsabilités les gouvernements devraient-ils assumer?</a:t>
          </a:r>
          <a:endParaRPr lang="en-US"/>
        </a:p>
      </dgm:t>
    </dgm:pt>
    <dgm:pt modelId="{7C9094C2-714B-43DB-8244-D8D9105BD56B}" type="parTrans" cxnId="{A7500391-B2CF-44D0-806D-5CB8FDE21C7D}">
      <dgm:prSet/>
      <dgm:spPr/>
      <dgm:t>
        <a:bodyPr/>
        <a:lstStyle/>
        <a:p>
          <a:endParaRPr lang="en-US"/>
        </a:p>
      </dgm:t>
    </dgm:pt>
    <dgm:pt modelId="{EE19A9FF-9CB6-4B87-AB36-F6CE9A523199}" type="sibTrans" cxnId="{A7500391-B2CF-44D0-806D-5CB8FDE21C7D}">
      <dgm:prSet/>
      <dgm:spPr/>
      <dgm:t>
        <a:bodyPr/>
        <a:lstStyle/>
        <a:p>
          <a:endParaRPr lang="en-US"/>
        </a:p>
      </dgm:t>
    </dgm:pt>
    <dgm:pt modelId="{9662D2F7-B45F-4DCE-8018-C2903181A7B8}">
      <dgm:prSet/>
      <dgm:spPr/>
      <dgm:t>
        <a:bodyPr/>
        <a:lstStyle/>
        <a:p>
          <a:r>
            <a:rPr lang="en-US" b="1" i="0" baseline="0"/>
            <a:t>Pourquoi</a:t>
          </a:r>
          <a:r>
            <a:rPr lang="en-US" b="0" i="0" baseline="0"/>
            <a:t> la pollution de l’air touche-t-elle davantage certaines populations urbaines, et que peut-on faire pour réduire ces inégalités environnementales?</a:t>
          </a:r>
          <a:endParaRPr lang="en-US"/>
        </a:p>
      </dgm:t>
    </dgm:pt>
    <dgm:pt modelId="{7D112ED5-0BCF-4F9D-A80F-21275309BCFC}" type="parTrans" cxnId="{733E1043-3F56-498C-A014-70CC6D8C43B6}">
      <dgm:prSet/>
      <dgm:spPr/>
      <dgm:t>
        <a:bodyPr/>
        <a:lstStyle/>
        <a:p>
          <a:endParaRPr lang="en-US"/>
        </a:p>
      </dgm:t>
    </dgm:pt>
    <dgm:pt modelId="{7FF5B458-9EAA-46E1-8D7C-972511FDE4F9}" type="sibTrans" cxnId="{733E1043-3F56-498C-A014-70CC6D8C43B6}">
      <dgm:prSet/>
      <dgm:spPr/>
      <dgm:t>
        <a:bodyPr/>
        <a:lstStyle/>
        <a:p>
          <a:endParaRPr lang="en-US"/>
        </a:p>
      </dgm:t>
    </dgm:pt>
    <dgm:pt modelId="{46DEA383-8FA2-4A76-B974-1609DC34885E}">
      <dgm:prSet/>
      <dgm:spPr/>
      <dgm:t>
        <a:bodyPr/>
        <a:lstStyle/>
        <a:p>
          <a:r>
            <a:rPr lang="en-US" b="1" i="0" baseline="0"/>
            <a:t>Quels sont</a:t>
          </a:r>
          <a:r>
            <a:rPr lang="en-US" b="0" i="0" baseline="0"/>
            <a:t> les impacts de l’agriculture intensive sur la biodiversité locale et quelles pratiques pourraient rendre ce secteur plus durable?</a:t>
          </a:r>
          <a:endParaRPr lang="en-US"/>
        </a:p>
      </dgm:t>
    </dgm:pt>
    <dgm:pt modelId="{F068BD3C-0B50-4892-AA48-C901A24D0DB6}" type="parTrans" cxnId="{BE90347B-82BD-4845-B371-C73D4B190FA8}">
      <dgm:prSet/>
      <dgm:spPr/>
      <dgm:t>
        <a:bodyPr/>
        <a:lstStyle/>
        <a:p>
          <a:endParaRPr lang="en-US"/>
        </a:p>
      </dgm:t>
    </dgm:pt>
    <dgm:pt modelId="{DB8D9F42-0B44-41EF-958A-9FD14B453F30}" type="sibTrans" cxnId="{BE90347B-82BD-4845-B371-C73D4B190FA8}">
      <dgm:prSet/>
      <dgm:spPr/>
      <dgm:t>
        <a:bodyPr/>
        <a:lstStyle/>
        <a:p>
          <a:endParaRPr lang="en-US"/>
        </a:p>
      </dgm:t>
    </dgm:pt>
    <dgm:pt modelId="{F4955CEC-CD19-4645-92CC-543F3753CF29}" type="pres">
      <dgm:prSet presAssocID="{C53F0CC3-2312-4474-9A00-B9C317CA977B}" presName="linear" presStyleCnt="0">
        <dgm:presLayoutVars>
          <dgm:animLvl val="lvl"/>
          <dgm:resizeHandles val="exact"/>
        </dgm:presLayoutVars>
      </dgm:prSet>
      <dgm:spPr/>
    </dgm:pt>
    <dgm:pt modelId="{31A3A8B2-8A65-42EE-B816-338BA269AE02}" type="pres">
      <dgm:prSet presAssocID="{6185DD11-AFB6-4A59-9584-B58A6579F9F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A536E4C-1737-4A9C-9F18-06734022FB5D}" type="pres">
      <dgm:prSet presAssocID="{87DB5B21-E466-4C1C-91CB-4F2CD10A762B}" presName="spacer" presStyleCnt="0"/>
      <dgm:spPr/>
    </dgm:pt>
    <dgm:pt modelId="{D5B8BF1D-B177-4426-9C44-98D3DA91E162}" type="pres">
      <dgm:prSet presAssocID="{18CC1F91-509A-4135-B52F-DD659C27D10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CF67906-6534-46EB-8203-0B20C6CB088C}" type="pres">
      <dgm:prSet presAssocID="{EE19A9FF-9CB6-4B87-AB36-F6CE9A523199}" presName="spacer" presStyleCnt="0"/>
      <dgm:spPr/>
    </dgm:pt>
    <dgm:pt modelId="{4DBE5346-1D52-4579-8BC9-90B92C1D3168}" type="pres">
      <dgm:prSet presAssocID="{9662D2F7-B45F-4DCE-8018-C2903181A7B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73EB349-0783-40EA-912D-74273C7F4426}" type="pres">
      <dgm:prSet presAssocID="{7FF5B458-9EAA-46E1-8D7C-972511FDE4F9}" presName="spacer" presStyleCnt="0"/>
      <dgm:spPr/>
    </dgm:pt>
    <dgm:pt modelId="{EF2B2C63-E0D6-4E7C-B0BB-9CF812B0822D}" type="pres">
      <dgm:prSet presAssocID="{46DEA383-8FA2-4A76-B974-1609DC34885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45C390E-0F65-4543-820E-D06ACC82604F}" type="presOf" srcId="{C53F0CC3-2312-4474-9A00-B9C317CA977B}" destId="{F4955CEC-CD19-4645-92CC-543F3753CF29}" srcOrd="0" destOrd="0" presId="urn:microsoft.com/office/officeart/2005/8/layout/vList2"/>
    <dgm:cxn modelId="{7D470338-6127-46E7-861D-B6B0278C1C33}" type="presOf" srcId="{18CC1F91-509A-4135-B52F-DD659C27D103}" destId="{D5B8BF1D-B177-4426-9C44-98D3DA91E162}" srcOrd="0" destOrd="0" presId="urn:microsoft.com/office/officeart/2005/8/layout/vList2"/>
    <dgm:cxn modelId="{733E1043-3F56-498C-A014-70CC6D8C43B6}" srcId="{C53F0CC3-2312-4474-9A00-B9C317CA977B}" destId="{9662D2F7-B45F-4DCE-8018-C2903181A7B8}" srcOrd="2" destOrd="0" parTransId="{7D112ED5-0BCF-4F9D-A80F-21275309BCFC}" sibTransId="{7FF5B458-9EAA-46E1-8D7C-972511FDE4F9}"/>
    <dgm:cxn modelId="{9E88B177-DE13-465B-AC13-B7ADED08F6D0}" srcId="{C53F0CC3-2312-4474-9A00-B9C317CA977B}" destId="{6185DD11-AFB6-4A59-9584-B58A6579F9F6}" srcOrd="0" destOrd="0" parTransId="{0D270F6B-3611-492B-AD72-691B7F2DA6C0}" sibTransId="{87DB5B21-E466-4C1C-91CB-4F2CD10A762B}"/>
    <dgm:cxn modelId="{BE90347B-82BD-4845-B371-C73D4B190FA8}" srcId="{C53F0CC3-2312-4474-9A00-B9C317CA977B}" destId="{46DEA383-8FA2-4A76-B974-1609DC34885E}" srcOrd="3" destOrd="0" parTransId="{F068BD3C-0B50-4892-AA48-C901A24D0DB6}" sibTransId="{DB8D9F42-0B44-41EF-958A-9FD14B453F30}"/>
    <dgm:cxn modelId="{A7500391-B2CF-44D0-806D-5CB8FDE21C7D}" srcId="{C53F0CC3-2312-4474-9A00-B9C317CA977B}" destId="{18CC1F91-509A-4135-B52F-DD659C27D103}" srcOrd="1" destOrd="0" parTransId="{7C9094C2-714B-43DB-8244-D8D9105BD56B}" sibTransId="{EE19A9FF-9CB6-4B87-AB36-F6CE9A523199}"/>
    <dgm:cxn modelId="{0025759A-3795-4603-821B-4F5A48346360}" type="presOf" srcId="{9662D2F7-B45F-4DCE-8018-C2903181A7B8}" destId="{4DBE5346-1D52-4579-8BC9-90B92C1D3168}" srcOrd="0" destOrd="0" presId="urn:microsoft.com/office/officeart/2005/8/layout/vList2"/>
    <dgm:cxn modelId="{04F49AB3-495C-4821-9E17-D3EB47DB7F11}" type="presOf" srcId="{6185DD11-AFB6-4A59-9584-B58A6579F9F6}" destId="{31A3A8B2-8A65-42EE-B816-338BA269AE02}" srcOrd="0" destOrd="0" presId="urn:microsoft.com/office/officeart/2005/8/layout/vList2"/>
    <dgm:cxn modelId="{FB3798D8-9EF4-428E-9475-D41172BCE144}" type="presOf" srcId="{46DEA383-8FA2-4A76-B974-1609DC34885E}" destId="{EF2B2C63-E0D6-4E7C-B0BB-9CF812B0822D}" srcOrd="0" destOrd="0" presId="urn:microsoft.com/office/officeart/2005/8/layout/vList2"/>
    <dgm:cxn modelId="{CB396D30-AE31-4087-8C42-6B34ABA8D7E5}" type="presParOf" srcId="{F4955CEC-CD19-4645-92CC-543F3753CF29}" destId="{31A3A8B2-8A65-42EE-B816-338BA269AE02}" srcOrd="0" destOrd="0" presId="urn:microsoft.com/office/officeart/2005/8/layout/vList2"/>
    <dgm:cxn modelId="{53B298DE-DF9C-4C6D-84FE-725D4B223ECE}" type="presParOf" srcId="{F4955CEC-CD19-4645-92CC-543F3753CF29}" destId="{FA536E4C-1737-4A9C-9F18-06734022FB5D}" srcOrd="1" destOrd="0" presId="urn:microsoft.com/office/officeart/2005/8/layout/vList2"/>
    <dgm:cxn modelId="{FEB2D486-947E-409B-B3AE-D3E0A67D28FE}" type="presParOf" srcId="{F4955CEC-CD19-4645-92CC-543F3753CF29}" destId="{D5B8BF1D-B177-4426-9C44-98D3DA91E162}" srcOrd="2" destOrd="0" presId="urn:microsoft.com/office/officeart/2005/8/layout/vList2"/>
    <dgm:cxn modelId="{23E36041-DCDD-4624-ABB9-1BD35A13CF32}" type="presParOf" srcId="{F4955CEC-CD19-4645-92CC-543F3753CF29}" destId="{CCF67906-6534-46EB-8203-0B20C6CB088C}" srcOrd="3" destOrd="0" presId="urn:microsoft.com/office/officeart/2005/8/layout/vList2"/>
    <dgm:cxn modelId="{9B05908F-35B3-4B78-AAAA-983643A8E8B3}" type="presParOf" srcId="{F4955CEC-CD19-4645-92CC-543F3753CF29}" destId="{4DBE5346-1D52-4579-8BC9-90B92C1D3168}" srcOrd="4" destOrd="0" presId="urn:microsoft.com/office/officeart/2005/8/layout/vList2"/>
    <dgm:cxn modelId="{224E3663-EC68-4957-87F4-7F592906D0F1}" type="presParOf" srcId="{F4955CEC-CD19-4645-92CC-543F3753CF29}" destId="{073EB349-0783-40EA-912D-74273C7F4426}" srcOrd="5" destOrd="0" presId="urn:microsoft.com/office/officeart/2005/8/layout/vList2"/>
    <dgm:cxn modelId="{9F282BCF-BC20-4011-B0B8-F64D445F825F}" type="presParOf" srcId="{F4955CEC-CD19-4645-92CC-543F3753CF29}" destId="{EF2B2C63-E0D6-4E7C-B0BB-9CF812B0822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550F83-A1DC-414A-9E07-32CE70F1241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E0EE47C-658A-4982-9BE5-5CE0F38AEC99}">
      <dgm:prSet/>
      <dgm:spPr/>
      <dgm:t>
        <a:bodyPr/>
        <a:lstStyle/>
        <a:p>
          <a:r>
            <a:rPr lang="fr-FR"/>
            <a:t>Chaque élève présente son sujet en :</a:t>
          </a:r>
          <a:endParaRPr lang="en-US"/>
        </a:p>
      </dgm:t>
    </dgm:pt>
    <dgm:pt modelId="{F32F5A60-CA31-4698-9173-958A4646EEFE}" type="parTrans" cxnId="{C7BB0513-2BA7-41E8-ACEF-292BFA411905}">
      <dgm:prSet/>
      <dgm:spPr/>
      <dgm:t>
        <a:bodyPr/>
        <a:lstStyle/>
        <a:p>
          <a:endParaRPr lang="en-US"/>
        </a:p>
      </dgm:t>
    </dgm:pt>
    <dgm:pt modelId="{C2B9C22A-388F-43A2-93FD-0668D5B8A68E}" type="sibTrans" cxnId="{C7BB0513-2BA7-41E8-ACEF-292BFA411905}">
      <dgm:prSet/>
      <dgm:spPr/>
      <dgm:t>
        <a:bodyPr/>
        <a:lstStyle/>
        <a:p>
          <a:endParaRPr lang="en-US"/>
        </a:p>
      </dgm:t>
    </dgm:pt>
    <dgm:pt modelId="{ABA857E8-E7A6-4102-9A9C-4C1D92253AAC}">
      <dgm:prSet/>
      <dgm:spPr/>
      <dgm:t>
        <a:bodyPr/>
        <a:lstStyle/>
        <a:p>
          <a:r>
            <a:rPr lang="fr-FR"/>
            <a:t>expliquant clairement l’enjeu,</a:t>
          </a:r>
          <a:endParaRPr lang="en-US"/>
        </a:p>
      </dgm:t>
    </dgm:pt>
    <dgm:pt modelId="{E8D45E1C-23CF-4C71-B2E7-16942F8A02D3}" type="parTrans" cxnId="{8DBF6E63-8B4D-4001-A17D-3EB07D9036E9}">
      <dgm:prSet/>
      <dgm:spPr/>
      <dgm:t>
        <a:bodyPr/>
        <a:lstStyle/>
        <a:p>
          <a:endParaRPr lang="en-US"/>
        </a:p>
      </dgm:t>
    </dgm:pt>
    <dgm:pt modelId="{66670DCE-C2EC-44BD-BD10-310062A6DE85}" type="sibTrans" cxnId="{8DBF6E63-8B4D-4001-A17D-3EB07D9036E9}">
      <dgm:prSet/>
      <dgm:spPr/>
      <dgm:t>
        <a:bodyPr/>
        <a:lstStyle/>
        <a:p>
          <a:endParaRPr lang="en-US"/>
        </a:p>
      </dgm:t>
    </dgm:pt>
    <dgm:pt modelId="{7831DB33-E4FA-4446-9881-D322C9B29073}">
      <dgm:prSet/>
      <dgm:spPr/>
      <dgm:t>
        <a:bodyPr/>
        <a:lstStyle/>
        <a:p>
          <a:r>
            <a:rPr lang="fr-FR"/>
            <a:t>présentant les responsabilités des différents acteurs,</a:t>
          </a:r>
          <a:endParaRPr lang="en-US"/>
        </a:p>
      </dgm:t>
    </dgm:pt>
    <dgm:pt modelId="{6533E942-58AD-411D-884B-A7928F3AB9C3}" type="parTrans" cxnId="{B817BF6B-F2B4-41C5-AC8F-86112019EC30}">
      <dgm:prSet/>
      <dgm:spPr/>
      <dgm:t>
        <a:bodyPr/>
        <a:lstStyle/>
        <a:p>
          <a:endParaRPr lang="en-US"/>
        </a:p>
      </dgm:t>
    </dgm:pt>
    <dgm:pt modelId="{7D2D3C00-559A-4D0F-854F-D067BA9438E2}" type="sibTrans" cxnId="{B817BF6B-F2B4-41C5-AC8F-86112019EC30}">
      <dgm:prSet/>
      <dgm:spPr/>
      <dgm:t>
        <a:bodyPr/>
        <a:lstStyle/>
        <a:p>
          <a:endParaRPr lang="en-US"/>
        </a:p>
      </dgm:t>
    </dgm:pt>
    <dgm:pt modelId="{64821354-F862-447B-ABF4-E17D0CD3117E}">
      <dgm:prSet/>
      <dgm:spPr/>
      <dgm:t>
        <a:bodyPr/>
        <a:lstStyle/>
        <a:p>
          <a:r>
            <a:rPr lang="fr-FR"/>
            <a:t>proposant des pistes de solution,</a:t>
          </a:r>
          <a:endParaRPr lang="en-US"/>
        </a:p>
      </dgm:t>
    </dgm:pt>
    <dgm:pt modelId="{C5D548C5-1833-4BC5-B802-DE1BE66FF48F}" type="parTrans" cxnId="{73EFAB7D-0480-4285-ACA6-5A4E79FB9C60}">
      <dgm:prSet/>
      <dgm:spPr/>
      <dgm:t>
        <a:bodyPr/>
        <a:lstStyle/>
        <a:p>
          <a:endParaRPr lang="en-US"/>
        </a:p>
      </dgm:t>
    </dgm:pt>
    <dgm:pt modelId="{8C76AB3F-4681-4B84-A495-1FC61243C19D}" type="sibTrans" cxnId="{73EFAB7D-0480-4285-ACA6-5A4E79FB9C60}">
      <dgm:prSet/>
      <dgm:spPr/>
      <dgm:t>
        <a:bodyPr/>
        <a:lstStyle/>
        <a:p>
          <a:endParaRPr lang="en-US"/>
        </a:p>
      </dgm:t>
    </dgm:pt>
    <dgm:pt modelId="{CEDE449A-9350-4F8E-8AED-B31A40CFCFD7}">
      <dgm:prSet/>
      <dgm:spPr/>
      <dgm:t>
        <a:bodyPr/>
        <a:lstStyle/>
        <a:p>
          <a:r>
            <a:rPr lang="fr-FR"/>
            <a:t>répondant à 1–2 questions des pairs.</a:t>
          </a:r>
          <a:endParaRPr lang="en-US"/>
        </a:p>
      </dgm:t>
    </dgm:pt>
    <dgm:pt modelId="{D12C2E21-3736-49AA-98B5-691F6B2A229E}" type="parTrans" cxnId="{1CAC1B33-83BA-4914-925C-6DED9C43C62F}">
      <dgm:prSet/>
      <dgm:spPr/>
      <dgm:t>
        <a:bodyPr/>
        <a:lstStyle/>
        <a:p>
          <a:endParaRPr lang="en-US"/>
        </a:p>
      </dgm:t>
    </dgm:pt>
    <dgm:pt modelId="{46610AC0-0DD7-447E-8CE7-EC69D356A9FD}" type="sibTrans" cxnId="{1CAC1B33-83BA-4914-925C-6DED9C43C62F}">
      <dgm:prSet/>
      <dgm:spPr/>
      <dgm:t>
        <a:bodyPr/>
        <a:lstStyle/>
        <a:p>
          <a:endParaRPr lang="en-US"/>
        </a:p>
      </dgm:t>
    </dgm:pt>
    <dgm:pt modelId="{AA5021D8-1E2D-409D-8275-198A20ABC917}" type="pres">
      <dgm:prSet presAssocID="{14550F83-A1DC-414A-9E07-32CE70F12411}" presName="vert0" presStyleCnt="0">
        <dgm:presLayoutVars>
          <dgm:dir/>
          <dgm:animOne val="branch"/>
          <dgm:animLvl val="lvl"/>
        </dgm:presLayoutVars>
      </dgm:prSet>
      <dgm:spPr/>
    </dgm:pt>
    <dgm:pt modelId="{6B75C953-AD1A-455D-A8C4-CB52795800AF}" type="pres">
      <dgm:prSet presAssocID="{4E0EE47C-658A-4982-9BE5-5CE0F38AEC99}" presName="thickLine" presStyleLbl="alignNode1" presStyleIdx="0" presStyleCnt="5"/>
      <dgm:spPr/>
    </dgm:pt>
    <dgm:pt modelId="{4AF3B057-337E-4E90-9C2D-3C4C71FC7E04}" type="pres">
      <dgm:prSet presAssocID="{4E0EE47C-658A-4982-9BE5-5CE0F38AEC99}" presName="horz1" presStyleCnt="0"/>
      <dgm:spPr/>
    </dgm:pt>
    <dgm:pt modelId="{37C75259-6E0F-4988-8564-C08E4F823985}" type="pres">
      <dgm:prSet presAssocID="{4E0EE47C-658A-4982-9BE5-5CE0F38AEC99}" presName="tx1" presStyleLbl="revTx" presStyleIdx="0" presStyleCnt="5"/>
      <dgm:spPr/>
    </dgm:pt>
    <dgm:pt modelId="{B3308086-0922-41FA-B4C8-43AE61B738EF}" type="pres">
      <dgm:prSet presAssocID="{4E0EE47C-658A-4982-9BE5-5CE0F38AEC99}" presName="vert1" presStyleCnt="0"/>
      <dgm:spPr/>
    </dgm:pt>
    <dgm:pt modelId="{85CC4B93-E5FE-4A43-9A60-1E8C94B6F120}" type="pres">
      <dgm:prSet presAssocID="{ABA857E8-E7A6-4102-9A9C-4C1D92253AAC}" presName="thickLine" presStyleLbl="alignNode1" presStyleIdx="1" presStyleCnt="5"/>
      <dgm:spPr/>
    </dgm:pt>
    <dgm:pt modelId="{FCF6AE9C-4F84-4E84-8B1D-75F2C3AC9F3B}" type="pres">
      <dgm:prSet presAssocID="{ABA857E8-E7A6-4102-9A9C-4C1D92253AAC}" presName="horz1" presStyleCnt="0"/>
      <dgm:spPr/>
    </dgm:pt>
    <dgm:pt modelId="{5D1D0DF1-0D3F-4C5A-8FF0-430FB6538DEC}" type="pres">
      <dgm:prSet presAssocID="{ABA857E8-E7A6-4102-9A9C-4C1D92253AAC}" presName="tx1" presStyleLbl="revTx" presStyleIdx="1" presStyleCnt="5"/>
      <dgm:spPr/>
    </dgm:pt>
    <dgm:pt modelId="{DEAE9013-7086-4895-B55B-FAF769822FBB}" type="pres">
      <dgm:prSet presAssocID="{ABA857E8-E7A6-4102-9A9C-4C1D92253AAC}" presName="vert1" presStyleCnt="0"/>
      <dgm:spPr/>
    </dgm:pt>
    <dgm:pt modelId="{0E6F1BA3-599E-4664-B5CF-DB3C7A7F164D}" type="pres">
      <dgm:prSet presAssocID="{7831DB33-E4FA-4446-9881-D322C9B29073}" presName="thickLine" presStyleLbl="alignNode1" presStyleIdx="2" presStyleCnt="5"/>
      <dgm:spPr/>
    </dgm:pt>
    <dgm:pt modelId="{5E923F0B-F68D-486C-9D2A-4D9C5EE36335}" type="pres">
      <dgm:prSet presAssocID="{7831DB33-E4FA-4446-9881-D322C9B29073}" presName="horz1" presStyleCnt="0"/>
      <dgm:spPr/>
    </dgm:pt>
    <dgm:pt modelId="{4677E06A-2EBA-4480-9A86-5E31FA3AF129}" type="pres">
      <dgm:prSet presAssocID="{7831DB33-E4FA-4446-9881-D322C9B29073}" presName="tx1" presStyleLbl="revTx" presStyleIdx="2" presStyleCnt="5"/>
      <dgm:spPr/>
    </dgm:pt>
    <dgm:pt modelId="{60550183-FC15-4440-9715-3C3BECEA66D2}" type="pres">
      <dgm:prSet presAssocID="{7831DB33-E4FA-4446-9881-D322C9B29073}" presName="vert1" presStyleCnt="0"/>
      <dgm:spPr/>
    </dgm:pt>
    <dgm:pt modelId="{0EA087A8-4E95-424E-92F2-66A633EE780E}" type="pres">
      <dgm:prSet presAssocID="{64821354-F862-447B-ABF4-E17D0CD3117E}" presName="thickLine" presStyleLbl="alignNode1" presStyleIdx="3" presStyleCnt="5"/>
      <dgm:spPr/>
    </dgm:pt>
    <dgm:pt modelId="{0ED31910-92C4-48D6-AEBC-9CB52456CDBE}" type="pres">
      <dgm:prSet presAssocID="{64821354-F862-447B-ABF4-E17D0CD3117E}" presName="horz1" presStyleCnt="0"/>
      <dgm:spPr/>
    </dgm:pt>
    <dgm:pt modelId="{B4657CDC-5BF8-467A-86DE-BDFBB642A26B}" type="pres">
      <dgm:prSet presAssocID="{64821354-F862-447B-ABF4-E17D0CD3117E}" presName="tx1" presStyleLbl="revTx" presStyleIdx="3" presStyleCnt="5"/>
      <dgm:spPr/>
    </dgm:pt>
    <dgm:pt modelId="{580F45BB-504E-4C7B-B690-A158EF59BFD3}" type="pres">
      <dgm:prSet presAssocID="{64821354-F862-447B-ABF4-E17D0CD3117E}" presName="vert1" presStyleCnt="0"/>
      <dgm:spPr/>
    </dgm:pt>
    <dgm:pt modelId="{508A2A7D-81A0-43B1-8FC7-02D541044388}" type="pres">
      <dgm:prSet presAssocID="{CEDE449A-9350-4F8E-8AED-B31A40CFCFD7}" presName="thickLine" presStyleLbl="alignNode1" presStyleIdx="4" presStyleCnt="5"/>
      <dgm:spPr/>
    </dgm:pt>
    <dgm:pt modelId="{0F0D2B6B-8493-4E9F-9A86-7BE836AD2D9E}" type="pres">
      <dgm:prSet presAssocID="{CEDE449A-9350-4F8E-8AED-B31A40CFCFD7}" presName="horz1" presStyleCnt="0"/>
      <dgm:spPr/>
    </dgm:pt>
    <dgm:pt modelId="{860861AD-8F79-411C-BAF0-79AA8846089C}" type="pres">
      <dgm:prSet presAssocID="{CEDE449A-9350-4F8E-8AED-B31A40CFCFD7}" presName="tx1" presStyleLbl="revTx" presStyleIdx="4" presStyleCnt="5"/>
      <dgm:spPr/>
    </dgm:pt>
    <dgm:pt modelId="{7059F0BB-322B-4411-AFB3-16961BBE66BC}" type="pres">
      <dgm:prSet presAssocID="{CEDE449A-9350-4F8E-8AED-B31A40CFCFD7}" presName="vert1" presStyleCnt="0"/>
      <dgm:spPr/>
    </dgm:pt>
  </dgm:ptLst>
  <dgm:cxnLst>
    <dgm:cxn modelId="{B70A9F04-1DA4-4F25-A3CF-71D6DB20E0F8}" type="presOf" srcId="{4E0EE47C-658A-4982-9BE5-5CE0F38AEC99}" destId="{37C75259-6E0F-4988-8564-C08E4F823985}" srcOrd="0" destOrd="0" presId="urn:microsoft.com/office/officeart/2008/layout/LinedList"/>
    <dgm:cxn modelId="{9161470E-208A-4056-9ACB-5A066EFB3647}" type="presOf" srcId="{64821354-F862-447B-ABF4-E17D0CD3117E}" destId="{B4657CDC-5BF8-467A-86DE-BDFBB642A26B}" srcOrd="0" destOrd="0" presId="urn:microsoft.com/office/officeart/2008/layout/LinedList"/>
    <dgm:cxn modelId="{C7BB0513-2BA7-41E8-ACEF-292BFA411905}" srcId="{14550F83-A1DC-414A-9E07-32CE70F12411}" destId="{4E0EE47C-658A-4982-9BE5-5CE0F38AEC99}" srcOrd="0" destOrd="0" parTransId="{F32F5A60-CA31-4698-9173-958A4646EEFE}" sibTransId="{C2B9C22A-388F-43A2-93FD-0668D5B8A68E}"/>
    <dgm:cxn modelId="{7A89C030-5AEF-462F-94E3-CCC7753581EB}" type="presOf" srcId="{7831DB33-E4FA-4446-9881-D322C9B29073}" destId="{4677E06A-2EBA-4480-9A86-5E31FA3AF129}" srcOrd="0" destOrd="0" presId="urn:microsoft.com/office/officeart/2008/layout/LinedList"/>
    <dgm:cxn modelId="{1CAC1B33-83BA-4914-925C-6DED9C43C62F}" srcId="{14550F83-A1DC-414A-9E07-32CE70F12411}" destId="{CEDE449A-9350-4F8E-8AED-B31A40CFCFD7}" srcOrd="4" destOrd="0" parTransId="{D12C2E21-3736-49AA-98B5-691F6B2A229E}" sibTransId="{46610AC0-0DD7-447E-8CE7-EC69D356A9FD}"/>
    <dgm:cxn modelId="{8DBF6E63-8B4D-4001-A17D-3EB07D9036E9}" srcId="{14550F83-A1DC-414A-9E07-32CE70F12411}" destId="{ABA857E8-E7A6-4102-9A9C-4C1D92253AAC}" srcOrd="1" destOrd="0" parTransId="{E8D45E1C-23CF-4C71-B2E7-16942F8A02D3}" sibTransId="{66670DCE-C2EC-44BD-BD10-310062A6DE85}"/>
    <dgm:cxn modelId="{B817BF6B-F2B4-41C5-AC8F-86112019EC30}" srcId="{14550F83-A1DC-414A-9E07-32CE70F12411}" destId="{7831DB33-E4FA-4446-9881-D322C9B29073}" srcOrd="2" destOrd="0" parTransId="{6533E942-58AD-411D-884B-A7928F3AB9C3}" sibTransId="{7D2D3C00-559A-4D0F-854F-D067BA9438E2}"/>
    <dgm:cxn modelId="{73EFAB7D-0480-4285-ACA6-5A4E79FB9C60}" srcId="{14550F83-A1DC-414A-9E07-32CE70F12411}" destId="{64821354-F862-447B-ABF4-E17D0CD3117E}" srcOrd="3" destOrd="0" parTransId="{C5D548C5-1833-4BC5-B802-DE1BE66FF48F}" sibTransId="{8C76AB3F-4681-4B84-A495-1FC61243C19D}"/>
    <dgm:cxn modelId="{5152C6CB-9595-4B80-9375-72D423BE8E37}" type="presOf" srcId="{14550F83-A1DC-414A-9E07-32CE70F12411}" destId="{AA5021D8-1E2D-409D-8275-198A20ABC917}" srcOrd="0" destOrd="0" presId="urn:microsoft.com/office/officeart/2008/layout/LinedList"/>
    <dgm:cxn modelId="{D18258E2-B51A-49AB-8304-D4348F3471F2}" type="presOf" srcId="{ABA857E8-E7A6-4102-9A9C-4C1D92253AAC}" destId="{5D1D0DF1-0D3F-4C5A-8FF0-430FB6538DEC}" srcOrd="0" destOrd="0" presId="urn:microsoft.com/office/officeart/2008/layout/LinedList"/>
    <dgm:cxn modelId="{4F4009E9-484C-4CA9-BD76-CFD355F4FA3F}" type="presOf" srcId="{CEDE449A-9350-4F8E-8AED-B31A40CFCFD7}" destId="{860861AD-8F79-411C-BAF0-79AA8846089C}" srcOrd="0" destOrd="0" presId="urn:microsoft.com/office/officeart/2008/layout/LinedList"/>
    <dgm:cxn modelId="{97AB3ACB-F3AB-4A3F-8930-6A2F6AD2798D}" type="presParOf" srcId="{AA5021D8-1E2D-409D-8275-198A20ABC917}" destId="{6B75C953-AD1A-455D-A8C4-CB52795800AF}" srcOrd="0" destOrd="0" presId="urn:microsoft.com/office/officeart/2008/layout/LinedList"/>
    <dgm:cxn modelId="{B7276229-19A5-4221-B8F3-1FF640076DD7}" type="presParOf" srcId="{AA5021D8-1E2D-409D-8275-198A20ABC917}" destId="{4AF3B057-337E-4E90-9C2D-3C4C71FC7E04}" srcOrd="1" destOrd="0" presId="urn:microsoft.com/office/officeart/2008/layout/LinedList"/>
    <dgm:cxn modelId="{940E7667-9811-4C1E-B815-35EA6636EE0E}" type="presParOf" srcId="{4AF3B057-337E-4E90-9C2D-3C4C71FC7E04}" destId="{37C75259-6E0F-4988-8564-C08E4F823985}" srcOrd="0" destOrd="0" presId="urn:microsoft.com/office/officeart/2008/layout/LinedList"/>
    <dgm:cxn modelId="{43E6DE60-5DBC-4690-8783-1FAE45D73022}" type="presParOf" srcId="{4AF3B057-337E-4E90-9C2D-3C4C71FC7E04}" destId="{B3308086-0922-41FA-B4C8-43AE61B738EF}" srcOrd="1" destOrd="0" presId="urn:microsoft.com/office/officeart/2008/layout/LinedList"/>
    <dgm:cxn modelId="{070F5270-A369-42E1-A3A7-E19C62A4F023}" type="presParOf" srcId="{AA5021D8-1E2D-409D-8275-198A20ABC917}" destId="{85CC4B93-E5FE-4A43-9A60-1E8C94B6F120}" srcOrd="2" destOrd="0" presId="urn:microsoft.com/office/officeart/2008/layout/LinedList"/>
    <dgm:cxn modelId="{E2B475FD-1B7D-4B8C-AB4A-45EC1366F37B}" type="presParOf" srcId="{AA5021D8-1E2D-409D-8275-198A20ABC917}" destId="{FCF6AE9C-4F84-4E84-8B1D-75F2C3AC9F3B}" srcOrd="3" destOrd="0" presId="urn:microsoft.com/office/officeart/2008/layout/LinedList"/>
    <dgm:cxn modelId="{5BCEFCC2-AFAD-43A3-9968-E917EE613049}" type="presParOf" srcId="{FCF6AE9C-4F84-4E84-8B1D-75F2C3AC9F3B}" destId="{5D1D0DF1-0D3F-4C5A-8FF0-430FB6538DEC}" srcOrd="0" destOrd="0" presId="urn:microsoft.com/office/officeart/2008/layout/LinedList"/>
    <dgm:cxn modelId="{1E70945E-13AD-45D7-9AA5-03A1968ED787}" type="presParOf" srcId="{FCF6AE9C-4F84-4E84-8B1D-75F2C3AC9F3B}" destId="{DEAE9013-7086-4895-B55B-FAF769822FBB}" srcOrd="1" destOrd="0" presId="urn:microsoft.com/office/officeart/2008/layout/LinedList"/>
    <dgm:cxn modelId="{9A1D6680-D00D-4A9C-8CCB-77E811CA1984}" type="presParOf" srcId="{AA5021D8-1E2D-409D-8275-198A20ABC917}" destId="{0E6F1BA3-599E-4664-B5CF-DB3C7A7F164D}" srcOrd="4" destOrd="0" presId="urn:microsoft.com/office/officeart/2008/layout/LinedList"/>
    <dgm:cxn modelId="{9F625ED7-FEF6-4F0E-B68A-055EE1B5A32D}" type="presParOf" srcId="{AA5021D8-1E2D-409D-8275-198A20ABC917}" destId="{5E923F0B-F68D-486C-9D2A-4D9C5EE36335}" srcOrd="5" destOrd="0" presId="urn:microsoft.com/office/officeart/2008/layout/LinedList"/>
    <dgm:cxn modelId="{7292F3B0-8D34-4292-B3B7-93272C322E60}" type="presParOf" srcId="{5E923F0B-F68D-486C-9D2A-4D9C5EE36335}" destId="{4677E06A-2EBA-4480-9A86-5E31FA3AF129}" srcOrd="0" destOrd="0" presId="urn:microsoft.com/office/officeart/2008/layout/LinedList"/>
    <dgm:cxn modelId="{219D4FEA-AFA0-4F23-8315-FAF76EDFA5A1}" type="presParOf" srcId="{5E923F0B-F68D-486C-9D2A-4D9C5EE36335}" destId="{60550183-FC15-4440-9715-3C3BECEA66D2}" srcOrd="1" destOrd="0" presId="urn:microsoft.com/office/officeart/2008/layout/LinedList"/>
    <dgm:cxn modelId="{880F1DBD-3161-428B-9D22-C6F0D1C82F86}" type="presParOf" srcId="{AA5021D8-1E2D-409D-8275-198A20ABC917}" destId="{0EA087A8-4E95-424E-92F2-66A633EE780E}" srcOrd="6" destOrd="0" presId="urn:microsoft.com/office/officeart/2008/layout/LinedList"/>
    <dgm:cxn modelId="{329B5407-9BD9-4129-B196-3FA72492DC78}" type="presParOf" srcId="{AA5021D8-1E2D-409D-8275-198A20ABC917}" destId="{0ED31910-92C4-48D6-AEBC-9CB52456CDBE}" srcOrd="7" destOrd="0" presId="urn:microsoft.com/office/officeart/2008/layout/LinedList"/>
    <dgm:cxn modelId="{CFBDE129-324B-43E6-8A40-D755CD2ACBA3}" type="presParOf" srcId="{0ED31910-92C4-48D6-AEBC-9CB52456CDBE}" destId="{B4657CDC-5BF8-467A-86DE-BDFBB642A26B}" srcOrd="0" destOrd="0" presId="urn:microsoft.com/office/officeart/2008/layout/LinedList"/>
    <dgm:cxn modelId="{3681044B-32AA-4543-B664-EA5E557885E1}" type="presParOf" srcId="{0ED31910-92C4-48D6-AEBC-9CB52456CDBE}" destId="{580F45BB-504E-4C7B-B690-A158EF59BFD3}" srcOrd="1" destOrd="0" presId="urn:microsoft.com/office/officeart/2008/layout/LinedList"/>
    <dgm:cxn modelId="{77189168-04F6-414B-BDB0-79F3E92D7EEF}" type="presParOf" srcId="{AA5021D8-1E2D-409D-8275-198A20ABC917}" destId="{508A2A7D-81A0-43B1-8FC7-02D541044388}" srcOrd="8" destOrd="0" presId="urn:microsoft.com/office/officeart/2008/layout/LinedList"/>
    <dgm:cxn modelId="{21FE3D81-F0BA-4792-9670-D5D5A9083A64}" type="presParOf" srcId="{AA5021D8-1E2D-409D-8275-198A20ABC917}" destId="{0F0D2B6B-8493-4E9F-9A86-7BE836AD2D9E}" srcOrd="9" destOrd="0" presId="urn:microsoft.com/office/officeart/2008/layout/LinedList"/>
    <dgm:cxn modelId="{FD28CE39-DD3F-4D13-BA6F-3EE302FA8194}" type="presParOf" srcId="{0F0D2B6B-8493-4E9F-9A86-7BE836AD2D9E}" destId="{860861AD-8F79-411C-BAF0-79AA8846089C}" srcOrd="0" destOrd="0" presId="urn:microsoft.com/office/officeart/2008/layout/LinedList"/>
    <dgm:cxn modelId="{1C017735-DD49-4E6A-B814-F8974BB8214D}" type="presParOf" srcId="{0F0D2B6B-8493-4E9F-9A86-7BE836AD2D9E}" destId="{7059F0BB-322B-4411-AFB3-16961BBE66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9FA5B6-F742-46F3-969A-23A47C711C0A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C4F842E-C75C-47C9-8BC6-8E7C9B13E3EB}">
      <dgm:prSet/>
      <dgm:spPr/>
      <dgm:t>
        <a:bodyPr/>
        <a:lstStyle/>
        <a:p>
          <a:r>
            <a:rPr lang="fr-FR"/>
            <a:t>En petits groupes, les élèves discutent :</a:t>
          </a:r>
          <a:endParaRPr lang="en-US"/>
        </a:p>
      </dgm:t>
    </dgm:pt>
    <dgm:pt modelId="{77022E1B-C758-498C-9497-AC261C4547AA}" type="parTrans" cxnId="{09874325-4721-4909-BA2F-41A85EE8473B}">
      <dgm:prSet/>
      <dgm:spPr/>
      <dgm:t>
        <a:bodyPr/>
        <a:lstStyle/>
        <a:p>
          <a:endParaRPr lang="en-US"/>
        </a:p>
      </dgm:t>
    </dgm:pt>
    <dgm:pt modelId="{4AD40D13-E5F2-4160-BE8D-8C78F366FF0A}" type="sibTrans" cxnId="{09874325-4721-4909-BA2F-41A85EE8473B}">
      <dgm:prSet/>
      <dgm:spPr/>
      <dgm:t>
        <a:bodyPr/>
        <a:lstStyle/>
        <a:p>
          <a:endParaRPr lang="en-US"/>
        </a:p>
      </dgm:t>
    </dgm:pt>
    <dgm:pt modelId="{B50D48CE-9EA4-4F78-ABB2-F43E99A164C2}">
      <dgm:prSet/>
      <dgm:spPr/>
      <dgm:t>
        <a:bodyPr/>
        <a:lstStyle/>
        <a:p>
          <a:r>
            <a:rPr lang="fr-FR" i="1" dirty="0"/>
            <a:t>« Quel enjeu vous a le plus touché ? Pourquoi ? »</a:t>
          </a:r>
          <a:endParaRPr lang="en-US" dirty="0"/>
        </a:p>
      </dgm:t>
    </dgm:pt>
    <dgm:pt modelId="{B435B87C-3481-4F73-AE95-57D2E49A77EC}" type="parTrans" cxnId="{12C4856D-6B3E-4334-8198-CF5F5545420A}">
      <dgm:prSet/>
      <dgm:spPr/>
      <dgm:t>
        <a:bodyPr/>
        <a:lstStyle/>
        <a:p>
          <a:endParaRPr lang="en-US"/>
        </a:p>
      </dgm:t>
    </dgm:pt>
    <dgm:pt modelId="{37A7859A-1302-4846-8D45-BB73BF7B6BCC}" type="sibTrans" cxnId="{12C4856D-6B3E-4334-8198-CF5F5545420A}">
      <dgm:prSet/>
      <dgm:spPr/>
      <dgm:t>
        <a:bodyPr/>
        <a:lstStyle/>
        <a:p>
          <a:endParaRPr lang="en-US"/>
        </a:p>
      </dgm:t>
    </dgm:pt>
    <dgm:pt modelId="{653E07A1-1411-4277-A270-C16D0FB0B045}">
      <dgm:prSet/>
      <dgm:spPr/>
      <dgm:t>
        <a:bodyPr/>
        <a:lstStyle/>
        <a:p>
          <a:r>
            <a:rPr lang="fr-FR" i="1"/>
            <a:t>« Quelles actions individuelles sont réalistes ? »</a:t>
          </a:r>
          <a:endParaRPr lang="en-US"/>
        </a:p>
      </dgm:t>
    </dgm:pt>
    <dgm:pt modelId="{6BF502D4-88AD-4699-9A17-0F629A6EFC50}" type="parTrans" cxnId="{4CED7AC5-29B4-4CB1-81D2-517660746BD9}">
      <dgm:prSet/>
      <dgm:spPr/>
      <dgm:t>
        <a:bodyPr/>
        <a:lstStyle/>
        <a:p>
          <a:endParaRPr lang="en-US"/>
        </a:p>
      </dgm:t>
    </dgm:pt>
    <dgm:pt modelId="{DEAF8F99-9FA7-4772-83B1-29D19117F2EC}" type="sibTrans" cxnId="{4CED7AC5-29B4-4CB1-81D2-517660746BD9}">
      <dgm:prSet/>
      <dgm:spPr/>
      <dgm:t>
        <a:bodyPr/>
        <a:lstStyle/>
        <a:p>
          <a:endParaRPr lang="en-US"/>
        </a:p>
      </dgm:t>
    </dgm:pt>
    <dgm:pt modelId="{CC84D547-DD1B-40A5-BFAC-2C4E20B4B210}">
      <dgm:prSet/>
      <dgm:spPr/>
      <dgm:t>
        <a:bodyPr/>
        <a:lstStyle/>
        <a:p>
          <a:r>
            <a:rPr lang="fr-FR" i="1"/>
            <a:t>« Comment pouvons-nous tenir les gouvernements et entreprises responsables ? »</a:t>
          </a:r>
          <a:endParaRPr lang="en-US"/>
        </a:p>
      </dgm:t>
    </dgm:pt>
    <dgm:pt modelId="{2BA0656B-4918-42D0-93C3-F865D66B9C20}" type="parTrans" cxnId="{44BD82AC-67D6-4DD2-8528-B85D417B5E60}">
      <dgm:prSet/>
      <dgm:spPr/>
      <dgm:t>
        <a:bodyPr/>
        <a:lstStyle/>
        <a:p>
          <a:endParaRPr lang="en-US"/>
        </a:p>
      </dgm:t>
    </dgm:pt>
    <dgm:pt modelId="{6D861CFA-096F-4231-A7BF-FFE26BDF0F07}" type="sibTrans" cxnId="{44BD82AC-67D6-4DD2-8528-B85D417B5E60}">
      <dgm:prSet/>
      <dgm:spPr/>
      <dgm:t>
        <a:bodyPr/>
        <a:lstStyle/>
        <a:p>
          <a:endParaRPr lang="en-US"/>
        </a:p>
      </dgm:t>
    </dgm:pt>
    <dgm:pt modelId="{94198FF5-A923-4E15-8D0E-2D76ADE424B0}" type="pres">
      <dgm:prSet presAssocID="{C59FA5B6-F742-46F3-969A-23A47C711C0A}" presName="vert0" presStyleCnt="0">
        <dgm:presLayoutVars>
          <dgm:dir/>
          <dgm:animOne val="branch"/>
          <dgm:animLvl val="lvl"/>
        </dgm:presLayoutVars>
      </dgm:prSet>
      <dgm:spPr/>
    </dgm:pt>
    <dgm:pt modelId="{8666A57A-7B09-4CC3-B2AC-FD2CE5456F4F}" type="pres">
      <dgm:prSet presAssocID="{2C4F842E-C75C-47C9-8BC6-8E7C9B13E3EB}" presName="thickLine" presStyleLbl="alignNode1" presStyleIdx="0" presStyleCnt="4"/>
      <dgm:spPr/>
    </dgm:pt>
    <dgm:pt modelId="{281AA7DD-D1B4-4D4B-BD9F-62B8D11B2687}" type="pres">
      <dgm:prSet presAssocID="{2C4F842E-C75C-47C9-8BC6-8E7C9B13E3EB}" presName="horz1" presStyleCnt="0"/>
      <dgm:spPr/>
    </dgm:pt>
    <dgm:pt modelId="{3E03C61D-8E59-4D1D-82DB-C6927624D266}" type="pres">
      <dgm:prSet presAssocID="{2C4F842E-C75C-47C9-8BC6-8E7C9B13E3EB}" presName="tx1" presStyleLbl="revTx" presStyleIdx="0" presStyleCnt="4"/>
      <dgm:spPr/>
    </dgm:pt>
    <dgm:pt modelId="{2692F664-492A-43B9-B11B-B7679A4EABA6}" type="pres">
      <dgm:prSet presAssocID="{2C4F842E-C75C-47C9-8BC6-8E7C9B13E3EB}" presName="vert1" presStyleCnt="0"/>
      <dgm:spPr/>
    </dgm:pt>
    <dgm:pt modelId="{DCCC5D19-ACC3-4050-AA73-3D900C049CB8}" type="pres">
      <dgm:prSet presAssocID="{B50D48CE-9EA4-4F78-ABB2-F43E99A164C2}" presName="thickLine" presStyleLbl="alignNode1" presStyleIdx="1" presStyleCnt="4"/>
      <dgm:spPr/>
    </dgm:pt>
    <dgm:pt modelId="{6ABEEE98-01ED-40BA-BAAE-A173B1CBAE9B}" type="pres">
      <dgm:prSet presAssocID="{B50D48CE-9EA4-4F78-ABB2-F43E99A164C2}" presName="horz1" presStyleCnt="0"/>
      <dgm:spPr/>
    </dgm:pt>
    <dgm:pt modelId="{5278B0CB-9F79-4568-8130-75AF31984AAC}" type="pres">
      <dgm:prSet presAssocID="{B50D48CE-9EA4-4F78-ABB2-F43E99A164C2}" presName="tx1" presStyleLbl="revTx" presStyleIdx="1" presStyleCnt="4"/>
      <dgm:spPr/>
    </dgm:pt>
    <dgm:pt modelId="{C3154261-DA8A-458C-A46B-656413B66ED0}" type="pres">
      <dgm:prSet presAssocID="{B50D48CE-9EA4-4F78-ABB2-F43E99A164C2}" presName="vert1" presStyleCnt="0"/>
      <dgm:spPr/>
    </dgm:pt>
    <dgm:pt modelId="{058EC27F-0E2F-442E-B1ED-72820820D4FF}" type="pres">
      <dgm:prSet presAssocID="{653E07A1-1411-4277-A270-C16D0FB0B045}" presName="thickLine" presStyleLbl="alignNode1" presStyleIdx="2" presStyleCnt="4"/>
      <dgm:spPr/>
    </dgm:pt>
    <dgm:pt modelId="{C2605DB3-E0E5-4B66-93F6-25D98A6AA90D}" type="pres">
      <dgm:prSet presAssocID="{653E07A1-1411-4277-A270-C16D0FB0B045}" presName="horz1" presStyleCnt="0"/>
      <dgm:spPr/>
    </dgm:pt>
    <dgm:pt modelId="{015D19EC-D228-443E-B12E-21820ED61C5B}" type="pres">
      <dgm:prSet presAssocID="{653E07A1-1411-4277-A270-C16D0FB0B045}" presName="tx1" presStyleLbl="revTx" presStyleIdx="2" presStyleCnt="4"/>
      <dgm:spPr/>
    </dgm:pt>
    <dgm:pt modelId="{ACEE5F50-ECFF-45CF-A092-E193533C3331}" type="pres">
      <dgm:prSet presAssocID="{653E07A1-1411-4277-A270-C16D0FB0B045}" presName="vert1" presStyleCnt="0"/>
      <dgm:spPr/>
    </dgm:pt>
    <dgm:pt modelId="{A7BAE876-B326-4AF2-997F-42D2EA2D18CD}" type="pres">
      <dgm:prSet presAssocID="{CC84D547-DD1B-40A5-BFAC-2C4E20B4B210}" presName="thickLine" presStyleLbl="alignNode1" presStyleIdx="3" presStyleCnt="4"/>
      <dgm:spPr/>
    </dgm:pt>
    <dgm:pt modelId="{41E8F84B-8B7A-49B9-AA13-BE56CDD30F0C}" type="pres">
      <dgm:prSet presAssocID="{CC84D547-DD1B-40A5-BFAC-2C4E20B4B210}" presName="horz1" presStyleCnt="0"/>
      <dgm:spPr/>
    </dgm:pt>
    <dgm:pt modelId="{89D8C63A-6462-42B5-BBD4-ADE4F99C59EE}" type="pres">
      <dgm:prSet presAssocID="{CC84D547-DD1B-40A5-BFAC-2C4E20B4B210}" presName="tx1" presStyleLbl="revTx" presStyleIdx="3" presStyleCnt="4"/>
      <dgm:spPr/>
    </dgm:pt>
    <dgm:pt modelId="{F2DBFD5D-988E-4B95-AE3A-1BBFF7CB4A58}" type="pres">
      <dgm:prSet presAssocID="{CC84D547-DD1B-40A5-BFAC-2C4E20B4B210}" presName="vert1" presStyleCnt="0"/>
      <dgm:spPr/>
    </dgm:pt>
  </dgm:ptLst>
  <dgm:cxnLst>
    <dgm:cxn modelId="{09874325-4721-4909-BA2F-41A85EE8473B}" srcId="{C59FA5B6-F742-46F3-969A-23A47C711C0A}" destId="{2C4F842E-C75C-47C9-8BC6-8E7C9B13E3EB}" srcOrd="0" destOrd="0" parTransId="{77022E1B-C758-498C-9497-AC261C4547AA}" sibTransId="{4AD40D13-E5F2-4160-BE8D-8C78F366FF0A}"/>
    <dgm:cxn modelId="{6AC24669-3546-449B-927D-EF6CDEBAB8A5}" type="presOf" srcId="{B50D48CE-9EA4-4F78-ABB2-F43E99A164C2}" destId="{5278B0CB-9F79-4568-8130-75AF31984AAC}" srcOrd="0" destOrd="0" presId="urn:microsoft.com/office/officeart/2008/layout/LinedList"/>
    <dgm:cxn modelId="{12C4856D-6B3E-4334-8198-CF5F5545420A}" srcId="{C59FA5B6-F742-46F3-969A-23A47C711C0A}" destId="{B50D48CE-9EA4-4F78-ABB2-F43E99A164C2}" srcOrd="1" destOrd="0" parTransId="{B435B87C-3481-4F73-AE95-57D2E49A77EC}" sibTransId="{37A7859A-1302-4846-8D45-BB73BF7B6BCC}"/>
    <dgm:cxn modelId="{BF550B56-8189-4039-9F26-8F9C3E10BC1D}" type="presOf" srcId="{653E07A1-1411-4277-A270-C16D0FB0B045}" destId="{015D19EC-D228-443E-B12E-21820ED61C5B}" srcOrd="0" destOrd="0" presId="urn:microsoft.com/office/officeart/2008/layout/LinedList"/>
    <dgm:cxn modelId="{44BD82AC-67D6-4DD2-8528-B85D417B5E60}" srcId="{C59FA5B6-F742-46F3-969A-23A47C711C0A}" destId="{CC84D547-DD1B-40A5-BFAC-2C4E20B4B210}" srcOrd="3" destOrd="0" parTransId="{2BA0656B-4918-42D0-93C3-F865D66B9C20}" sibTransId="{6D861CFA-096F-4231-A7BF-FFE26BDF0F07}"/>
    <dgm:cxn modelId="{2755A7BF-DC4C-4565-8833-49BD11B02940}" type="presOf" srcId="{C59FA5B6-F742-46F3-969A-23A47C711C0A}" destId="{94198FF5-A923-4E15-8D0E-2D76ADE424B0}" srcOrd="0" destOrd="0" presId="urn:microsoft.com/office/officeart/2008/layout/LinedList"/>
    <dgm:cxn modelId="{4CED7AC5-29B4-4CB1-81D2-517660746BD9}" srcId="{C59FA5B6-F742-46F3-969A-23A47C711C0A}" destId="{653E07A1-1411-4277-A270-C16D0FB0B045}" srcOrd="2" destOrd="0" parTransId="{6BF502D4-88AD-4699-9A17-0F629A6EFC50}" sibTransId="{DEAF8F99-9FA7-4772-83B1-29D19117F2EC}"/>
    <dgm:cxn modelId="{BF81E0F3-83FB-48A1-84C6-B2471F54133E}" type="presOf" srcId="{2C4F842E-C75C-47C9-8BC6-8E7C9B13E3EB}" destId="{3E03C61D-8E59-4D1D-82DB-C6927624D266}" srcOrd="0" destOrd="0" presId="urn:microsoft.com/office/officeart/2008/layout/LinedList"/>
    <dgm:cxn modelId="{C360D0F6-6FDC-42DB-905A-8FB29714120A}" type="presOf" srcId="{CC84D547-DD1B-40A5-BFAC-2C4E20B4B210}" destId="{89D8C63A-6462-42B5-BBD4-ADE4F99C59EE}" srcOrd="0" destOrd="0" presId="urn:microsoft.com/office/officeart/2008/layout/LinedList"/>
    <dgm:cxn modelId="{69B0F2C5-882A-4359-888B-58B53E7B6E54}" type="presParOf" srcId="{94198FF5-A923-4E15-8D0E-2D76ADE424B0}" destId="{8666A57A-7B09-4CC3-B2AC-FD2CE5456F4F}" srcOrd="0" destOrd="0" presId="urn:microsoft.com/office/officeart/2008/layout/LinedList"/>
    <dgm:cxn modelId="{11321E43-DBE6-4706-942F-7B1F82055033}" type="presParOf" srcId="{94198FF5-A923-4E15-8D0E-2D76ADE424B0}" destId="{281AA7DD-D1B4-4D4B-BD9F-62B8D11B2687}" srcOrd="1" destOrd="0" presId="urn:microsoft.com/office/officeart/2008/layout/LinedList"/>
    <dgm:cxn modelId="{D11FABBA-1368-4AFD-ABD0-B850454D8245}" type="presParOf" srcId="{281AA7DD-D1B4-4D4B-BD9F-62B8D11B2687}" destId="{3E03C61D-8E59-4D1D-82DB-C6927624D266}" srcOrd="0" destOrd="0" presId="urn:microsoft.com/office/officeart/2008/layout/LinedList"/>
    <dgm:cxn modelId="{D57484F1-BC36-4E65-A743-6EFE190DB275}" type="presParOf" srcId="{281AA7DD-D1B4-4D4B-BD9F-62B8D11B2687}" destId="{2692F664-492A-43B9-B11B-B7679A4EABA6}" srcOrd="1" destOrd="0" presId="urn:microsoft.com/office/officeart/2008/layout/LinedList"/>
    <dgm:cxn modelId="{5AFC589B-780E-4A37-8896-F7CFB1D5710A}" type="presParOf" srcId="{94198FF5-A923-4E15-8D0E-2D76ADE424B0}" destId="{DCCC5D19-ACC3-4050-AA73-3D900C049CB8}" srcOrd="2" destOrd="0" presId="urn:microsoft.com/office/officeart/2008/layout/LinedList"/>
    <dgm:cxn modelId="{B8FF3A06-D7DA-4C19-A0FB-2E8C49D6FE76}" type="presParOf" srcId="{94198FF5-A923-4E15-8D0E-2D76ADE424B0}" destId="{6ABEEE98-01ED-40BA-BAAE-A173B1CBAE9B}" srcOrd="3" destOrd="0" presId="urn:microsoft.com/office/officeart/2008/layout/LinedList"/>
    <dgm:cxn modelId="{3D148831-6F3C-4F6E-98F4-E277DF8FD3C6}" type="presParOf" srcId="{6ABEEE98-01ED-40BA-BAAE-A173B1CBAE9B}" destId="{5278B0CB-9F79-4568-8130-75AF31984AAC}" srcOrd="0" destOrd="0" presId="urn:microsoft.com/office/officeart/2008/layout/LinedList"/>
    <dgm:cxn modelId="{EA68F9F1-82BD-48DC-8B33-5595061078C4}" type="presParOf" srcId="{6ABEEE98-01ED-40BA-BAAE-A173B1CBAE9B}" destId="{C3154261-DA8A-458C-A46B-656413B66ED0}" srcOrd="1" destOrd="0" presId="urn:microsoft.com/office/officeart/2008/layout/LinedList"/>
    <dgm:cxn modelId="{EDC0659A-C1AE-417E-B438-288984288891}" type="presParOf" srcId="{94198FF5-A923-4E15-8D0E-2D76ADE424B0}" destId="{058EC27F-0E2F-442E-B1ED-72820820D4FF}" srcOrd="4" destOrd="0" presId="urn:microsoft.com/office/officeart/2008/layout/LinedList"/>
    <dgm:cxn modelId="{0B0F95B9-4591-4C23-AC12-4402F4532522}" type="presParOf" srcId="{94198FF5-A923-4E15-8D0E-2D76ADE424B0}" destId="{C2605DB3-E0E5-4B66-93F6-25D98A6AA90D}" srcOrd="5" destOrd="0" presId="urn:microsoft.com/office/officeart/2008/layout/LinedList"/>
    <dgm:cxn modelId="{D4E29074-8B28-4A80-8A18-77500069E84F}" type="presParOf" srcId="{C2605DB3-E0E5-4B66-93F6-25D98A6AA90D}" destId="{015D19EC-D228-443E-B12E-21820ED61C5B}" srcOrd="0" destOrd="0" presId="urn:microsoft.com/office/officeart/2008/layout/LinedList"/>
    <dgm:cxn modelId="{B7F7ACA3-36BB-4F1A-A2D0-DC7784AEFC81}" type="presParOf" srcId="{C2605DB3-E0E5-4B66-93F6-25D98A6AA90D}" destId="{ACEE5F50-ECFF-45CF-A092-E193533C3331}" srcOrd="1" destOrd="0" presId="urn:microsoft.com/office/officeart/2008/layout/LinedList"/>
    <dgm:cxn modelId="{28B07FC5-DB43-4D8B-B18E-849D97371563}" type="presParOf" srcId="{94198FF5-A923-4E15-8D0E-2D76ADE424B0}" destId="{A7BAE876-B326-4AF2-997F-42D2EA2D18CD}" srcOrd="6" destOrd="0" presId="urn:microsoft.com/office/officeart/2008/layout/LinedList"/>
    <dgm:cxn modelId="{8D029ADC-01FF-4E56-B5EF-2886AB73779A}" type="presParOf" srcId="{94198FF5-A923-4E15-8D0E-2D76ADE424B0}" destId="{41E8F84B-8B7A-49B9-AA13-BE56CDD30F0C}" srcOrd="7" destOrd="0" presId="urn:microsoft.com/office/officeart/2008/layout/LinedList"/>
    <dgm:cxn modelId="{643346EE-9EA3-4C79-876A-E3DCFEE2B1DF}" type="presParOf" srcId="{41E8F84B-8B7A-49B9-AA13-BE56CDD30F0C}" destId="{89D8C63A-6462-42B5-BBD4-ADE4F99C59EE}" srcOrd="0" destOrd="0" presId="urn:microsoft.com/office/officeart/2008/layout/LinedList"/>
    <dgm:cxn modelId="{7C2651CD-B68B-4A2C-81D9-DA0B407BD3B5}" type="presParOf" srcId="{41E8F84B-8B7A-49B9-AA13-BE56CDD30F0C}" destId="{F2DBFD5D-988E-4B95-AE3A-1BBFF7CB4A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F6CB8-47B5-48E0-968E-60EE4B8E4B82}">
      <dsp:nvSpPr>
        <dsp:cNvPr id="0" name=""/>
        <dsp:cNvSpPr/>
      </dsp:nvSpPr>
      <dsp:spPr>
        <a:xfrm>
          <a:off x="606456" y="0"/>
          <a:ext cx="5453920" cy="545392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A65D1B-8E14-41C1-A9D3-97E3A1D9F625}">
      <dsp:nvSpPr>
        <dsp:cNvPr id="0" name=""/>
        <dsp:cNvSpPr/>
      </dsp:nvSpPr>
      <dsp:spPr>
        <a:xfrm>
          <a:off x="1124578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Choisir un enjeu environnemental précis</a:t>
          </a:r>
          <a:r>
            <a:rPr lang="en-US" sz="1600" b="0" i="0" kern="1200" baseline="0"/>
            <a:t> (ex. microplastiques, déforestation en Amazonie, qualité de l’air urbain)</a:t>
          </a:r>
          <a:endParaRPr lang="en-US" sz="1600" kern="1200"/>
        </a:p>
      </dsp:txBody>
      <dsp:txXfrm>
        <a:off x="1228411" y="621955"/>
        <a:ext cx="1919362" cy="1919362"/>
      </dsp:txXfrm>
    </dsp:sp>
    <dsp:sp modelId="{52923B18-2A91-40BA-90CA-768C4AA688A9}">
      <dsp:nvSpPr>
        <dsp:cNvPr id="0" name=""/>
        <dsp:cNvSpPr/>
      </dsp:nvSpPr>
      <dsp:spPr>
        <a:xfrm>
          <a:off x="3415225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Identifier ce que l’on veut comprendre</a:t>
          </a:r>
          <a:r>
            <a:rPr lang="en-US" sz="1600" b="0" i="0" kern="1200" baseline="0"/>
            <a:t> (causes, impacts, responsabilités, solutions, efficacité des politiques)</a:t>
          </a:r>
          <a:endParaRPr lang="en-US" sz="1600" kern="1200"/>
        </a:p>
      </dsp:txBody>
      <dsp:txXfrm>
        <a:off x="3519058" y="621955"/>
        <a:ext cx="1919362" cy="1919362"/>
      </dsp:txXfrm>
    </dsp:sp>
    <dsp:sp modelId="{12E99DAE-BFBE-4638-93F3-C58A5618CA06}">
      <dsp:nvSpPr>
        <dsp:cNvPr id="0" name=""/>
        <dsp:cNvSpPr/>
      </dsp:nvSpPr>
      <dsp:spPr>
        <a:xfrm>
          <a:off x="1124578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Utiliser un verbe d’enquête</a:t>
          </a:r>
          <a:r>
            <a:rPr lang="en-US" sz="1600" b="0" i="0" kern="1200" baseline="0"/>
            <a:t> (comment, pourquoi, dans quelle mesure, en quoi, quels effets)</a:t>
          </a:r>
          <a:endParaRPr lang="en-US" sz="1600" kern="1200"/>
        </a:p>
      </dsp:txBody>
      <dsp:txXfrm>
        <a:off x="1228411" y="2912601"/>
        <a:ext cx="1919362" cy="1919362"/>
      </dsp:txXfrm>
    </dsp:sp>
    <dsp:sp modelId="{9A8DDDB3-557A-4C20-8811-CCCB2C5D5D30}">
      <dsp:nvSpPr>
        <dsp:cNvPr id="0" name=""/>
        <dsp:cNvSpPr/>
      </dsp:nvSpPr>
      <dsp:spPr>
        <a:xfrm>
          <a:off x="3415225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Relier l’enjeu à un contexte ou un acteur</a:t>
          </a:r>
          <a:r>
            <a:rPr lang="en-US" sz="1600" b="0" i="0" kern="1200" baseline="0"/>
            <a:t> (une région, un groupe, une espèce, une industrie, un gouvernement)</a:t>
          </a:r>
          <a:endParaRPr lang="en-US" sz="1600" kern="1200"/>
        </a:p>
      </dsp:txBody>
      <dsp:txXfrm>
        <a:off x="3519058" y="2912601"/>
        <a:ext cx="1919362" cy="1919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3A8B2-8A65-42EE-B816-338BA269AE02}">
      <dsp:nvSpPr>
        <dsp:cNvPr id="0" name=""/>
        <dsp:cNvSpPr/>
      </dsp:nvSpPr>
      <dsp:spPr>
        <a:xfrm>
          <a:off x="0" y="440959"/>
          <a:ext cx="6666833" cy="1099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/>
            <a:t>Comment</a:t>
          </a:r>
          <a:r>
            <a:rPr lang="en-US" sz="2000" b="0" i="0" kern="1200" baseline="0"/>
            <a:t> les microplastiques affectent-ils les écosystèmes marins et quelles solutions semblent les plus efficaces pour réduire leur présence?</a:t>
          </a:r>
          <a:endParaRPr lang="en-US" sz="2000" kern="1200"/>
        </a:p>
      </dsp:txBody>
      <dsp:txXfrm>
        <a:off x="53688" y="494647"/>
        <a:ext cx="6559457" cy="992424"/>
      </dsp:txXfrm>
    </dsp:sp>
    <dsp:sp modelId="{D5B8BF1D-B177-4426-9C44-98D3DA91E162}">
      <dsp:nvSpPr>
        <dsp:cNvPr id="0" name=""/>
        <dsp:cNvSpPr/>
      </dsp:nvSpPr>
      <dsp:spPr>
        <a:xfrm>
          <a:off x="0" y="1598359"/>
          <a:ext cx="6666833" cy="109980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/>
            <a:t>Dans quelle mesure</a:t>
          </a:r>
          <a:r>
            <a:rPr lang="en-US" sz="2000" b="0" i="0" kern="1200" baseline="0"/>
            <a:t> la déforestation en Amazonie influence-t-elle le climat mondial et quelles responsabilités les gouvernements devraient-ils assumer?</a:t>
          </a:r>
          <a:endParaRPr lang="en-US" sz="2000" kern="1200"/>
        </a:p>
      </dsp:txBody>
      <dsp:txXfrm>
        <a:off x="53688" y="1652047"/>
        <a:ext cx="6559457" cy="992424"/>
      </dsp:txXfrm>
    </dsp:sp>
    <dsp:sp modelId="{4DBE5346-1D52-4579-8BC9-90B92C1D3168}">
      <dsp:nvSpPr>
        <dsp:cNvPr id="0" name=""/>
        <dsp:cNvSpPr/>
      </dsp:nvSpPr>
      <dsp:spPr>
        <a:xfrm>
          <a:off x="0" y="2755759"/>
          <a:ext cx="6666833" cy="109980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/>
            <a:t>Pourquoi</a:t>
          </a:r>
          <a:r>
            <a:rPr lang="en-US" sz="2000" b="0" i="0" kern="1200" baseline="0"/>
            <a:t> la pollution de l’air touche-t-elle davantage certaines populations urbaines, et que peut-on faire pour réduire ces inégalités environnementales?</a:t>
          </a:r>
          <a:endParaRPr lang="en-US" sz="2000" kern="1200"/>
        </a:p>
      </dsp:txBody>
      <dsp:txXfrm>
        <a:off x="53688" y="2809447"/>
        <a:ext cx="6559457" cy="992424"/>
      </dsp:txXfrm>
    </dsp:sp>
    <dsp:sp modelId="{EF2B2C63-E0D6-4E7C-B0BB-9CF812B0822D}">
      <dsp:nvSpPr>
        <dsp:cNvPr id="0" name=""/>
        <dsp:cNvSpPr/>
      </dsp:nvSpPr>
      <dsp:spPr>
        <a:xfrm>
          <a:off x="0" y="3913160"/>
          <a:ext cx="6666833" cy="109980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/>
            <a:t>Quels sont</a:t>
          </a:r>
          <a:r>
            <a:rPr lang="en-US" sz="2000" b="0" i="0" kern="1200" baseline="0"/>
            <a:t> les impacts de l’agriculture intensive sur la biodiversité locale et quelles pratiques pourraient rendre ce secteur plus durable?</a:t>
          </a:r>
          <a:endParaRPr lang="en-US" sz="2000" kern="1200"/>
        </a:p>
      </dsp:txBody>
      <dsp:txXfrm>
        <a:off x="53688" y="3966848"/>
        <a:ext cx="6559457" cy="992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5C953-AD1A-455D-A8C4-CB52795800AF}">
      <dsp:nvSpPr>
        <dsp:cNvPr id="0" name=""/>
        <dsp:cNvSpPr/>
      </dsp:nvSpPr>
      <dsp:spPr>
        <a:xfrm>
          <a:off x="0" y="440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75259-6E0F-4988-8564-C08E4F823985}">
      <dsp:nvSpPr>
        <dsp:cNvPr id="0" name=""/>
        <dsp:cNvSpPr/>
      </dsp:nvSpPr>
      <dsp:spPr>
        <a:xfrm>
          <a:off x="0" y="440"/>
          <a:ext cx="5087172" cy="721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Chaque élève présente son sujet en :</a:t>
          </a:r>
          <a:endParaRPr lang="en-US" sz="2000" kern="1200"/>
        </a:p>
      </dsp:txBody>
      <dsp:txXfrm>
        <a:off x="0" y="440"/>
        <a:ext cx="5087172" cy="721706"/>
      </dsp:txXfrm>
    </dsp:sp>
    <dsp:sp modelId="{85CC4B93-E5FE-4A43-9A60-1E8C94B6F120}">
      <dsp:nvSpPr>
        <dsp:cNvPr id="0" name=""/>
        <dsp:cNvSpPr/>
      </dsp:nvSpPr>
      <dsp:spPr>
        <a:xfrm>
          <a:off x="0" y="722147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D0DF1-0D3F-4C5A-8FF0-430FB6538DEC}">
      <dsp:nvSpPr>
        <dsp:cNvPr id="0" name=""/>
        <dsp:cNvSpPr/>
      </dsp:nvSpPr>
      <dsp:spPr>
        <a:xfrm>
          <a:off x="0" y="722147"/>
          <a:ext cx="5087172" cy="721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expliquant clairement l’enjeu,</a:t>
          </a:r>
          <a:endParaRPr lang="en-US" sz="2000" kern="1200"/>
        </a:p>
      </dsp:txBody>
      <dsp:txXfrm>
        <a:off x="0" y="722147"/>
        <a:ext cx="5087172" cy="721706"/>
      </dsp:txXfrm>
    </dsp:sp>
    <dsp:sp modelId="{0E6F1BA3-599E-4664-B5CF-DB3C7A7F164D}">
      <dsp:nvSpPr>
        <dsp:cNvPr id="0" name=""/>
        <dsp:cNvSpPr/>
      </dsp:nvSpPr>
      <dsp:spPr>
        <a:xfrm>
          <a:off x="0" y="1443854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7E06A-2EBA-4480-9A86-5E31FA3AF129}">
      <dsp:nvSpPr>
        <dsp:cNvPr id="0" name=""/>
        <dsp:cNvSpPr/>
      </dsp:nvSpPr>
      <dsp:spPr>
        <a:xfrm>
          <a:off x="0" y="1443854"/>
          <a:ext cx="5087172" cy="721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présentant les responsabilités des différents acteurs,</a:t>
          </a:r>
          <a:endParaRPr lang="en-US" sz="2000" kern="1200"/>
        </a:p>
      </dsp:txBody>
      <dsp:txXfrm>
        <a:off x="0" y="1443854"/>
        <a:ext cx="5087172" cy="721706"/>
      </dsp:txXfrm>
    </dsp:sp>
    <dsp:sp modelId="{0EA087A8-4E95-424E-92F2-66A633EE780E}">
      <dsp:nvSpPr>
        <dsp:cNvPr id="0" name=""/>
        <dsp:cNvSpPr/>
      </dsp:nvSpPr>
      <dsp:spPr>
        <a:xfrm>
          <a:off x="0" y="2165561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57CDC-5BF8-467A-86DE-BDFBB642A26B}">
      <dsp:nvSpPr>
        <dsp:cNvPr id="0" name=""/>
        <dsp:cNvSpPr/>
      </dsp:nvSpPr>
      <dsp:spPr>
        <a:xfrm>
          <a:off x="0" y="2165561"/>
          <a:ext cx="5087172" cy="721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proposant des pistes de solution,</a:t>
          </a:r>
          <a:endParaRPr lang="en-US" sz="2000" kern="1200"/>
        </a:p>
      </dsp:txBody>
      <dsp:txXfrm>
        <a:off x="0" y="2165561"/>
        <a:ext cx="5087172" cy="721706"/>
      </dsp:txXfrm>
    </dsp:sp>
    <dsp:sp modelId="{508A2A7D-81A0-43B1-8FC7-02D541044388}">
      <dsp:nvSpPr>
        <dsp:cNvPr id="0" name=""/>
        <dsp:cNvSpPr/>
      </dsp:nvSpPr>
      <dsp:spPr>
        <a:xfrm>
          <a:off x="0" y="2887268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861AD-8F79-411C-BAF0-79AA8846089C}">
      <dsp:nvSpPr>
        <dsp:cNvPr id="0" name=""/>
        <dsp:cNvSpPr/>
      </dsp:nvSpPr>
      <dsp:spPr>
        <a:xfrm>
          <a:off x="0" y="2887268"/>
          <a:ext cx="5087172" cy="721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répondant à 1–2 questions des pairs.</a:t>
          </a:r>
          <a:endParaRPr lang="en-US" sz="2000" kern="1200"/>
        </a:p>
      </dsp:txBody>
      <dsp:txXfrm>
        <a:off x="0" y="2887268"/>
        <a:ext cx="5087172" cy="7217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6A57A-7B09-4CC3-B2AC-FD2CE5456F4F}">
      <dsp:nvSpPr>
        <dsp:cNvPr id="0" name=""/>
        <dsp:cNvSpPr/>
      </dsp:nvSpPr>
      <dsp:spPr>
        <a:xfrm>
          <a:off x="0" y="0"/>
          <a:ext cx="508717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03C61D-8E59-4D1D-82DB-C6927624D266}">
      <dsp:nvSpPr>
        <dsp:cNvPr id="0" name=""/>
        <dsp:cNvSpPr/>
      </dsp:nvSpPr>
      <dsp:spPr>
        <a:xfrm>
          <a:off x="0" y="0"/>
          <a:ext cx="5087172" cy="90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En petits groupes, les élèves discutent :</a:t>
          </a:r>
          <a:endParaRPr lang="en-US" sz="1900" kern="1200"/>
        </a:p>
      </dsp:txBody>
      <dsp:txXfrm>
        <a:off x="0" y="0"/>
        <a:ext cx="5087172" cy="902354"/>
      </dsp:txXfrm>
    </dsp:sp>
    <dsp:sp modelId="{DCCC5D19-ACC3-4050-AA73-3D900C049CB8}">
      <dsp:nvSpPr>
        <dsp:cNvPr id="0" name=""/>
        <dsp:cNvSpPr/>
      </dsp:nvSpPr>
      <dsp:spPr>
        <a:xfrm>
          <a:off x="0" y="902354"/>
          <a:ext cx="5087172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78B0CB-9F79-4568-8130-75AF31984AAC}">
      <dsp:nvSpPr>
        <dsp:cNvPr id="0" name=""/>
        <dsp:cNvSpPr/>
      </dsp:nvSpPr>
      <dsp:spPr>
        <a:xfrm>
          <a:off x="0" y="902354"/>
          <a:ext cx="5087172" cy="90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i="1" kern="1200" dirty="0"/>
            <a:t>« Quel enjeu vous a le plus touché ? Pourquoi ? »</a:t>
          </a:r>
          <a:endParaRPr lang="en-US" sz="1900" kern="1200" dirty="0"/>
        </a:p>
      </dsp:txBody>
      <dsp:txXfrm>
        <a:off x="0" y="902354"/>
        <a:ext cx="5087172" cy="902354"/>
      </dsp:txXfrm>
    </dsp:sp>
    <dsp:sp modelId="{058EC27F-0E2F-442E-B1ED-72820820D4FF}">
      <dsp:nvSpPr>
        <dsp:cNvPr id="0" name=""/>
        <dsp:cNvSpPr/>
      </dsp:nvSpPr>
      <dsp:spPr>
        <a:xfrm>
          <a:off x="0" y="1804708"/>
          <a:ext cx="5087172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5D19EC-D228-443E-B12E-21820ED61C5B}">
      <dsp:nvSpPr>
        <dsp:cNvPr id="0" name=""/>
        <dsp:cNvSpPr/>
      </dsp:nvSpPr>
      <dsp:spPr>
        <a:xfrm>
          <a:off x="0" y="1804708"/>
          <a:ext cx="5087172" cy="90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i="1" kern="1200"/>
            <a:t>« Quelles actions individuelles sont réalistes ? »</a:t>
          </a:r>
          <a:endParaRPr lang="en-US" sz="1900" kern="1200"/>
        </a:p>
      </dsp:txBody>
      <dsp:txXfrm>
        <a:off x="0" y="1804708"/>
        <a:ext cx="5087172" cy="902354"/>
      </dsp:txXfrm>
    </dsp:sp>
    <dsp:sp modelId="{A7BAE876-B326-4AF2-997F-42D2EA2D18CD}">
      <dsp:nvSpPr>
        <dsp:cNvPr id="0" name=""/>
        <dsp:cNvSpPr/>
      </dsp:nvSpPr>
      <dsp:spPr>
        <a:xfrm>
          <a:off x="0" y="2707062"/>
          <a:ext cx="5087172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D8C63A-6462-42B5-BBD4-ADE4F99C59EE}">
      <dsp:nvSpPr>
        <dsp:cNvPr id="0" name=""/>
        <dsp:cNvSpPr/>
      </dsp:nvSpPr>
      <dsp:spPr>
        <a:xfrm>
          <a:off x="0" y="2707062"/>
          <a:ext cx="5087172" cy="90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i="1" kern="1200"/>
            <a:t>« Comment pouvons-nous tenir les gouvernements et entreprises responsables ? »</a:t>
          </a:r>
          <a:endParaRPr lang="en-US" sz="1900" kern="1200"/>
        </a:p>
      </dsp:txBody>
      <dsp:txXfrm>
        <a:off x="0" y="2707062"/>
        <a:ext cx="5087172" cy="902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40A78-F685-22F4-8B04-597852C55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42416-C2D4-CABC-2EDE-7ADDE7B5F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23788-075D-F46D-3979-563320345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6B41-7CA3-4E81-A1B0-6E40DBAFBD8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BB2D7-285B-448A-2E2D-1C344F6FD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4EBAC-90DA-ED3C-52BB-4B9945C94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9EE6-4256-409E-A27B-46BEDCC720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932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45580-72B5-59C0-CA5F-C7A4D7EF4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139EB-5B06-8355-B41F-9C5754BE6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14BD0-DC0E-BEF1-D1D4-3D5780A4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6B41-7CA3-4E81-A1B0-6E40DBAFBD8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E3F0E-0E3F-695D-5F9E-13D659B46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5D4BD-404C-6D2E-24FC-90F92D8B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9EE6-4256-409E-A27B-46BEDCC720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047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BE5E73-D085-24A4-789B-B676574D9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722A3-E49C-21D3-A353-14DB29F0E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F02A3-C74B-6077-A5AB-7BEA58F06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6B41-7CA3-4E81-A1B0-6E40DBAFBD8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8DA71-6CE5-2A39-3A1E-1AAD193C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11A94-00AA-0708-E330-95B83F81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9EE6-4256-409E-A27B-46BEDCC720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249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65921-2E37-8DFA-BC34-3571B060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D16F4-F620-AE01-062D-CAF2DC294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F8B22-F164-DF99-BBAF-1E916FF7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6B41-7CA3-4E81-A1B0-6E40DBAFBD8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1768F-F703-0ED1-5014-DFDDACC3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63556-F9D4-44CB-7400-558D0FC3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9EE6-4256-409E-A27B-46BEDCC720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571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14AA-90D1-B6F3-0A6B-54B998C50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D2FD6-6F0B-E3DD-3D81-AD8A8FF33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1AEC3-8CE8-624E-8962-ADCB9D73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6B41-7CA3-4E81-A1B0-6E40DBAFBD8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B7220-5F24-6DBA-5337-27E3A407C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DB42D-36AE-6BA9-1429-D4974BAB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9EE6-4256-409E-A27B-46BEDCC720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28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C4FB4-B5E3-1DA8-6699-3A935F402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B734A-0882-5386-BCC4-1BDB0D0DF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CFC44-FC5A-4275-B744-00C602E4C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ABB3C-F100-A1E7-2DF3-6259CF79C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6B41-7CA3-4E81-A1B0-6E40DBAFBD8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BBE24-FEE8-70CA-765F-13D36977E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9D058-FD38-D5E2-E118-AE9706EA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9EE6-4256-409E-A27B-46BEDCC720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550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FFC5-FB99-A3E4-ECDB-2222E1B61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6E487-0609-09AC-5551-37A35BDF0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C6D93-8203-3BA9-6DF6-70519F34E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6E2E66-53B3-FCE2-D6E3-D5A23CB98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034E20-919F-98AB-E618-985ABA61C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100AC5-B5C1-632C-B95B-1422EFF6B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6B41-7CA3-4E81-A1B0-6E40DBAFBD8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0BB9E8-3FF1-95BC-3F17-39C8E4AE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F437AB-80A8-0630-E4D8-D3D75681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9EE6-4256-409E-A27B-46BEDCC720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82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2CDD6-0415-1163-F818-C79388F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8199EA-B371-BE71-EE09-28CA2641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6B41-7CA3-4E81-A1B0-6E40DBAFBD8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01ADE-C489-A7AE-034C-B0E0047F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872EC-8A37-4AB3-7EB5-95F2E0ED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9EE6-4256-409E-A27B-46BEDCC720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94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06FB7F-EFE4-1E8E-A314-D3581EF48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6B41-7CA3-4E81-A1B0-6E40DBAFBD8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12EB07-E10C-4247-2624-C4BCD5A7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CCE4F-FC2B-EA0E-ADEF-B583CE0A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9EE6-4256-409E-A27B-46BEDCC720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062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D6F1-01FD-A1FB-2A89-F9ED4C39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906D-A436-8138-F1D9-75828FB49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50AC5-DC50-6CE4-C18B-5366C7EAE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01FEB-79B8-C61A-CB24-AA2103FC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6B41-7CA3-4E81-A1B0-6E40DBAFBD8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20B59-E7BA-A608-337F-FD22B2D2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B7D45-3820-B534-0825-061262A7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9EE6-4256-409E-A27B-46BEDCC720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769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2F39-3B32-A0A7-9656-3DD1AB31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E07D2-5891-2A3F-2443-761854688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CF479-A73C-584D-6F21-678037687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116CC-8A51-97B9-695B-2D911ED4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6B41-7CA3-4E81-A1B0-6E40DBAFBD8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69ED9-2DDC-663E-702C-9DB52C65A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D55DA-7BBE-E0AC-D98B-A5001532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9EE6-4256-409E-A27B-46BEDCC720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107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87D668-AD53-F539-DB4C-783203B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05913-D56A-2C45-FDC6-2735DC90A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6328-F9A6-4C6A-1A15-05C588573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156B41-7CA3-4E81-A1B0-6E40DBAFBD8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43F99-766A-2963-A1E5-192361691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874B5-1225-535B-5D52-6B0193DB6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559EE6-4256-409E-A27B-46BEDCC720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082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oprof.qc.ca/fr/enseignants/ressources-pour-enseigner/education-relative-environnement-z0155?utm_source=copilot.com" TargetMode="External"/><Relationship Id="rId2" Type="http://schemas.openxmlformats.org/officeDocument/2006/relationships/hyperlink" Target="https://enseigner.tv5monde.com/articles-dossiers/dossiers/lenvironnement-et-le-developpement-durable-en-classe-de-fle?utm_source=copilot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38-BIvrHms" TargetMode="External"/><Relationship Id="rId5" Type="http://schemas.openxmlformats.org/officeDocument/2006/relationships/hyperlink" Target="https://www.youtube.com/watch?v=o_2eJyCUsUM" TargetMode="External"/><Relationship Id="rId4" Type="http://schemas.openxmlformats.org/officeDocument/2006/relationships/hyperlink" Target="https://theconversation.com/mesure-des-impacts-environnementaux-les-entreprises-polluent-souvent-plus-quelles-ne-le-disent-26748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nationalgeographic.fr/environnement/our-home-notre-planete-est-en-train-de-changer-comment-la-proteger?utm_source=copilo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16ABE-341A-4FD8-6D28-885860CBB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7501" y="329184"/>
            <a:ext cx="675562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600" b="1"/>
              <a:t>Défis environnementaux : enquête et responsabilité</a:t>
            </a:r>
          </a:p>
        </p:txBody>
      </p:sp>
      <p:pic>
        <p:nvPicPr>
          <p:cNvPr id="6" name="Picture 5" descr="Worm's-eye view of a large tree">
            <a:extLst>
              <a:ext uri="{FF2B5EF4-FFF2-40B4-BE49-F238E27FC236}">
                <a16:creationId xmlns:a16="http://schemas.microsoft.com/office/drawing/2014/main" id="{90E8819E-BE40-B3E8-D772-56FC1AE08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614023"/>
            <a:ext cx="4014216" cy="2679489"/>
          </a:xfrm>
          <a:prstGeom prst="rect">
            <a:avLst/>
          </a:prstGeom>
        </p:spPr>
      </p:pic>
      <p:sp>
        <p:nvSpPr>
          <p:cNvPr id="22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3753C32F-61A2-0498-BB85-6A2BE5DC7A69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0040" y="4499712"/>
            <a:ext cx="3995928" cy="1398574"/>
          </a:xfrm>
          <a:prstGeom prst="rect">
            <a:avLst/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36476AA-D9A2-994D-FBE5-0EEDEFD45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7494" y="2706624"/>
            <a:ext cx="675562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300" b="1" dirty="0"/>
              <a:t>Un plan de </a:t>
            </a:r>
            <a:r>
              <a:rPr lang="en-US" sz="4300" b="1" dirty="0" err="1"/>
              <a:t>leçon</a:t>
            </a:r>
            <a:r>
              <a:rPr lang="en-US" sz="4300" b="1" dirty="0"/>
              <a:t> pour </a:t>
            </a:r>
            <a:r>
              <a:rPr lang="en-US" sz="4300" b="1" dirty="0" err="1"/>
              <a:t>une</a:t>
            </a:r>
            <a:r>
              <a:rPr lang="en-US" sz="4300" b="1" dirty="0"/>
              <a:t> </a:t>
            </a:r>
            <a:r>
              <a:rPr lang="en-US" sz="4300" b="1" dirty="0" err="1"/>
              <a:t>classe</a:t>
            </a:r>
            <a:r>
              <a:rPr lang="en-US" sz="4300" b="1" dirty="0"/>
              <a:t> de 12</a:t>
            </a:r>
            <a:r>
              <a:rPr lang="en-US" sz="4300" b="1" baseline="30000" dirty="0"/>
              <a:t>ième</a:t>
            </a:r>
            <a:r>
              <a:rPr lang="en-US" sz="4300" b="1" dirty="0"/>
              <a:t> </a:t>
            </a:r>
            <a:r>
              <a:rPr lang="en-US" sz="4300" b="1" dirty="0" err="1"/>
              <a:t>année</a:t>
            </a:r>
            <a:r>
              <a:rPr lang="en-US" sz="4300" b="1" dirty="0"/>
              <a:t> </a:t>
            </a:r>
            <a:r>
              <a:rPr lang="en-US" sz="4300" b="1" dirty="0" err="1"/>
              <a:t>en</a:t>
            </a:r>
            <a:r>
              <a:rPr lang="en-US" sz="4300" b="1" dirty="0"/>
              <a:t> immersion française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4300" dirty="0"/>
          </a:p>
          <a:p>
            <a:r>
              <a:rPr lang="en-US" sz="1500" dirty="0"/>
              <a:t>All images used in this lesson plan are sourced from the Microsoft PowerPoint image library and are used in accordance with Microsoft’s content usage terms</a:t>
            </a:r>
            <a:r>
              <a:rPr lang="en-US" sz="2200" dirty="0"/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1495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7EB9A-9537-9EC1-AE71-49F3BB40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050829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Choix du </a:t>
            </a:r>
            <a:r>
              <a:rPr lang="en-CA" dirty="0" err="1"/>
              <a:t>sujet</a:t>
            </a:r>
            <a:r>
              <a:rPr lang="en-CA" dirty="0"/>
              <a:t> </a:t>
            </a:r>
            <a:r>
              <a:rPr lang="en-CA" dirty="0" err="1"/>
              <a:t>d’enquête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D4815-7180-C47D-EB06-D0B00C81D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4" y="1415954"/>
            <a:ext cx="6714066" cy="5340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>
                <a:effectLst/>
              </a:rPr>
              <a:t>Les élèves choisissent un enjeu parmi une liste ou proposent un sujet personnel, par exemple :</a:t>
            </a:r>
            <a:endParaRPr lang="fr-FR" sz="1800" dirty="0"/>
          </a:p>
          <a:p>
            <a:r>
              <a:rPr lang="fr-FR" sz="1800" dirty="0">
                <a:effectLst/>
              </a:rPr>
              <a:t>Déforestation</a:t>
            </a:r>
            <a:endParaRPr lang="fr-FR" sz="1800" dirty="0"/>
          </a:p>
          <a:p>
            <a:r>
              <a:rPr lang="fr-FR" sz="1800" dirty="0">
                <a:effectLst/>
              </a:rPr>
              <a:t>Microplastiques dans les océans</a:t>
            </a:r>
            <a:endParaRPr lang="fr-FR" sz="1800" dirty="0"/>
          </a:p>
          <a:p>
            <a:r>
              <a:rPr lang="fr-FR" sz="1800" dirty="0">
                <a:effectLst/>
              </a:rPr>
              <a:t>Émissions de carbone et transport</a:t>
            </a:r>
            <a:endParaRPr lang="fr-FR" sz="1800" dirty="0"/>
          </a:p>
          <a:p>
            <a:r>
              <a:rPr lang="fr-FR" sz="1800" dirty="0">
                <a:effectLst/>
              </a:rPr>
              <a:t>Gestion des déchets électroniques</a:t>
            </a:r>
            <a:endParaRPr lang="fr-FR" sz="1800" dirty="0"/>
          </a:p>
          <a:p>
            <a:r>
              <a:rPr lang="fr-FR" sz="1800" dirty="0">
                <a:effectLst/>
              </a:rPr>
              <a:t>Fonte des glaciers</a:t>
            </a:r>
            <a:endParaRPr lang="fr-FR" sz="1800" dirty="0"/>
          </a:p>
          <a:p>
            <a:r>
              <a:rPr lang="fr-FR" sz="1800" dirty="0">
                <a:effectLst/>
              </a:rPr>
              <a:t>Qualité de l’air dans les grandes villes</a:t>
            </a:r>
            <a:endParaRPr lang="fr-FR" sz="1800" dirty="0"/>
          </a:p>
          <a:p>
            <a:r>
              <a:rPr lang="fr-FR" sz="1800" dirty="0">
                <a:effectLst/>
              </a:rPr>
              <a:t>Agriculture intensive et sols</a:t>
            </a:r>
            <a:endParaRPr lang="fr-FR" sz="1800" dirty="0"/>
          </a:p>
          <a:p>
            <a:r>
              <a:rPr lang="fr-FR" sz="1800" dirty="0">
                <a:effectLst/>
              </a:rPr>
              <a:t>Espèces menacées </a:t>
            </a:r>
          </a:p>
          <a:p>
            <a:endParaRPr lang="fr-FR" sz="1800" dirty="0"/>
          </a:p>
          <a:p>
            <a:pPr marL="0" indent="0">
              <a:buNone/>
            </a:pPr>
            <a:r>
              <a:rPr lang="fr-FR" sz="1800" dirty="0">
                <a:effectLst/>
              </a:rPr>
              <a:t>Chaque sujet doit permettre une </a:t>
            </a:r>
            <a:r>
              <a:rPr lang="fr-FR" sz="1800" b="1" dirty="0">
                <a:effectLst/>
              </a:rPr>
              <a:t>question d’enquête</a:t>
            </a:r>
            <a:r>
              <a:rPr lang="fr-FR" sz="1800" dirty="0">
                <a:effectLst/>
              </a:rPr>
              <a:t>, par exemple : </a:t>
            </a:r>
            <a:r>
              <a:rPr lang="fr-FR" sz="1800" i="1" dirty="0">
                <a:effectLst/>
              </a:rPr>
              <a:t>« Comment la pollution plastique affecte-t-elle les écosystèmes marins et quelles solutions sont les plus efficaces ? »</a:t>
            </a:r>
            <a:endParaRPr lang="fr-FR" sz="1800" dirty="0"/>
          </a:p>
          <a:p>
            <a:endParaRPr lang="en-CA" sz="1300" dirty="0"/>
          </a:p>
        </p:txBody>
      </p:sp>
      <p:pic>
        <p:nvPicPr>
          <p:cNvPr id="5" name="Picture 4" descr="Plant with leaves in a circular pattern">
            <a:extLst>
              <a:ext uri="{FF2B5EF4-FFF2-40B4-BE49-F238E27FC236}">
                <a16:creationId xmlns:a16="http://schemas.microsoft.com/office/drawing/2014/main" id="{254177C0-4091-A6E1-76FD-4C5815589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2201" y="2071900"/>
            <a:ext cx="3445356" cy="3445356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6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493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79BBB-A939-4986-BD3E-99633CDEB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Soutenir les élèves dans la formulation dune question d'enquête 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02C56-3C25-AD04-BAD2-476B2EFB5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Une question d’enquête doit :</a:t>
            </a:r>
            <a:endParaRPr lang="fr-FR" dirty="0"/>
          </a:p>
          <a:p>
            <a:r>
              <a:rPr lang="fr-FR" dirty="0">
                <a:effectLst/>
              </a:rPr>
              <a:t>être </a:t>
            </a:r>
            <a:r>
              <a:rPr lang="fr-FR" b="1" dirty="0">
                <a:effectLst/>
              </a:rPr>
              <a:t>ouverte</a:t>
            </a:r>
            <a:r>
              <a:rPr lang="fr-FR" dirty="0">
                <a:effectLst/>
              </a:rPr>
              <a:t> (pas de réponse “oui/non”)</a:t>
            </a:r>
            <a:endParaRPr lang="fr-FR" dirty="0"/>
          </a:p>
          <a:p>
            <a:r>
              <a:rPr lang="fr-FR" dirty="0">
                <a:effectLst/>
              </a:rPr>
              <a:t>exiger de </a:t>
            </a:r>
            <a:r>
              <a:rPr lang="fr-FR" b="1" dirty="0">
                <a:effectLst/>
              </a:rPr>
              <a:t>comparer, analyser, expliquer ou évaluer</a:t>
            </a:r>
            <a:endParaRPr lang="fr-FR" dirty="0"/>
          </a:p>
          <a:p>
            <a:r>
              <a:rPr lang="fr-FR" dirty="0">
                <a:effectLst/>
              </a:rPr>
              <a:t>permettre d’explorer </a:t>
            </a:r>
            <a:r>
              <a:rPr lang="fr-FR" b="1" dirty="0">
                <a:effectLst/>
              </a:rPr>
              <a:t>causes, conséquences et solutions</a:t>
            </a:r>
            <a:endParaRPr lang="fr-FR" dirty="0"/>
          </a:p>
          <a:p>
            <a:r>
              <a:rPr lang="fr-FR" dirty="0">
                <a:effectLst/>
              </a:rPr>
              <a:t>être </a:t>
            </a:r>
            <a:r>
              <a:rPr lang="fr-FR" b="1" dirty="0">
                <a:effectLst/>
              </a:rPr>
              <a:t>assez précise</a:t>
            </a:r>
            <a:r>
              <a:rPr lang="fr-FR" dirty="0">
                <a:effectLst/>
              </a:rPr>
              <a:t> pour guider la recherche</a:t>
            </a:r>
            <a:endParaRPr lang="fr-FR" dirty="0"/>
          </a:p>
          <a:p>
            <a:r>
              <a:rPr lang="fr-FR" dirty="0">
                <a:effectLst/>
              </a:rPr>
              <a:t>être </a:t>
            </a:r>
            <a:r>
              <a:rPr lang="fr-FR" b="1" dirty="0">
                <a:effectLst/>
              </a:rPr>
              <a:t>liée à un enjeu réel</a:t>
            </a:r>
            <a:r>
              <a:rPr lang="fr-FR" dirty="0">
                <a:effectLst/>
              </a:rPr>
              <a:t> et actuel</a:t>
            </a:r>
            <a:endParaRPr lang="fr-F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320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3AFB7-A6BB-8B3A-2C56-4CF021535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FR" sz="3100" b="1">
                <a:solidFill>
                  <a:srgbClr val="FFFFFF"/>
                </a:solidFill>
              </a:rPr>
              <a:t>Étapes simples pour formuler une question d’enquête</a:t>
            </a:r>
            <a:br>
              <a:rPr lang="fr-FR" sz="3100" b="1">
                <a:solidFill>
                  <a:srgbClr val="FFFFFF"/>
                </a:solidFill>
              </a:rPr>
            </a:br>
            <a:endParaRPr lang="en-CA" sz="3100">
              <a:solidFill>
                <a:srgbClr val="FFFFFF"/>
              </a:solidFill>
            </a:endParaRPr>
          </a:p>
        </p:txBody>
      </p:sp>
      <p:graphicFrame>
        <p:nvGraphicFramePr>
          <p:cNvPr id="23" name="Rectangle 1">
            <a:extLst>
              <a:ext uri="{FF2B5EF4-FFF2-40B4-BE49-F238E27FC236}">
                <a16:creationId xmlns:a16="http://schemas.microsoft.com/office/drawing/2014/main" id="{5A70D3EF-C0CE-0D1B-6F6A-2AB2722B20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60556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7018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E7771-DD94-9C53-9B68-C2F66ABD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FR" sz="3400">
                <a:solidFill>
                  <a:srgbClr val="FFFFFF"/>
                </a:solidFill>
              </a:rPr>
              <a:t>Modèles de questions d’enquête pour guider les élèves</a:t>
            </a:r>
            <a:endParaRPr lang="en-CA" sz="3400">
              <a:solidFill>
                <a:srgbClr val="FFFFFF"/>
              </a:solidFill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86B11BDD-B08D-A364-6A69-9DFACDF75E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83586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092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BC560-69A7-3EFB-798A-7965433BC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CA" sz="4000">
                <a:solidFill>
                  <a:srgbClr val="FFFFFF"/>
                </a:solidFill>
              </a:rPr>
              <a:t>Le processus d'enquête </a:t>
            </a:r>
            <a:endParaRPr lang="en-C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A48D-ECF9-9652-60AB-E6A885F45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0" y="10133"/>
            <a:ext cx="4942283" cy="66248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dirty="0">
                <a:effectLst/>
              </a:rPr>
              <a:t>Les élèves doivent :</a:t>
            </a:r>
            <a:endParaRPr lang="fr-FR" sz="2000" dirty="0"/>
          </a:p>
          <a:p>
            <a:r>
              <a:rPr lang="fr-FR" sz="2000" dirty="0">
                <a:effectLst/>
              </a:rPr>
              <a:t>Trouver </a:t>
            </a:r>
            <a:r>
              <a:rPr lang="fr-FR" sz="2000" b="1" dirty="0">
                <a:effectLst/>
              </a:rPr>
              <a:t>au moins 3 sources fiables</a:t>
            </a:r>
            <a:r>
              <a:rPr lang="fr-FR" sz="2000" dirty="0">
                <a:effectLst/>
              </a:rPr>
              <a:t> (articles, rapports, sites gouvernementaux, ONG).</a:t>
            </a:r>
            <a:endParaRPr lang="fr-FR" sz="2000" dirty="0"/>
          </a:p>
          <a:p>
            <a:r>
              <a:rPr lang="fr-FR" sz="2000" dirty="0">
                <a:effectLst/>
              </a:rPr>
              <a:t>Identifier :</a:t>
            </a:r>
            <a:endParaRPr lang="fr-FR" sz="2000" dirty="0"/>
          </a:p>
          <a:p>
            <a:pPr lvl="1"/>
            <a:r>
              <a:rPr lang="fr-FR" sz="2000" dirty="0">
                <a:effectLst/>
              </a:rPr>
              <a:t>les causes du problème</a:t>
            </a:r>
            <a:endParaRPr lang="fr-FR" sz="2000" dirty="0"/>
          </a:p>
          <a:p>
            <a:pPr lvl="1"/>
            <a:r>
              <a:rPr lang="fr-FR" sz="2000" dirty="0">
                <a:effectLst/>
              </a:rPr>
              <a:t>les impacts (sociaux, économiques, environnementaux)</a:t>
            </a:r>
            <a:endParaRPr lang="fr-FR" sz="2000" dirty="0"/>
          </a:p>
          <a:p>
            <a:pPr lvl="1"/>
            <a:r>
              <a:rPr lang="fr-FR" sz="2000" dirty="0">
                <a:effectLst/>
              </a:rPr>
              <a:t>les responsabilités (gouvernements, entreprises, citoyens)</a:t>
            </a:r>
            <a:endParaRPr lang="fr-FR" sz="2000" dirty="0"/>
          </a:p>
          <a:p>
            <a:pPr lvl="1"/>
            <a:r>
              <a:rPr lang="fr-FR" sz="2000" dirty="0">
                <a:effectLst/>
              </a:rPr>
              <a:t>les solutions existantes ou proposées</a:t>
            </a:r>
            <a:endParaRPr lang="fr-FR" sz="2000" dirty="0"/>
          </a:p>
          <a:p>
            <a:r>
              <a:rPr lang="fr-FR" sz="2000" dirty="0">
                <a:effectLst/>
              </a:rPr>
              <a:t>Prendre des notes en français et citer leurs sources. </a:t>
            </a:r>
          </a:p>
          <a:p>
            <a:pPr marL="0" indent="0">
              <a:buNone/>
            </a:pPr>
            <a:endParaRPr lang="fr-FR" sz="2000" dirty="0"/>
          </a:p>
          <a:p>
            <a:endParaRPr lang="en-CA" sz="1700" dirty="0"/>
          </a:p>
        </p:txBody>
      </p:sp>
      <p:pic>
        <p:nvPicPr>
          <p:cNvPr id="5" name="Graphic 4" descr="Research with solid fill">
            <a:extLst>
              <a:ext uri="{FF2B5EF4-FFF2-40B4-BE49-F238E27FC236}">
                <a16:creationId xmlns:a16="http://schemas.microsoft.com/office/drawing/2014/main" id="{FDAFEB51-9917-900D-5E24-5B07D7309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2599" y="2464419"/>
            <a:ext cx="2449157" cy="244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73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335A262-7106-4571-BE09-CFA60A9DB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6F043C-2A2A-4ECE-99FC-9670FAF95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37B7F-51E1-E3BB-ACC6-934CACEE2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685800"/>
            <a:ext cx="5087172" cy="1692835"/>
          </a:xfrm>
        </p:spPr>
        <p:txBody>
          <a:bodyPr anchor="t">
            <a:normAutofit/>
          </a:bodyPr>
          <a:lstStyle/>
          <a:p>
            <a:r>
              <a:rPr lang="en-CA" sz="5000"/>
              <a:t>Présentation orale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FE5A8-8C9A-4D97-A7C4-214929653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900FFF-8465-F1D3-D959-A42C1FE0E1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43" r="20008" b="2"/>
          <a:stretch>
            <a:fillRect/>
          </a:stretch>
        </p:blipFill>
        <p:spPr>
          <a:xfrm>
            <a:off x="6860989" y="1048447"/>
            <a:ext cx="4805082" cy="48050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6297F2B-78AD-4022-83A4-78FC55E11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B690E2C5-7D31-77FD-FFF6-9827A56F1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288722"/>
              </p:ext>
            </p:extLst>
          </p:nvPr>
        </p:nvGraphicFramePr>
        <p:xfrm>
          <a:off x="1463040" y="2562784"/>
          <a:ext cx="5087172" cy="3609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6767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335A262-7106-4571-BE09-CFA60A9DB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6F043C-2A2A-4ECE-99FC-9670FAF95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82C45-0A58-FB45-5CBB-21749F0CB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685800"/>
            <a:ext cx="5087172" cy="1692835"/>
          </a:xfrm>
        </p:spPr>
        <p:txBody>
          <a:bodyPr anchor="t">
            <a:normAutofit/>
          </a:bodyPr>
          <a:lstStyle/>
          <a:p>
            <a:r>
              <a:rPr lang="en-CA" sz="5000"/>
              <a:t>Discussion et réflexion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FE5A8-8C9A-4D97-A7C4-214929653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BACF25-AC5C-6290-002D-5F5685D6D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6860989" y="1048447"/>
            <a:ext cx="4805082" cy="48050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6297F2B-78AD-4022-83A4-78FC55E11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E34878-730F-416E-B0C1-455381CAB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385980"/>
              </p:ext>
            </p:extLst>
          </p:nvPr>
        </p:nvGraphicFramePr>
        <p:xfrm>
          <a:off x="1463040" y="2562784"/>
          <a:ext cx="5087172" cy="3609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1824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ED6B1-2AE5-9A9B-6B0F-564544186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CA" sz="3400">
                <a:solidFill>
                  <a:srgbClr val="FFFFFF"/>
                </a:solidFill>
              </a:rPr>
              <a:t>Ressources supplémentaires </a:t>
            </a:r>
            <a:endParaRPr lang="en-CA" sz="34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84E89-6B1C-1EC0-86A2-6EB035664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>
                <a:hlinkClick r:id="rId2"/>
              </a:rPr>
              <a:t>L'environnement en classe de FLE | Enseigner le français avec TV5MONDE</a:t>
            </a:r>
            <a:r>
              <a:rPr lang="fr-FR" dirty="0"/>
              <a:t> </a:t>
            </a:r>
          </a:p>
          <a:p>
            <a:r>
              <a:rPr lang="fr-FR" dirty="0">
                <a:hlinkClick r:id="rId3"/>
              </a:rPr>
              <a:t>Quelques pistes pour faire de l'éducation relative à l’environnement | </a:t>
            </a:r>
            <a:r>
              <a:rPr lang="fr-FR" dirty="0" err="1">
                <a:hlinkClick r:id="rId3"/>
              </a:rPr>
              <a:t>Alloprof</a:t>
            </a:r>
            <a:r>
              <a:rPr lang="fr-FR" dirty="0"/>
              <a:t> </a:t>
            </a:r>
          </a:p>
          <a:p>
            <a:r>
              <a:rPr lang="fr-FR" dirty="0">
                <a:hlinkClick r:id="rId4"/>
              </a:rPr>
              <a:t>Mesure des impacts environnementaux: les entreprises polluent souvent plus qu'elles ne le disent</a:t>
            </a:r>
            <a:r>
              <a:rPr lang="fr-FR" dirty="0"/>
              <a:t> </a:t>
            </a:r>
          </a:p>
          <a:p>
            <a:r>
              <a:rPr lang="fr-FR" dirty="0">
                <a:hlinkClick r:id="rId5"/>
              </a:rPr>
              <a:t>D'où vient la pollution de l'air ? - 1 jour, 1 question</a:t>
            </a:r>
            <a:r>
              <a:rPr lang="fr-FR" dirty="0"/>
              <a:t> </a:t>
            </a:r>
          </a:p>
          <a:p>
            <a:r>
              <a:rPr lang="en-CA" dirty="0" err="1">
                <a:hlinkClick r:id="rId6"/>
              </a:rPr>
              <a:t>Zensurance</a:t>
            </a:r>
            <a:r>
              <a:rPr lang="en-CA" dirty="0">
                <a:hlinkClick r:id="rId6"/>
              </a:rPr>
              <a:t> Nov 2025 Edmonton 06 </a:t>
            </a:r>
            <a:r>
              <a:rPr lang="en-CA" dirty="0" err="1">
                <a:hlinkClick r:id="rId6"/>
              </a:rPr>
              <a:t>eCom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20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6AD649-E55A-8A0A-785A-C37D9423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/>
          </a:bodyPr>
          <a:lstStyle/>
          <a:p>
            <a:pPr algn="ctr"/>
            <a:r>
              <a:rPr lang="fr-CA" sz="3200">
                <a:solidFill>
                  <a:srgbClr val="595959"/>
                </a:solidFill>
              </a:rPr>
              <a:t>L'utilisation de l'intelligence artificielle</a:t>
            </a:r>
            <a:endParaRPr lang="en-CA" sz="3200">
              <a:solidFill>
                <a:srgbClr val="59595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72274-351B-0A7C-D8F9-82958BB86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2" y="2447337"/>
            <a:ext cx="4353116" cy="377043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rgbClr val="595959"/>
                </a:solidFill>
              </a:rPr>
              <a:t>L’utilisation de l’intelligence artificielle a permis de renforcer plusieurs aspects de cette leçon, notamment la création de matériel pédagogique, la sélection de ressources pertinentes et la clarification de termes spécialisés liés à l’environnement.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37B204E-81D6-89C0-F123-555721EE2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6031" y="685799"/>
            <a:ext cx="4368595" cy="553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89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BA51C-DC44-9199-B73E-195D4AF61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390293"/>
            <a:ext cx="6836927" cy="1248936"/>
          </a:xfrm>
        </p:spPr>
        <p:txBody>
          <a:bodyPr>
            <a:normAutofit/>
          </a:bodyPr>
          <a:lstStyle/>
          <a:p>
            <a:pPr algn="ctr"/>
            <a:r>
              <a:rPr lang="fr-FR" sz="3700" dirty="0"/>
              <a:t>Liens au curriculum de l’Ontario FLS:  Immersion, 12ᵉ année</a:t>
            </a:r>
            <a:endParaRPr lang="en-CA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24345-4A81-E098-185F-71C218B93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61067"/>
            <a:ext cx="11353799" cy="5096933"/>
          </a:xfrm>
        </p:spPr>
        <p:txBody>
          <a:bodyPr>
            <a:normAutofit/>
          </a:bodyPr>
          <a:lstStyle/>
          <a:p>
            <a:r>
              <a:rPr lang="fr-FR" sz="1600" b="1" dirty="0"/>
              <a:t>Communication orale</a:t>
            </a:r>
          </a:p>
          <a:p>
            <a:pPr marL="0" indent="0">
              <a:buNone/>
            </a:pPr>
            <a:r>
              <a:rPr lang="fr-FR" sz="1600" b="1" dirty="0">
                <a:effectLst/>
              </a:rPr>
              <a:t>A1 : Écouter pour comprendre</a:t>
            </a:r>
            <a:r>
              <a:rPr lang="fr-FR" sz="1600" dirty="0">
                <a:effectLst/>
              </a:rPr>
              <a:t> – analyser des idées complexes liées à des enjeux environnementaux.</a:t>
            </a:r>
            <a:endParaRPr lang="fr-FR" sz="1600" dirty="0"/>
          </a:p>
          <a:p>
            <a:pPr marL="0" indent="0">
              <a:buNone/>
            </a:pPr>
            <a:r>
              <a:rPr lang="fr-FR" sz="1600" b="1" dirty="0">
                <a:effectLst/>
              </a:rPr>
              <a:t>A2 : Parler pour communiquer</a:t>
            </a:r>
            <a:r>
              <a:rPr lang="fr-FR" sz="1600" dirty="0">
                <a:effectLst/>
              </a:rPr>
              <a:t> – présenter clairement un sujet d’enquête et défendre un point de vue.</a:t>
            </a:r>
            <a:endParaRPr lang="fr-FR" sz="1600" dirty="0"/>
          </a:p>
          <a:p>
            <a:pPr marL="0" indent="0">
              <a:buNone/>
            </a:pPr>
            <a:r>
              <a:rPr lang="fr-FR" sz="1600" b="1" dirty="0">
                <a:effectLst/>
              </a:rPr>
              <a:t>A3 : Interagir oralement</a:t>
            </a:r>
            <a:r>
              <a:rPr lang="fr-FR" sz="1600" dirty="0">
                <a:effectLst/>
              </a:rPr>
              <a:t> – participer à des discussions, poser des questions, clarifier des idées. </a:t>
            </a:r>
          </a:p>
          <a:p>
            <a:pPr marL="0" indent="0">
              <a:buNone/>
            </a:pPr>
            <a:endParaRPr lang="fr-FR" sz="1600" dirty="0"/>
          </a:p>
          <a:p>
            <a:r>
              <a:rPr lang="fr-FR" sz="1600" b="1" dirty="0"/>
              <a:t>Lecture</a:t>
            </a:r>
          </a:p>
          <a:p>
            <a:pPr marL="0" indent="0">
              <a:buNone/>
            </a:pPr>
            <a:r>
              <a:rPr lang="fr-FR" sz="1600" b="1" dirty="0">
                <a:effectLst/>
              </a:rPr>
              <a:t>B1 : Lire et comprendre</a:t>
            </a:r>
            <a:r>
              <a:rPr lang="fr-FR" sz="1600" dirty="0">
                <a:effectLst/>
              </a:rPr>
              <a:t> – interpréter des textes informatifs, articles scientifiques, rapports environnementaux.</a:t>
            </a:r>
            <a:endParaRPr lang="fr-FR" sz="1600" dirty="0"/>
          </a:p>
          <a:p>
            <a:pPr marL="0" indent="0">
              <a:buNone/>
            </a:pPr>
            <a:r>
              <a:rPr lang="fr-FR" sz="1600" b="1" dirty="0">
                <a:effectLst/>
              </a:rPr>
              <a:t>B2 : Utiliser des stratégies de lecture</a:t>
            </a:r>
            <a:r>
              <a:rPr lang="fr-FR" sz="1600" dirty="0">
                <a:effectLst/>
              </a:rPr>
              <a:t> – repérer les idées principales, évaluer la fiabilité des sources.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b="1" dirty="0"/>
              <a:t>Écriture</a:t>
            </a:r>
          </a:p>
          <a:p>
            <a:pPr marL="0" indent="0">
              <a:buNone/>
            </a:pPr>
            <a:r>
              <a:rPr lang="fr-FR" sz="1600" b="1" dirty="0">
                <a:effectLst/>
              </a:rPr>
              <a:t>C1 : Écrire pour communiquer</a:t>
            </a:r>
            <a:r>
              <a:rPr lang="fr-FR" sz="1600" dirty="0">
                <a:effectLst/>
              </a:rPr>
              <a:t> – produire un texte informatif ou argumentatif pour accompagner la recherche.</a:t>
            </a:r>
            <a:endParaRPr lang="fr-FR" sz="1600" dirty="0"/>
          </a:p>
          <a:p>
            <a:pPr marL="0" indent="0">
              <a:buNone/>
            </a:pPr>
            <a:r>
              <a:rPr lang="fr-FR" sz="1600" b="1" dirty="0">
                <a:effectLst/>
              </a:rPr>
              <a:t>C3 : Utiliser le processus d’écriture</a:t>
            </a:r>
            <a:r>
              <a:rPr lang="fr-FR" sz="1600" dirty="0">
                <a:effectLst/>
              </a:rPr>
              <a:t> – planifier, réviser, citer des sources.</a:t>
            </a:r>
            <a:endParaRPr lang="fr-FR" sz="1600" dirty="0"/>
          </a:p>
          <a:p>
            <a:endParaRPr lang="en-CA" sz="1100" dirty="0"/>
          </a:p>
        </p:txBody>
      </p:sp>
      <p:pic>
        <p:nvPicPr>
          <p:cNvPr id="5" name="Graphic 4" descr="Dandelion outline">
            <a:extLst>
              <a:ext uri="{FF2B5EF4-FFF2-40B4-BE49-F238E27FC236}">
                <a16:creationId xmlns:a16="http://schemas.microsoft.com/office/drawing/2014/main" id="{90B11FEA-D5BC-BBD7-5E8D-155A55C8A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9991" y="826780"/>
            <a:ext cx="1527685" cy="1527685"/>
          </a:xfrm>
          <a:prstGeom prst="rect">
            <a:avLst/>
          </a:prstGeom>
        </p:spPr>
      </p:pic>
      <p:pic>
        <p:nvPicPr>
          <p:cNvPr id="7" name="Graphic 6" descr="Open hand with plant with solid fill">
            <a:extLst>
              <a:ext uri="{FF2B5EF4-FFF2-40B4-BE49-F238E27FC236}">
                <a16:creationId xmlns:a16="http://schemas.microsoft.com/office/drawing/2014/main" id="{4EA4206C-C8A9-C51C-349B-77DB49CCC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9992" y="2669970"/>
            <a:ext cx="1527685" cy="1527685"/>
          </a:xfrm>
          <a:prstGeom prst="rect">
            <a:avLst/>
          </a:prstGeom>
        </p:spPr>
      </p:pic>
      <p:pic>
        <p:nvPicPr>
          <p:cNvPr id="9" name="Graphic 8" descr="Seed Packet with solid fill">
            <a:extLst>
              <a:ext uri="{FF2B5EF4-FFF2-40B4-BE49-F238E27FC236}">
                <a16:creationId xmlns:a16="http://schemas.microsoft.com/office/drawing/2014/main" id="{50ADAF90-932E-19BC-D11F-7031BF6B4F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9991" y="4513160"/>
            <a:ext cx="1527685" cy="152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4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FCEFD-611D-470A-C410-1D80746F2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CA" b="1" dirty="0" err="1"/>
              <a:t>Objectifs</a:t>
            </a:r>
            <a:r>
              <a:rPr lang="en-CA" b="1" dirty="0"/>
              <a:t> </a:t>
            </a:r>
            <a:r>
              <a:rPr lang="en-CA" b="1" dirty="0" err="1"/>
              <a:t>d’apprentissage</a:t>
            </a:r>
            <a:endParaRPr lang="en-CA" b="1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CB13685-3008-0808-C638-9A1F4727D3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8420" y="1825625"/>
            <a:ext cx="6053141" cy="48205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Rechercher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un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enjeu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environnemental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actuel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à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partir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de sources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fiables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Analyser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les causes, les impacts et les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responsabilités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associées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à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cet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enjeu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Évaluer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les solutions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proposées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et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formuler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une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position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personnelle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Présenter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oralement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leurs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conclusions de manière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claire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structurée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et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convaincante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Participer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à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une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discussion critique sur les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responsabilités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environnementales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Questions">
            <a:extLst>
              <a:ext uri="{FF2B5EF4-FFF2-40B4-BE49-F238E27FC236}">
                <a16:creationId xmlns:a16="http://schemas.microsoft.com/office/drawing/2014/main" id="{758374BD-25D7-A719-44A4-3E7031F92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62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86F3B-75CC-B041-D015-0003C244C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Mise </a:t>
            </a:r>
            <a:r>
              <a:rPr lang="en-CA" dirty="0" err="1"/>
              <a:t>en</a:t>
            </a:r>
            <a:r>
              <a:rPr lang="en-CA" dirty="0"/>
              <a:t> situation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24724-2AA4-8114-997F-AF8DB53F3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3" y="1557867"/>
            <a:ext cx="6485339" cy="50715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dirty="0"/>
              <a:t>Discussion en classe : </a:t>
            </a:r>
            <a:r>
              <a:rPr lang="fr-FR" sz="1800" i="1" dirty="0"/>
              <a:t>« Quelles sont nos responsabilités envers l’environnement ? » </a:t>
            </a:r>
          </a:p>
          <a:p>
            <a:pPr marL="0" indent="0">
              <a:buNone/>
            </a:pPr>
            <a:r>
              <a:rPr lang="fr-FR" sz="1800" dirty="0">
                <a:effectLst/>
              </a:rPr>
              <a:t>Inviter les élèves à réfléchir à ce qu’ils font déjà, ou pourraient faire, pour réduire leur impact environnemental.</a:t>
            </a:r>
          </a:p>
          <a:p>
            <a:pPr marL="0" indent="0">
              <a:buNone/>
            </a:pPr>
            <a:endParaRPr lang="fr-FR" sz="1800" dirty="0"/>
          </a:p>
          <a:p>
            <a:pPr marL="514350" indent="-514350">
              <a:buFont typeface="+mj-lt"/>
              <a:buAutoNum type="arabicPeriod"/>
            </a:pPr>
            <a:r>
              <a:rPr lang="fr-FR" sz="1800" dirty="0">
                <a:effectLst/>
              </a:rPr>
              <a:t>Quels gestes écologiques fais-tu au quotidien?</a:t>
            </a:r>
            <a:endParaRPr lang="fr-FR" sz="1800" dirty="0"/>
          </a:p>
          <a:p>
            <a:pPr marL="514350" indent="-514350">
              <a:buFont typeface="+mj-lt"/>
              <a:buAutoNum type="arabicPeriod"/>
            </a:pPr>
            <a:r>
              <a:rPr lang="fr-FR" sz="1800" dirty="0">
                <a:effectLst/>
              </a:rPr>
              <a:t>Quelles actions te semblent les plus faciles ou les plus difficiles à adopter?</a:t>
            </a:r>
            <a:endParaRPr lang="fr-FR" sz="1800" dirty="0"/>
          </a:p>
          <a:p>
            <a:pPr marL="514350" indent="-514350">
              <a:buFont typeface="+mj-lt"/>
              <a:buAutoNum type="arabicPeriod"/>
            </a:pPr>
            <a:r>
              <a:rPr lang="fr-FR" sz="1800" dirty="0">
                <a:effectLst/>
              </a:rPr>
              <a:t>Quelles responsabilités avons‑nous en tant que citoyens?</a:t>
            </a:r>
            <a:endParaRPr lang="fr-FR" sz="1800" dirty="0"/>
          </a:p>
          <a:p>
            <a:pPr marL="0" indent="0">
              <a:buNone/>
            </a:pPr>
            <a:endParaRPr lang="fr-FR" sz="1800" dirty="0">
              <a:effectLst/>
            </a:endParaRPr>
          </a:p>
          <a:p>
            <a:pPr marL="0" indent="0">
              <a:buNone/>
            </a:pPr>
            <a:r>
              <a:rPr lang="fr-FR" sz="1800" dirty="0">
                <a:effectLst/>
              </a:rPr>
              <a:t>Ces questions permettent aux élèves de se situer personnellement dans le thème avant d’élargir la discussion.</a:t>
            </a:r>
            <a:endParaRPr lang="fr-FR" sz="1800" dirty="0"/>
          </a:p>
          <a:p>
            <a:endParaRPr lang="en-CA" sz="15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wearing gloves and hat hugging a mossy tree">
            <a:extLst>
              <a:ext uri="{FF2B5EF4-FFF2-40B4-BE49-F238E27FC236}">
                <a16:creationId xmlns:a16="http://schemas.microsoft.com/office/drawing/2014/main" id="{7C75B029-0F5E-AD69-A200-503E5A87F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84" y="1845085"/>
            <a:ext cx="3781051" cy="25238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5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0C988C-FAAD-4B22-8BA7-6B5DEFD8D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6A38A6-E12E-DF13-ABFF-06376B46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3946"/>
            <a:ext cx="5114150" cy="1325563"/>
          </a:xfrm>
        </p:spPr>
        <p:txBody>
          <a:bodyPr>
            <a:normAutofit/>
          </a:bodyPr>
          <a:lstStyle/>
          <a:p>
            <a:pPr algn="ctr"/>
            <a:r>
              <a:rPr lang="en-CA" dirty="0" err="1"/>
              <a:t>Responsabilité</a:t>
            </a:r>
            <a:r>
              <a:rPr lang="en-CA" dirty="0"/>
              <a:t> collective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7414B-1CDE-9872-EE2F-306644212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74" y="1972733"/>
            <a:ext cx="7177525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dirty="0">
                <a:effectLst/>
              </a:rPr>
              <a:t>Amener les élèves à penser aux rôles des gouvernements, entreprises, écoles et communautés.</a:t>
            </a:r>
          </a:p>
          <a:p>
            <a:pPr marL="0" indent="0">
              <a:buNone/>
            </a:pPr>
            <a:endParaRPr lang="fr-FR" sz="2400" dirty="0"/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effectLst/>
              </a:rPr>
              <a:t>Qui devrait être responsable de protéger l’environnement?</a:t>
            </a:r>
            <a:endParaRPr lang="fr-FR" sz="2400" dirty="0"/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effectLst/>
              </a:rPr>
              <a:t>Comment les décisions politiques influencent-elles notre vie quotidienne?</a:t>
            </a:r>
            <a:endParaRPr lang="fr-FR" sz="2400" dirty="0"/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effectLst/>
              </a:rPr>
              <a:t>Quelles actions collectives pourraient avoir un impact réel?</a:t>
            </a:r>
            <a:endParaRPr lang="fr-FR" sz="2400" dirty="0"/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effectLst/>
              </a:rPr>
              <a:t>Cela ouvre la porte à des discussions sur la reddition de comptes et la justice environnementale.</a:t>
            </a:r>
            <a:endParaRPr lang="fr-FR" sz="2400" dirty="0"/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2635" y="2507215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32189" flipV="1">
            <a:off x="7537061" y="1878543"/>
            <a:ext cx="4592562" cy="45925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 descr="Stacked Rocks with solid fill">
            <a:extLst>
              <a:ext uri="{FF2B5EF4-FFF2-40B4-BE49-F238E27FC236}">
                <a16:creationId xmlns:a16="http://schemas.microsoft.com/office/drawing/2014/main" id="{78F10E50-219F-1EAE-4D18-77BB99448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9503" y="533712"/>
            <a:ext cx="2273283" cy="2271020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  <p:pic>
        <p:nvPicPr>
          <p:cNvPr id="7" name="Graphic 6" descr="Seed Packet with solid fill">
            <a:extLst>
              <a:ext uri="{FF2B5EF4-FFF2-40B4-BE49-F238E27FC236}">
                <a16:creationId xmlns:a16="http://schemas.microsoft.com/office/drawing/2014/main" id="{BF8FDAD4-96AF-ECC5-8703-98E11F78B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8480" y="2930036"/>
            <a:ext cx="2822083" cy="2822083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339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32835-62BE-AF78-BB99-D82F44A8A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pPr algn="ctr"/>
            <a:r>
              <a:rPr lang="fr-FR" sz="3700" b="1" dirty="0"/>
              <a:t>Constats et observations du monde réel</a:t>
            </a:r>
            <a:endParaRPr lang="en-CA" sz="3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98365-8E84-82B1-BB1F-94E10FB9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>
                <a:effectLst/>
              </a:rPr>
              <a:t>Encourager les élèves à partager ce qu’ils ont vu, lu ou vécu.</a:t>
            </a:r>
            <a:endParaRPr lang="fr-FR" sz="2200"/>
          </a:p>
          <a:p>
            <a:r>
              <a:rPr lang="fr-FR" sz="2200">
                <a:effectLst/>
              </a:rPr>
              <a:t>As-tu remarqué un problème environnemental dans ta communauté?</a:t>
            </a:r>
            <a:endParaRPr lang="fr-FR" sz="2200"/>
          </a:p>
          <a:p>
            <a:r>
              <a:rPr lang="fr-FR" sz="2200">
                <a:effectLst/>
              </a:rPr>
              <a:t>Quel événement environnemental récent t’a marqué?</a:t>
            </a:r>
            <a:endParaRPr lang="fr-FR" sz="2200"/>
          </a:p>
          <a:p>
            <a:r>
              <a:rPr lang="fr-FR" sz="2200">
                <a:effectLst/>
              </a:rPr>
              <a:t>Quels changements observes‑tu dans ton environnement local?</a:t>
            </a:r>
            <a:endParaRPr lang="fr-FR" sz="2200"/>
          </a:p>
          <a:p>
            <a:r>
              <a:rPr lang="fr-FR" sz="2200">
                <a:effectLst/>
              </a:rPr>
              <a:t>Ces observations servent de tremplin vers des questions d’enquête plus complexes.</a:t>
            </a:r>
            <a:endParaRPr lang="fr-FR" sz="2200"/>
          </a:p>
          <a:p>
            <a:pPr marL="0" indent="0">
              <a:buNone/>
            </a:pPr>
            <a:endParaRPr lang="en-CA" sz="2200"/>
          </a:p>
        </p:txBody>
      </p:sp>
      <p:pic>
        <p:nvPicPr>
          <p:cNvPr id="5" name="Picture 4" descr="Snow on the peak of a mountain">
            <a:extLst>
              <a:ext uri="{FF2B5EF4-FFF2-40B4-BE49-F238E27FC236}">
                <a16:creationId xmlns:a16="http://schemas.microsoft.com/office/drawing/2014/main" id="{C3F1FBD7-A4D7-726E-36CE-E8C5936C5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56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FAD80-6969-840B-B653-614391C34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701933"/>
          </a:xfrm>
        </p:spPr>
        <p:txBody>
          <a:bodyPr anchor="b">
            <a:normAutofit/>
          </a:bodyPr>
          <a:lstStyle/>
          <a:p>
            <a:r>
              <a:rPr lang="fr-CA" sz="3900"/>
              <a:t>Partage d'un texte informatif</a:t>
            </a:r>
            <a:endParaRPr lang="en-CA" sz="39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0666B-3E79-C7D6-4382-04CA59113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2281066"/>
            <a:ext cx="6409988" cy="420440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CA" sz="2400" dirty="0">
                <a:solidFill>
                  <a:schemeClr val="tx1">
                    <a:alpha val="80000"/>
                  </a:schemeClr>
                </a:solidFill>
              </a:rPr>
              <a:t>Partager le lien suivant avec les élèves: </a:t>
            </a:r>
          </a:p>
          <a:p>
            <a:r>
              <a:rPr lang="fr-FR" sz="2400" dirty="0">
                <a:solidFill>
                  <a:schemeClr val="tx1">
                    <a:alpha val="80000"/>
                  </a:schemeClr>
                </a:solidFill>
                <a:hlinkClick r:id="rId2"/>
              </a:rPr>
              <a:t>Notre planète est en train de changer. Comment la protéger ? | National Geographic | National Geographic</a:t>
            </a:r>
            <a:r>
              <a:rPr lang="fr-FR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fr-FR" sz="2400" dirty="0" err="1">
                <a:solidFill>
                  <a:schemeClr val="tx1">
                    <a:alpha val="80000"/>
                  </a:schemeClr>
                </a:solidFill>
              </a:rPr>
              <a:t>Liser</a:t>
            </a:r>
            <a:r>
              <a:rPr lang="fr-FR" sz="2400" dirty="0">
                <a:solidFill>
                  <a:schemeClr val="tx1">
                    <a:alpha val="80000"/>
                  </a:schemeClr>
                </a:solidFill>
              </a:rPr>
              <a:t> le texte avec la classe. 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>
                    <a:alpha val="80000"/>
                  </a:schemeClr>
                </a:solidFill>
              </a:rPr>
              <a:t>Passer à travers le texte en ciblant les mots clés et les structures de phrases importantes. 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>
                    <a:alpha val="80000"/>
                  </a:schemeClr>
                </a:solidFill>
              </a:rPr>
              <a:t>Avec un partenaire, les élèves répondent aux questions sur la prochaine diapo. </a:t>
            </a:r>
          </a:p>
          <a:p>
            <a:pPr marL="0" indent="0">
              <a:buNone/>
            </a:pPr>
            <a:endParaRPr lang="en-CA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5" name="Graphic 4" descr="Open book with solid fill">
            <a:extLst>
              <a:ext uri="{FF2B5EF4-FFF2-40B4-BE49-F238E27FC236}">
                <a16:creationId xmlns:a16="http://schemas.microsoft.com/office/drawing/2014/main" id="{EE848BAB-D772-AD42-3466-9A1DEB53F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2453" y="2910685"/>
            <a:ext cx="2618603" cy="2618603"/>
          </a:xfrm>
          <a:prstGeom prst="rect">
            <a:avLst/>
          </a:prstGeom>
        </p:spPr>
      </p:pic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0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909724-2FAC-4941-A743-AB97A8A67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33583-565B-71E0-829D-96172284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888" y="769434"/>
            <a:ext cx="6310013" cy="1093233"/>
          </a:xfrm>
        </p:spPr>
        <p:txBody>
          <a:bodyPr>
            <a:normAutofit/>
          </a:bodyPr>
          <a:lstStyle/>
          <a:p>
            <a:pPr algn="ctr"/>
            <a:r>
              <a:rPr lang="fr-FR" sz="2200" dirty="0"/>
              <a:t>« Notre planète est en train de changer.</a:t>
            </a:r>
            <a:br>
              <a:rPr lang="fr-FR" sz="2200" dirty="0"/>
            </a:br>
            <a:r>
              <a:rPr lang="fr-FR" sz="2200" dirty="0"/>
              <a:t>Comment la protéger ? »</a:t>
            </a:r>
            <a:br>
              <a:rPr lang="fr-FR" sz="2200" dirty="0"/>
            </a:br>
            <a:r>
              <a:rPr lang="fr-FR" sz="2200" dirty="0"/>
              <a:t>Questions de compréhension</a:t>
            </a:r>
            <a:endParaRPr lang="en-CA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C6933-6C3C-2E21-653C-C667CF91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534" y="2028156"/>
            <a:ext cx="6549524" cy="416097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fr-FR" sz="1100" b="1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effectLst/>
              </a:rPr>
              <a:t>Selon l’article, pourquoi les cycles naturels comme la floraison ou la chute des feuilles sont-ils perturbés, et quelles conséquences cela a-t-il sur la faune ? 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effectLst/>
              </a:rPr>
              <a:t>Quels sont les principaux facteurs qui menacent les forêts du monde, et pourquoi leur protection est-elle essentielle pour lutter contre le changement climatique ?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effectLst/>
              </a:rPr>
              <a:t>Comment la pollution lumineuse affecte-t-elle les humains et les animaux, et quelles solutions simples sont proposées pour y remédier ?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effectLst/>
              </a:rPr>
              <a:t>L’article souligne que certaines espèces sont sauvées grâce à des efforts de conservation, tandis que d’autres continuent de disparaître. Pourquoi cette différence existe-t-elle ?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effectLst/>
              </a:rPr>
              <a:t>Quels sont les risques liés à la dépendance mondiale au plastique, notamment en ce qui concerne les microplastiques ?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effectLst/>
              </a:rPr>
              <a:t>Pourquoi l’auteur affirme-t-il que tout le monde n’est pas touché de la même manière par les crises environnementales, et quelles implications cela a-t-il pour la justice climatique ? </a:t>
            </a:r>
          </a:p>
          <a:p>
            <a:endParaRPr lang="en-CA" sz="11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B03642-7722-4B15-897F-76918F86B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6395" y="539937"/>
            <a:ext cx="4525605" cy="57781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68EAC2-2623-4156-A990-D776FF9BF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9937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707BC9-731A-490A-AF25-6F349FD9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54055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D7C480-AC7D-4FEE-BB95-EEE23BB3E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49379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eeds ready to blow away in the wind">
            <a:extLst>
              <a:ext uri="{FF2B5EF4-FFF2-40B4-BE49-F238E27FC236}">
                <a16:creationId xmlns:a16="http://schemas.microsoft.com/office/drawing/2014/main" id="{24515378-A6DA-75D4-D32B-9B1BF4ADF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552" y="2135147"/>
            <a:ext cx="3891290" cy="258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10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1225</Words>
  <Application>Microsoft Office PowerPoint</Application>
  <PresentationFormat>Widescreen</PresentationFormat>
  <Paragraphs>120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Helvetica Neue Medium</vt:lpstr>
      <vt:lpstr>Office Theme</vt:lpstr>
      <vt:lpstr>Défis environnementaux : enquête et responsabilité</vt:lpstr>
      <vt:lpstr>L'utilisation de l'intelligence artificielle</vt:lpstr>
      <vt:lpstr>Liens au curriculum de l’Ontario FLS:  Immersion, 12ᵉ année</vt:lpstr>
      <vt:lpstr>Objectifs d’apprentissage</vt:lpstr>
      <vt:lpstr>Mise en situation</vt:lpstr>
      <vt:lpstr>Responsabilité collective</vt:lpstr>
      <vt:lpstr>Constats et observations du monde réel</vt:lpstr>
      <vt:lpstr>Partage d'un texte informatif</vt:lpstr>
      <vt:lpstr>« Notre planète est en train de changer. Comment la protéger ? » Questions de compréhension</vt:lpstr>
      <vt:lpstr>Choix du sujet d’enquête</vt:lpstr>
      <vt:lpstr>Soutenir les élèves dans la formulation dune question d'enquête </vt:lpstr>
      <vt:lpstr>Étapes simples pour formuler une question d’enquête </vt:lpstr>
      <vt:lpstr>Modèles de questions d’enquête pour guider les élèves</vt:lpstr>
      <vt:lpstr>Le processus d'enquête </vt:lpstr>
      <vt:lpstr>Présentation orale </vt:lpstr>
      <vt:lpstr>Discussion et réflexion</vt:lpstr>
      <vt:lpstr>Ressources supplémentaires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2026-03-20T00:48:46Z</dcterms:created>
  <dcterms:modified xsi:type="dcterms:W3CDTF">2026-03-20T02:04:08Z</dcterms:modified>
</cp:coreProperties>
</file>