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AC56EF-EC46-4E43-996B-483F2437410A}" v="65" dt="2026-03-20T04:32:52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delSld modSld">
      <pc:chgData name="Cecile Robertson" userId="60d9e854ded97a0d" providerId="LiveId" clId="{65D81530-A6A4-40A2-9A62-26A0E2A241CD}" dt="2026-03-20T04:32:57.417" v="609" actId="14100"/>
      <pc:docMkLst>
        <pc:docMk/>
      </pc:docMkLst>
      <pc:sldChg chg="addSp modSp mod setBg">
        <pc:chgData name="Cecile Robertson" userId="60d9e854ded97a0d" providerId="LiveId" clId="{65D81530-A6A4-40A2-9A62-26A0E2A241CD}" dt="2026-03-20T03:42:06.944" v="16" actId="255"/>
        <pc:sldMkLst>
          <pc:docMk/>
          <pc:sldMk cId="3203693172" sldId="256"/>
        </pc:sldMkLst>
        <pc:spChg chg="mod">
          <ac:chgData name="Cecile Robertson" userId="60d9e854ded97a0d" providerId="LiveId" clId="{65D81530-A6A4-40A2-9A62-26A0E2A241CD}" dt="2026-03-20T03:42:00.839" v="15" actId="122"/>
          <ac:spMkLst>
            <pc:docMk/>
            <pc:sldMk cId="3203693172" sldId="256"/>
            <ac:spMk id="2" creationId="{F263011C-ADDA-9EF6-D000-6F9F86860E65}"/>
          </ac:spMkLst>
        </pc:spChg>
        <pc:spChg chg="mod">
          <ac:chgData name="Cecile Robertson" userId="60d9e854ded97a0d" providerId="LiveId" clId="{65D81530-A6A4-40A2-9A62-26A0E2A241CD}" dt="2026-03-20T03:42:06.944" v="16" actId="255"/>
          <ac:spMkLst>
            <pc:docMk/>
            <pc:sldMk cId="3203693172" sldId="256"/>
            <ac:spMk id="3" creationId="{E72BAA94-0D07-D515-1323-C315442CE752}"/>
          </ac:spMkLst>
        </pc:spChg>
        <pc:spChg chg="add">
          <ac:chgData name="Cecile Robertson" userId="60d9e854ded97a0d" providerId="LiveId" clId="{65D81530-A6A4-40A2-9A62-26A0E2A241CD}" dt="2026-03-20T03:41:48.511" v="11" actId="26606"/>
          <ac:spMkLst>
            <pc:docMk/>
            <pc:sldMk cId="3203693172" sldId="256"/>
            <ac:spMk id="11" creationId="{932495F0-C5CB-4823-AE70-EED61EBAB1BD}"/>
          </ac:spMkLst>
        </pc:spChg>
        <pc:spChg chg="add">
          <ac:chgData name="Cecile Robertson" userId="60d9e854ded97a0d" providerId="LiveId" clId="{65D81530-A6A4-40A2-9A62-26A0E2A241CD}" dt="2026-03-20T03:41:48.511" v="11" actId="26606"/>
          <ac:spMkLst>
            <pc:docMk/>
            <pc:sldMk cId="3203693172" sldId="256"/>
            <ac:spMk id="13" creationId="{CB8B9C25-D80D-48EC-B83A-231219A80C3F}"/>
          </ac:spMkLst>
        </pc:spChg>
        <pc:spChg chg="add">
          <ac:chgData name="Cecile Robertson" userId="60d9e854ded97a0d" providerId="LiveId" clId="{65D81530-A6A4-40A2-9A62-26A0E2A241CD}" dt="2026-03-20T03:41:48.511" v="11" actId="26606"/>
          <ac:spMkLst>
            <pc:docMk/>
            <pc:sldMk cId="3203693172" sldId="256"/>
            <ac:spMk id="15" creationId="{601CC70B-8875-45A1-8AFD-7D546E3C0C16}"/>
          </ac:spMkLst>
        </pc:spChg>
        <pc:picChg chg="add mod">
          <ac:chgData name="Cecile Robertson" userId="60d9e854ded97a0d" providerId="LiveId" clId="{65D81530-A6A4-40A2-9A62-26A0E2A241CD}" dt="2026-03-20T03:41:54.604" v="13" actId="1076"/>
          <ac:picMkLst>
            <pc:docMk/>
            <pc:sldMk cId="3203693172" sldId="256"/>
            <ac:picMk id="4" creationId="{26EDDB81-2823-2689-2E25-93602B2E5516}"/>
          </ac:picMkLst>
        </pc:picChg>
        <pc:picChg chg="add mod">
          <ac:chgData name="Cecile Robertson" userId="60d9e854ded97a0d" providerId="LiveId" clId="{65D81530-A6A4-40A2-9A62-26A0E2A241CD}" dt="2026-03-20T03:41:56.916" v="14" actId="14100"/>
          <ac:picMkLst>
            <pc:docMk/>
            <pc:sldMk cId="3203693172" sldId="256"/>
            <ac:picMk id="6" creationId="{13FB3D56-C678-AD92-20CE-5A0604509A0D}"/>
          </ac:picMkLst>
        </pc:picChg>
      </pc:sldChg>
      <pc:sldChg chg="addSp delSp modSp new mod setBg">
        <pc:chgData name="Cecile Robertson" userId="60d9e854ded97a0d" providerId="LiveId" clId="{65D81530-A6A4-40A2-9A62-26A0E2A241CD}" dt="2026-03-20T03:43:24.853" v="24" actId="26606"/>
        <pc:sldMkLst>
          <pc:docMk/>
          <pc:sldMk cId="3669077491" sldId="257"/>
        </pc:sldMkLst>
        <pc:spChg chg="mod">
          <ac:chgData name="Cecile Robertson" userId="60d9e854ded97a0d" providerId="LiveId" clId="{65D81530-A6A4-40A2-9A62-26A0E2A241CD}" dt="2026-03-20T03:43:24.853" v="24" actId="26606"/>
          <ac:spMkLst>
            <pc:docMk/>
            <pc:sldMk cId="3669077491" sldId="257"/>
            <ac:spMk id="2" creationId="{0CB938C7-F793-841E-5923-0E9AA9FE6819}"/>
          </ac:spMkLst>
        </pc:spChg>
        <pc:spChg chg="mod ord">
          <ac:chgData name="Cecile Robertson" userId="60d9e854ded97a0d" providerId="LiveId" clId="{65D81530-A6A4-40A2-9A62-26A0E2A241CD}" dt="2026-03-20T03:43:24.853" v="24" actId="26606"/>
          <ac:spMkLst>
            <pc:docMk/>
            <pc:sldMk cId="3669077491" sldId="257"/>
            <ac:spMk id="3" creationId="{5386FC22-001D-1024-D730-D3CA8756A205}"/>
          </ac:spMkLst>
        </pc:spChg>
        <pc:spChg chg="add del">
          <ac:chgData name="Cecile Robertson" userId="60d9e854ded97a0d" providerId="LiveId" clId="{65D81530-A6A4-40A2-9A62-26A0E2A241CD}" dt="2026-03-20T03:43:24.853" v="24" actId="26606"/>
          <ac:spMkLst>
            <pc:docMk/>
            <pc:sldMk cId="3669077491" sldId="257"/>
            <ac:spMk id="9" creationId="{2EB492CD-616E-47F8-933B-5E2D952A0593}"/>
          </ac:spMkLst>
        </pc:spChg>
        <pc:spChg chg="add del">
          <ac:chgData name="Cecile Robertson" userId="60d9e854ded97a0d" providerId="LiveId" clId="{65D81530-A6A4-40A2-9A62-26A0E2A241CD}" dt="2026-03-20T03:43:24.853" v="24" actId="26606"/>
          <ac:spMkLst>
            <pc:docMk/>
            <pc:sldMk cId="3669077491" sldId="257"/>
            <ac:spMk id="11" creationId="{59383CF9-23B5-4335-9B21-1791C4CF1C75}"/>
          </ac:spMkLst>
        </pc:spChg>
        <pc:spChg chg="add del">
          <ac:chgData name="Cecile Robertson" userId="60d9e854ded97a0d" providerId="LiveId" clId="{65D81530-A6A4-40A2-9A62-26A0E2A241CD}" dt="2026-03-20T03:43:24.853" v="24" actId="26606"/>
          <ac:spMkLst>
            <pc:docMk/>
            <pc:sldMk cId="3669077491" sldId="257"/>
            <ac:spMk id="13" creationId="{0007FE00-9498-4706-B255-6437B0252C02}"/>
          </ac:spMkLst>
        </pc:spChg>
        <pc:spChg chg="add">
          <ac:chgData name="Cecile Robertson" userId="60d9e854ded97a0d" providerId="LiveId" clId="{65D81530-A6A4-40A2-9A62-26A0E2A241CD}" dt="2026-03-20T03:43:24.853" v="24" actId="26606"/>
          <ac:spMkLst>
            <pc:docMk/>
            <pc:sldMk cId="3669077491" sldId="257"/>
            <ac:spMk id="18" creationId="{1CD81A2A-6ED4-4EF4-A14C-912D31E14800}"/>
          </ac:spMkLst>
        </pc:spChg>
        <pc:spChg chg="add">
          <ac:chgData name="Cecile Robertson" userId="60d9e854ded97a0d" providerId="LiveId" clId="{65D81530-A6A4-40A2-9A62-26A0E2A241CD}" dt="2026-03-20T03:43:24.853" v="24" actId="26606"/>
          <ac:spMkLst>
            <pc:docMk/>
            <pc:sldMk cId="3669077491" sldId="257"/>
            <ac:spMk id="24" creationId="{DABE3E45-88CF-45D8-8D40-C773324D93F6}"/>
          </ac:spMkLst>
        </pc:spChg>
        <pc:spChg chg="add">
          <ac:chgData name="Cecile Robertson" userId="60d9e854ded97a0d" providerId="LiveId" clId="{65D81530-A6A4-40A2-9A62-26A0E2A241CD}" dt="2026-03-20T03:43:24.853" v="24" actId="26606"/>
          <ac:spMkLst>
            <pc:docMk/>
            <pc:sldMk cId="3669077491" sldId="257"/>
            <ac:spMk id="28" creationId="{B91ECDA9-56DC-4270-8F33-01C5637B8CEB}"/>
          </ac:spMkLst>
        </pc:spChg>
        <pc:spChg chg="add">
          <ac:chgData name="Cecile Robertson" userId="60d9e854ded97a0d" providerId="LiveId" clId="{65D81530-A6A4-40A2-9A62-26A0E2A241CD}" dt="2026-03-20T03:43:24.853" v="24" actId="26606"/>
          <ac:spMkLst>
            <pc:docMk/>
            <pc:sldMk cId="3669077491" sldId="257"/>
            <ac:spMk id="30" creationId="{75F47824-961D-465D-84F9-EAE11BC6173B}"/>
          </ac:spMkLst>
        </pc:spChg>
        <pc:spChg chg="add">
          <ac:chgData name="Cecile Robertson" userId="60d9e854ded97a0d" providerId="LiveId" clId="{65D81530-A6A4-40A2-9A62-26A0E2A241CD}" dt="2026-03-20T03:43:24.853" v="24" actId="26606"/>
          <ac:spMkLst>
            <pc:docMk/>
            <pc:sldMk cId="3669077491" sldId="257"/>
            <ac:spMk id="32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20T03:43:22.202" v="23" actId="1076"/>
          <ac:picMkLst>
            <pc:docMk/>
            <pc:sldMk cId="3669077491" sldId="257"/>
            <ac:picMk id="4" creationId="{F10F94DD-E7FC-0C06-7E95-6967C7027D9D}"/>
          </ac:picMkLst>
        </pc:picChg>
      </pc:sldChg>
      <pc:sldChg chg="addSp modSp new mod setBg">
        <pc:chgData name="Cecile Robertson" userId="60d9e854ded97a0d" providerId="LiveId" clId="{65D81530-A6A4-40A2-9A62-26A0E2A241CD}" dt="2026-03-20T03:45:29.489" v="72" actId="26606"/>
        <pc:sldMkLst>
          <pc:docMk/>
          <pc:sldMk cId="790347790" sldId="258"/>
        </pc:sldMkLst>
        <pc:spChg chg="mod">
          <ac:chgData name="Cecile Robertson" userId="60d9e854ded97a0d" providerId="LiveId" clId="{65D81530-A6A4-40A2-9A62-26A0E2A241CD}" dt="2026-03-20T03:45:29.489" v="72" actId="26606"/>
          <ac:spMkLst>
            <pc:docMk/>
            <pc:sldMk cId="790347790" sldId="258"/>
            <ac:spMk id="2" creationId="{34D33C63-5E60-EBF6-DAE1-9D76152D3BBA}"/>
          </ac:spMkLst>
        </pc:spChg>
        <pc:spChg chg="mod">
          <ac:chgData name="Cecile Robertson" userId="60d9e854ded97a0d" providerId="LiveId" clId="{65D81530-A6A4-40A2-9A62-26A0E2A241CD}" dt="2026-03-20T03:45:29.489" v="72" actId="26606"/>
          <ac:spMkLst>
            <pc:docMk/>
            <pc:sldMk cId="790347790" sldId="258"/>
            <ac:spMk id="3" creationId="{28D97DCF-2DFF-40B4-0F0F-A670FB3C4E25}"/>
          </ac:spMkLst>
        </pc:spChg>
        <pc:spChg chg="add">
          <ac:chgData name="Cecile Robertson" userId="60d9e854ded97a0d" providerId="LiveId" clId="{65D81530-A6A4-40A2-9A62-26A0E2A241CD}" dt="2026-03-20T03:45:29.489" v="72" actId="26606"/>
          <ac:spMkLst>
            <pc:docMk/>
            <pc:sldMk cId="790347790" sldId="258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03:45:29.489" v="72" actId="26606"/>
          <ac:spMkLst>
            <pc:docMk/>
            <pc:sldMk cId="790347790" sldId="258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03:45:29.489" v="72" actId="26606"/>
          <ac:spMkLst>
            <pc:docMk/>
            <pc:sldMk cId="790347790" sldId="258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20T03:54:12.689" v="101" actId="122"/>
        <pc:sldMkLst>
          <pc:docMk/>
          <pc:sldMk cId="3289914434" sldId="259"/>
        </pc:sldMkLst>
        <pc:spChg chg="mod">
          <ac:chgData name="Cecile Robertson" userId="60d9e854ded97a0d" providerId="LiveId" clId="{65D81530-A6A4-40A2-9A62-26A0E2A241CD}" dt="2026-03-20T03:48:44.194" v="91" actId="26606"/>
          <ac:spMkLst>
            <pc:docMk/>
            <pc:sldMk cId="3289914434" sldId="259"/>
            <ac:spMk id="2" creationId="{DDC0372E-4799-A64D-6B1A-0C016484FF93}"/>
          </ac:spMkLst>
        </pc:spChg>
        <pc:spChg chg="mod">
          <ac:chgData name="Cecile Robertson" userId="60d9e854ded97a0d" providerId="LiveId" clId="{65D81530-A6A4-40A2-9A62-26A0E2A241CD}" dt="2026-03-20T03:54:12.689" v="101" actId="122"/>
          <ac:spMkLst>
            <pc:docMk/>
            <pc:sldMk cId="3289914434" sldId="259"/>
            <ac:spMk id="3" creationId="{F7A5BF05-C61E-4629-06AA-F6E4860011B2}"/>
          </ac:spMkLst>
        </pc:spChg>
        <pc:spChg chg="add">
          <ac:chgData name="Cecile Robertson" userId="60d9e854ded97a0d" providerId="LiveId" clId="{65D81530-A6A4-40A2-9A62-26A0E2A241CD}" dt="2026-03-20T03:48:44.194" v="91" actId="26606"/>
          <ac:spMkLst>
            <pc:docMk/>
            <pc:sldMk cId="3289914434" sldId="259"/>
            <ac:spMk id="8" creationId="{09588DA8-065E-4F6F-8EFD-43104AB2E0CF}"/>
          </ac:spMkLst>
        </pc:spChg>
        <pc:spChg chg="add">
          <ac:chgData name="Cecile Robertson" userId="60d9e854ded97a0d" providerId="LiveId" clId="{65D81530-A6A4-40A2-9A62-26A0E2A241CD}" dt="2026-03-20T03:48:44.194" v="91" actId="26606"/>
          <ac:spMkLst>
            <pc:docMk/>
            <pc:sldMk cId="3289914434" sldId="259"/>
            <ac:spMk id="10" creationId="{C4285719-470E-454C-AF62-8323075F1F5B}"/>
          </ac:spMkLst>
        </pc:spChg>
        <pc:spChg chg="add">
          <ac:chgData name="Cecile Robertson" userId="60d9e854ded97a0d" providerId="LiveId" clId="{65D81530-A6A4-40A2-9A62-26A0E2A241CD}" dt="2026-03-20T03:48:44.194" v="91" actId="26606"/>
          <ac:spMkLst>
            <pc:docMk/>
            <pc:sldMk cId="3289914434" sldId="259"/>
            <ac:spMk id="12" creationId="{CD9FE4EF-C4D8-49A0-B2FF-81D8DB7D8A24}"/>
          </ac:spMkLst>
        </pc:spChg>
        <pc:spChg chg="add">
          <ac:chgData name="Cecile Robertson" userId="60d9e854ded97a0d" providerId="LiveId" clId="{65D81530-A6A4-40A2-9A62-26A0E2A241CD}" dt="2026-03-20T03:48:44.194" v="91" actId="26606"/>
          <ac:spMkLst>
            <pc:docMk/>
            <pc:sldMk cId="3289914434" sldId="259"/>
            <ac:spMk id="14" creationId="{4300840D-0A0B-4512-BACA-B439D5B9C57C}"/>
          </ac:spMkLst>
        </pc:spChg>
        <pc:spChg chg="add">
          <ac:chgData name="Cecile Robertson" userId="60d9e854ded97a0d" providerId="LiveId" clId="{65D81530-A6A4-40A2-9A62-26A0E2A241CD}" dt="2026-03-20T03:48:44.194" v="91" actId="26606"/>
          <ac:spMkLst>
            <pc:docMk/>
            <pc:sldMk cId="3289914434" sldId="259"/>
            <ac:spMk id="16" creationId="{D2B78728-A580-49A7-84F9-6EF6F583ADE0}"/>
          </ac:spMkLst>
        </pc:spChg>
        <pc:spChg chg="add">
          <ac:chgData name="Cecile Robertson" userId="60d9e854ded97a0d" providerId="LiveId" clId="{65D81530-A6A4-40A2-9A62-26A0E2A241CD}" dt="2026-03-20T03:48:44.194" v="91" actId="26606"/>
          <ac:spMkLst>
            <pc:docMk/>
            <pc:sldMk cId="3289914434" sldId="259"/>
            <ac:spMk id="18" creationId="{38FAA1A1-D861-433F-88FA-1E9D6FD31D11}"/>
          </ac:spMkLst>
        </pc:spChg>
        <pc:spChg chg="add">
          <ac:chgData name="Cecile Robertson" userId="60d9e854ded97a0d" providerId="LiveId" clId="{65D81530-A6A4-40A2-9A62-26A0E2A241CD}" dt="2026-03-20T03:48:44.194" v="91" actId="26606"/>
          <ac:spMkLst>
            <pc:docMk/>
            <pc:sldMk cId="3289914434" sldId="259"/>
            <ac:spMk id="20" creationId="{8D71EDA1-87BF-4D5D-AB79-F346FD19278A}"/>
          </ac:spMkLst>
        </pc:spChg>
      </pc:sldChg>
      <pc:sldChg chg="addSp modSp new mod setBg">
        <pc:chgData name="Cecile Robertson" userId="60d9e854ded97a0d" providerId="LiveId" clId="{65D81530-A6A4-40A2-9A62-26A0E2A241CD}" dt="2026-03-20T03:59:24.999" v="262" actId="14100"/>
        <pc:sldMkLst>
          <pc:docMk/>
          <pc:sldMk cId="612178640" sldId="260"/>
        </pc:sldMkLst>
        <pc:spChg chg="mod">
          <ac:chgData name="Cecile Robertson" userId="60d9e854ded97a0d" providerId="LiveId" clId="{65D81530-A6A4-40A2-9A62-26A0E2A241CD}" dt="2026-03-20T03:59:06.482" v="259" actId="26606"/>
          <ac:spMkLst>
            <pc:docMk/>
            <pc:sldMk cId="612178640" sldId="260"/>
            <ac:spMk id="2" creationId="{39904CFD-2522-4582-1AC9-2103A485D09B}"/>
          </ac:spMkLst>
        </pc:spChg>
        <pc:spChg chg="mod">
          <ac:chgData name="Cecile Robertson" userId="60d9e854ded97a0d" providerId="LiveId" clId="{65D81530-A6A4-40A2-9A62-26A0E2A241CD}" dt="2026-03-20T03:59:24.999" v="262" actId="14100"/>
          <ac:spMkLst>
            <pc:docMk/>
            <pc:sldMk cId="612178640" sldId="260"/>
            <ac:spMk id="3" creationId="{DB377BD1-B17A-E905-5B5B-F20C8C660D4C}"/>
          </ac:spMkLst>
        </pc:spChg>
        <pc:spChg chg="add">
          <ac:chgData name="Cecile Robertson" userId="60d9e854ded97a0d" providerId="LiveId" clId="{65D81530-A6A4-40A2-9A62-26A0E2A241CD}" dt="2026-03-20T03:59:06.482" v="259" actId="26606"/>
          <ac:spMkLst>
            <pc:docMk/>
            <pc:sldMk cId="612178640" sldId="260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20T03:59:06.482" v="259" actId="26606"/>
          <ac:spMkLst>
            <pc:docMk/>
            <pc:sldMk cId="612178640" sldId="260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20T03:59:22.988" v="261" actId="1076"/>
          <ac:picMkLst>
            <pc:docMk/>
            <pc:sldMk cId="612178640" sldId="260"/>
            <ac:picMk id="5" creationId="{90A4184C-BEB9-19F5-2436-36722CE541A6}"/>
          </ac:picMkLst>
        </pc:picChg>
      </pc:sldChg>
      <pc:sldChg chg="addSp delSp modSp new mod setBg">
        <pc:chgData name="Cecile Robertson" userId="60d9e854ded97a0d" providerId="LiveId" clId="{65D81530-A6A4-40A2-9A62-26A0E2A241CD}" dt="2026-03-20T04:32:57.417" v="609" actId="14100"/>
        <pc:sldMkLst>
          <pc:docMk/>
          <pc:sldMk cId="1525798082" sldId="261"/>
        </pc:sldMkLst>
        <pc:spChg chg="mod">
          <ac:chgData name="Cecile Robertson" userId="60d9e854ded97a0d" providerId="LiveId" clId="{65D81530-A6A4-40A2-9A62-26A0E2A241CD}" dt="2026-03-20T04:02:00.352" v="270" actId="122"/>
          <ac:spMkLst>
            <pc:docMk/>
            <pc:sldMk cId="1525798082" sldId="261"/>
            <ac:spMk id="2" creationId="{B93BCBAB-7669-FCB1-864C-BFFD305D09FD}"/>
          </ac:spMkLst>
        </pc:spChg>
        <pc:spChg chg="mod">
          <ac:chgData name="Cecile Robertson" userId="60d9e854ded97a0d" providerId="LiveId" clId="{65D81530-A6A4-40A2-9A62-26A0E2A241CD}" dt="2026-03-20T04:32:57.417" v="609" actId="14100"/>
          <ac:spMkLst>
            <pc:docMk/>
            <pc:sldMk cId="1525798082" sldId="261"/>
            <ac:spMk id="3" creationId="{0FB567CD-516F-F3A4-61AC-0E4B512261D6}"/>
          </ac:spMkLst>
        </pc:spChg>
        <pc:spChg chg="add del">
          <ac:chgData name="Cecile Robertson" userId="60d9e854ded97a0d" providerId="LiveId" clId="{65D81530-A6A4-40A2-9A62-26A0E2A241CD}" dt="2026-03-20T04:01:41.387" v="267" actId="26606"/>
          <ac:spMkLst>
            <pc:docMk/>
            <pc:sldMk cId="1525798082" sldId="261"/>
            <ac:spMk id="10" creationId="{45D37F4E-DDB4-456B-97E0-9937730A039F}"/>
          </ac:spMkLst>
        </pc:spChg>
        <pc:spChg chg="add del">
          <ac:chgData name="Cecile Robertson" userId="60d9e854ded97a0d" providerId="LiveId" clId="{65D81530-A6A4-40A2-9A62-26A0E2A241CD}" dt="2026-03-20T04:01:41.387" v="267" actId="26606"/>
          <ac:spMkLst>
            <pc:docMk/>
            <pc:sldMk cId="1525798082" sldId="261"/>
            <ac:spMk id="12" creationId="{B2DD41CD-8F47-4F56-AD12-4E2FF7696987}"/>
          </ac:spMkLst>
        </pc:spChg>
        <pc:spChg chg="add">
          <ac:chgData name="Cecile Robertson" userId="60d9e854ded97a0d" providerId="LiveId" clId="{65D81530-A6A4-40A2-9A62-26A0E2A241CD}" dt="2026-03-20T04:01:41.387" v="267" actId="26606"/>
          <ac:spMkLst>
            <pc:docMk/>
            <pc:sldMk cId="1525798082" sldId="261"/>
            <ac:spMk id="17" creationId="{DB304A14-32D0-4873-B914-423ED7B8DAFD}"/>
          </ac:spMkLst>
        </pc:spChg>
        <pc:spChg chg="add">
          <ac:chgData name="Cecile Robertson" userId="60d9e854ded97a0d" providerId="LiveId" clId="{65D81530-A6A4-40A2-9A62-26A0E2A241CD}" dt="2026-03-20T04:01:41.387" v="267" actId="26606"/>
          <ac:spMkLst>
            <pc:docMk/>
            <pc:sldMk cId="1525798082" sldId="261"/>
            <ac:spMk id="19" creationId="{1D460C86-854F-4FB3-ABC2-E823D8FEB9DB}"/>
          </ac:spMkLst>
        </pc:spChg>
        <pc:spChg chg="add">
          <ac:chgData name="Cecile Robertson" userId="60d9e854ded97a0d" providerId="LiveId" clId="{65D81530-A6A4-40A2-9A62-26A0E2A241CD}" dt="2026-03-20T04:01:41.387" v="267" actId="26606"/>
          <ac:spMkLst>
            <pc:docMk/>
            <pc:sldMk cId="1525798082" sldId="261"/>
            <ac:spMk id="21" creationId="{BB48116A-278A-4CC5-89D3-9DE8E8FF1245}"/>
          </ac:spMkLst>
        </pc:spChg>
        <pc:picChg chg="add del mod">
          <ac:chgData name="Cecile Robertson" userId="60d9e854ded97a0d" providerId="LiveId" clId="{65D81530-A6A4-40A2-9A62-26A0E2A241CD}" dt="2026-03-20T04:00:53.256" v="265" actId="21"/>
          <ac:picMkLst>
            <pc:docMk/>
            <pc:sldMk cId="1525798082" sldId="261"/>
            <ac:picMk id="5" creationId="{479006EE-4DD9-A910-D6A1-4C1AEDDA1EEF}"/>
          </ac:picMkLst>
        </pc:picChg>
        <pc:picChg chg="add mod">
          <ac:chgData name="Cecile Robertson" userId="60d9e854ded97a0d" providerId="LiveId" clId="{65D81530-A6A4-40A2-9A62-26A0E2A241CD}" dt="2026-03-20T04:01:46.342" v="269" actId="1076"/>
          <ac:picMkLst>
            <pc:docMk/>
            <pc:sldMk cId="1525798082" sldId="261"/>
            <ac:picMk id="7" creationId="{CD8B485F-C101-64D2-50F6-D24A572AA46A}"/>
          </ac:picMkLst>
        </pc:picChg>
      </pc:sldChg>
      <pc:sldChg chg="addSp modSp new mod setBg">
        <pc:chgData name="Cecile Robertson" userId="60d9e854ded97a0d" providerId="LiveId" clId="{65D81530-A6A4-40A2-9A62-26A0E2A241CD}" dt="2026-03-20T04:03:23.251" v="281" actId="14100"/>
        <pc:sldMkLst>
          <pc:docMk/>
          <pc:sldMk cId="258706270" sldId="262"/>
        </pc:sldMkLst>
        <pc:spChg chg="mod">
          <ac:chgData name="Cecile Robertson" userId="60d9e854ded97a0d" providerId="LiveId" clId="{65D81530-A6A4-40A2-9A62-26A0E2A241CD}" dt="2026-03-20T04:03:20.681" v="280" actId="27636"/>
          <ac:spMkLst>
            <pc:docMk/>
            <pc:sldMk cId="258706270" sldId="262"/>
            <ac:spMk id="2" creationId="{3DC2DB29-0F4E-375A-9458-AAF34AB6F34B}"/>
          </ac:spMkLst>
        </pc:spChg>
        <pc:spChg chg="mod">
          <ac:chgData name="Cecile Robertson" userId="60d9e854ded97a0d" providerId="LiveId" clId="{65D81530-A6A4-40A2-9A62-26A0E2A241CD}" dt="2026-03-20T04:03:23.251" v="281" actId="14100"/>
          <ac:spMkLst>
            <pc:docMk/>
            <pc:sldMk cId="258706270" sldId="262"/>
            <ac:spMk id="3" creationId="{89870833-3A29-A6FC-625A-EC6B7CF27E1D}"/>
          </ac:spMkLst>
        </pc:spChg>
        <pc:spChg chg="add">
          <ac:chgData name="Cecile Robertson" userId="60d9e854ded97a0d" providerId="LiveId" clId="{65D81530-A6A4-40A2-9A62-26A0E2A241CD}" dt="2026-03-20T04:02:49.424" v="274" actId="26606"/>
          <ac:spMkLst>
            <pc:docMk/>
            <pc:sldMk cId="258706270" sldId="262"/>
            <ac:spMk id="10" creationId="{DB304A14-32D0-4873-B914-423ED7B8DAFD}"/>
          </ac:spMkLst>
        </pc:spChg>
        <pc:spChg chg="add">
          <ac:chgData name="Cecile Robertson" userId="60d9e854ded97a0d" providerId="LiveId" clId="{65D81530-A6A4-40A2-9A62-26A0E2A241CD}" dt="2026-03-20T04:02:49.424" v="274" actId="26606"/>
          <ac:spMkLst>
            <pc:docMk/>
            <pc:sldMk cId="258706270" sldId="262"/>
            <ac:spMk id="12" creationId="{1D460C86-854F-4FB3-ABC2-E823D8FEB9DB}"/>
          </ac:spMkLst>
        </pc:spChg>
        <pc:spChg chg="add">
          <ac:chgData name="Cecile Robertson" userId="60d9e854ded97a0d" providerId="LiveId" clId="{65D81530-A6A4-40A2-9A62-26A0E2A241CD}" dt="2026-03-20T04:02:49.424" v="274" actId="26606"/>
          <ac:spMkLst>
            <pc:docMk/>
            <pc:sldMk cId="258706270" sldId="262"/>
            <ac:spMk id="14" creationId="{BB48116A-278A-4CC5-89D3-9DE8E8FF1245}"/>
          </ac:spMkLst>
        </pc:spChg>
        <pc:picChg chg="add mod">
          <ac:chgData name="Cecile Robertson" userId="60d9e854ded97a0d" providerId="LiveId" clId="{65D81530-A6A4-40A2-9A62-26A0E2A241CD}" dt="2026-03-20T04:02:53.605" v="276" actId="1076"/>
          <ac:picMkLst>
            <pc:docMk/>
            <pc:sldMk cId="258706270" sldId="262"/>
            <ac:picMk id="5" creationId="{EBDDA3B4-0B2C-7F5F-08C2-116661041F16}"/>
          </ac:picMkLst>
        </pc:picChg>
      </pc:sldChg>
      <pc:sldChg chg="addSp modSp new mod setBg">
        <pc:chgData name="Cecile Robertson" userId="60d9e854ded97a0d" providerId="LiveId" clId="{65D81530-A6A4-40A2-9A62-26A0E2A241CD}" dt="2026-03-20T04:05:10.970" v="304" actId="122"/>
        <pc:sldMkLst>
          <pc:docMk/>
          <pc:sldMk cId="1485775355" sldId="263"/>
        </pc:sldMkLst>
        <pc:spChg chg="mod">
          <ac:chgData name="Cecile Robertson" userId="60d9e854ded97a0d" providerId="LiveId" clId="{65D81530-A6A4-40A2-9A62-26A0E2A241CD}" dt="2026-03-20T04:04:50.026" v="297" actId="26606"/>
          <ac:spMkLst>
            <pc:docMk/>
            <pc:sldMk cId="1485775355" sldId="263"/>
            <ac:spMk id="2" creationId="{B45CA193-29BE-9571-8E88-665E2AE737F5}"/>
          </ac:spMkLst>
        </pc:spChg>
        <pc:spChg chg="mod">
          <ac:chgData name="Cecile Robertson" userId="60d9e854ded97a0d" providerId="LiveId" clId="{65D81530-A6A4-40A2-9A62-26A0E2A241CD}" dt="2026-03-20T04:05:10.970" v="304" actId="122"/>
          <ac:spMkLst>
            <pc:docMk/>
            <pc:sldMk cId="1485775355" sldId="263"/>
            <ac:spMk id="3" creationId="{4C31DEBD-DFD7-9A58-1860-43E5D5D11616}"/>
          </ac:spMkLst>
        </pc:spChg>
        <pc:spChg chg="add">
          <ac:chgData name="Cecile Robertson" userId="60d9e854ded97a0d" providerId="LiveId" clId="{65D81530-A6A4-40A2-9A62-26A0E2A241CD}" dt="2026-03-20T04:04:50.026" v="297" actId="26606"/>
          <ac:spMkLst>
            <pc:docMk/>
            <pc:sldMk cId="1485775355" sldId="263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04:04:50.026" v="297" actId="26606"/>
          <ac:spMkLst>
            <pc:docMk/>
            <pc:sldMk cId="1485775355" sldId="263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04:04:50.026" v="297" actId="26606"/>
          <ac:spMkLst>
            <pc:docMk/>
            <pc:sldMk cId="1485775355" sldId="263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3-20T04:06:24.113" v="311" actId="122"/>
        <pc:sldMkLst>
          <pc:docMk/>
          <pc:sldMk cId="3142382063" sldId="264"/>
        </pc:sldMkLst>
        <pc:spChg chg="mod">
          <ac:chgData name="Cecile Robertson" userId="60d9e854ded97a0d" providerId="LiveId" clId="{65D81530-A6A4-40A2-9A62-26A0E2A241CD}" dt="2026-03-20T04:06:24.113" v="311" actId="122"/>
          <ac:spMkLst>
            <pc:docMk/>
            <pc:sldMk cId="3142382063" sldId="264"/>
            <ac:spMk id="2" creationId="{ABC5B9FD-C525-3FAE-C32D-E783E9CEAC61}"/>
          </ac:spMkLst>
        </pc:spChg>
        <pc:spChg chg="del">
          <ac:chgData name="Cecile Robertson" userId="60d9e854ded97a0d" providerId="LiveId" clId="{65D81530-A6A4-40A2-9A62-26A0E2A241CD}" dt="2026-03-20T04:05:45.152" v="307"/>
          <ac:spMkLst>
            <pc:docMk/>
            <pc:sldMk cId="3142382063" sldId="264"/>
            <ac:spMk id="3" creationId="{218DF355-DFE5-9D43-4BFB-96A05C5CF0FA}"/>
          </ac:spMkLst>
        </pc:spChg>
        <pc:spChg chg="add del mod">
          <ac:chgData name="Cecile Robertson" userId="60d9e854ded97a0d" providerId="LiveId" clId="{65D81530-A6A4-40A2-9A62-26A0E2A241CD}" dt="2026-03-20T04:05:57.650" v="308" actId="26606"/>
          <ac:spMkLst>
            <pc:docMk/>
            <pc:sldMk cId="3142382063" sldId="264"/>
            <ac:spMk id="4" creationId="{39C7C4DE-5E5C-5971-5073-C96015F1B1A4}"/>
          </ac:spMkLst>
        </pc:spChg>
        <pc:spChg chg="add">
          <ac:chgData name="Cecile Robertson" userId="60d9e854ded97a0d" providerId="LiveId" clId="{65D81530-A6A4-40A2-9A62-26A0E2A241CD}" dt="2026-03-20T04:05:57.650" v="308" actId="26606"/>
          <ac:spMkLst>
            <pc:docMk/>
            <pc:sldMk cId="3142382063" sldId="264"/>
            <ac:spMk id="11" creationId="{DB304A14-32D0-4873-B914-423ED7B8DAFD}"/>
          </ac:spMkLst>
        </pc:spChg>
        <pc:spChg chg="add">
          <ac:chgData name="Cecile Robertson" userId="60d9e854ded97a0d" providerId="LiveId" clId="{65D81530-A6A4-40A2-9A62-26A0E2A241CD}" dt="2026-03-20T04:05:57.650" v="308" actId="26606"/>
          <ac:spMkLst>
            <pc:docMk/>
            <pc:sldMk cId="3142382063" sldId="264"/>
            <ac:spMk id="13" creationId="{1D460C86-854F-4FB3-ABC2-E823D8FEB9DB}"/>
          </ac:spMkLst>
        </pc:spChg>
        <pc:spChg chg="add">
          <ac:chgData name="Cecile Robertson" userId="60d9e854ded97a0d" providerId="LiveId" clId="{65D81530-A6A4-40A2-9A62-26A0E2A241CD}" dt="2026-03-20T04:05:57.650" v="308" actId="26606"/>
          <ac:spMkLst>
            <pc:docMk/>
            <pc:sldMk cId="3142382063" sldId="264"/>
            <ac:spMk id="15" creationId="{BB48116A-278A-4CC5-89D3-9DE8E8FF1245}"/>
          </ac:spMkLst>
        </pc:spChg>
        <pc:graphicFrameChg chg="add">
          <ac:chgData name="Cecile Robertson" userId="60d9e854ded97a0d" providerId="LiveId" clId="{65D81530-A6A4-40A2-9A62-26A0E2A241CD}" dt="2026-03-20T04:05:57.650" v="308" actId="26606"/>
          <ac:graphicFrameMkLst>
            <pc:docMk/>
            <pc:sldMk cId="3142382063" sldId="264"/>
            <ac:graphicFrameMk id="6" creationId="{B8734472-A5B8-230E-1028-C33A0B347AC6}"/>
          </ac:graphicFrameMkLst>
        </pc:graphicFrameChg>
        <pc:picChg chg="add mod">
          <ac:chgData name="Cecile Robertson" userId="60d9e854ded97a0d" providerId="LiveId" clId="{65D81530-A6A4-40A2-9A62-26A0E2A241CD}" dt="2026-03-20T04:06:06.726" v="310" actId="1076"/>
          <ac:picMkLst>
            <pc:docMk/>
            <pc:sldMk cId="3142382063" sldId="264"/>
            <ac:picMk id="7" creationId="{6B1F6291-BCAE-DED3-083F-78EA38B1E149}"/>
          </ac:picMkLst>
        </pc:picChg>
      </pc:sldChg>
      <pc:sldChg chg="addSp delSp modSp new del mod">
        <pc:chgData name="Cecile Robertson" userId="60d9e854ded97a0d" providerId="LiveId" clId="{65D81530-A6A4-40A2-9A62-26A0E2A241CD}" dt="2026-03-20T04:09:11.760" v="316" actId="2696"/>
        <pc:sldMkLst>
          <pc:docMk/>
          <pc:sldMk cId="131607723" sldId="265"/>
        </pc:sldMkLst>
        <pc:spChg chg="mod">
          <ac:chgData name="Cecile Robertson" userId="60d9e854ded97a0d" providerId="LiveId" clId="{65D81530-A6A4-40A2-9A62-26A0E2A241CD}" dt="2026-03-20T04:06:48.743" v="313"/>
          <ac:spMkLst>
            <pc:docMk/>
            <pc:sldMk cId="131607723" sldId="265"/>
            <ac:spMk id="2" creationId="{50940B6F-A1DF-C7A8-31A4-AC8B9657DC54}"/>
          </ac:spMkLst>
        </pc:spChg>
        <pc:spChg chg="del">
          <ac:chgData name="Cecile Robertson" userId="60d9e854ded97a0d" providerId="LiveId" clId="{65D81530-A6A4-40A2-9A62-26A0E2A241CD}" dt="2026-03-20T04:07:03.103" v="314"/>
          <ac:spMkLst>
            <pc:docMk/>
            <pc:sldMk cId="131607723" sldId="265"/>
            <ac:spMk id="3" creationId="{64E6AC42-33B0-0888-3B35-7FB650154CAB}"/>
          </ac:spMkLst>
        </pc:spChg>
        <pc:spChg chg="add mod">
          <ac:chgData name="Cecile Robertson" userId="60d9e854ded97a0d" providerId="LiveId" clId="{65D81530-A6A4-40A2-9A62-26A0E2A241CD}" dt="2026-03-20T04:07:07.994" v="315" actId="20577"/>
          <ac:spMkLst>
            <pc:docMk/>
            <pc:sldMk cId="131607723" sldId="265"/>
            <ac:spMk id="4" creationId="{7A27CFB8-E491-53EA-70D0-7D60D516C876}"/>
          </ac:spMkLst>
        </pc:spChg>
      </pc:sldChg>
      <pc:sldChg chg="addSp delSp modSp new mod setBg">
        <pc:chgData name="Cecile Robertson" userId="60d9e854ded97a0d" providerId="LiveId" clId="{65D81530-A6A4-40A2-9A62-26A0E2A241CD}" dt="2026-03-20T04:24:46.333" v="504"/>
        <pc:sldMkLst>
          <pc:docMk/>
          <pc:sldMk cId="2464712764" sldId="265"/>
        </pc:sldMkLst>
        <pc:spChg chg="mod">
          <ac:chgData name="Cecile Robertson" userId="60d9e854ded97a0d" providerId="LiveId" clId="{65D81530-A6A4-40A2-9A62-26A0E2A241CD}" dt="2026-03-20T04:23:44.866" v="503" actId="26606"/>
          <ac:spMkLst>
            <pc:docMk/>
            <pc:sldMk cId="2464712764" sldId="265"/>
            <ac:spMk id="2" creationId="{2EABCC07-A179-718B-8E67-82C5C9BF1AE9}"/>
          </ac:spMkLst>
        </pc:spChg>
        <pc:spChg chg="del mod">
          <ac:chgData name="Cecile Robertson" userId="60d9e854ded97a0d" providerId="LiveId" clId="{65D81530-A6A4-40A2-9A62-26A0E2A241CD}" dt="2026-03-20T04:14:09.793" v="384" actId="26606"/>
          <ac:spMkLst>
            <pc:docMk/>
            <pc:sldMk cId="2464712764" sldId="265"/>
            <ac:spMk id="3" creationId="{29C6E6EA-CC7B-E6EA-58A3-85AA14527095}"/>
          </ac:spMkLst>
        </pc:spChg>
        <pc:spChg chg="add del">
          <ac:chgData name="Cecile Robertson" userId="60d9e854ded97a0d" providerId="LiveId" clId="{65D81530-A6A4-40A2-9A62-26A0E2A241CD}" dt="2026-03-20T04:21:43.017" v="488" actId="26606"/>
          <ac:spMkLst>
            <pc:docMk/>
            <pc:sldMk cId="2464712764" sldId="265"/>
            <ac:spMk id="9" creationId="{2659FDB4-FCBE-4A89-B46D-43D4FA54464D}"/>
          </ac:spMkLst>
        </pc:spChg>
        <pc:spChg chg="add del">
          <ac:chgData name="Cecile Robertson" userId="60d9e854ded97a0d" providerId="LiveId" clId="{65D81530-A6A4-40A2-9A62-26A0E2A241CD}" dt="2026-03-20T04:23:44.866" v="503" actId="26606"/>
          <ac:spMkLst>
            <pc:docMk/>
            <pc:sldMk cId="2464712764" sldId="265"/>
            <ac:spMk id="16" creationId="{CB6E2F43-29E9-49D9-91FC-E5FEFAAA70DE}"/>
          </ac:spMkLst>
        </pc:spChg>
        <pc:spChg chg="add del">
          <ac:chgData name="Cecile Robertson" userId="60d9e854ded97a0d" providerId="LiveId" clId="{65D81530-A6A4-40A2-9A62-26A0E2A241CD}" dt="2026-03-20T04:23:44.866" v="503" actId="26606"/>
          <ac:spMkLst>
            <pc:docMk/>
            <pc:sldMk cId="2464712764" sldId="265"/>
            <ac:spMk id="18" creationId="{3BA62E19-CD42-4C09-B825-844B4943D49D}"/>
          </ac:spMkLst>
        </pc:spChg>
        <pc:spChg chg="add del">
          <ac:chgData name="Cecile Robertson" userId="60d9e854ded97a0d" providerId="LiveId" clId="{65D81530-A6A4-40A2-9A62-26A0E2A241CD}" dt="2026-03-20T04:23:44.866" v="503" actId="26606"/>
          <ac:spMkLst>
            <pc:docMk/>
            <pc:sldMk cId="2464712764" sldId="265"/>
            <ac:spMk id="20" creationId="{8E63CC27-1C86-4653-8866-79C24C5C51FB}"/>
          </ac:spMkLst>
        </pc:spChg>
        <pc:spChg chg="add del">
          <ac:chgData name="Cecile Robertson" userId="60d9e854ded97a0d" providerId="LiveId" clId="{65D81530-A6A4-40A2-9A62-26A0E2A241CD}" dt="2026-03-20T04:22:43.493" v="496" actId="26606"/>
          <ac:spMkLst>
            <pc:docMk/>
            <pc:sldMk cId="2464712764" sldId="265"/>
            <ac:spMk id="22" creationId="{CB6E2F43-29E9-49D9-91FC-E5FEFAAA70DE}"/>
          </ac:spMkLst>
        </pc:spChg>
        <pc:spChg chg="add del">
          <ac:chgData name="Cecile Robertson" userId="60d9e854ded97a0d" providerId="LiveId" clId="{65D81530-A6A4-40A2-9A62-26A0E2A241CD}" dt="2026-03-20T04:22:43.493" v="496" actId="26606"/>
          <ac:spMkLst>
            <pc:docMk/>
            <pc:sldMk cId="2464712764" sldId="265"/>
            <ac:spMk id="23" creationId="{3BA62E19-CD42-4C09-B825-844B4943D49D}"/>
          </ac:spMkLst>
        </pc:spChg>
        <pc:spChg chg="add del">
          <ac:chgData name="Cecile Robertson" userId="60d9e854ded97a0d" providerId="LiveId" clId="{65D81530-A6A4-40A2-9A62-26A0E2A241CD}" dt="2026-03-20T04:22:43.493" v="496" actId="26606"/>
          <ac:spMkLst>
            <pc:docMk/>
            <pc:sldMk cId="2464712764" sldId="265"/>
            <ac:spMk id="24" creationId="{8E63CC27-1C86-4653-8866-79C24C5C51FB}"/>
          </ac:spMkLst>
        </pc:spChg>
        <pc:spChg chg="add del">
          <ac:chgData name="Cecile Robertson" userId="60d9e854ded97a0d" providerId="LiveId" clId="{65D81530-A6A4-40A2-9A62-26A0E2A241CD}" dt="2026-03-20T04:23:14.646" v="498" actId="26606"/>
          <ac:spMkLst>
            <pc:docMk/>
            <pc:sldMk cId="2464712764" sldId="265"/>
            <ac:spMk id="25" creationId="{7D144591-E9E9-4209-8701-3BB48A917D51}"/>
          </ac:spMkLst>
        </pc:spChg>
        <pc:spChg chg="add del">
          <ac:chgData name="Cecile Robertson" userId="60d9e854ded97a0d" providerId="LiveId" clId="{65D81530-A6A4-40A2-9A62-26A0E2A241CD}" dt="2026-03-20T04:23:21.908" v="500" actId="26606"/>
          <ac:spMkLst>
            <pc:docMk/>
            <pc:sldMk cId="2464712764" sldId="265"/>
            <ac:spMk id="27" creationId="{F68B3F68-107C-434F-AA38-110D5EA91B85}"/>
          </ac:spMkLst>
        </pc:spChg>
        <pc:spChg chg="add del">
          <ac:chgData name="Cecile Robertson" userId="60d9e854ded97a0d" providerId="LiveId" clId="{65D81530-A6A4-40A2-9A62-26A0E2A241CD}" dt="2026-03-20T04:23:21.908" v="500" actId="26606"/>
          <ac:spMkLst>
            <pc:docMk/>
            <pc:sldMk cId="2464712764" sldId="265"/>
            <ac:spMk id="28" creationId="{BACC6370-2D7E-4714-9D71-7542949D7D5D}"/>
          </ac:spMkLst>
        </pc:spChg>
        <pc:spChg chg="add del">
          <ac:chgData name="Cecile Robertson" userId="60d9e854ded97a0d" providerId="LiveId" clId="{65D81530-A6A4-40A2-9A62-26A0E2A241CD}" dt="2026-03-20T04:23:21.908" v="500" actId="26606"/>
          <ac:spMkLst>
            <pc:docMk/>
            <pc:sldMk cId="2464712764" sldId="265"/>
            <ac:spMk id="29" creationId="{AAD0DBB9-1A4B-4391-81D4-CB19F9AB918A}"/>
          </ac:spMkLst>
        </pc:spChg>
        <pc:spChg chg="add del">
          <ac:chgData name="Cecile Robertson" userId="60d9e854ded97a0d" providerId="LiveId" clId="{65D81530-A6A4-40A2-9A62-26A0E2A241CD}" dt="2026-03-20T04:23:21.908" v="500" actId="26606"/>
          <ac:spMkLst>
            <pc:docMk/>
            <pc:sldMk cId="2464712764" sldId="265"/>
            <ac:spMk id="31" creationId="{063BBA22-50EA-4C4D-BE05-F1CE4E63AA56}"/>
          </ac:spMkLst>
        </pc:spChg>
        <pc:spChg chg="add del">
          <ac:chgData name="Cecile Robertson" userId="60d9e854ded97a0d" providerId="LiveId" clId="{65D81530-A6A4-40A2-9A62-26A0E2A241CD}" dt="2026-03-20T04:23:44.833" v="502" actId="26606"/>
          <ac:spMkLst>
            <pc:docMk/>
            <pc:sldMk cId="2464712764" sldId="265"/>
            <ac:spMk id="33" creationId="{7D144591-E9E9-4209-8701-3BB48A917D51}"/>
          </ac:spMkLst>
        </pc:spChg>
        <pc:spChg chg="add">
          <ac:chgData name="Cecile Robertson" userId="60d9e854ded97a0d" providerId="LiveId" clId="{65D81530-A6A4-40A2-9A62-26A0E2A241CD}" dt="2026-03-20T04:23:44.866" v="503" actId="26606"/>
          <ac:spMkLst>
            <pc:docMk/>
            <pc:sldMk cId="2464712764" sldId="265"/>
            <ac:spMk id="35" creationId="{955A2079-FA98-4876-80F0-72364A7D2EA4}"/>
          </ac:spMkLst>
        </pc:spChg>
        <pc:graphicFrameChg chg="add mod modGraphic">
          <ac:chgData name="Cecile Robertson" userId="60d9e854ded97a0d" providerId="LiveId" clId="{65D81530-A6A4-40A2-9A62-26A0E2A241CD}" dt="2026-03-20T04:24:46.333" v="504"/>
          <ac:graphicFrameMkLst>
            <pc:docMk/>
            <pc:sldMk cId="2464712764" sldId="265"/>
            <ac:graphicFrameMk id="5" creationId="{D050A5EB-1A2A-917F-01F5-F5346DA1C70D}"/>
          </ac:graphicFrameMkLst>
        </pc:graphicFrameChg>
        <pc:cxnChg chg="add del">
          <ac:chgData name="Cecile Robertson" userId="60d9e854ded97a0d" providerId="LiveId" clId="{65D81530-A6A4-40A2-9A62-26A0E2A241CD}" dt="2026-03-20T04:21:43.017" v="488" actId="26606"/>
          <ac:cxnSpMkLst>
            <pc:docMk/>
            <pc:sldMk cId="2464712764" sldId="265"/>
            <ac:cxnSpMk id="11" creationId="{C8F51B3F-8331-4E4A-AE96-D47B1006EEAD}"/>
          </ac:cxnSpMkLst>
        </pc:cxnChg>
      </pc:sldChg>
      <pc:sldChg chg="addSp modSp new mod setBg">
        <pc:chgData name="Cecile Robertson" userId="60d9e854ded97a0d" providerId="LiveId" clId="{65D81530-A6A4-40A2-9A62-26A0E2A241CD}" dt="2026-03-20T04:18:11.023" v="469" actId="14100"/>
        <pc:sldMkLst>
          <pc:docMk/>
          <pc:sldMk cId="3775173525" sldId="266"/>
        </pc:sldMkLst>
        <pc:spChg chg="mod">
          <ac:chgData name="Cecile Robertson" userId="60d9e854ded97a0d" providerId="LiveId" clId="{65D81530-A6A4-40A2-9A62-26A0E2A241CD}" dt="2026-03-20T04:17:55.800" v="458" actId="26606"/>
          <ac:spMkLst>
            <pc:docMk/>
            <pc:sldMk cId="3775173525" sldId="266"/>
            <ac:spMk id="2" creationId="{83D2AC62-57B0-C801-E19D-31C2EB030450}"/>
          </ac:spMkLst>
        </pc:spChg>
        <pc:spChg chg="mod">
          <ac:chgData name="Cecile Robertson" userId="60d9e854ded97a0d" providerId="LiveId" clId="{65D81530-A6A4-40A2-9A62-26A0E2A241CD}" dt="2026-03-20T04:18:11.023" v="469" actId="14100"/>
          <ac:spMkLst>
            <pc:docMk/>
            <pc:sldMk cId="3775173525" sldId="266"/>
            <ac:spMk id="3" creationId="{D63C5F45-5C21-98DA-1276-E857C19D4701}"/>
          </ac:spMkLst>
        </pc:spChg>
        <pc:spChg chg="add">
          <ac:chgData name="Cecile Robertson" userId="60d9e854ded97a0d" providerId="LiveId" clId="{65D81530-A6A4-40A2-9A62-26A0E2A241CD}" dt="2026-03-20T04:17:55.800" v="458" actId="26606"/>
          <ac:spMkLst>
            <pc:docMk/>
            <pc:sldMk cId="3775173525" sldId="266"/>
            <ac:spMk id="8" creationId="{1709F1D5-B0F1-4714-A239-E5B61C161915}"/>
          </ac:spMkLst>
        </pc:spChg>
        <pc:spChg chg="add">
          <ac:chgData name="Cecile Robertson" userId="60d9e854ded97a0d" providerId="LiveId" clId="{65D81530-A6A4-40A2-9A62-26A0E2A241CD}" dt="2026-03-20T04:17:55.800" v="458" actId="26606"/>
          <ac:spMkLst>
            <pc:docMk/>
            <pc:sldMk cId="3775173525" sldId="266"/>
            <ac:spMk id="10" creationId="{228FB460-D3FF-4440-A020-05982A09E517}"/>
          </ac:spMkLst>
        </pc:spChg>
        <pc:spChg chg="add">
          <ac:chgData name="Cecile Robertson" userId="60d9e854ded97a0d" providerId="LiveId" clId="{65D81530-A6A4-40A2-9A62-26A0E2A241CD}" dt="2026-03-20T04:17:55.800" v="458" actId="26606"/>
          <ac:spMkLst>
            <pc:docMk/>
            <pc:sldMk cId="3775173525" sldId="266"/>
            <ac:spMk id="12" creationId="{14847E93-7DC1-4D4B-8829-B19AA7137C50}"/>
          </ac:spMkLst>
        </pc:spChg>
        <pc:spChg chg="add">
          <ac:chgData name="Cecile Robertson" userId="60d9e854ded97a0d" providerId="LiveId" clId="{65D81530-A6A4-40A2-9A62-26A0E2A241CD}" dt="2026-03-20T04:17:55.800" v="458" actId="26606"/>
          <ac:spMkLst>
            <pc:docMk/>
            <pc:sldMk cId="3775173525" sldId="266"/>
            <ac:spMk id="14" creationId="{5566D6E1-03A1-4D73-A4E0-35D74D568A04}"/>
          </ac:spMkLst>
        </pc:spChg>
        <pc:spChg chg="add">
          <ac:chgData name="Cecile Robertson" userId="60d9e854ded97a0d" providerId="LiveId" clId="{65D81530-A6A4-40A2-9A62-26A0E2A241CD}" dt="2026-03-20T04:17:55.800" v="458" actId="26606"/>
          <ac:spMkLst>
            <pc:docMk/>
            <pc:sldMk cId="3775173525" sldId="266"/>
            <ac:spMk id="16" creationId="{9F835A99-04AC-494A-A572-AFE8413CC938}"/>
          </ac:spMkLst>
        </pc:spChg>
        <pc:spChg chg="add">
          <ac:chgData name="Cecile Robertson" userId="60d9e854ded97a0d" providerId="LiveId" clId="{65D81530-A6A4-40A2-9A62-26A0E2A241CD}" dt="2026-03-20T04:17:55.800" v="458" actId="26606"/>
          <ac:spMkLst>
            <pc:docMk/>
            <pc:sldMk cId="3775173525" sldId="266"/>
            <ac:spMk id="18" creationId="{7B786209-1B0B-4CA9-9BDD-F7327066A84D}"/>
          </ac:spMkLst>
        </pc:spChg>
        <pc:spChg chg="add">
          <ac:chgData name="Cecile Robertson" userId="60d9e854ded97a0d" providerId="LiveId" clId="{65D81530-A6A4-40A2-9A62-26A0E2A241CD}" dt="2026-03-20T04:17:55.800" v="458" actId="26606"/>
          <ac:spMkLst>
            <pc:docMk/>
            <pc:sldMk cId="3775173525" sldId="266"/>
            <ac:spMk id="20" creationId="{2D2964BB-484D-45AE-AD66-D407D0629652}"/>
          </ac:spMkLst>
        </pc:spChg>
        <pc:spChg chg="add">
          <ac:chgData name="Cecile Robertson" userId="60d9e854ded97a0d" providerId="LiveId" clId="{65D81530-A6A4-40A2-9A62-26A0E2A241CD}" dt="2026-03-20T04:17:55.800" v="458" actId="26606"/>
          <ac:spMkLst>
            <pc:docMk/>
            <pc:sldMk cId="3775173525" sldId="266"/>
            <ac:spMk id="22" creationId="{6691AC69-A76E-4DAB-B565-468B6B87ACF3}"/>
          </ac:spMkLst>
        </pc:spChg>
      </pc:sldChg>
      <pc:sldChg chg="addSp modSp new mod setBg">
        <pc:chgData name="Cecile Robertson" userId="60d9e854ded97a0d" providerId="LiveId" clId="{65D81530-A6A4-40A2-9A62-26A0E2A241CD}" dt="2026-03-20T04:18:14.940" v="470" actId="26606"/>
        <pc:sldMkLst>
          <pc:docMk/>
          <pc:sldMk cId="2787004405" sldId="267"/>
        </pc:sldMkLst>
        <pc:spChg chg="mod">
          <ac:chgData name="Cecile Robertson" userId="60d9e854ded97a0d" providerId="LiveId" clId="{65D81530-A6A4-40A2-9A62-26A0E2A241CD}" dt="2026-03-20T04:18:14.940" v="470" actId="26606"/>
          <ac:spMkLst>
            <pc:docMk/>
            <pc:sldMk cId="2787004405" sldId="267"/>
            <ac:spMk id="2" creationId="{48AA114D-3A9A-5DAC-1F11-221E5B02E88F}"/>
          </ac:spMkLst>
        </pc:spChg>
        <pc:spChg chg="mod">
          <ac:chgData name="Cecile Robertson" userId="60d9e854ded97a0d" providerId="LiveId" clId="{65D81530-A6A4-40A2-9A62-26A0E2A241CD}" dt="2026-03-20T04:18:14.940" v="470" actId="26606"/>
          <ac:spMkLst>
            <pc:docMk/>
            <pc:sldMk cId="2787004405" sldId="267"/>
            <ac:spMk id="3" creationId="{0F5F90E1-6226-3E6F-C4D8-13825067C11A}"/>
          </ac:spMkLst>
        </pc:spChg>
        <pc:spChg chg="add">
          <ac:chgData name="Cecile Robertson" userId="60d9e854ded97a0d" providerId="LiveId" clId="{65D81530-A6A4-40A2-9A62-26A0E2A241CD}" dt="2026-03-20T04:18:14.940" v="470" actId="26606"/>
          <ac:spMkLst>
            <pc:docMk/>
            <pc:sldMk cId="2787004405" sldId="267"/>
            <ac:spMk id="8" creationId="{1709F1D5-B0F1-4714-A239-E5B61C161915}"/>
          </ac:spMkLst>
        </pc:spChg>
        <pc:spChg chg="add">
          <ac:chgData name="Cecile Robertson" userId="60d9e854ded97a0d" providerId="LiveId" clId="{65D81530-A6A4-40A2-9A62-26A0E2A241CD}" dt="2026-03-20T04:18:14.940" v="470" actId="26606"/>
          <ac:spMkLst>
            <pc:docMk/>
            <pc:sldMk cId="2787004405" sldId="267"/>
            <ac:spMk id="10" creationId="{228FB460-D3FF-4440-A020-05982A09E517}"/>
          </ac:spMkLst>
        </pc:spChg>
        <pc:spChg chg="add">
          <ac:chgData name="Cecile Robertson" userId="60d9e854ded97a0d" providerId="LiveId" clId="{65D81530-A6A4-40A2-9A62-26A0E2A241CD}" dt="2026-03-20T04:18:14.940" v="470" actId="26606"/>
          <ac:spMkLst>
            <pc:docMk/>
            <pc:sldMk cId="2787004405" sldId="267"/>
            <ac:spMk id="12" creationId="{14847E93-7DC1-4D4B-8829-B19AA7137C50}"/>
          </ac:spMkLst>
        </pc:spChg>
        <pc:spChg chg="add">
          <ac:chgData name="Cecile Robertson" userId="60d9e854ded97a0d" providerId="LiveId" clId="{65D81530-A6A4-40A2-9A62-26A0E2A241CD}" dt="2026-03-20T04:18:14.940" v="470" actId="26606"/>
          <ac:spMkLst>
            <pc:docMk/>
            <pc:sldMk cId="2787004405" sldId="267"/>
            <ac:spMk id="14" creationId="{5566D6E1-03A1-4D73-A4E0-35D74D568A04}"/>
          </ac:spMkLst>
        </pc:spChg>
        <pc:spChg chg="add">
          <ac:chgData name="Cecile Robertson" userId="60d9e854ded97a0d" providerId="LiveId" clId="{65D81530-A6A4-40A2-9A62-26A0E2A241CD}" dt="2026-03-20T04:18:14.940" v="470" actId="26606"/>
          <ac:spMkLst>
            <pc:docMk/>
            <pc:sldMk cId="2787004405" sldId="267"/>
            <ac:spMk id="16" creationId="{9F835A99-04AC-494A-A572-AFE8413CC938}"/>
          </ac:spMkLst>
        </pc:spChg>
        <pc:spChg chg="add">
          <ac:chgData name="Cecile Robertson" userId="60d9e854ded97a0d" providerId="LiveId" clId="{65D81530-A6A4-40A2-9A62-26A0E2A241CD}" dt="2026-03-20T04:18:14.940" v="470" actId="26606"/>
          <ac:spMkLst>
            <pc:docMk/>
            <pc:sldMk cId="2787004405" sldId="267"/>
            <ac:spMk id="18" creationId="{7B786209-1B0B-4CA9-9BDD-F7327066A84D}"/>
          </ac:spMkLst>
        </pc:spChg>
        <pc:spChg chg="add">
          <ac:chgData name="Cecile Robertson" userId="60d9e854ded97a0d" providerId="LiveId" clId="{65D81530-A6A4-40A2-9A62-26A0E2A241CD}" dt="2026-03-20T04:18:14.940" v="470" actId="26606"/>
          <ac:spMkLst>
            <pc:docMk/>
            <pc:sldMk cId="2787004405" sldId="267"/>
            <ac:spMk id="20" creationId="{2D2964BB-484D-45AE-AD66-D407D0629652}"/>
          </ac:spMkLst>
        </pc:spChg>
        <pc:spChg chg="add">
          <ac:chgData name="Cecile Robertson" userId="60d9e854ded97a0d" providerId="LiveId" clId="{65D81530-A6A4-40A2-9A62-26A0E2A241CD}" dt="2026-03-20T04:18:14.940" v="470" actId="26606"/>
          <ac:spMkLst>
            <pc:docMk/>
            <pc:sldMk cId="2787004405" sldId="267"/>
            <ac:spMk id="22" creationId="{6691AC69-A76E-4DAB-B565-468B6B87ACF3}"/>
          </ac:spMkLst>
        </pc:spChg>
      </pc:sldChg>
      <pc:sldChg chg="addSp modSp new mod setBg">
        <pc:chgData name="Cecile Robertson" userId="60d9e854ded97a0d" providerId="LiveId" clId="{65D81530-A6A4-40A2-9A62-26A0E2A241CD}" dt="2026-03-20T04:20:21.386" v="487" actId="122"/>
        <pc:sldMkLst>
          <pc:docMk/>
          <pc:sldMk cId="1578653841" sldId="268"/>
        </pc:sldMkLst>
        <pc:spChg chg="mod">
          <ac:chgData name="Cecile Robertson" userId="60d9e854ded97a0d" providerId="LiveId" clId="{65D81530-A6A4-40A2-9A62-26A0E2A241CD}" dt="2026-03-20T04:20:21.386" v="487" actId="122"/>
          <ac:spMkLst>
            <pc:docMk/>
            <pc:sldMk cId="1578653841" sldId="268"/>
            <ac:spMk id="2" creationId="{CBBCADFE-A8AE-EDF2-591F-31ADDADCC4B5}"/>
          </ac:spMkLst>
        </pc:spChg>
        <pc:spChg chg="mod">
          <ac:chgData name="Cecile Robertson" userId="60d9e854ded97a0d" providerId="LiveId" clId="{65D81530-A6A4-40A2-9A62-26A0E2A241CD}" dt="2026-03-20T04:20:18.168" v="486" actId="14100"/>
          <ac:spMkLst>
            <pc:docMk/>
            <pc:sldMk cId="1578653841" sldId="268"/>
            <ac:spMk id="3" creationId="{77E07663-9350-E63D-F5AB-CC3B87922F16}"/>
          </ac:spMkLst>
        </pc:spChg>
        <pc:spChg chg="add">
          <ac:chgData name="Cecile Robertson" userId="60d9e854ded97a0d" providerId="LiveId" clId="{65D81530-A6A4-40A2-9A62-26A0E2A241CD}" dt="2026-03-20T04:19:51.618" v="480" actId="26606"/>
          <ac:spMkLst>
            <pc:docMk/>
            <pc:sldMk cId="1578653841" sldId="268"/>
            <ac:spMk id="10" creationId="{7025EFD5-738C-41B9-87FE-0C00E211BD8B}"/>
          </ac:spMkLst>
        </pc:spChg>
        <pc:spChg chg="add">
          <ac:chgData name="Cecile Robertson" userId="60d9e854ded97a0d" providerId="LiveId" clId="{65D81530-A6A4-40A2-9A62-26A0E2A241CD}" dt="2026-03-20T04:19:51.618" v="480" actId="26606"/>
          <ac:spMkLst>
            <pc:docMk/>
            <pc:sldMk cId="1578653841" sldId="268"/>
            <ac:spMk id="12" creationId="{835EF3DD-7D43-4A27-8967-A92FD8CC9365}"/>
          </ac:spMkLst>
        </pc:spChg>
        <pc:picChg chg="add mod ord">
          <ac:chgData name="Cecile Robertson" userId="60d9e854ded97a0d" providerId="LiveId" clId="{65D81530-A6A4-40A2-9A62-26A0E2A241CD}" dt="2026-03-20T04:20:06.312" v="482" actId="1076"/>
          <ac:picMkLst>
            <pc:docMk/>
            <pc:sldMk cId="1578653841" sldId="268"/>
            <ac:picMk id="5" creationId="{D7BFBBD1-5656-3754-8188-A1CC9B321A89}"/>
          </ac:picMkLst>
        </pc:picChg>
      </pc:sldChg>
      <pc:sldChg chg="addSp delSp modSp new mod setBg">
        <pc:chgData name="Cecile Robertson" userId="60d9e854ded97a0d" providerId="LiveId" clId="{65D81530-A6A4-40A2-9A62-26A0E2A241CD}" dt="2026-03-20T04:29:27.392" v="560" actId="14100"/>
        <pc:sldMkLst>
          <pc:docMk/>
          <pc:sldMk cId="1305970155" sldId="269"/>
        </pc:sldMkLst>
        <pc:spChg chg="mod">
          <ac:chgData name="Cecile Robertson" userId="60d9e854ded97a0d" providerId="LiveId" clId="{65D81530-A6A4-40A2-9A62-26A0E2A241CD}" dt="2026-03-20T04:29:22.170" v="559" actId="26606"/>
          <ac:spMkLst>
            <pc:docMk/>
            <pc:sldMk cId="1305970155" sldId="269"/>
            <ac:spMk id="2" creationId="{8AD5D679-5D0F-8053-4159-887DC6A75410}"/>
          </ac:spMkLst>
        </pc:spChg>
        <pc:spChg chg="mod">
          <ac:chgData name="Cecile Robertson" userId="60d9e854ded97a0d" providerId="LiveId" clId="{65D81530-A6A4-40A2-9A62-26A0E2A241CD}" dt="2026-03-20T04:29:27.392" v="560" actId="14100"/>
          <ac:spMkLst>
            <pc:docMk/>
            <pc:sldMk cId="1305970155" sldId="269"/>
            <ac:spMk id="3" creationId="{D20C521D-2B61-DDCB-A0A0-0E8233E7E223}"/>
          </ac:spMkLst>
        </pc:spChg>
        <pc:spChg chg="add del">
          <ac:chgData name="Cecile Robertson" userId="60d9e854ded97a0d" providerId="LiveId" clId="{65D81530-A6A4-40A2-9A62-26A0E2A241CD}" dt="2026-03-20T04:29:22.170" v="559" actId="26606"/>
          <ac:spMkLst>
            <pc:docMk/>
            <pc:sldMk cId="1305970155" sldId="269"/>
            <ac:spMk id="8" creationId="{C2554CA6-288E-4202-BC52-2E5A8F0C0AED}"/>
          </ac:spMkLst>
        </pc:spChg>
        <pc:spChg chg="add del">
          <ac:chgData name="Cecile Robertson" userId="60d9e854ded97a0d" providerId="LiveId" clId="{65D81530-A6A4-40A2-9A62-26A0E2A241CD}" dt="2026-03-20T04:29:22.170" v="559" actId="26606"/>
          <ac:spMkLst>
            <pc:docMk/>
            <pc:sldMk cId="1305970155" sldId="269"/>
            <ac:spMk id="10" creationId="{B10BB131-AC8E-4A8E-A5D1-36260F720C3B}"/>
          </ac:spMkLst>
        </pc:spChg>
        <pc:spChg chg="add del">
          <ac:chgData name="Cecile Robertson" userId="60d9e854ded97a0d" providerId="LiveId" clId="{65D81530-A6A4-40A2-9A62-26A0E2A241CD}" dt="2026-03-20T04:29:22.170" v="559" actId="26606"/>
          <ac:spMkLst>
            <pc:docMk/>
            <pc:sldMk cId="1305970155" sldId="269"/>
            <ac:spMk id="12" creationId="{5B7778FC-632E-4DCA-A7CB-0D7731CCF970}"/>
          </ac:spMkLst>
        </pc:spChg>
        <pc:spChg chg="add del">
          <ac:chgData name="Cecile Robertson" userId="60d9e854ded97a0d" providerId="LiveId" clId="{65D81530-A6A4-40A2-9A62-26A0E2A241CD}" dt="2026-03-20T04:29:22.170" v="559" actId="26606"/>
          <ac:spMkLst>
            <pc:docMk/>
            <pc:sldMk cId="1305970155" sldId="269"/>
            <ac:spMk id="14" creationId="{FA23A907-97FB-4A8F-880A-DD77401C4296}"/>
          </ac:spMkLst>
        </pc:spChg>
        <pc:spChg chg="add">
          <ac:chgData name="Cecile Robertson" userId="60d9e854ded97a0d" providerId="LiveId" clId="{65D81530-A6A4-40A2-9A62-26A0E2A241CD}" dt="2026-03-20T04:29:22.170" v="559" actId="26606"/>
          <ac:spMkLst>
            <pc:docMk/>
            <pc:sldMk cId="1305970155" sldId="269"/>
            <ac:spMk id="19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04:29:22.170" v="559" actId="26606"/>
          <ac:spMkLst>
            <pc:docMk/>
            <pc:sldMk cId="1305970155" sldId="269"/>
            <ac:spMk id="21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04:29:22.170" v="559" actId="26606"/>
          <ac:spMkLst>
            <pc:docMk/>
            <pc:sldMk cId="1305970155" sldId="269"/>
            <ac:spMk id="23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20T04:29:36.357" v="561" actId="26606"/>
        <pc:sldMkLst>
          <pc:docMk/>
          <pc:sldMk cId="3262274566" sldId="270"/>
        </pc:sldMkLst>
        <pc:spChg chg="mod">
          <ac:chgData name="Cecile Robertson" userId="60d9e854ded97a0d" providerId="LiveId" clId="{65D81530-A6A4-40A2-9A62-26A0E2A241CD}" dt="2026-03-20T04:29:36.357" v="561" actId="26606"/>
          <ac:spMkLst>
            <pc:docMk/>
            <pc:sldMk cId="3262274566" sldId="270"/>
            <ac:spMk id="2" creationId="{785AF2E5-C49B-0528-0C7D-443CA381EF23}"/>
          </ac:spMkLst>
        </pc:spChg>
        <pc:spChg chg="mod">
          <ac:chgData name="Cecile Robertson" userId="60d9e854ded97a0d" providerId="LiveId" clId="{65D81530-A6A4-40A2-9A62-26A0E2A241CD}" dt="2026-03-20T04:29:36.357" v="561" actId="26606"/>
          <ac:spMkLst>
            <pc:docMk/>
            <pc:sldMk cId="3262274566" sldId="270"/>
            <ac:spMk id="3" creationId="{592BD494-1142-78F8-1D2C-1A98DD06B905}"/>
          </ac:spMkLst>
        </pc:spChg>
        <pc:spChg chg="add">
          <ac:chgData name="Cecile Robertson" userId="60d9e854ded97a0d" providerId="LiveId" clId="{65D81530-A6A4-40A2-9A62-26A0E2A241CD}" dt="2026-03-20T04:29:36.357" v="561" actId="26606"/>
          <ac:spMkLst>
            <pc:docMk/>
            <pc:sldMk cId="3262274566" sldId="270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04:29:36.357" v="561" actId="26606"/>
          <ac:spMkLst>
            <pc:docMk/>
            <pc:sldMk cId="3262274566" sldId="270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04:29:36.357" v="561" actId="26606"/>
          <ac:spMkLst>
            <pc:docMk/>
            <pc:sldMk cId="3262274566" sldId="270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20T04:29:43.056" v="562" actId="26606"/>
        <pc:sldMkLst>
          <pc:docMk/>
          <pc:sldMk cId="51473123" sldId="271"/>
        </pc:sldMkLst>
        <pc:spChg chg="mod">
          <ac:chgData name="Cecile Robertson" userId="60d9e854ded97a0d" providerId="LiveId" clId="{65D81530-A6A4-40A2-9A62-26A0E2A241CD}" dt="2026-03-20T04:29:43.056" v="562" actId="26606"/>
          <ac:spMkLst>
            <pc:docMk/>
            <pc:sldMk cId="51473123" sldId="271"/>
            <ac:spMk id="2" creationId="{5F393D48-4FF2-0829-DDE3-AB18A315D10F}"/>
          </ac:spMkLst>
        </pc:spChg>
        <pc:spChg chg="mod">
          <ac:chgData name="Cecile Robertson" userId="60d9e854ded97a0d" providerId="LiveId" clId="{65D81530-A6A4-40A2-9A62-26A0E2A241CD}" dt="2026-03-20T04:29:43.056" v="562" actId="26606"/>
          <ac:spMkLst>
            <pc:docMk/>
            <pc:sldMk cId="51473123" sldId="271"/>
            <ac:spMk id="3" creationId="{8C6F02D8-07DE-FA4A-807A-C0A109D604B4}"/>
          </ac:spMkLst>
        </pc:spChg>
        <pc:spChg chg="add">
          <ac:chgData name="Cecile Robertson" userId="60d9e854ded97a0d" providerId="LiveId" clId="{65D81530-A6A4-40A2-9A62-26A0E2A241CD}" dt="2026-03-20T04:29:43.056" v="562" actId="26606"/>
          <ac:spMkLst>
            <pc:docMk/>
            <pc:sldMk cId="51473123" sldId="271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04:29:43.056" v="562" actId="26606"/>
          <ac:spMkLst>
            <pc:docMk/>
            <pc:sldMk cId="51473123" sldId="271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04:29:43.056" v="562" actId="26606"/>
          <ac:spMkLst>
            <pc:docMk/>
            <pc:sldMk cId="51473123" sldId="271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20T04:29:48.937" v="563" actId="26606"/>
        <pc:sldMkLst>
          <pc:docMk/>
          <pc:sldMk cId="4260247778" sldId="272"/>
        </pc:sldMkLst>
        <pc:spChg chg="mod">
          <ac:chgData name="Cecile Robertson" userId="60d9e854ded97a0d" providerId="LiveId" clId="{65D81530-A6A4-40A2-9A62-26A0E2A241CD}" dt="2026-03-20T04:29:48.937" v="563" actId="26606"/>
          <ac:spMkLst>
            <pc:docMk/>
            <pc:sldMk cId="4260247778" sldId="272"/>
            <ac:spMk id="2" creationId="{7EC5E5CE-842F-5A07-035E-366D48FFD75A}"/>
          </ac:spMkLst>
        </pc:spChg>
        <pc:spChg chg="mod">
          <ac:chgData name="Cecile Robertson" userId="60d9e854ded97a0d" providerId="LiveId" clId="{65D81530-A6A4-40A2-9A62-26A0E2A241CD}" dt="2026-03-20T04:29:48.937" v="563" actId="26606"/>
          <ac:spMkLst>
            <pc:docMk/>
            <pc:sldMk cId="4260247778" sldId="272"/>
            <ac:spMk id="3" creationId="{44564A84-7342-EF47-B57A-208EEF5AC40F}"/>
          </ac:spMkLst>
        </pc:spChg>
        <pc:spChg chg="add">
          <ac:chgData name="Cecile Robertson" userId="60d9e854ded97a0d" providerId="LiveId" clId="{65D81530-A6A4-40A2-9A62-26A0E2A241CD}" dt="2026-03-20T04:29:48.937" v="563" actId="26606"/>
          <ac:spMkLst>
            <pc:docMk/>
            <pc:sldMk cId="4260247778" sldId="272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20T04:29:48.937" v="563" actId="26606"/>
          <ac:spMkLst>
            <pc:docMk/>
            <pc:sldMk cId="4260247778" sldId="272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20T04:29:48.937" v="563" actId="26606"/>
          <ac:spMkLst>
            <pc:docMk/>
            <pc:sldMk cId="4260247778" sldId="272"/>
            <ac:spMk id="12" creationId="{081E4A58-353D-44AE-B2FC-2A74E2E400F7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hyperlink" Target="https://ici.exploratv.ca/blogue/inventions-autochtones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hyperlink" Target="https://www.thecanadianencyclopedia.ca/fr/videos/429c5cae-961d-46d7-baa1-1d14e2ab293a" TargetMode="External"/><Relationship Id="rId16" Type="http://schemas.openxmlformats.org/officeDocument/2006/relationships/image" Target="../media/image17.svg"/><Relationship Id="rId1" Type="http://schemas.openxmlformats.org/officeDocument/2006/relationships/hyperlink" Target="https://www.centredessciencesdemontreal.com/blogue/l-ingeniosite-des-peuples-autochtones" TargetMode="External"/><Relationship Id="rId6" Type="http://schemas.openxmlformats.org/officeDocument/2006/relationships/hyperlink" Target="https://www.innovation.ca/fr/projets-resultats/exemples-succes-recherche/recherche-connaissances-autochtones-abondance-modes?utm_source=copilot.com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www.bing.com/videos/riverview/relatedvideo?q=sites+%c3%a0+propos+des+inventions+autochtones+au+canada+&amp;qs=n&amp;sp=-1&amp;ghc=1&amp;lq=0&amp;pq=sites+%c3%a0+propos+des+inventions+autochtones+au+canada+&amp;sc=12-52&amp;sk=&amp;cvid=34B7738EF8C74B2E8777D1D8EE9BB0FA&amp;FPIG=6C38012C854E4A34860606D24198730D&amp;first=15&amp;ajaxnorecss=1&amp;sid=3E5235F53FA7625B10AE22D43E4A63F5&amp;jsoncbid=2&amp;ajaxsydconv=1&amp;ru=%2fsearch%3fq%3dsites%2b%25C3%25A0%2bpropos%2bdes%2binventions%2bautochtones%2bau%2bcanada%2b%26qs%3dn%26sp%3d-1%26ghc%3d1%26lq%3d0%26pq%3dsites%2b%25C3%25A0%2bpropos%2bdes%2binventions%2bautochtones%2bau%2bcanada%2b%26sc%3d12-52%26sk%3d%26cvid%3d34B7738EF8C74B2E8777D1D8EE9BB0FA%26FPIG%3d6C38012C854E4A34860606D24198730D%26first%3d15%26FORM%3dPERE1%26ajaxnorecss%3d1%26sid%3d3E5235F53FA7625B10AE22D43E4A63F5%26format%3dsnrjson%26jsoncbid%3d2%26ajaxsydconv%3d1&amp;mmscn=vwrc&amp;mid=EAE5882C63136DD62C20EAE5882C63136DD62C20&amp;FORM=WRVORC&amp;ntb=1&amp;msockid=e1f304f4241211f183b6440fb6a9d8a8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hyperlink" Target="https://ici.radio-canada.ca/nouvelle/1075067/genie-autochtone-exposition-jacques-kurtness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6.png"/><Relationship Id="rId18" Type="http://schemas.openxmlformats.org/officeDocument/2006/relationships/hyperlink" Target="https://www.innovation.ca/fr/projets-resultats/exemples-succes-recherche/recherche-connaissances-autochtones-abondance-modes?utm_source=copilot.com" TargetMode="External"/><Relationship Id="rId3" Type="http://schemas.openxmlformats.org/officeDocument/2006/relationships/hyperlink" Target="https://www.centredessciencesdemontreal.com/blogue/l-ingeniosite-des-peuples-autochtones" TargetMode="External"/><Relationship Id="rId7" Type="http://schemas.openxmlformats.org/officeDocument/2006/relationships/image" Target="../media/image12.png"/><Relationship Id="rId12" Type="http://schemas.openxmlformats.org/officeDocument/2006/relationships/hyperlink" Target="https://ici.radio-canada.ca/nouvelle/1075067/genie-autochtone-exposition-jacques-kurtness" TargetMode="External"/><Relationship Id="rId17" Type="http://schemas.openxmlformats.org/officeDocument/2006/relationships/image" Target="../media/image19.svg"/><Relationship Id="rId2" Type="http://schemas.openxmlformats.org/officeDocument/2006/relationships/image" Target="../media/image9.svg"/><Relationship Id="rId16" Type="http://schemas.openxmlformats.org/officeDocument/2006/relationships/image" Target="../media/image18.png"/><Relationship Id="rId1" Type="http://schemas.openxmlformats.org/officeDocument/2006/relationships/image" Target="../media/image8.png"/><Relationship Id="rId6" Type="http://schemas.openxmlformats.org/officeDocument/2006/relationships/hyperlink" Target="https://www.thecanadianencyclopedia.ca/fr/videos/429c5cae-961d-46d7-baa1-1d14e2ab293a" TargetMode="External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5" Type="http://schemas.openxmlformats.org/officeDocument/2006/relationships/hyperlink" Target="https://www.bing.com/videos/riverview/relatedvideo?q=sites+%c3%a0+propos+des+inventions+autochtones+au+canada+&amp;qs=n&amp;sp=-1&amp;ghc=1&amp;lq=0&amp;pq=sites+%c3%a0+propos+des+inventions+autochtones+au+canada+&amp;sc=12-52&amp;sk=&amp;cvid=34B7738EF8C74B2E8777D1D8EE9BB0FA&amp;FPIG=6C38012C854E4A34860606D24198730D&amp;first=15&amp;ajaxnorecss=1&amp;sid=3E5235F53FA7625B10AE22D43E4A63F5&amp;jsoncbid=2&amp;ajaxsydconv=1&amp;ru=%2fsearch%3fq%3dsites%2b%25C3%25A0%2bpropos%2bdes%2binventions%2bautochtones%2bau%2bcanada%2b%26qs%3dn%26sp%3d-1%26ghc%3d1%26lq%3d0%26pq%3dsites%2b%25C3%25A0%2bpropos%2bdes%2binventions%2bautochtones%2bau%2bcanada%2b%26sc%3d12-52%26sk%3d%26cvid%3d34B7738EF8C74B2E8777D1D8EE9BB0FA%26FPIG%3d6C38012C854E4A34860606D24198730D%26first%3d15%26FORM%3dPERE1%26ajaxnorecss%3d1%26sid%3d3E5235F53FA7625B10AE22D43E4A63F5%26format%3dsnrjson%26jsoncbid%3d2%26ajaxsydconv%3d1&amp;mmscn=vwrc&amp;mid=EAE5882C63136DD62C20EAE5882C63136DD62C20&amp;FORM=WRVORC&amp;ntb=1&amp;msockid=e1f304f4241211f183b6440fb6a9d8a8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hyperlink" Target="https://ici.exploratv.ca/blogue/inventions-autochtones/" TargetMode="External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DA4B7-AA66-45FB-B33E-1F72354739D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E83BF16-6E75-4327-B953-83E922F9B26E}">
      <dgm:prSet/>
      <dgm:spPr/>
      <dgm:t>
        <a:bodyPr/>
        <a:lstStyle/>
        <a:p>
          <a:r>
            <a:rPr lang="en-US" b="0" i="0" baseline="0"/>
            <a:t>Origine de l’innovation (Nation, région)</a:t>
          </a:r>
          <a:endParaRPr lang="en-US"/>
        </a:p>
      </dgm:t>
    </dgm:pt>
    <dgm:pt modelId="{9B5C7119-5035-4C7D-88B3-1D7B451862CD}" type="parTrans" cxnId="{3AD182FF-8D02-48AD-849F-A902E0CD442E}">
      <dgm:prSet/>
      <dgm:spPr/>
      <dgm:t>
        <a:bodyPr/>
        <a:lstStyle/>
        <a:p>
          <a:endParaRPr lang="en-US"/>
        </a:p>
      </dgm:t>
    </dgm:pt>
    <dgm:pt modelId="{C44E24A2-03D1-417C-B5E5-D665CBD0B7E5}" type="sibTrans" cxnId="{3AD182FF-8D02-48AD-849F-A902E0CD442E}">
      <dgm:prSet/>
      <dgm:spPr/>
      <dgm:t>
        <a:bodyPr/>
        <a:lstStyle/>
        <a:p>
          <a:endParaRPr lang="en-US"/>
        </a:p>
      </dgm:t>
    </dgm:pt>
    <dgm:pt modelId="{D000023D-08AE-44D9-B93F-D1948D8CC2A8}">
      <dgm:prSet/>
      <dgm:spPr/>
      <dgm:t>
        <a:bodyPr/>
        <a:lstStyle/>
        <a:p>
          <a:r>
            <a:rPr lang="en-US" b="0" i="0" baseline="0"/>
            <a:t>Fonction et utilité traditionnelle</a:t>
          </a:r>
          <a:endParaRPr lang="en-US"/>
        </a:p>
      </dgm:t>
    </dgm:pt>
    <dgm:pt modelId="{B77BF039-E6AB-4CEC-9E0F-9DA78C7B005F}" type="parTrans" cxnId="{4465ECDB-BA38-4B57-90F2-AC440F0C84F8}">
      <dgm:prSet/>
      <dgm:spPr/>
      <dgm:t>
        <a:bodyPr/>
        <a:lstStyle/>
        <a:p>
          <a:endParaRPr lang="en-US"/>
        </a:p>
      </dgm:t>
    </dgm:pt>
    <dgm:pt modelId="{88E61F31-4840-4292-9E24-41EE9B905703}" type="sibTrans" cxnId="{4465ECDB-BA38-4B57-90F2-AC440F0C84F8}">
      <dgm:prSet/>
      <dgm:spPr/>
      <dgm:t>
        <a:bodyPr/>
        <a:lstStyle/>
        <a:p>
          <a:endParaRPr lang="en-US"/>
        </a:p>
      </dgm:t>
    </dgm:pt>
    <dgm:pt modelId="{B957CF19-C315-4FA6-B3E9-C9B671351342}">
      <dgm:prSet/>
      <dgm:spPr/>
      <dgm:t>
        <a:bodyPr/>
        <a:lstStyle/>
        <a:p>
          <a:r>
            <a:rPr lang="en-US" b="0" i="0" baseline="0"/>
            <a:t>Matériaux et techniques</a:t>
          </a:r>
          <a:endParaRPr lang="en-US"/>
        </a:p>
      </dgm:t>
    </dgm:pt>
    <dgm:pt modelId="{A34F9831-BEFB-4E5E-B328-46B5BA24A88C}" type="parTrans" cxnId="{1E33D07B-18D3-427F-82CE-DDEC6B84A61D}">
      <dgm:prSet/>
      <dgm:spPr/>
      <dgm:t>
        <a:bodyPr/>
        <a:lstStyle/>
        <a:p>
          <a:endParaRPr lang="en-US"/>
        </a:p>
      </dgm:t>
    </dgm:pt>
    <dgm:pt modelId="{161C5ABC-76F2-4119-BDAE-4CE243A77149}" type="sibTrans" cxnId="{1E33D07B-18D3-427F-82CE-DDEC6B84A61D}">
      <dgm:prSet/>
      <dgm:spPr/>
      <dgm:t>
        <a:bodyPr/>
        <a:lstStyle/>
        <a:p>
          <a:endParaRPr lang="en-US"/>
        </a:p>
      </dgm:t>
    </dgm:pt>
    <dgm:pt modelId="{DD1495C6-A27E-4F3C-9E00-C92BFF572B77}">
      <dgm:prSet/>
      <dgm:spPr/>
      <dgm:t>
        <a:bodyPr/>
        <a:lstStyle/>
        <a:p>
          <a:r>
            <a:rPr lang="en-US" b="0" i="0" baseline="0"/>
            <a:t>Adaptations modernes</a:t>
          </a:r>
          <a:endParaRPr lang="en-US"/>
        </a:p>
      </dgm:t>
    </dgm:pt>
    <dgm:pt modelId="{2FEAFE67-7045-4CC5-A34D-84C2DFD4FB1A}" type="parTrans" cxnId="{A71D9E00-344B-491C-8EB9-3F8BFFC62C69}">
      <dgm:prSet/>
      <dgm:spPr/>
      <dgm:t>
        <a:bodyPr/>
        <a:lstStyle/>
        <a:p>
          <a:endParaRPr lang="en-US"/>
        </a:p>
      </dgm:t>
    </dgm:pt>
    <dgm:pt modelId="{04E5D32C-718D-4645-B03B-AE1BDE0D3711}" type="sibTrans" cxnId="{A71D9E00-344B-491C-8EB9-3F8BFFC62C69}">
      <dgm:prSet/>
      <dgm:spPr/>
      <dgm:t>
        <a:bodyPr/>
        <a:lstStyle/>
        <a:p>
          <a:endParaRPr lang="en-US"/>
        </a:p>
      </dgm:t>
    </dgm:pt>
    <dgm:pt modelId="{4CBBBDD0-E344-4020-AC2E-133F5DC86CD1}">
      <dgm:prSet/>
      <dgm:spPr/>
      <dgm:t>
        <a:bodyPr/>
        <a:lstStyle/>
        <a:p>
          <a:r>
            <a:rPr lang="en-US" b="0" i="0" baseline="0"/>
            <a:t>Importance culturelle</a:t>
          </a:r>
          <a:endParaRPr lang="en-US"/>
        </a:p>
      </dgm:t>
    </dgm:pt>
    <dgm:pt modelId="{EEF20D02-34E6-4AC7-8132-FFC4AE985A91}" type="parTrans" cxnId="{78388E67-34DA-4348-8BED-51E1AE5FD422}">
      <dgm:prSet/>
      <dgm:spPr/>
      <dgm:t>
        <a:bodyPr/>
        <a:lstStyle/>
        <a:p>
          <a:endParaRPr lang="en-US"/>
        </a:p>
      </dgm:t>
    </dgm:pt>
    <dgm:pt modelId="{DA4EA5F5-5073-4E13-9344-F59BA75FBFB7}" type="sibTrans" cxnId="{78388E67-34DA-4348-8BED-51E1AE5FD422}">
      <dgm:prSet/>
      <dgm:spPr/>
      <dgm:t>
        <a:bodyPr/>
        <a:lstStyle/>
        <a:p>
          <a:endParaRPr lang="en-US"/>
        </a:p>
      </dgm:t>
    </dgm:pt>
    <dgm:pt modelId="{914A2984-FCEE-4F94-A64F-EB790C1E5D6C}">
      <dgm:prSet/>
      <dgm:spPr/>
      <dgm:t>
        <a:bodyPr/>
        <a:lstStyle/>
        <a:p>
          <a:r>
            <a:rPr lang="en-US" b="0" i="0" baseline="0"/>
            <a:t>Impact sur la société canadienne contemporaine</a:t>
          </a:r>
          <a:endParaRPr lang="en-US"/>
        </a:p>
      </dgm:t>
    </dgm:pt>
    <dgm:pt modelId="{9BB94F29-2E13-4F7E-98C7-8F30DB703CDA}" type="parTrans" cxnId="{11CEAFA6-EABE-49C6-BA7D-86DF4DFA8968}">
      <dgm:prSet/>
      <dgm:spPr/>
      <dgm:t>
        <a:bodyPr/>
        <a:lstStyle/>
        <a:p>
          <a:endParaRPr lang="en-US"/>
        </a:p>
      </dgm:t>
    </dgm:pt>
    <dgm:pt modelId="{A30F9C14-6B40-4777-91AF-08D36075A096}" type="sibTrans" cxnId="{11CEAFA6-EABE-49C6-BA7D-86DF4DFA8968}">
      <dgm:prSet/>
      <dgm:spPr/>
      <dgm:t>
        <a:bodyPr/>
        <a:lstStyle/>
        <a:p>
          <a:endParaRPr lang="en-US"/>
        </a:p>
      </dgm:t>
    </dgm:pt>
    <dgm:pt modelId="{3383D3A3-A32D-40C7-B1B6-5FB22247BD88}" type="pres">
      <dgm:prSet presAssocID="{A98DA4B7-AA66-45FB-B33E-1F72354739D2}" presName="diagram" presStyleCnt="0">
        <dgm:presLayoutVars>
          <dgm:dir/>
          <dgm:resizeHandles val="exact"/>
        </dgm:presLayoutVars>
      </dgm:prSet>
      <dgm:spPr/>
    </dgm:pt>
    <dgm:pt modelId="{E6DC95F3-5BA7-455C-9703-F510FE7F5E53}" type="pres">
      <dgm:prSet presAssocID="{4E83BF16-6E75-4327-B953-83E922F9B26E}" presName="node" presStyleLbl="node1" presStyleIdx="0" presStyleCnt="6">
        <dgm:presLayoutVars>
          <dgm:bulletEnabled val="1"/>
        </dgm:presLayoutVars>
      </dgm:prSet>
      <dgm:spPr/>
    </dgm:pt>
    <dgm:pt modelId="{03E6EF4E-1BCA-48A2-A945-E7D84B1F9606}" type="pres">
      <dgm:prSet presAssocID="{C44E24A2-03D1-417C-B5E5-D665CBD0B7E5}" presName="sibTrans" presStyleCnt="0"/>
      <dgm:spPr/>
    </dgm:pt>
    <dgm:pt modelId="{7964C531-254B-4C7F-B5DC-303EF372D979}" type="pres">
      <dgm:prSet presAssocID="{D000023D-08AE-44D9-B93F-D1948D8CC2A8}" presName="node" presStyleLbl="node1" presStyleIdx="1" presStyleCnt="6">
        <dgm:presLayoutVars>
          <dgm:bulletEnabled val="1"/>
        </dgm:presLayoutVars>
      </dgm:prSet>
      <dgm:spPr/>
    </dgm:pt>
    <dgm:pt modelId="{F4E21B28-E52A-45C2-A408-06663E3DFA8E}" type="pres">
      <dgm:prSet presAssocID="{88E61F31-4840-4292-9E24-41EE9B905703}" presName="sibTrans" presStyleCnt="0"/>
      <dgm:spPr/>
    </dgm:pt>
    <dgm:pt modelId="{4A0A0C2F-011E-4126-B0A6-C9CAE49F3BA2}" type="pres">
      <dgm:prSet presAssocID="{B957CF19-C315-4FA6-B3E9-C9B671351342}" presName="node" presStyleLbl="node1" presStyleIdx="2" presStyleCnt="6">
        <dgm:presLayoutVars>
          <dgm:bulletEnabled val="1"/>
        </dgm:presLayoutVars>
      </dgm:prSet>
      <dgm:spPr/>
    </dgm:pt>
    <dgm:pt modelId="{1D8E7E65-D527-4742-846A-9C24F7162686}" type="pres">
      <dgm:prSet presAssocID="{161C5ABC-76F2-4119-BDAE-4CE243A77149}" presName="sibTrans" presStyleCnt="0"/>
      <dgm:spPr/>
    </dgm:pt>
    <dgm:pt modelId="{98627359-5D23-4601-BC48-32A9295A1576}" type="pres">
      <dgm:prSet presAssocID="{DD1495C6-A27E-4F3C-9E00-C92BFF572B77}" presName="node" presStyleLbl="node1" presStyleIdx="3" presStyleCnt="6">
        <dgm:presLayoutVars>
          <dgm:bulletEnabled val="1"/>
        </dgm:presLayoutVars>
      </dgm:prSet>
      <dgm:spPr/>
    </dgm:pt>
    <dgm:pt modelId="{49FEBF9F-1057-4F69-A7AC-C7BC57B04D98}" type="pres">
      <dgm:prSet presAssocID="{04E5D32C-718D-4645-B03B-AE1BDE0D3711}" presName="sibTrans" presStyleCnt="0"/>
      <dgm:spPr/>
    </dgm:pt>
    <dgm:pt modelId="{6B78C714-D0BB-48A2-9ECC-E87B91E67D05}" type="pres">
      <dgm:prSet presAssocID="{4CBBBDD0-E344-4020-AC2E-133F5DC86CD1}" presName="node" presStyleLbl="node1" presStyleIdx="4" presStyleCnt="6">
        <dgm:presLayoutVars>
          <dgm:bulletEnabled val="1"/>
        </dgm:presLayoutVars>
      </dgm:prSet>
      <dgm:spPr/>
    </dgm:pt>
    <dgm:pt modelId="{43E2E226-6C9F-4D0C-A2C9-FA68E3389514}" type="pres">
      <dgm:prSet presAssocID="{DA4EA5F5-5073-4E13-9344-F59BA75FBFB7}" presName="sibTrans" presStyleCnt="0"/>
      <dgm:spPr/>
    </dgm:pt>
    <dgm:pt modelId="{7CB6AEC9-27E3-4790-AA7E-207876673FA4}" type="pres">
      <dgm:prSet presAssocID="{914A2984-FCEE-4F94-A64F-EB790C1E5D6C}" presName="node" presStyleLbl="node1" presStyleIdx="5" presStyleCnt="6">
        <dgm:presLayoutVars>
          <dgm:bulletEnabled val="1"/>
        </dgm:presLayoutVars>
      </dgm:prSet>
      <dgm:spPr/>
    </dgm:pt>
  </dgm:ptLst>
  <dgm:cxnLst>
    <dgm:cxn modelId="{A71D9E00-344B-491C-8EB9-3F8BFFC62C69}" srcId="{A98DA4B7-AA66-45FB-B33E-1F72354739D2}" destId="{DD1495C6-A27E-4F3C-9E00-C92BFF572B77}" srcOrd="3" destOrd="0" parTransId="{2FEAFE67-7045-4CC5-A34D-84C2DFD4FB1A}" sibTransId="{04E5D32C-718D-4645-B03B-AE1BDE0D3711}"/>
    <dgm:cxn modelId="{5DC12461-F13A-4A1E-8C6B-85F819E5E87F}" type="presOf" srcId="{A98DA4B7-AA66-45FB-B33E-1F72354739D2}" destId="{3383D3A3-A32D-40C7-B1B6-5FB22247BD88}" srcOrd="0" destOrd="0" presId="urn:microsoft.com/office/officeart/2005/8/layout/default"/>
    <dgm:cxn modelId="{78388E67-34DA-4348-8BED-51E1AE5FD422}" srcId="{A98DA4B7-AA66-45FB-B33E-1F72354739D2}" destId="{4CBBBDD0-E344-4020-AC2E-133F5DC86CD1}" srcOrd="4" destOrd="0" parTransId="{EEF20D02-34E6-4AC7-8132-FFC4AE985A91}" sibTransId="{DA4EA5F5-5073-4E13-9344-F59BA75FBFB7}"/>
    <dgm:cxn modelId="{9911E355-7EBF-402A-A24B-58445190B37C}" type="presOf" srcId="{DD1495C6-A27E-4F3C-9E00-C92BFF572B77}" destId="{98627359-5D23-4601-BC48-32A9295A1576}" srcOrd="0" destOrd="0" presId="urn:microsoft.com/office/officeart/2005/8/layout/default"/>
    <dgm:cxn modelId="{1E33D07B-18D3-427F-82CE-DDEC6B84A61D}" srcId="{A98DA4B7-AA66-45FB-B33E-1F72354739D2}" destId="{B957CF19-C315-4FA6-B3E9-C9B671351342}" srcOrd="2" destOrd="0" parTransId="{A34F9831-BEFB-4E5E-B328-46B5BA24A88C}" sibTransId="{161C5ABC-76F2-4119-BDAE-4CE243A77149}"/>
    <dgm:cxn modelId="{11CEAFA6-EABE-49C6-BA7D-86DF4DFA8968}" srcId="{A98DA4B7-AA66-45FB-B33E-1F72354739D2}" destId="{914A2984-FCEE-4F94-A64F-EB790C1E5D6C}" srcOrd="5" destOrd="0" parTransId="{9BB94F29-2E13-4F7E-98C7-8F30DB703CDA}" sibTransId="{A30F9C14-6B40-4777-91AF-08D36075A096}"/>
    <dgm:cxn modelId="{10216CB2-1939-4D1B-9400-9C65F5C0EB2C}" type="presOf" srcId="{914A2984-FCEE-4F94-A64F-EB790C1E5D6C}" destId="{7CB6AEC9-27E3-4790-AA7E-207876673FA4}" srcOrd="0" destOrd="0" presId="urn:microsoft.com/office/officeart/2005/8/layout/default"/>
    <dgm:cxn modelId="{712118BB-D7D8-435E-971D-970C06954176}" type="presOf" srcId="{D000023D-08AE-44D9-B93F-D1948D8CC2A8}" destId="{7964C531-254B-4C7F-B5DC-303EF372D979}" srcOrd="0" destOrd="0" presId="urn:microsoft.com/office/officeart/2005/8/layout/default"/>
    <dgm:cxn modelId="{BFA482C8-2D42-49EF-8757-5F3B155CEB4C}" type="presOf" srcId="{4E83BF16-6E75-4327-B953-83E922F9B26E}" destId="{E6DC95F3-5BA7-455C-9703-F510FE7F5E53}" srcOrd="0" destOrd="0" presId="urn:microsoft.com/office/officeart/2005/8/layout/default"/>
    <dgm:cxn modelId="{4465ECDB-BA38-4B57-90F2-AC440F0C84F8}" srcId="{A98DA4B7-AA66-45FB-B33E-1F72354739D2}" destId="{D000023D-08AE-44D9-B93F-D1948D8CC2A8}" srcOrd="1" destOrd="0" parTransId="{B77BF039-E6AB-4CEC-9E0F-9DA78C7B005F}" sibTransId="{88E61F31-4840-4292-9E24-41EE9B905703}"/>
    <dgm:cxn modelId="{838F38F0-C49A-4CED-B75E-C4F236FC51EA}" type="presOf" srcId="{B957CF19-C315-4FA6-B3E9-C9B671351342}" destId="{4A0A0C2F-011E-4126-B0A6-C9CAE49F3BA2}" srcOrd="0" destOrd="0" presId="urn:microsoft.com/office/officeart/2005/8/layout/default"/>
    <dgm:cxn modelId="{81E4C7F9-5115-429E-B245-5D32AE175B95}" type="presOf" srcId="{4CBBBDD0-E344-4020-AC2E-133F5DC86CD1}" destId="{6B78C714-D0BB-48A2-9ECC-E87B91E67D05}" srcOrd="0" destOrd="0" presId="urn:microsoft.com/office/officeart/2005/8/layout/default"/>
    <dgm:cxn modelId="{3AD182FF-8D02-48AD-849F-A902E0CD442E}" srcId="{A98DA4B7-AA66-45FB-B33E-1F72354739D2}" destId="{4E83BF16-6E75-4327-B953-83E922F9B26E}" srcOrd="0" destOrd="0" parTransId="{9B5C7119-5035-4C7D-88B3-1D7B451862CD}" sibTransId="{C44E24A2-03D1-417C-B5E5-D665CBD0B7E5}"/>
    <dgm:cxn modelId="{EF057E3A-B64F-448E-A693-C71A2EFF4645}" type="presParOf" srcId="{3383D3A3-A32D-40C7-B1B6-5FB22247BD88}" destId="{E6DC95F3-5BA7-455C-9703-F510FE7F5E53}" srcOrd="0" destOrd="0" presId="urn:microsoft.com/office/officeart/2005/8/layout/default"/>
    <dgm:cxn modelId="{F94BC3E9-DE0F-4D36-91E1-AF063F13734C}" type="presParOf" srcId="{3383D3A3-A32D-40C7-B1B6-5FB22247BD88}" destId="{03E6EF4E-1BCA-48A2-A945-E7D84B1F9606}" srcOrd="1" destOrd="0" presId="urn:microsoft.com/office/officeart/2005/8/layout/default"/>
    <dgm:cxn modelId="{3BAAAFD9-9A5C-4D18-916D-5293ACAC8D01}" type="presParOf" srcId="{3383D3A3-A32D-40C7-B1B6-5FB22247BD88}" destId="{7964C531-254B-4C7F-B5DC-303EF372D979}" srcOrd="2" destOrd="0" presId="urn:microsoft.com/office/officeart/2005/8/layout/default"/>
    <dgm:cxn modelId="{7DB73065-E571-4519-BA48-6FF66DA4E385}" type="presParOf" srcId="{3383D3A3-A32D-40C7-B1B6-5FB22247BD88}" destId="{F4E21B28-E52A-45C2-A408-06663E3DFA8E}" srcOrd="3" destOrd="0" presId="urn:microsoft.com/office/officeart/2005/8/layout/default"/>
    <dgm:cxn modelId="{FE2A7F69-B909-483A-ADF3-079D3C9D176E}" type="presParOf" srcId="{3383D3A3-A32D-40C7-B1B6-5FB22247BD88}" destId="{4A0A0C2F-011E-4126-B0A6-C9CAE49F3BA2}" srcOrd="4" destOrd="0" presId="urn:microsoft.com/office/officeart/2005/8/layout/default"/>
    <dgm:cxn modelId="{C70979C3-C7D5-400C-A0A7-D6D89F1820F7}" type="presParOf" srcId="{3383D3A3-A32D-40C7-B1B6-5FB22247BD88}" destId="{1D8E7E65-D527-4742-846A-9C24F7162686}" srcOrd="5" destOrd="0" presId="urn:microsoft.com/office/officeart/2005/8/layout/default"/>
    <dgm:cxn modelId="{4ACB7609-ADFD-45B8-BB81-D4D6AB29D116}" type="presParOf" srcId="{3383D3A3-A32D-40C7-B1B6-5FB22247BD88}" destId="{98627359-5D23-4601-BC48-32A9295A1576}" srcOrd="6" destOrd="0" presId="urn:microsoft.com/office/officeart/2005/8/layout/default"/>
    <dgm:cxn modelId="{0A34496C-D9FE-4FC7-936C-68B265827960}" type="presParOf" srcId="{3383D3A3-A32D-40C7-B1B6-5FB22247BD88}" destId="{49FEBF9F-1057-4F69-A7AC-C7BC57B04D98}" srcOrd="7" destOrd="0" presId="urn:microsoft.com/office/officeart/2005/8/layout/default"/>
    <dgm:cxn modelId="{73313B48-3537-4FFC-99F7-58F0CEC8D6F6}" type="presParOf" srcId="{3383D3A3-A32D-40C7-B1B6-5FB22247BD88}" destId="{6B78C714-D0BB-48A2-9ECC-E87B91E67D05}" srcOrd="8" destOrd="0" presId="urn:microsoft.com/office/officeart/2005/8/layout/default"/>
    <dgm:cxn modelId="{033AFB7F-5CAF-4A04-914B-D5C98638308F}" type="presParOf" srcId="{3383D3A3-A32D-40C7-B1B6-5FB22247BD88}" destId="{43E2E226-6C9F-4D0C-A2C9-FA68E3389514}" srcOrd="9" destOrd="0" presId="urn:microsoft.com/office/officeart/2005/8/layout/default"/>
    <dgm:cxn modelId="{00E86F74-20C9-43CF-93D1-E1881CFD9A01}" type="presParOf" srcId="{3383D3A3-A32D-40C7-B1B6-5FB22247BD88}" destId="{7CB6AEC9-27E3-4790-AA7E-207876673FA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1661B-2BE7-453A-8409-1609599484A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D1250C4-0C77-4B1F-B4EE-BA1E4E6C1A7D}">
      <dgm:prSet/>
      <dgm:spPr/>
      <dgm:t>
        <a:bodyPr/>
        <a:lstStyle/>
        <a:p>
          <a:r>
            <a:rPr lang="fr-FR">
              <a:hlinkClick xmlns:r="http://schemas.openxmlformats.org/officeDocument/2006/relationships" r:id="rId1"/>
            </a:rPr>
            <a:t>L’ingéniosité des peuples autochtones | Centre des sciences de Montréal</a:t>
          </a:r>
          <a:r>
            <a:rPr lang="fr-FR"/>
            <a:t> </a:t>
          </a:r>
          <a:endParaRPr lang="en-US"/>
        </a:p>
      </dgm:t>
    </dgm:pt>
    <dgm:pt modelId="{76460C45-6922-4893-8AF4-23B37926B7AB}" type="parTrans" cxnId="{E146C78B-985B-4CA9-B3C0-865599D24A9B}">
      <dgm:prSet/>
      <dgm:spPr/>
      <dgm:t>
        <a:bodyPr/>
        <a:lstStyle/>
        <a:p>
          <a:endParaRPr lang="en-US"/>
        </a:p>
      </dgm:t>
    </dgm:pt>
    <dgm:pt modelId="{FCF1E4B6-6B45-444F-BC5B-F87DBB6346CF}" type="sibTrans" cxnId="{E146C78B-985B-4CA9-B3C0-865599D24A9B}">
      <dgm:prSet/>
      <dgm:spPr/>
      <dgm:t>
        <a:bodyPr/>
        <a:lstStyle/>
        <a:p>
          <a:endParaRPr lang="en-US"/>
        </a:p>
      </dgm:t>
    </dgm:pt>
    <dgm:pt modelId="{41D268F9-6A1E-4140-9A59-CACD4CCB08CA}">
      <dgm:prSet/>
      <dgm:spPr/>
      <dgm:t>
        <a:bodyPr/>
        <a:lstStyle/>
        <a:p>
          <a:r>
            <a:rPr lang="en-CA">
              <a:hlinkClick xmlns:r="http://schemas.openxmlformats.org/officeDocument/2006/relationships" r:id="rId2"/>
            </a:rPr>
            <a:t>l'Encyclopédie Canadienne</a:t>
          </a:r>
          <a:r>
            <a:rPr lang="en-CA"/>
            <a:t> </a:t>
          </a:r>
          <a:endParaRPr lang="en-US"/>
        </a:p>
      </dgm:t>
    </dgm:pt>
    <dgm:pt modelId="{3905B949-1EA1-4B22-9150-7E8FFB492B90}" type="parTrans" cxnId="{052A4E4A-26E1-487A-BF09-FE8A80C2C95C}">
      <dgm:prSet/>
      <dgm:spPr/>
      <dgm:t>
        <a:bodyPr/>
        <a:lstStyle/>
        <a:p>
          <a:endParaRPr lang="en-US"/>
        </a:p>
      </dgm:t>
    </dgm:pt>
    <dgm:pt modelId="{9047E065-BDF9-488A-B30D-E95C6F082B42}" type="sibTrans" cxnId="{052A4E4A-26E1-487A-BF09-FE8A80C2C95C}">
      <dgm:prSet/>
      <dgm:spPr/>
      <dgm:t>
        <a:bodyPr/>
        <a:lstStyle/>
        <a:p>
          <a:endParaRPr lang="en-US"/>
        </a:p>
      </dgm:t>
    </dgm:pt>
    <dgm:pt modelId="{5721AC8C-ED1D-4B5D-A747-0591B19298B8}">
      <dgm:prSet/>
      <dgm:spPr/>
      <dgm:t>
        <a:bodyPr/>
        <a:lstStyle/>
        <a:p>
          <a:r>
            <a:rPr lang="fr-FR">
              <a:hlinkClick xmlns:r="http://schemas.openxmlformats.org/officeDocument/2006/relationships" r:id="rId3"/>
            </a:rPr>
            <a:t>Des inventions autochtones qui ont traversé le temps | ICI Explora</a:t>
          </a:r>
          <a:r>
            <a:rPr lang="fr-FR"/>
            <a:t> </a:t>
          </a:r>
          <a:endParaRPr lang="en-US"/>
        </a:p>
      </dgm:t>
    </dgm:pt>
    <dgm:pt modelId="{1EA84BF9-7CFC-4520-A932-2A3C3B36F45A}" type="parTrans" cxnId="{DA46C78E-8DB6-4A31-A78F-B6DF3CB2D76D}">
      <dgm:prSet/>
      <dgm:spPr/>
      <dgm:t>
        <a:bodyPr/>
        <a:lstStyle/>
        <a:p>
          <a:endParaRPr lang="en-US"/>
        </a:p>
      </dgm:t>
    </dgm:pt>
    <dgm:pt modelId="{B82D2897-FFD0-416C-A5CB-2FE22FC332B7}" type="sibTrans" cxnId="{DA46C78E-8DB6-4A31-A78F-B6DF3CB2D76D}">
      <dgm:prSet/>
      <dgm:spPr/>
      <dgm:t>
        <a:bodyPr/>
        <a:lstStyle/>
        <a:p>
          <a:endParaRPr lang="en-US"/>
        </a:p>
      </dgm:t>
    </dgm:pt>
    <dgm:pt modelId="{88742F77-5FA5-4130-966F-A709A0580EBB}">
      <dgm:prSet/>
      <dgm:spPr/>
      <dgm:t>
        <a:bodyPr/>
        <a:lstStyle/>
        <a:p>
          <a:r>
            <a:rPr lang="fr-FR">
              <a:hlinkClick xmlns:r="http://schemas.openxmlformats.org/officeDocument/2006/relationships" r:id="rId4"/>
            </a:rPr>
            <a:t>Génie autochtone : découvrir la culture par la science | Radio-Canada</a:t>
          </a:r>
          <a:r>
            <a:rPr lang="fr-FR"/>
            <a:t>  </a:t>
          </a:r>
          <a:endParaRPr lang="en-US"/>
        </a:p>
      </dgm:t>
    </dgm:pt>
    <dgm:pt modelId="{4F89EAD7-7F1E-4372-9B82-5FBC6C2A36FD}" type="parTrans" cxnId="{919C850A-A237-4A35-A7CB-E47F658FD1E4}">
      <dgm:prSet/>
      <dgm:spPr/>
      <dgm:t>
        <a:bodyPr/>
        <a:lstStyle/>
        <a:p>
          <a:endParaRPr lang="en-US"/>
        </a:p>
      </dgm:t>
    </dgm:pt>
    <dgm:pt modelId="{C8B8025A-741A-417E-879E-A1C76D08D95A}" type="sibTrans" cxnId="{919C850A-A237-4A35-A7CB-E47F658FD1E4}">
      <dgm:prSet/>
      <dgm:spPr/>
      <dgm:t>
        <a:bodyPr/>
        <a:lstStyle/>
        <a:p>
          <a:endParaRPr lang="en-US"/>
        </a:p>
      </dgm:t>
    </dgm:pt>
    <dgm:pt modelId="{1E92E625-A2AD-46A1-B999-F10BE4F0819F}">
      <dgm:prSet/>
      <dgm:spPr/>
      <dgm:t>
        <a:bodyPr/>
        <a:lstStyle/>
        <a:p>
          <a:r>
            <a:rPr lang="en-CA" dirty="0">
              <a:hlinkClick xmlns:r="http://schemas.openxmlformats.org/officeDocument/2006/relationships" r:id="rId5"/>
            </a:rPr>
            <a:t>Bing Videos</a:t>
          </a:r>
          <a:r>
            <a:rPr lang="en-CA" dirty="0"/>
            <a:t> </a:t>
          </a:r>
          <a:endParaRPr lang="en-US" dirty="0"/>
        </a:p>
      </dgm:t>
    </dgm:pt>
    <dgm:pt modelId="{94A4044A-57A7-41A4-9DDC-79CDFADB59EA}" type="parTrans" cxnId="{837271BD-79CD-4D3E-B92B-5A0BB6F26DE5}">
      <dgm:prSet/>
      <dgm:spPr/>
      <dgm:t>
        <a:bodyPr/>
        <a:lstStyle/>
        <a:p>
          <a:endParaRPr lang="en-US"/>
        </a:p>
      </dgm:t>
    </dgm:pt>
    <dgm:pt modelId="{33DBAB1B-DA44-4432-96E6-BB9337712079}" type="sibTrans" cxnId="{837271BD-79CD-4D3E-B92B-5A0BB6F26DE5}">
      <dgm:prSet/>
      <dgm:spPr/>
      <dgm:t>
        <a:bodyPr/>
        <a:lstStyle/>
        <a:p>
          <a:endParaRPr lang="en-US"/>
        </a:p>
      </dgm:t>
    </dgm:pt>
    <dgm:pt modelId="{A03CD503-684B-4D58-981A-3702187587BB}">
      <dgm:prSet/>
      <dgm:spPr/>
      <dgm:t>
        <a:bodyPr/>
        <a:lstStyle/>
        <a:p>
          <a:r>
            <a:rPr lang="fr-FR">
              <a:hlinkClick xmlns:r="http://schemas.openxmlformats.org/officeDocument/2006/relationships" r:id="rId6"/>
            </a:rPr>
            <a:t>Recherche et connaissances autochtones : une abondance de modes d’apprentissage qui s’unissent pour enrichir notre vision | Fondation canadienne pour l'innovation</a:t>
          </a:r>
          <a:endParaRPr lang="fr-FR"/>
        </a:p>
      </dgm:t>
    </dgm:pt>
    <dgm:pt modelId="{CCC7C194-1E33-429A-8F2D-D300B91D1780}" type="parTrans" cxnId="{B7AAD11F-96B1-488A-9A95-173A00EB9931}">
      <dgm:prSet/>
      <dgm:spPr/>
      <dgm:t>
        <a:bodyPr/>
        <a:lstStyle/>
        <a:p>
          <a:endParaRPr lang="en-CA"/>
        </a:p>
      </dgm:t>
    </dgm:pt>
    <dgm:pt modelId="{7B88FD50-4392-44A6-8A35-872B8B5EA3F3}" type="sibTrans" cxnId="{B7AAD11F-96B1-488A-9A95-173A00EB9931}">
      <dgm:prSet/>
      <dgm:spPr/>
      <dgm:t>
        <a:bodyPr/>
        <a:lstStyle/>
        <a:p>
          <a:endParaRPr lang="en-CA"/>
        </a:p>
      </dgm:t>
    </dgm:pt>
    <dgm:pt modelId="{7B4AA2D8-846F-4566-A40B-B13B551342D7}" type="pres">
      <dgm:prSet presAssocID="{4D01661B-2BE7-453A-8409-1609599484AC}" presName="root" presStyleCnt="0">
        <dgm:presLayoutVars>
          <dgm:dir/>
          <dgm:resizeHandles val="exact"/>
        </dgm:presLayoutVars>
      </dgm:prSet>
      <dgm:spPr/>
    </dgm:pt>
    <dgm:pt modelId="{499F03DA-B2AB-4D3C-B61C-88B7E6810712}" type="pres">
      <dgm:prSet presAssocID="{CD1250C4-0C77-4B1F-B4EE-BA1E4E6C1A7D}" presName="compNode" presStyleCnt="0"/>
      <dgm:spPr/>
    </dgm:pt>
    <dgm:pt modelId="{91F8E5A0-73C8-470D-A821-1E069F60CF7E}" type="pres">
      <dgm:prSet presAssocID="{CD1250C4-0C77-4B1F-B4EE-BA1E4E6C1A7D}" presName="bgRect" presStyleLbl="bgShp" presStyleIdx="0" presStyleCnt="6"/>
      <dgm:spPr/>
    </dgm:pt>
    <dgm:pt modelId="{B7549ACD-2E85-4661-A318-6C3C8476614A}" type="pres">
      <dgm:prSet presAssocID="{CD1250C4-0C77-4B1F-B4EE-BA1E4E6C1A7D}" presName="iconRect" presStyleLbl="node1" presStyleIdx="0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9683471D-62F5-4F47-B28E-F35613A491E3}" type="pres">
      <dgm:prSet presAssocID="{CD1250C4-0C77-4B1F-B4EE-BA1E4E6C1A7D}" presName="spaceRect" presStyleCnt="0"/>
      <dgm:spPr/>
    </dgm:pt>
    <dgm:pt modelId="{FB121DF0-F45F-4BEC-B42C-37C25FDA55AF}" type="pres">
      <dgm:prSet presAssocID="{CD1250C4-0C77-4B1F-B4EE-BA1E4E6C1A7D}" presName="parTx" presStyleLbl="revTx" presStyleIdx="0" presStyleCnt="6">
        <dgm:presLayoutVars>
          <dgm:chMax val="0"/>
          <dgm:chPref val="0"/>
        </dgm:presLayoutVars>
      </dgm:prSet>
      <dgm:spPr/>
    </dgm:pt>
    <dgm:pt modelId="{F40F392D-2075-44EE-A4CF-605F1B892666}" type="pres">
      <dgm:prSet presAssocID="{FCF1E4B6-6B45-444F-BC5B-F87DBB6346CF}" presName="sibTrans" presStyleCnt="0"/>
      <dgm:spPr/>
    </dgm:pt>
    <dgm:pt modelId="{B9374839-D7FD-443F-85E1-0A7E98996780}" type="pres">
      <dgm:prSet presAssocID="{41D268F9-6A1E-4140-9A59-CACD4CCB08CA}" presName="compNode" presStyleCnt="0"/>
      <dgm:spPr/>
    </dgm:pt>
    <dgm:pt modelId="{927D69A2-9A24-4E1E-960E-343E3BB4D1F0}" type="pres">
      <dgm:prSet presAssocID="{41D268F9-6A1E-4140-9A59-CACD4CCB08CA}" presName="bgRect" presStyleLbl="bgShp" presStyleIdx="1" presStyleCnt="6"/>
      <dgm:spPr/>
    </dgm:pt>
    <dgm:pt modelId="{C62DC047-9FAB-4C7C-80C2-B4A630EAF599}" type="pres">
      <dgm:prSet presAssocID="{41D268F9-6A1E-4140-9A59-CACD4CCB08CA}" presName="iconRect" presStyleLbl="node1" presStyleIdx="1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020B044-AE23-4809-B581-A16523F19AA0}" type="pres">
      <dgm:prSet presAssocID="{41D268F9-6A1E-4140-9A59-CACD4CCB08CA}" presName="spaceRect" presStyleCnt="0"/>
      <dgm:spPr/>
    </dgm:pt>
    <dgm:pt modelId="{E72114EF-8152-4C47-A2CA-D71A4247119B}" type="pres">
      <dgm:prSet presAssocID="{41D268F9-6A1E-4140-9A59-CACD4CCB08CA}" presName="parTx" presStyleLbl="revTx" presStyleIdx="1" presStyleCnt="6">
        <dgm:presLayoutVars>
          <dgm:chMax val="0"/>
          <dgm:chPref val="0"/>
        </dgm:presLayoutVars>
      </dgm:prSet>
      <dgm:spPr/>
    </dgm:pt>
    <dgm:pt modelId="{90C972E5-7E7D-43B5-920D-3804FAA72ABA}" type="pres">
      <dgm:prSet presAssocID="{9047E065-BDF9-488A-B30D-E95C6F082B42}" presName="sibTrans" presStyleCnt="0"/>
      <dgm:spPr/>
    </dgm:pt>
    <dgm:pt modelId="{0001C0EE-4578-451F-90B2-995768B6DCAD}" type="pres">
      <dgm:prSet presAssocID="{5721AC8C-ED1D-4B5D-A747-0591B19298B8}" presName="compNode" presStyleCnt="0"/>
      <dgm:spPr/>
    </dgm:pt>
    <dgm:pt modelId="{92A32C3A-881A-44EB-9354-3A670C8F2268}" type="pres">
      <dgm:prSet presAssocID="{5721AC8C-ED1D-4B5D-A747-0591B19298B8}" presName="bgRect" presStyleLbl="bgShp" presStyleIdx="2" presStyleCnt="6"/>
      <dgm:spPr/>
    </dgm:pt>
    <dgm:pt modelId="{DE6741B1-9604-442B-9C25-06381771A88F}" type="pres">
      <dgm:prSet presAssocID="{5721AC8C-ED1D-4B5D-A747-0591B19298B8}" presName="iconRect" presStyleLbl="node1" presStyleIdx="2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D6F7069-95DD-4470-89FF-9E142B6359C1}" type="pres">
      <dgm:prSet presAssocID="{5721AC8C-ED1D-4B5D-A747-0591B19298B8}" presName="spaceRect" presStyleCnt="0"/>
      <dgm:spPr/>
    </dgm:pt>
    <dgm:pt modelId="{869CD974-62D6-4A0A-A86E-8497FA48E2C3}" type="pres">
      <dgm:prSet presAssocID="{5721AC8C-ED1D-4B5D-A747-0591B19298B8}" presName="parTx" presStyleLbl="revTx" presStyleIdx="2" presStyleCnt="6">
        <dgm:presLayoutVars>
          <dgm:chMax val="0"/>
          <dgm:chPref val="0"/>
        </dgm:presLayoutVars>
      </dgm:prSet>
      <dgm:spPr/>
    </dgm:pt>
    <dgm:pt modelId="{59EAAEBE-E88D-4733-891B-7DF972330FF3}" type="pres">
      <dgm:prSet presAssocID="{B82D2897-FFD0-416C-A5CB-2FE22FC332B7}" presName="sibTrans" presStyleCnt="0"/>
      <dgm:spPr/>
    </dgm:pt>
    <dgm:pt modelId="{06366D05-66CE-4D94-9743-0AE1479F8C39}" type="pres">
      <dgm:prSet presAssocID="{88742F77-5FA5-4130-966F-A709A0580EBB}" presName="compNode" presStyleCnt="0"/>
      <dgm:spPr/>
    </dgm:pt>
    <dgm:pt modelId="{6EDA1E10-590C-437C-8996-C2F8A46182AD}" type="pres">
      <dgm:prSet presAssocID="{88742F77-5FA5-4130-966F-A709A0580EBB}" presName="bgRect" presStyleLbl="bgShp" presStyleIdx="3" presStyleCnt="6"/>
      <dgm:spPr/>
    </dgm:pt>
    <dgm:pt modelId="{49BCA362-67F3-4CD9-9321-047F556C5695}" type="pres">
      <dgm:prSet presAssocID="{88742F77-5FA5-4130-966F-A709A0580EBB}" presName="iconRect" presStyleLbl="node1" presStyleIdx="3" presStyleCnt="6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"/>
        </a:ext>
      </dgm:extLst>
    </dgm:pt>
    <dgm:pt modelId="{251F2928-C3B6-4268-960E-F1E03A47D0D0}" type="pres">
      <dgm:prSet presAssocID="{88742F77-5FA5-4130-966F-A709A0580EBB}" presName="spaceRect" presStyleCnt="0"/>
      <dgm:spPr/>
    </dgm:pt>
    <dgm:pt modelId="{1A4E41DB-89AC-46AD-BD8F-2A02189D6E8D}" type="pres">
      <dgm:prSet presAssocID="{88742F77-5FA5-4130-966F-A709A0580EBB}" presName="parTx" presStyleLbl="revTx" presStyleIdx="3" presStyleCnt="6">
        <dgm:presLayoutVars>
          <dgm:chMax val="0"/>
          <dgm:chPref val="0"/>
        </dgm:presLayoutVars>
      </dgm:prSet>
      <dgm:spPr/>
    </dgm:pt>
    <dgm:pt modelId="{CCD83456-08EA-4F1C-81A5-484E291F5FFD}" type="pres">
      <dgm:prSet presAssocID="{C8B8025A-741A-417E-879E-A1C76D08D95A}" presName="sibTrans" presStyleCnt="0"/>
      <dgm:spPr/>
    </dgm:pt>
    <dgm:pt modelId="{ECF9B253-DAB3-4A18-9D51-452A70AB46E6}" type="pres">
      <dgm:prSet presAssocID="{1E92E625-A2AD-46A1-B999-F10BE4F0819F}" presName="compNode" presStyleCnt="0"/>
      <dgm:spPr/>
    </dgm:pt>
    <dgm:pt modelId="{E5E0DF09-A454-4523-8C90-15E7392828F2}" type="pres">
      <dgm:prSet presAssocID="{1E92E625-A2AD-46A1-B999-F10BE4F0819F}" presName="bgRect" presStyleLbl="bgShp" presStyleIdx="4" presStyleCnt="6"/>
      <dgm:spPr/>
    </dgm:pt>
    <dgm:pt modelId="{60A8B38A-074A-4BCB-B4F8-119D9ACA588B}" type="pres">
      <dgm:prSet presAssocID="{1E92E625-A2AD-46A1-B999-F10BE4F0819F}" presName="iconRect" presStyleLbl="node1" presStyleIdx="4" presStyleCnt="6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3A3BDA3F-E8C6-47E9-8D2D-06D83FBAC5B1}" type="pres">
      <dgm:prSet presAssocID="{1E92E625-A2AD-46A1-B999-F10BE4F0819F}" presName="spaceRect" presStyleCnt="0"/>
      <dgm:spPr/>
    </dgm:pt>
    <dgm:pt modelId="{899E457A-755E-4946-AC72-2882CDC1A4D9}" type="pres">
      <dgm:prSet presAssocID="{1E92E625-A2AD-46A1-B999-F10BE4F0819F}" presName="parTx" presStyleLbl="revTx" presStyleIdx="4" presStyleCnt="6">
        <dgm:presLayoutVars>
          <dgm:chMax val="0"/>
          <dgm:chPref val="0"/>
        </dgm:presLayoutVars>
      </dgm:prSet>
      <dgm:spPr/>
    </dgm:pt>
    <dgm:pt modelId="{0B2E008F-7883-4568-837E-25A4E1525645}" type="pres">
      <dgm:prSet presAssocID="{33DBAB1B-DA44-4432-96E6-BB9337712079}" presName="sibTrans" presStyleCnt="0"/>
      <dgm:spPr/>
    </dgm:pt>
    <dgm:pt modelId="{C4ECF29B-D677-4A8D-8922-33F52B46738A}" type="pres">
      <dgm:prSet presAssocID="{A03CD503-684B-4D58-981A-3702187587BB}" presName="compNode" presStyleCnt="0"/>
      <dgm:spPr/>
    </dgm:pt>
    <dgm:pt modelId="{78842910-FFE9-44FD-BDE3-A2C63F606870}" type="pres">
      <dgm:prSet presAssocID="{A03CD503-684B-4D58-981A-3702187587BB}" presName="bgRect" presStyleLbl="bgShp" presStyleIdx="5" presStyleCnt="6"/>
      <dgm:spPr/>
    </dgm:pt>
    <dgm:pt modelId="{F18486A3-7AF9-450E-9B79-4FDAB8209A0D}" type="pres">
      <dgm:prSet presAssocID="{A03CD503-684B-4D58-981A-3702187587BB}" presName="iconRect" presStyleLbl="node1" presStyleIdx="5" presStyleCnt="6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with solid fill"/>
        </a:ext>
      </dgm:extLst>
    </dgm:pt>
    <dgm:pt modelId="{AB94958E-DAD9-43B6-B62A-56CE2CF7ABB4}" type="pres">
      <dgm:prSet presAssocID="{A03CD503-684B-4D58-981A-3702187587BB}" presName="spaceRect" presStyleCnt="0"/>
      <dgm:spPr/>
    </dgm:pt>
    <dgm:pt modelId="{400B8666-EE4E-4E60-B49F-351410A2A266}" type="pres">
      <dgm:prSet presAssocID="{A03CD503-684B-4D58-981A-3702187587B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19C850A-A237-4A35-A7CB-E47F658FD1E4}" srcId="{4D01661B-2BE7-453A-8409-1609599484AC}" destId="{88742F77-5FA5-4130-966F-A709A0580EBB}" srcOrd="3" destOrd="0" parTransId="{4F89EAD7-7F1E-4372-9B82-5FBC6C2A36FD}" sibTransId="{C8B8025A-741A-417E-879E-A1C76D08D95A}"/>
    <dgm:cxn modelId="{C837ED0F-CBA3-4F74-BB4D-CBAB2D074BC6}" type="presOf" srcId="{CD1250C4-0C77-4B1F-B4EE-BA1E4E6C1A7D}" destId="{FB121DF0-F45F-4BEC-B42C-37C25FDA55AF}" srcOrd="0" destOrd="0" presId="urn:microsoft.com/office/officeart/2018/2/layout/IconVerticalSolidList"/>
    <dgm:cxn modelId="{7E6FBE12-53D2-4F2E-881A-FBE57A5DB64C}" type="presOf" srcId="{1E92E625-A2AD-46A1-B999-F10BE4F0819F}" destId="{899E457A-755E-4946-AC72-2882CDC1A4D9}" srcOrd="0" destOrd="0" presId="urn:microsoft.com/office/officeart/2018/2/layout/IconVerticalSolidList"/>
    <dgm:cxn modelId="{BBD05F19-DAA0-4B23-B392-14773B1B3580}" type="presOf" srcId="{88742F77-5FA5-4130-966F-A709A0580EBB}" destId="{1A4E41DB-89AC-46AD-BD8F-2A02189D6E8D}" srcOrd="0" destOrd="0" presId="urn:microsoft.com/office/officeart/2018/2/layout/IconVerticalSolidList"/>
    <dgm:cxn modelId="{B7AAD11F-96B1-488A-9A95-173A00EB9931}" srcId="{4D01661B-2BE7-453A-8409-1609599484AC}" destId="{A03CD503-684B-4D58-981A-3702187587BB}" srcOrd="5" destOrd="0" parTransId="{CCC7C194-1E33-429A-8F2D-D300B91D1780}" sibTransId="{7B88FD50-4392-44A6-8A35-872B8B5EA3F3}"/>
    <dgm:cxn modelId="{37CFEE2F-B0B7-457D-BCE1-1A7161320BF4}" type="presOf" srcId="{41D268F9-6A1E-4140-9A59-CACD4CCB08CA}" destId="{E72114EF-8152-4C47-A2CA-D71A4247119B}" srcOrd="0" destOrd="0" presId="urn:microsoft.com/office/officeart/2018/2/layout/IconVerticalSolidList"/>
    <dgm:cxn modelId="{6C894731-227B-4AA3-8606-15BA7FC4BF49}" type="presOf" srcId="{5721AC8C-ED1D-4B5D-A747-0591B19298B8}" destId="{869CD974-62D6-4A0A-A86E-8497FA48E2C3}" srcOrd="0" destOrd="0" presId="urn:microsoft.com/office/officeart/2018/2/layout/IconVerticalSolidList"/>
    <dgm:cxn modelId="{052A4E4A-26E1-487A-BF09-FE8A80C2C95C}" srcId="{4D01661B-2BE7-453A-8409-1609599484AC}" destId="{41D268F9-6A1E-4140-9A59-CACD4CCB08CA}" srcOrd="1" destOrd="0" parTransId="{3905B949-1EA1-4B22-9150-7E8FFB492B90}" sibTransId="{9047E065-BDF9-488A-B30D-E95C6F082B42}"/>
    <dgm:cxn modelId="{E146C78B-985B-4CA9-B3C0-865599D24A9B}" srcId="{4D01661B-2BE7-453A-8409-1609599484AC}" destId="{CD1250C4-0C77-4B1F-B4EE-BA1E4E6C1A7D}" srcOrd="0" destOrd="0" parTransId="{76460C45-6922-4893-8AF4-23B37926B7AB}" sibTransId="{FCF1E4B6-6B45-444F-BC5B-F87DBB6346CF}"/>
    <dgm:cxn modelId="{DA46C78E-8DB6-4A31-A78F-B6DF3CB2D76D}" srcId="{4D01661B-2BE7-453A-8409-1609599484AC}" destId="{5721AC8C-ED1D-4B5D-A747-0591B19298B8}" srcOrd="2" destOrd="0" parTransId="{1EA84BF9-7CFC-4520-A932-2A3C3B36F45A}" sibTransId="{B82D2897-FFD0-416C-A5CB-2FE22FC332B7}"/>
    <dgm:cxn modelId="{837271BD-79CD-4D3E-B92B-5A0BB6F26DE5}" srcId="{4D01661B-2BE7-453A-8409-1609599484AC}" destId="{1E92E625-A2AD-46A1-B999-F10BE4F0819F}" srcOrd="4" destOrd="0" parTransId="{94A4044A-57A7-41A4-9DDC-79CDFADB59EA}" sibTransId="{33DBAB1B-DA44-4432-96E6-BB9337712079}"/>
    <dgm:cxn modelId="{E02FE9D5-CE9C-4EBE-8064-9ECF7D4189FE}" type="presOf" srcId="{4D01661B-2BE7-453A-8409-1609599484AC}" destId="{7B4AA2D8-846F-4566-A40B-B13B551342D7}" srcOrd="0" destOrd="0" presId="urn:microsoft.com/office/officeart/2018/2/layout/IconVerticalSolidList"/>
    <dgm:cxn modelId="{92F979F1-0346-423B-A4F2-80FC0139C67C}" type="presOf" srcId="{A03CD503-684B-4D58-981A-3702187587BB}" destId="{400B8666-EE4E-4E60-B49F-351410A2A266}" srcOrd="0" destOrd="0" presId="urn:microsoft.com/office/officeart/2018/2/layout/IconVerticalSolidList"/>
    <dgm:cxn modelId="{4DAC0D72-AC30-4F21-8C20-1C54D40EB262}" type="presParOf" srcId="{7B4AA2D8-846F-4566-A40B-B13B551342D7}" destId="{499F03DA-B2AB-4D3C-B61C-88B7E6810712}" srcOrd="0" destOrd="0" presId="urn:microsoft.com/office/officeart/2018/2/layout/IconVerticalSolidList"/>
    <dgm:cxn modelId="{29FC9E76-587D-4DBE-949B-79CDA97980F8}" type="presParOf" srcId="{499F03DA-B2AB-4D3C-B61C-88B7E6810712}" destId="{91F8E5A0-73C8-470D-A821-1E069F60CF7E}" srcOrd="0" destOrd="0" presId="urn:microsoft.com/office/officeart/2018/2/layout/IconVerticalSolidList"/>
    <dgm:cxn modelId="{144E6A3D-6AC3-4E19-89EA-4D27C455BF76}" type="presParOf" srcId="{499F03DA-B2AB-4D3C-B61C-88B7E6810712}" destId="{B7549ACD-2E85-4661-A318-6C3C8476614A}" srcOrd="1" destOrd="0" presId="urn:microsoft.com/office/officeart/2018/2/layout/IconVerticalSolidList"/>
    <dgm:cxn modelId="{6186BB92-E091-4D8F-8C5A-696DC362A057}" type="presParOf" srcId="{499F03DA-B2AB-4D3C-B61C-88B7E6810712}" destId="{9683471D-62F5-4F47-B28E-F35613A491E3}" srcOrd="2" destOrd="0" presId="urn:microsoft.com/office/officeart/2018/2/layout/IconVerticalSolidList"/>
    <dgm:cxn modelId="{52E2A0D2-6B28-4CD3-A292-87E8B7ECB7B8}" type="presParOf" srcId="{499F03DA-B2AB-4D3C-B61C-88B7E6810712}" destId="{FB121DF0-F45F-4BEC-B42C-37C25FDA55AF}" srcOrd="3" destOrd="0" presId="urn:microsoft.com/office/officeart/2018/2/layout/IconVerticalSolidList"/>
    <dgm:cxn modelId="{FC332379-7514-496C-AF0D-B94EA2426BAC}" type="presParOf" srcId="{7B4AA2D8-846F-4566-A40B-B13B551342D7}" destId="{F40F392D-2075-44EE-A4CF-605F1B892666}" srcOrd="1" destOrd="0" presId="urn:microsoft.com/office/officeart/2018/2/layout/IconVerticalSolidList"/>
    <dgm:cxn modelId="{36B5957E-4B23-432C-8A4D-015207736B17}" type="presParOf" srcId="{7B4AA2D8-846F-4566-A40B-B13B551342D7}" destId="{B9374839-D7FD-443F-85E1-0A7E98996780}" srcOrd="2" destOrd="0" presId="urn:microsoft.com/office/officeart/2018/2/layout/IconVerticalSolidList"/>
    <dgm:cxn modelId="{16896B62-283F-4DB6-8CE4-C71BF591E19F}" type="presParOf" srcId="{B9374839-D7FD-443F-85E1-0A7E98996780}" destId="{927D69A2-9A24-4E1E-960E-343E3BB4D1F0}" srcOrd="0" destOrd="0" presId="urn:microsoft.com/office/officeart/2018/2/layout/IconVerticalSolidList"/>
    <dgm:cxn modelId="{740C1764-2E9C-4912-8CCF-31D5E124CE5D}" type="presParOf" srcId="{B9374839-D7FD-443F-85E1-0A7E98996780}" destId="{C62DC047-9FAB-4C7C-80C2-B4A630EAF599}" srcOrd="1" destOrd="0" presId="urn:microsoft.com/office/officeart/2018/2/layout/IconVerticalSolidList"/>
    <dgm:cxn modelId="{EA1B1B21-E70D-49C1-A309-860CDC10FBF0}" type="presParOf" srcId="{B9374839-D7FD-443F-85E1-0A7E98996780}" destId="{E020B044-AE23-4809-B581-A16523F19AA0}" srcOrd="2" destOrd="0" presId="urn:microsoft.com/office/officeart/2018/2/layout/IconVerticalSolidList"/>
    <dgm:cxn modelId="{F6B0C123-3C2C-4586-9AB1-DCF4FB4CEC71}" type="presParOf" srcId="{B9374839-D7FD-443F-85E1-0A7E98996780}" destId="{E72114EF-8152-4C47-A2CA-D71A4247119B}" srcOrd="3" destOrd="0" presId="urn:microsoft.com/office/officeart/2018/2/layout/IconVerticalSolidList"/>
    <dgm:cxn modelId="{FAD42CE4-81F3-46AD-A5C6-4131D259C50B}" type="presParOf" srcId="{7B4AA2D8-846F-4566-A40B-B13B551342D7}" destId="{90C972E5-7E7D-43B5-920D-3804FAA72ABA}" srcOrd="3" destOrd="0" presId="urn:microsoft.com/office/officeart/2018/2/layout/IconVerticalSolidList"/>
    <dgm:cxn modelId="{D9836E1E-0E59-4111-8ECA-593071B05216}" type="presParOf" srcId="{7B4AA2D8-846F-4566-A40B-B13B551342D7}" destId="{0001C0EE-4578-451F-90B2-995768B6DCAD}" srcOrd="4" destOrd="0" presId="urn:microsoft.com/office/officeart/2018/2/layout/IconVerticalSolidList"/>
    <dgm:cxn modelId="{E2B96ADE-BA99-44C6-AF84-4542EBBA641E}" type="presParOf" srcId="{0001C0EE-4578-451F-90B2-995768B6DCAD}" destId="{92A32C3A-881A-44EB-9354-3A670C8F2268}" srcOrd="0" destOrd="0" presId="urn:microsoft.com/office/officeart/2018/2/layout/IconVerticalSolidList"/>
    <dgm:cxn modelId="{22711C30-A953-4C44-8E50-502B5861E66E}" type="presParOf" srcId="{0001C0EE-4578-451F-90B2-995768B6DCAD}" destId="{DE6741B1-9604-442B-9C25-06381771A88F}" srcOrd="1" destOrd="0" presId="urn:microsoft.com/office/officeart/2018/2/layout/IconVerticalSolidList"/>
    <dgm:cxn modelId="{A53079DF-BD15-4589-A042-1636CCFFBFF3}" type="presParOf" srcId="{0001C0EE-4578-451F-90B2-995768B6DCAD}" destId="{5D6F7069-95DD-4470-89FF-9E142B6359C1}" srcOrd="2" destOrd="0" presId="urn:microsoft.com/office/officeart/2018/2/layout/IconVerticalSolidList"/>
    <dgm:cxn modelId="{8B465DA2-4E74-45AC-80E0-075411ACE1CA}" type="presParOf" srcId="{0001C0EE-4578-451F-90B2-995768B6DCAD}" destId="{869CD974-62D6-4A0A-A86E-8497FA48E2C3}" srcOrd="3" destOrd="0" presId="urn:microsoft.com/office/officeart/2018/2/layout/IconVerticalSolidList"/>
    <dgm:cxn modelId="{29907CF6-5BCB-47BA-8477-5F17C9413EC5}" type="presParOf" srcId="{7B4AA2D8-846F-4566-A40B-B13B551342D7}" destId="{59EAAEBE-E88D-4733-891B-7DF972330FF3}" srcOrd="5" destOrd="0" presId="urn:microsoft.com/office/officeart/2018/2/layout/IconVerticalSolidList"/>
    <dgm:cxn modelId="{8BB685B1-CC27-4C66-98C0-696E5FD422F5}" type="presParOf" srcId="{7B4AA2D8-846F-4566-A40B-B13B551342D7}" destId="{06366D05-66CE-4D94-9743-0AE1479F8C39}" srcOrd="6" destOrd="0" presId="urn:microsoft.com/office/officeart/2018/2/layout/IconVerticalSolidList"/>
    <dgm:cxn modelId="{450DF44D-FB06-42C0-BA26-3A93B20B1937}" type="presParOf" srcId="{06366D05-66CE-4D94-9743-0AE1479F8C39}" destId="{6EDA1E10-590C-437C-8996-C2F8A46182AD}" srcOrd="0" destOrd="0" presId="urn:microsoft.com/office/officeart/2018/2/layout/IconVerticalSolidList"/>
    <dgm:cxn modelId="{CA496466-93BF-4D17-A5D5-0B5D712693FC}" type="presParOf" srcId="{06366D05-66CE-4D94-9743-0AE1479F8C39}" destId="{49BCA362-67F3-4CD9-9321-047F556C5695}" srcOrd="1" destOrd="0" presId="urn:microsoft.com/office/officeart/2018/2/layout/IconVerticalSolidList"/>
    <dgm:cxn modelId="{EB797ACA-D37D-4B0F-8EFB-A0B906892F30}" type="presParOf" srcId="{06366D05-66CE-4D94-9743-0AE1479F8C39}" destId="{251F2928-C3B6-4268-960E-F1E03A47D0D0}" srcOrd="2" destOrd="0" presId="urn:microsoft.com/office/officeart/2018/2/layout/IconVerticalSolidList"/>
    <dgm:cxn modelId="{77F8D8F5-E5E8-4D14-BA6F-177235938751}" type="presParOf" srcId="{06366D05-66CE-4D94-9743-0AE1479F8C39}" destId="{1A4E41DB-89AC-46AD-BD8F-2A02189D6E8D}" srcOrd="3" destOrd="0" presId="urn:microsoft.com/office/officeart/2018/2/layout/IconVerticalSolidList"/>
    <dgm:cxn modelId="{3B8FFDFE-2A09-4DF3-B8CE-81FD4E8E5378}" type="presParOf" srcId="{7B4AA2D8-846F-4566-A40B-B13B551342D7}" destId="{CCD83456-08EA-4F1C-81A5-484E291F5FFD}" srcOrd="7" destOrd="0" presId="urn:microsoft.com/office/officeart/2018/2/layout/IconVerticalSolidList"/>
    <dgm:cxn modelId="{F66D0969-191C-4615-9161-6C867DDA04F1}" type="presParOf" srcId="{7B4AA2D8-846F-4566-A40B-B13B551342D7}" destId="{ECF9B253-DAB3-4A18-9D51-452A70AB46E6}" srcOrd="8" destOrd="0" presId="urn:microsoft.com/office/officeart/2018/2/layout/IconVerticalSolidList"/>
    <dgm:cxn modelId="{E1DAF0A0-99CE-47D1-AF5B-34F0A6A60A05}" type="presParOf" srcId="{ECF9B253-DAB3-4A18-9D51-452A70AB46E6}" destId="{E5E0DF09-A454-4523-8C90-15E7392828F2}" srcOrd="0" destOrd="0" presId="urn:microsoft.com/office/officeart/2018/2/layout/IconVerticalSolidList"/>
    <dgm:cxn modelId="{C6F6385E-0CF4-4829-A8E7-9F25A441855F}" type="presParOf" srcId="{ECF9B253-DAB3-4A18-9D51-452A70AB46E6}" destId="{60A8B38A-074A-4BCB-B4F8-119D9ACA588B}" srcOrd="1" destOrd="0" presId="urn:microsoft.com/office/officeart/2018/2/layout/IconVerticalSolidList"/>
    <dgm:cxn modelId="{76593C7F-BDA2-4A16-BF4B-78ACF2866993}" type="presParOf" srcId="{ECF9B253-DAB3-4A18-9D51-452A70AB46E6}" destId="{3A3BDA3F-E8C6-47E9-8D2D-06D83FBAC5B1}" srcOrd="2" destOrd="0" presId="urn:microsoft.com/office/officeart/2018/2/layout/IconVerticalSolidList"/>
    <dgm:cxn modelId="{78595BDC-4045-46EE-AAFB-9AC6FB8BA3F2}" type="presParOf" srcId="{ECF9B253-DAB3-4A18-9D51-452A70AB46E6}" destId="{899E457A-755E-4946-AC72-2882CDC1A4D9}" srcOrd="3" destOrd="0" presId="urn:microsoft.com/office/officeart/2018/2/layout/IconVerticalSolidList"/>
    <dgm:cxn modelId="{685350ED-BBEF-49E4-884B-0DFD0461F693}" type="presParOf" srcId="{7B4AA2D8-846F-4566-A40B-B13B551342D7}" destId="{0B2E008F-7883-4568-837E-25A4E1525645}" srcOrd="9" destOrd="0" presId="urn:microsoft.com/office/officeart/2018/2/layout/IconVerticalSolidList"/>
    <dgm:cxn modelId="{AFC21967-70AB-43B4-8760-6B515B03FB9B}" type="presParOf" srcId="{7B4AA2D8-846F-4566-A40B-B13B551342D7}" destId="{C4ECF29B-D677-4A8D-8922-33F52B46738A}" srcOrd="10" destOrd="0" presId="urn:microsoft.com/office/officeart/2018/2/layout/IconVerticalSolidList"/>
    <dgm:cxn modelId="{6F536AF4-88BF-4567-8DF5-42F9AB97CC6E}" type="presParOf" srcId="{C4ECF29B-D677-4A8D-8922-33F52B46738A}" destId="{78842910-FFE9-44FD-BDE3-A2C63F606870}" srcOrd="0" destOrd="0" presId="urn:microsoft.com/office/officeart/2018/2/layout/IconVerticalSolidList"/>
    <dgm:cxn modelId="{8ED4B43D-29CB-4D72-958F-1444F0A1E331}" type="presParOf" srcId="{C4ECF29B-D677-4A8D-8922-33F52B46738A}" destId="{F18486A3-7AF9-450E-9B79-4FDAB8209A0D}" srcOrd="1" destOrd="0" presId="urn:microsoft.com/office/officeart/2018/2/layout/IconVerticalSolidList"/>
    <dgm:cxn modelId="{8A067E34-A464-427D-A0A8-F2FAAC7AD7AE}" type="presParOf" srcId="{C4ECF29B-D677-4A8D-8922-33F52B46738A}" destId="{AB94958E-DAD9-43B6-B62A-56CE2CF7ABB4}" srcOrd="2" destOrd="0" presId="urn:microsoft.com/office/officeart/2018/2/layout/IconVerticalSolidList"/>
    <dgm:cxn modelId="{9BF0E442-3728-4A44-9FC8-0E0C114FA890}" type="presParOf" srcId="{C4ECF29B-D677-4A8D-8922-33F52B46738A}" destId="{400B8666-EE4E-4E60-B49F-351410A2A26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C95F3-5BA7-455C-9703-F510FE7F5E53}">
      <dsp:nvSpPr>
        <dsp:cNvPr id="0" name=""/>
        <dsp:cNvSpPr/>
      </dsp:nvSpPr>
      <dsp:spPr>
        <a:xfrm>
          <a:off x="409455" y="149"/>
          <a:ext cx="2175519" cy="13053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Origine de l’innovation (Nation, région)</a:t>
          </a:r>
          <a:endParaRPr lang="en-US" sz="2000" kern="1200"/>
        </a:p>
      </dsp:txBody>
      <dsp:txXfrm>
        <a:off x="409455" y="149"/>
        <a:ext cx="2175519" cy="1305311"/>
      </dsp:txXfrm>
    </dsp:sp>
    <dsp:sp modelId="{7964C531-254B-4C7F-B5DC-303EF372D979}">
      <dsp:nvSpPr>
        <dsp:cNvPr id="0" name=""/>
        <dsp:cNvSpPr/>
      </dsp:nvSpPr>
      <dsp:spPr>
        <a:xfrm>
          <a:off x="2802526" y="149"/>
          <a:ext cx="2175519" cy="1305311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Fonction et utilité traditionnelle</a:t>
          </a:r>
          <a:endParaRPr lang="en-US" sz="2000" kern="1200"/>
        </a:p>
      </dsp:txBody>
      <dsp:txXfrm>
        <a:off x="2802526" y="149"/>
        <a:ext cx="2175519" cy="1305311"/>
      </dsp:txXfrm>
    </dsp:sp>
    <dsp:sp modelId="{4A0A0C2F-011E-4126-B0A6-C9CAE49F3BA2}">
      <dsp:nvSpPr>
        <dsp:cNvPr id="0" name=""/>
        <dsp:cNvSpPr/>
      </dsp:nvSpPr>
      <dsp:spPr>
        <a:xfrm>
          <a:off x="409455" y="1523013"/>
          <a:ext cx="2175519" cy="1305311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Matériaux et techniques</a:t>
          </a:r>
          <a:endParaRPr lang="en-US" sz="2000" kern="1200"/>
        </a:p>
      </dsp:txBody>
      <dsp:txXfrm>
        <a:off x="409455" y="1523013"/>
        <a:ext cx="2175519" cy="1305311"/>
      </dsp:txXfrm>
    </dsp:sp>
    <dsp:sp modelId="{98627359-5D23-4601-BC48-32A9295A1576}">
      <dsp:nvSpPr>
        <dsp:cNvPr id="0" name=""/>
        <dsp:cNvSpPr/>
      </dsp:nvSpPr>
      <dsp:spPr>
        <a:xfrm>
          <a:off x="2802526" y="1523013"/>
          <a:ext cx="2175519" cy="1305311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Adaptations modernes</a:t>
          </a:r>
          <a:endParaRPr lang="en-US" sz="2000" kern="1200"/>
        </a:p>
      </dsp:txBody>
      <dsp:txXfrm>
        <a:off x="2802526" y="1523013"/>
        <a:ext cx="2175519" cy="1305311"/>
      </dsp:txXfrm>
    </dsp:sp>
    <dsp:sp modelId="{6B78C714-D0BB-48A2-9ECC-E87B91E67D05}">
      <dsp:nvSpPr>
        <dsp:cNvPr id="0" name=""/>
        <dsp:cNvSpPr/>
      </dsp:nvSpPr>
      <dsp:spPr>
        <a:xfrm>
          <a:off x="409455" y="3045876"/>
          <a:ext cx="2175519" cy="1305311"/>
        </a:xfrm>
        <a:prstGeom prst="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Importance culturelle</a:t>
          </a:r>
          <a:endParaRPr lang="en-US" sz="2000" kern="1200"/>
        </a:p>
      </dsp:txBody>
      <dsp:txXfrm>
        <a:off x="409455" y="3045876"/>
        <a:ext cx="2175519" cy="1305311"/>
      </dsp:txXfrm>
    </dsp:sp>
    <dsp:sp modelId="{7CB6AEC9-27E3-4790-AA7E-207876673FA4}">
      <dsp:nvSpPr>
        <dsp:cNvPr id="0" name=""/>
        <dsp:cNvSpPr/>
      </dsp:nvSpPr>
      <dsp:spPr>
        <a:xfrm>
          <a:off x="2802526" y="3045876"/>
          <a:ext cx="2175519" cy="1305311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baseline="0"/>
            <a:t>Impact sur la société canadienne contemporaine</a:t>
          </a:r>
          <a:endParaRPr lang="en-US" sz="2000" kern="1200"/>
        </a:p>
      </dsp:txBody>
      <dsp:txXfrm>
        <a:off x="2802526" y="3045876"/>
        <a:ext cx="2175519" cy="1305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8E5A0-73C8-470D-A821-1E069F60CF7E}">
      <dsp:nvSpPr>
        <dsp:cNvPr id="0" name=""/>
        <dsp:cNvSpPr/>
      </dsp:nvSpPr>
      <dsp:spPr>
        <a:xfrm>
          <a:off x="0" y="1407"/>
          <a:ext cx="10515600" cy="5999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49ACD-2E85-4661-A318-6C3C8476614A}">
      <dsp:nvSpPr>
        <dsp:cNvPr id="0" name=""/>
        <dsp:cNvSpPr/>
      </dsp:nvSpPr>
      <dsp:spPr>
        <a:xfrm>
          <a:off x="181488" y="136399"/>
          <a:ext cx="329979" cy="329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21DF0-F45F-4BEC-B42C-37C25FDA55AF}">
      <dsp:nvSpPr>
        <dsp:cNvPr id="0" name=""/>
        <dsp:cNvSpPr/>
      </dsp:nvSpPr>
      <dsp:spPr>
        <a:xfrm>
          <a:off x="692956" y="1407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hlinkClick xmlns:r="http://schemas.openxmlformats.org/officeDocument/2006/relationships" r:id="rId3"/>
            </a:rPr>
            <a:t>L’ingéniosité des peuples autochtones | Centre des sciences de Montréal</a:t>
          </a:r>
          <a:r>
            <a:rPr lang="fr-FR" sz="1600" kern="1200"/>
            <a:t> </a:t>
          </a:r>
          <a:endParaRPr lang="en-US" sz="1600" kern="1200"/>
        </a:p>
      </dsp:txBody>
      <dsp:txXfrm>
        <a:off x="692956" y="1407"/>
        <a:ext cx="9822643" cy="599962"/>
      </dsp:txXfrm>
    </dsp:sp>
    <dsp:sp modelId="{927D69A2-9A24-4E1E-960E-343E3BB4D1F0}">
      <dsp:nvSpPr>
        <dsp:cNvPr id="0" name=""/>
        <dsp:cNvSpPr/>
      </dsp:nvSpPr>
      <dsp:spPr>
        <a:xfrm>
          <a:off x="0" y="751361"/>
          <a:ext cx="10515600" cy="5999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DC047-9FAB-4C7C-80C2-B4A630EAF599}">
      <dsp:nvSpPr>
        <dsp:cNvPr id="0" name=""/>
        <dsp:cNvSpPr/>
      </dsp:nvSpPr>
      <dsp:spPr>
        <a:xfrm>
          <a:off x="181488" y="886352"/>
          <a:ext cx="329979" cy="32997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114EF-8152-4C47-A2CA-D71A4247119B}">
      <dsp:nvSpPr>
        <dsp:cNvPr id="0" name=""/>
        <dsp:cNvSpPr/>
      </dsp:nvSpPr>
      <dsp:spPr>
        <a:xfrm>
          <a:off x="692956" y="751361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>
              <a:hlinkClick xmlns:r="http://schemas.openxmlformats.org/officeDocument/2006/relationships" r:id="rId6"/>
            </a:rPr>
            <a:t>l'Encyclopédie Canadienne</a:t>
          </a:r>
          <a:r>
            <a:rPr lang="en-CA" sz="1600" kern="1200"/>
            <a:t> </a:t>
          </a:r>
          <a:endParaRPr lang="en-US" sz="1600" kern="1200"/>
        </a:p>
      </dsp:txBody>
      <dsp:txXfrm>
        <a:off x="692956" y="751361"/>
        <a:ext cx="9822643" cy="599962"/>
      </dsp:txXfrm>
    </dsp:sp>
    <dsp:sp modelId="{92A32C3A-881A-44EB-9354-3A670C8F2268}">
      <dsp:nvSpPr>
        <dsp:cNvPr id="0" name=""/>
        <dsp:cNvSpPr/>
      </dsp:nvSpPr>
      <dsp:spPr>
        <a:xfrm>
          <a:off x="0" y="1501314"/>
          <a:ext cx="10515600" cy="5999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741B1-9604-442B-9C25-06381771A88F}">
      <dsp:nvSpPr>
        <dsp:cNvPr id="0" name=""/>
        <dsp:cNvSpPr/>
      </dsp:nvSpPr>
      <dsp:spPr>
        <a:xfrm>
          <a:off x="181488" y="1636305"/>
          <a:ext cx="329979" cy="3299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CD974-62D6-4A0A-A86E-8497FA48E2C3}">
      <dsp:nvSpPr>
        <dsp:cNvPr id="0" name=""/>
        <dsp:cNvSpPr/>
      </dsp:nvSpPr>
      <dsp:spPr>
        <a:xfrm>
          <a:off x="692956" y="1501314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hlinkClick xmlns:r="http://schemas.openxmlformats.org/officeDocument/2006/relationships" r:id="rId9"/>
            </a:rPr>
            <a:t>Des inventions autochtones qui ont traversé le temps | ICI Explora</a:t>
          </a:r>
          <a:r>
            <a:rPr lang="fr-FR" sz="1600" kern="1200"/>
            <a:t> </a:t>
          </a:r>
          <a:endParaRPr lang="en-US" sz="1600" kern="1200"/>
        </a:p>
      </dsp:txBody>
      <dsp:txXfrm>
        <a:off x="692956" y="1501314"/>
        <a:ext cx="9822643" cy="599962"/>
      </dsp:txXfrm>
    </dsp:sp>
    <dsp:sp modelId="{6EDA1E10-590C-437C-8996-C2F8A46182AD}">
      <dsp:nvSpPr>
        <dsp:cNvPr id="0" name=""/>
        <dsp:cNvSpPr/>
      </dsp:nvSpPr>
      <dsp:spPr>
        <a:xfrm>
          <a:off x="0" y="2251267"/>
          <a:ext cx="10515600" cy="5999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CA362-67F3-4CD9-9321-047F556C5695}">
      <dsp:nvSpPr>
        <dsp:cNvPr id="0" name=""/>
        <dsp:cNvSpPr/>
      </dsp:nvSpPr>
      <dsp:spPr>
        <a:xfrm>
          <a:off x="181488" y="2386258"/>
          <a:ext cx="329979" cy="329979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E41DB-89AC-46AD-BD8F-2A02189D6E8D}">
      <dsp:nvSpPr>
        <dsp:cNvPr id="0" name=""/>
        <dsp:cNvSpPr/>
      </dsp:nvSpPr>
      <dsp:spPr>
        <a:xfrm>
          <a:off x="692956" y="2251267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hlinkClick xmlns:r="http://schemas.openxmlformats.org/officeDocument/2006/relationships" r:id="rId12"/>
            </a:rPr>
            <a:t>Génie autochtone : découvrir la culture par la science | Radio-Canada</a:t>
          </a:r>
          <a:r>
            <a:rPr lang="fr-FR" sz="1600" kern="1200"/>
            <a:t>  </a:t>
          </a:r>
          <a:endParaRPr lang="en-US" sz="1600" kern="1200"/>
        </a:p>
      </dsp:txBody>
      <dsp:txXfrm>
        <a:off x="692956" y="2251267"/>
        <a:ext cx="9822643" cy="599962"/>
      </dsp:txXfrm>
    </dsp:sp>
    <dsp:sp modelId="{E5E0DF09-A454-4523-8C90-15E7392828F2}">
      <dsp:nvSpPr>
        <dsp:cNvPr id="0" name=""/>
        <dsp:cNvSpPr/>
      </dsp:nvSpPr>
      <dsp:spPr>
        <a:xfrm>
          <a:off x="0" y="3001220"/>
          <a:ext cx="10515600" cy="5999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8B38A-074A-4BCB-B4F8-119D9ACA588B}">
      <dsp:nvSpPr>
        <dsp:cNvPr id="0" name=""/>
        <dsp:cNvSpPr/>
      </dsp:nvSpPr>
      <dsp:spPr>
        <a:xfrm>
          <a:off x="181488" y="3136211"/>
          <a:ext cx="329979" cy="32997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457A-755E-4946-AC72-2882CDC1A4D9}">
      <dsp:nvSpPr>
        <dsp:cNvPr id="0" name=""/>
        <dsp:cNvSpPr/>
      </dsp:nvSpPr>
      <dsp:spPr>
        <a:xfrm>
          <a:off x="692956" y="3001220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hlinkClick xmlns:r="http://schemas.openxmlformats.org/officeDocument/2006/relationships" r:id="rId15"/>
            </a:rPr>
            <a:t>Bing Videos</a:t>
          </a:r>
          <a:r>
            <a:rPr lang="en-CA" sz="1600" kern="1200" dirty="0"/>
            <a:t> </a:t>
          </a:r>
          <a:endParaRPr lang="en-US" sz="1600" kern="1200" dirty="0"/>
        </a:p>
      </dsp:txBody>
      <dsp:txXfrm>
        <a:off x="692956" y="3001220"/>
        <a:ext cx="9822643" cy="599962"/>
      </dsp:txXfrm>
    </dsp:sp>
    <dsp:sp modelId="{78842910-FFE9-44FD-BDE3-A2C63F606870}">
      <dsp:nvSpPr>
        <dsp:cNvPr id="0" name=""/>
        <dsp:cNvSpPr/>
      </dsp:nvSpPr>
      <dsp:spPr>
        <a:xfrm>
          <a:off x="0" y="3751173"/>
          <a:ext cx="10515600" cy="59996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486A3-7AF9-450E-9B79-4FDAB8209A0D}">
      <dsp:nvSpPr>
        <dsp:cNvPr id="0" name=""/>
        <dsp:cNvSpPr/>
      </dsp:nvSpPr>
      <dsp:spPr>
        <a:xfrm>
          <a:off x="181488" y="3886165"/>
          <a:ext cx="329979" cy="329979"/>
        </a:xfrm>
        <a:prstGeom prst="rect">
          <a:avLst/>
        </a:prstGeom>
        <a:blipFill>
          <a:blip xmlns:r="http://schemas.openxmlformats.org/officeDocument/2006/relationships"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B8666-EE4E-4E60-B49F-351410A2A266}">
      <dsp:nvSpPr>
        <dsp:cNvPr id="0" name=""/>
        <dsp:cNvSpPr/>
      </dsp:nvSpPr>
      <dsp:spPr>
        <a:xfrm>
          <a:off x="692956" y="3751173"/>
          <a:ext cx="9822643" cy="599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96" tIns="63496" rIns="63496" bIns="6349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hlinkClick xmlns:r="http://schemas.openxmlformats.org/officeDocument/2006/relationships" r:id="rId18"/>
            </a:rPr>
            <a:t>Recherche et connaissances autochtones : une abondance de modes d’apprentissage qui s’unissent pour enrichir notre vision | Fondation canadienne pour l'innovation</a:t>
          </a:r>
          <a:endParaRPr lang="fr-FR" sz="1600" kern="1200"/>
        </a:p>
      </dsp:txBody>
      <dsp:txXfrm>
        <a:off x="692956" y="3751173"/>
        <a:ext cx="9822643" cy="599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4197-7A12-21B1-8E43-F3F6E3114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48905-AF65-9474-3C4B-2AFC4CEF1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2CC6D-D4C3-A424-EECD-5538AC12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E409-E6AF-4DF0-B785-93F873A2AEF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95C3F-82D9-1643-5907-12E2F41E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D519B-5A81-F448-5B8C-3CC3A85F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25A-5656-40CE-A17C-C7677A69F7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147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E921-D972-87C7-1993-49342681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E76BE-50C1-03D3-2779-D82074C889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336D7-B9DD-75DA-939B-E4C49BA4F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E409-E6AF-4DF0-B785-93F873A2AEF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9F4C-0C7E-4469-849B-F3C1EA0E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34AF9-349B-6D85-7025-78200274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25A-5656-40CE-A17C-C7677A69F7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19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00F587-CF19-413A-E7CA-F04E855784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8BC74-7EFC-9DB4-DF27-07696DE31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6BA38-0E87-64D4-7D9C-2765EF44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E409-E6AF-4DF0-B785-93F873A2AEF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58859-0D55-20E1-DF51-B59D0EBD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C2726-A5DF-B8E9-60FE-7DA30398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25A-5656-40CE-A17C-C7677A69F7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969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EFE00-E8EB-5475-8940-30EEBD04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DB693-3ACA-30ED-F7FA-AC1D1EC65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D1DC0-BAA5-2815-2C53-1736174A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E409-E6AF-4DF0-B785-93F873A2AEF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B5778-99A4-227A-6CAB-BCCD4D0F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539D6-031D-1F74-4172-957D6663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25A-5656-40CE-A17C-C7677A69F7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019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7C84-F7D2-C095-CF09-11ED315B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5F543-40D4-285D-C0FF-EA37E39D0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93AB1-ADF7-D30D-02D6-11226C9C7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E409-E6AF-4DF0-B785-93F873A2AEF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8BCF3-3484-7FD9-982C-2518BDB1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9DFCB-35BE-6E57-7A5A-74C5FF31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25A-5656-40CE-A17C-C7677A69F7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8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2E3E-E81F-4C11-A534-82EA2DE7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F9A99-26F3-51E4-C6E5-72D17AC66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861DD-DDE1-75A5-DF95-54750C1BE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7F3561-50C5-40CD-04CE-5717B7F2F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E409-E6AF-4DF0-B785-93F873A2AEF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E0043-CB44-36E9-1D9C-7A8B3092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D7318-BB00-53A7-615E-7F3C46D4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25A-5656-40CE-A17C-C7677A69F7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81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8CC3-0C38-AE3C-30A3-4F3F96DF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5CD88-E391-0C15-52A0-BE3EE1855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7958B-E2B9-F7E8-DE00-94228910C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A2573-87CA-40C3-2905-67E83AE87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7AFD9-4C07-02DE-6222-720F6C3339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F823DD-3CEF-580E-B601-A6D91219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E409-E6AF-4DF0-B785-93F873A2AEF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181A4-16BB-7D50-5919-FE8159CF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D1F29-4CC5-9494-02AB-37F9CF5A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25A-5656-40CE-A17C-C7677A69F7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4189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BCEC2-37E9-0FD3-E724-83B609C0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33FB0-1C86-EADB-A406-B50FCD2B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E409-E6AF-4DF0-B785-93F873A2AEF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838E3-54F9-0578-2A89-5A79B9ED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0C142-26FC-C35A-84D5-F8497158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25A-5656-40CE-A17C-C7677A69F7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041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75122-2D01-6DBC-4E54-DEAD3488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E409-E6AF-4DF0-B785-93F873A2AEF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3D7604-0175-CA5C-B89B-190BF81A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53F45-6C91-1B36-B178-0CD10724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25A-5656-40CE-A17C-C7677A69F7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08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93B7-D3BD-C34E-C954-9C3A8580C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8D07B-4703-1C69-AF48-FDA4041CC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1AB65-08B6-C1AA-8351-1E90829C0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ECCDF-91BA-B722-528D-796C79DB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E409-E6AF-4DF0-B785-93F873A2AEF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B6692-B5D3-6D8D-9AB8-ACFF3990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71E82-6A57-264D-0714-7C1484A6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25A-5656-40CE-A17C-C7677A69F7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69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8EBB-D3A1-CF4F-F5C3-53FABDC45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33F29-D70E-F887-D46D-8BA3E9A84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D40EF-BB1B-6B26-3E9F-F3F4BD6E0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6E0E2-200F-57EE-4060-8AD31E55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E409-E6AF-4DF0-B785-93F873A2AEF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8F266-67B9-0CF3-38C1-60332DD4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8AB7D-437C-01B5-A814-9EDF8631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25A-5656-40CE-A17C-C7677A69F7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50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1BC40A-3A5E-5940-9AA5-B363ECB7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96086-C6D7-7E82-C894-6F186C7F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B2776-B505-6255-9CFA-5D6A8FE2D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1E409-E6AF-4DF0-B785-93F873A2AEFE}" type="datetimeFigureOut">
              <a:rPr lang="en-CA" smtClean="0"/>
              <a:t>2026-03-19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0ED43-508E-D800-7749-B2BFE4994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67AC4-3EC2-352D-02B0-805442D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AE925A-5656-40CE-A17C-C7677A69F7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6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d42.libguides.com/c.php?g=737063&amp;p=532025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rom.on.ca/fr/apprendre/ressources/inventions-innovations-et-creativite-autochtones-virtuel?utm_source=copilot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kana.ca/ressources/outils-mikana/?utm_source=copilot.com" TargetMode="External"/><Relationship Id="rId2" Type="http://schemas.openxmlformats.org/officeDocument/2006/relationships/hyperlink" Target="https://ised-isde.canada.ca/site/office-propriete-intellectuelle-canada/fr/ressources-pi-financement-pour-lentrepreneuriat/peuples-autochtones-propriete-intellectuelle?utm_source=copilo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3011C-ADDA-9EF6-D000-6F9F86860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183" y="1143000"/>
            <a:ext cx="4846320" cy="2898648"/>
          </a:xfrm>
        </p:spPr>
        <p:txBody>
          <a:bodyPr>
            <a:normAutofit/>
          </a:bodyPr>
          <a:lstStyle/>
          <a:p>
            <a:r>
              <a:rPr lang="fr-FR" sz="3400" b="1" dirty="0"/>
              <a:t>Plan de leçon :  11e année Immersion française</a:t>
            </a:r>
            <a:br>
              <a:rPr lang="fr-FR" sz="3400" b="1" dirty="0"/>
            </a:br>
            <a:r>
              <a:rPr lang="fr-FR" sz="3400" b="1" dirty="0"/>
              <a:t>Thème : Innovations autochtones au Canada</a:t>
            </a:r>
            <a:br>
              <a:rPr lang="fr-FR" sz="3400" b="1" dirty="0"/>
            </a:br>
            <a:endParaRPr lang="en-CA" sz="3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BAA94-0D07-D515-1323-C315442CE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183" y="4407408"/>
            <a:ext cx="4846320" cy="1335024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All images used in this lesson plan are sourced from the Microsoft PowerPoint image library and are used in accordance with Microsoft’s content usage terms.</a:t>
            </a:r>
          </a:p>
          <a:p>
            <a:pPr algn="l"/>
            <a:endParaRPr lang="en-CA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26EDDB81-2823-2689-2E25-93602B2E5516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855637" y="1059366"/>
            <a:ext cx="2948250" cy="831508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ightbulb idea concept">
            <a:extLst>
              <a:ext uri="{FF2B5EF4-FFF2-40B4-BE49-F238E27FC236}">
                <a16:creationId xmlns:a16="http://schemas.microsoft.com/office/drawing/2014/main" id="{13FB3D56-C678-AD92-20CE-5A060450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555" y="3044284"/>
            <a:ext cx="5425853" cy="36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93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BCC07-A179-718B-8E67-82C5C9B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fr-CA" sz="4000"/>
              <a:t>Ressources suggérées pour le travail de recherche</a:t>
            </a:r>
            <a:endParaRPr lang="en-CA" sz="4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50A5EB-1A2A-917F-01F5-F5346DA1C7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65405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4712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2AC62-57B0-C801-E19D-31C2EB03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Production finale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C5F45-5C21-98DA-1276-E857C19D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79"/>
            <a:ext cx="5635083" cy="5223081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2600" dirty="0"/>
              <a:t>Afin de favoriser la différenciation, les élèves peuvent choisir de présenter leurs résultats dans l’une des formes proposées: </a:t>
            </a:r>
          </a:p>
          <a:p>
            <a:pPr marL="0" indent="0">
              <a:buNone/>
            </a:pPr>
            <a:endParaRPr lang="fr-FR" sz="2600" b="1" dirty="0"/>
          </a:p>
          <a:p>
            <a:pPr marL="0" indent="0">
              <a:buNone/>
            </a:pPr>
            <a:r>
              <a:rPr lang="fr-FR" sz="2600" b="1" u="sng" dirty="0"/>
              <a:t>Format possible</a:t>
            </a:r>
          </a:p>
          <a:p>
            <a:r>
              <a:rPr lang="fr-FR" sz="2600" dirty="0">
                <a:effectLst/>
              </a:rPr>
              <a:t>Présentation orale (Google Slides, </a:t>
            </a:r>
            <a:r>
              <a:rPr lang="fr-FR" sz="2600" dirty="0" err="1">
                <a:effectLst/>
              </a:rPr>
              <a:t>Canva</a:t>
            </a:r>
            <a:r>
              <a:rPr lang="fr-FR" sz="2600" dirty="0">
                <a:effectLst/>
              </a:rPr>
              <a:t>, vidéo, </a:t>
            </a:r>
            <a:r>
              <a:rPr lang="fr-FR" sz="2600" dirty="0" err="1">
                <a:effectLst/>
              </a:rPr>
              <a:t>balado</a:t>
            </a:r>
            <a:r>
              <a:rPr lang="fr-FR" sz="2600" dirty="0">
                <a:effectLst/>
              </a:rPr>
              <a:t>) </a:t>
            </a:r>
          </a:p>
          <a:p>
            <a:endParaRPr lang="fr-FR" sz="2600" dirty="0"/>
          </a:p>
          <a:p>
            <a:r>
              <a:rPr lang="fr-FR" sz="2600" dirty="0">
                <a:effectLst/>
              </a:rPr>
              <a:t>Exposé écrit (article informatif, fiche descriptive) </a:t>
            </a:r>
          </a:p>
          <a:p>
            <a:endParaRPr lang="fr-FR" sz="2600" dirty="0"/>
          </a:p>
          <a:p>
            <a:r>
              <a:rPr lang="fr-FR" sz="2600" dirty="0">
                <a:effectLst/>
              </a:rPr>
              <a:t>Capsule informative destinée à sensibiliser le public</a:t>
            </a:r>
            <a:endParaRPr lang="fr-FR" sz="2600" dirty="0"/>
          </a:p>
          <a:p>
            <a:pPr marL="0" indent="0">
              <a:buNone/>
            </a:pPr>
            <a:endParaRPr lang="en-CA" sz="26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73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AA114D-3A9A-5DAC-1F11-221E5B02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Critères d’évaluation (alignés au curriculum)</a:t>
            </a:r>
            <a:br>
              <a:rPr lang="fr-FR" b="1">
                <a:solidFill>
                  <a:srgbClr val="FFFFFF"/>
                </a:solidFill>
              </a:rPr>
            </a:b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F90E1-6226-3E6F-C4D8-13825067C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sz="2400" b="1"/>
          </a:p>
          <a:p>
            <a:r>
              <a:rPr lang="fr-FR" sz="2400">
                <a:effectLst/>
              </a:rPr>
              <a:t>Utilisation d’un </a:t>
            </a:r>
            <a:r>
              <a:rPr lang="fr-FR" sz="2400" b="1">
                <a:effectLst/>
              </a:rPr>
              <a:t>vocabulaire spécialisé</a:t>
            </a:r>
            <a:r>
              <a:rPr lang="fr-FR" sz="2400">
                <a:effectLst/>
              </a:rPr>
              <a:t> lié à l’innovation choisie</a:t>
            </a:r>
            <a:endParaRPr lang="fr-FR" sz="2400"/>
          </a:p>
          <a:p>
            <a:r>
              <a:rPr lang="fr-FR" sz="2400">
                <a:effectLst/>
              </a:rPr>
              <a:t>Clarté et organisation des idées</a:t>
            </a:r>
            <a:endParaRPr lang="fr-FR" sz="2400"/>
          </a:p>
          <a:p>
            <a:r>
              <a:rPr lang="fr-FR" sz="2400">
                <a:effectLst/>
              </a:rPr>
              <a:t>Analyse de l’impact culturel et contemporain</a:t>
            </a:r>
            <a:endParaRPr lang="fr-FR" sz="2400"/>
          </a:p>
          <a:p>
            <a:r>
              <a:rPr lang="fr-FR" sz="2400">
                <a:effectLst/>
              </a:rPr>
              <a:t>Qualité de la langue (structures complexes, précision lexicale)</a:t>
            </a:r>
            <a:endParaRPr lang="fr-FR" sz="2400"/>
          </a:p>
          <a:p>
            <a:r>
              <a:rPr lang="fr-FR" sz="2400">
                <a:effectLst/>
              </a:rPr>
              <a:t>Respect des perspectives autochtones (exactitude, sensibilité culturelle)</a:t>
            </a:r>
            <a:endParaRPr lang="fr-FR" sz="2400"/>
          </a:p>
          <a:p>
            <a:pPr marL="0" indent="0">
              <a:buNone/>
            </a:pPr>
            <a:endParaRPr lang="en-CA" sz="24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0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Puzzles in brain">
            <a:extLst>
              <a:ext uri="{FF2B5EF4-FFF2-40B4-BE49-F238E27FC236}">
                <a16:creationId xmlns:a16="http://schemas.microsoft.com/office/drawing/2014/main" id="{D7BFBBD1-5656-3754-8188-A1CC9B321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838200" y="2182415"/>
            <a:ext cx="3248488" cy="3317097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CADFE-A8AE-EDF2-591F-31ADDADC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0" y="444272"/>
            <a:ext cx="7789332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Réflexion</a:t>
            </a:r>
            <a:r>
              <a:rPr lang="en-CA" dirty="0"/>
              <a:t> </a:t>
            </a:r>
            <a:r>
              <a:rPr lang="en-CA" dirty="0" err="1"/>
              <a:t>interculturelle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07663-9350-E63D-F5AB-CC3B87922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133" y="1693333"/>
            <a:ext cx="7010399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Questions de réflexion</a:t>
            </a:r>
          </a:p>
          <a:p>
            <a:r>
              <a:rPr lang="fr-FR" sz="2400" i="1" dirty="0">
                <a:effectLst/>
              </a:rPr>
              <a:t>Comment cette innovation influence-t-elle encore la vie au Canada ?</a:t>
            </a:r>
            <a:endParaRPr lang="fr-FR" sz="2400" dirty="0"/>
          </a:p>
          <a:p>
            <a:r>
              <a:rPr lang="fr-FR" sz="2400" i="1" dirty="0">
                <a:effectLst/>
              </a:rPr>
              <a:t>Qu’avez-vous appris sur les savoirs autochtones ?</a:t>
            </a:r>
            <a:endParaRPr lang="fr-FR" sz="2400" dirty="0"/>
          </a:p>
          <a:p>
            <a:r>
              <a:rPr lang="fr-FR" sz="2400" i="1" dirty="0">
                <a:effectLst/>
              </a:rPr>
              <a:t>Comment pouvons-nous reconnaître et valoriser ces contributions aujourd’hui ?</a:t>
            </a:r>
            <a:endParaRPr lang="fr-FR" sz="2400" dirty="0"/>
          </a:p>
          <a:p>
            <a:pPr marL="0" indent="0">
              <a:buNone/>
            </a:pPr>
            <a:endParaRPr lang="fr-FR" sz="2400" dirty="0">
              <a:effectLst/>
            </a:endParaRPr>
          </a:p>
          <a:p>
            <a:pPr marL="0" indent="0">
              <a:buNone/>
            </a:pPr>
            <a:r>
              <a:rPr lang="fr-FR" sz="2400" dirty="0">
                <a:effectLst/>
              </a:rPr>
              <a:t>Les élèves écrivent un court paragraphe ou discutent en petits groupes.</a:t>
            </a:r>
            <a:endParaRPr lang="fr-FR" sz="2400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7865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5D679-5D0F-8053-4159-887DC6A75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sz="3400">
                <a:solidFill>
                  <a:srgbClr val="FFFFFF"/>
                </a:solidFill>
              </a:rPr>
              <a:t>Auto‑évaluation de l’élève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521D-2B61-DDCB-A0A0-0E8233E7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9475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/>
              <a:t>Ma recherche</a:t>
            </a:r>
          </a:p>
          <a:p>
            <a:r>
              <a:rPr lang="fr-FR">
                <a:effectLst/>
              </a:rPr>
              <a:t>J’ai trouvé des informations fiables et pertinentes sur l’innovation que j’ai choisie.</a:t>
            </a:r>
          </a:p>
          <a:p>
            <a:pPr marL="0" indent="0">
              <a:buNone/>
            </a:pPr>
            <a:r>
              <a:rPr lang="fr-FR">
                <a:effectLst/>
              </a:rPr>
              <a:t>☐ Oui, tout à fait  ☐ Partiellement  ☐ Pas encore</a:t>
            </a:r>
            <a:endParaRPr lang="fr-FR"/>
          </a:p>
          <a:p>
            <a:r>
              <a:rPr lang="fr-FR">
                <a:effectLst/>
              </a:rPr>
              <a:t>Je comprends l’importance culturelle et historique de cette innovation.</a:t>
            </a:r>
          </a:p>
          <a:p>
            <a:pPr marL="0" indent="0">
              <a:buNone/>
            </a:pPr>
            <a:r>
              <a:rPr lang="fr-FR">
                <a:effectLst/>
              </a:rPr>
              <a:t>☐ Oui  ☐ Un peu  ☐ Pas vraiment</a:t>
            </a:r>
            <a:endParaRPr lang="fr-FR"/>
          </a:p>
          <a:p>
            <a:r>
              <a:rPr lang="fr-FR">
                <a:effectLst/>
              </a:rPr>
              <a:t>J’ai utilisé au moins </a:t>
            </a:r>
            <a:r>
              <a:rPr lang="fr-FR" b="1">
                <a:effectLst/>
              </a:rPr>
              <a:t>trois sources en français</a:t>
            </a:r>
            <a:r>
              <a:rPr lang="fr-FR">
                <a:effectLst/>
              </a:rPr>
              <a:t>.</a:t>
            </a:r>
          </a:p>
          <a:p>
            <a:pPr marL="0" indent="0">
              <a:buNone/>
            </a:pPr>
            <a:r>
              <a:rPr lang="fr-FR">
                <a:effectLst/>
              </a:rPr>
              <a:t>☐ Oui  ☐ Non</a:t>
            </a:r>
            <a:endParaRPr lang="fr-FR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97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AF2E5-C49B-0528-0C7D-443CA381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sz="3400">
                <a:solidFill>
                  <a:srgbClr val="FFFFFF"/>
                </a:solidFill>
              </a:rPr>
              <a:t>Auto‑évaluation de l’élève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BD494-1142-78F8-1D2C-1A98DD06B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/>
              <a:t>Mon analyse</a:t>
            </a:r>
          </a:p>
          <a:p>
            <a:r>
              <a:rPr lang="fr-FR" dirty="0">
                <a:effectLst/>
              </a:rPr>
              <a:t>J’ai expliqué clairement l’impact de cette innovation dans le monde contemporain.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☐ Oui  ☐ Partiellement  ☐ Non</a:t>
            </a:r>
            <a:endParaRPr lang="fr-FR" dirty="0"/>
          </a:p>
          <a:p>
            <a:r>
              <a:rPr lang="fr-FR" dirty="0">
                <a:effectLst/>
              </a:rPr>
              <a:t>J’ai montré que je comprends la perspective autochtone liée à cette innovation.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☐ Oui  ☐ Un peu  ☐ Non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227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93D48-4FF2-0829-DDE3-AB18A315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sz="3400">
                <a:solidFill>
                  <a:srgbClr val="FFFFFF"/>
                </a:solidFill>
              </a:rPr>
              <a:t>Auto‑évaluation de l’élève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02D8-07DE-FA4A-807A-C0A109D6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/>
              <a:t>Ma communication orale / écrite</a:t>
            </a:r>
          </a:p>
          <a:p>
            <a:r>
              <a:rPr lang="fr-FR" dirty="0">
                <a:effectLst/>
              </a:rPr>
              <a:t>J’ai utilisé un </a:t>
            </a:r>
            <a:r>
              <a:rPr lang="fr-FR" b="1" dirty="0">
                <a:effectLst/>
              </a:rPr>
              <a:t>vocabulaire précis</a:t>
            </a:r>
            <a:r>
              <a:rPr lang="fr-FR" dirty="0">
                <a:effectLst/>
              </a:rPr>
              <a:t> et approprié au sujet.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☐ Oui  ☐ Partiellement  ☐ Non</a:t>
            </a:r>
            <a:endParaRPr lang="fr-FR" dirty="0"/>
          </a:p>
          <a:p>
            <a:r>
              <a:rPr lang="fr-FR" dirty="0">
                <a:effectLst/>
              </a:rPr>
              <a:t>Mes idées étaient bien organisées et faciles à suivre.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☐ Oui  ☐ Partiellement  ☐ Non</a:t>
            </a:r>
            <a:endParaRPr lang="fr-FR" dirty="0"/>
          </a:p>
          <a:p>
            <a:r>
              <a:rPr lang="fr-FR" dirty="0">
                <a:effectLst/>
              </a:rPr>
              <a:t>J’ai parlé ou écrit en français avec clarté et confiance.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☐ Oui  ☐ Un peu  ☐ Non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47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5E5CE-842F-5A07-035E-366D48FF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 sz="3400">
                <a:solidFill>
                  <a:srgbClr val="FFFFFF"/>
                </a:solidFill>
              </a:rPr>
              <a:t>Auto‑évaluation de l’élève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64A84-7342-EF47-B57A-208EEF5A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b="1" dirty="0"/>
              <a:t>Mon engagement et mon processus</a:t>
            </a:r>
          </a:p>
          <a:p>
            <a:r>
              <a:rPr lang="fr-FR" dirty="0">
                <a:effectLst/>
              </a:rPr>
              <a:t>J’ai géré mon temps efficacement pendant le projet.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☐ Oui  ☐ Parfois  ☐ Non</a:t>
            </a:r>
            <a:endParaRPr lang="fr-FR" dirty="0"/>
          </a:p>
          <a:p>
            <a:r>
              <a:rPr lang="fr-FR" dirty="0">
                <a:effectLst/>
              </a:rPr>
              <a:t>J’ai demandé de l’aide ou des clarifications lorsque j’en avais besoin.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☐ Oui  ☐ Parfois  ☐ Non</a:t>
            </a:r>
            <a:endParaRPr lang="fr-FR" dirty="0"/>
          </a:p>
          <a:p>
            <a:r>
              <a:rPr lang="fr-FR" dirty="0">
                <a:effectLst/>
              </a:rPr>
              <a:t>J’ai fait preuve de respect envers les cultures autochtones dans mon travail.</a:t>
            </a:r>
          </a:p>
          <a:p>
            <a:pPr marL="0" indent="0">
              <a:buNone/>
            </a:pPr>
            <a:r>
              <a:rPr lang="fr-FR" dirty="0">
                <a:effectLst/>
              </a:rPr>
              <a:t>☐ Oui  ☐ Partiellement  ☐ Non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024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938C7-F793-841E-5923-0E9AA9FE6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fr-CA" dirty="0"/>
              <a:t>Utilisation de l'intelligence artificielle</a:t>
            </a:r>
            <a:endParaRPr lang="en-CA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FC22-001D-1024-D730-D3CA8756A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/>
              <a:t>Certains éléments de cette leçon ont été élaborés à l’aide d’outils d’intelligence artificielle, notamment pour générer des idées, organiser des concepts et repérer des ressources pertinentes.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Tout le contenu a été vérifié, adapté et validé afin de répondre aux besoins pédagogiques des élèves et aux attentes du curriculum de français langue seconde en Ontario.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10F94DD-E7FC-0C06-7E95-6967C7027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3231" y="1176557"/>
            <a:ext cx="3048957" cy="386090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7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D33C63-5E60-EBF6-DAE1-9D76152D3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Attentes du curriculum FSL: Immersion </a:t>
            </a:r>
            <a:br>
              <a:rPr lang="fr-FR">
                <a:solidFill>
                  <a:srgbClr val="FFFFFF"/>
                </a:solidFill>
              </a:rPr>
            </a:br>
            <a:r>
              <a:rPr lang="fr-FR">
                <a:solidFill>
                  <a:srgbClr val="FFFFFF"/>
                </a:solidFill>
              </a:rPr>
              <a:t>11ième année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97DCF-2DFF-40B4-0F0F-A670FB3C4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200" b="1"/>
              <a:t>Communication orale</a:t>
            </a:r>
          </a:p>
          <a:p>
            <a:r>
              <a:rPr lang="fr-FR" sz="2200">
                <a:effectLst/>
              </a:rPr>
              <a:t>A1 : Comprendre et analyser des textes oraux authentiques.</a:t>
            </a:r>
            <a:endParaRPr lang="fr-FR" sz="2200"/>
          </a:p>
          <a:p>
            <a:r>
              <a:rPr lang="fr-FR" sz="2200">
                <a:effectLst/>
              </a:rPr>
              <a:t>A2 : Interagir dans des discussions complexes sur des enjeux culturels.</a:t>
            </a:r>
            <a:endParaRPr lang="fr-FR" sz="2200"/>
          </a:p>
          <a:p>
            <a:pPr marL="0" indent="0">
              <a:buNone/>
            </a:pPr>
            <a:r>
              <a:rPr lang="fr-FR" sz="2200" b="1"/>
              <a:t>Lecture</a:t>
            </a:r>
          </a:p>
          <a:p>
            <a:r>
              <a:rPr lang="fr-FR" sz="2200">
                <a:effectLst/>
              </a:rPr>
              <a:t>B1 : Comprendre des textes informatifs et culturels variés.</a:t>
            </a:r>
            <a:endParaRPr lang="fr-FR" sz="2200"/>
          </a:p>
          <a:p>
            <a:pPr marL="0" indent="0">
              <a:buNone/>
            </a:pPr>
            <a:r>
              <a:rPr lang="fr-FR" sz="2200" b="1"/>
              <a:t>Écriture</a:t>
            </a:r>
          </a:p>
          <a:p>
            <a:r>
              <a:rPr lang="fr-FR" sz="2200">
                <a:effectLst/>
              </a:rPr>
              <a:t>C1/C2 : Produire des textes informatifs, analytiques et argumentatifs.</a:t>
            </a:r>
            <a:endParaRPr lang="fr-FR" sz="2200"/>
          </a:p>
          <a:p>
            <a:pPr marL="0" indent="0">
              <a:buNone/>
            </a:pPr>
            <a:r>
              <a:rPr lang="fr-FR" sz="2200" b="1"/>
              <a:t>Interculturalité</a:t>
            </a:r>
          </a:p>
          <a:p>
            <a:r>
              <a:rPr lang="fr-FR" sz="2200">
                <a:effectLst/>
              </a:rPr>
              <a:t>D1 : Explorer les perspectives, les contributions et les innovations des peuples autochtones.</a:t>
            </a:r>
            <a:endParaRPr lang="fr-FR" sz="2200"/>
          </a:p>
          <a:p>
            <a:endParaRPr lang="en-CA" sz="2200"/>
          </a:p>
        </p:txBody>
      </p:sp>
    </p:spTree>
    <p:extLst>
      <p:ext uri="{BB962C8B-B14F-4D97-AF65-F5344CB8AC3E}">
        <p14:creationId xmlns:p14="http://schemas.microsoft.com/office/powerpoint/2010/main" val="79034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0372E-4799-A64D-6B1A-0C016484F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CA" sz="4000">
                <a:solidFill>
                  <a:srgbClr val="FFFFFF"/>
                </a:solidFill>
              </a:rPr>
              <a:t>Mise en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F05-C61E-4629-06AA-F6E48600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312234"/>
            <a:ext cx="6861058" cy="623353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400" b="1" dirty="0"/>
              <a:t>Objectif : Activer les connaissances et introduire le thème.</a:t>
            </a:r>
          </a:p>
          <a:p>
            <a:r>
              <a:rPr lang="fr-FR" sz="2400" dirty="0">
                <a:effectLst/>
              </a:rPr>
              <a:t>Présenter des images d’innovations autochtones (ex. : raquettes, kayak, </a:t>
            </a:r>
            <a:r>
              <a:rPr lang="fr-FR" sz="2400" dirty="0" err="1">
                <a:effectLst/>
              </a:rPr>
              <a:t>iggaak</a:t>
            </a:r>
            <a:r>
              <a:rPr lang="fr-FR" sz="2400" dirty="0">
                <a:effectLst/>
              </a:rPr>
              <a:t>/lunettes de neige, canot, techniques agricoles, médecine traditionnelle). </a:t>
            </a:r>
          </a:p>
          <a:p>
            <a:endParaRPr lang="fr-FR" sz="2400" dirty="0"/>
          </a:p>
          <a:p>
            <a:r>
              <a:rPr lang="fr-FR" sz="2400" dirty="0">
                <a:effectLst/>
              </a:rPr>
              <a:t>Demander :</a:t>
            </a:r>
            <a:endParaRPr lang="fr-FR" sz="2400" dirty="0"/>
          </a:p>
          <a:p>
            <a:pPr lvl="1"/>
            <a:r>
              <a:rPr lang="fr-FR" i="1" dirty="0">
                <a:effectLst/>
              </a:rPr>
              <a:t>Quelles innovations connaissez-vous déjà ?</a:t>
            </a:r>
            <a:endParaRPr lang="fr-FR" dirty="0"/>
          </a:p>
          <a:p>
            <a:pPr lvl="1"/>
            <a:r>
              <a:rPr lang="fr-FR" i="1" dirty="0">
                <a:effectLst/>
              </a:rPr>
              <a:t>Comment ces innovations influencent-elles encore le Canada aujourd’hui ? </a:t>
            </a:r>
          </a:p>
          <a:p>
            <a:pPr lvl="1"/>
            <a:endParaRPr lang="fr-FR" dirty="0"/>
          </a:p>
          <a:p>
            <a:r>
              <a:rPr lang="en-CA" sz="2400" dirty="0"/>
              <a:t>Site utile: </a:t>
            </a:r>
            <a:r>
              <a:rPr lang="en-US" sz="2400" dirty="0">
                <a:hlinkClick r:id="rId2"/>
              </a:rPr>
              <a:t>Indigenous Inventions - Indigenous Peoples in Canada - </a:t>
            </a:r>
            <a:r>
              <a:rPr lang="en-US" sz="2400" dirty="0" err="1">
                <a:hlinkClick r:id="rId2"/>
              </a:rPr>
              <a:t>LibGuides</a:t>
            </a:r>
            <a:r>
              <a:rPr lang="en-US" sz="2400" dirty="0">
                <a:hlinkClick r:id="rId2"/>
              </a:rPr>
              <a:t> at School District 42 Maple Ridge Pitt Meadows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28991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04CFD-2522-4582-1AC9-2103A485D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/>
              <a:t>Exploration guidée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77BD1-B17A-E905-5B5B-F20C8C660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352307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CA" sz="2200" dirty="0"/>
              <a:t>En petits groupes, les élèves explorent les sites suivants: </a:t>
            </a:r>
          </a:p>
          <a:p>
            <a:r>
              <a:rPr lang="fr-CA" sz="2200" dirty="0"/>
              <a:t>1) </a:t>
            </a:r>
            <a:r>
              <a:rPr lang="fr-FR" sz="2200" b="1" dirty="0"/>
              <a:t>Royal Ontario Museum:  “Inventions, innovations et créativité autochtones”</a:t>
            </a:r>
          </a:p>
          <a:p>
            <a:r>
              <a:rPr lang="fr-FR" sz="2200" dirty="0">
                <a:effectLst/>
              </a:rPr>
              <a:t>Présente des innovations dans l’art, la science, le design et la technologie.</a:t>
            </a:r>
            <a:endParaRPr lang="fr-FR" sz="2200" dirty="0"/>
          </a:p>
          <a:p>
            <a:r>
              <a:rPr lang="fr-FR" sz="2200" dirty="0">
                <a:effectLst/>
              </a:rPr>
              <a:t>Contient des exemples comme les </a:t>
            </a:r>
            <a:r>
              <a:rPr lang="fr-FR" sz="2200" b="1" dirty="0" err="1">
                <a:effectLst/>
              </a:rPr>
              <a:t>iggaak</a:t>
            </a:r>
            <a:r>
              <a:rPr lang="fr-FR" sz="2200" dirty="0">
                <a:effectLst/>
              </a:rPr>
              <a:t> (lunettes de neige).</a:t>
            </a:r>
            <a:endParaRPr lang="fr-FR" sz="2200" dirty="0"/>
          </a:p>
          <a:p>
            <a:r>
              <a:rPr lang="fr-FR" sz="2200" dirty="0">
                <a:hlinkClick r:id="rId2"/>
              </a:rPr>
              <a:t>Inventions, innovations et créativité autochtones - Virtuel | Royal Ontario Museum</a:t>
            </a:r>
            <a:r>
              <a:rPr lang="fr-FR" sz="2200" dirty="0"/>
              <a:t> </a:t>
            </a:r>
            <a:endParaRPr lang="en-CA" sz="2200" dirty="0"/>
          </a:p>
        </p:txBody>
      </p:sp>
      <p:pic>
        <p:nvPicPr>
          <p:cNvPr id="5" name="Picture 4" descr="Close-up of two people's hands pointing at laptop screen with stack of 4 books in background, one person holding a pen">
            <a:extLst>
              <a:ext uri="{FF2B5EF4-FFF2-40B4-BE49-F238E27FC236}">
                <a16:creationId xmlns:a16="http://schemas.microsoft.com/office/drawing/2014/main" id="{90A4184C-BEB9-19F5-2436-36722CE54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54118" y="2352257"/>
            <a:ext cx="3065389" cy="318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7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BCBAB-7669-FCB1-864C-BFFD305D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Exploration guidée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67CD-516F-F3A4-61AC-0E4B51226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7" y="1566333"/>
            <a:ext cx="5810835" cy="4610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2) Gouvernement du Canada – “Les peuples autochtones et l’innovation”</a:t>
            </a:r>
          </a:p>
          <a:p>
            <a:r>
              <a:rPr lang="fr-FR" sz="2000" dirty="0">
                <a:effectLst/>
              </a:rPr>
              <a:t>Explique comment les Premières Nations, les Inuit et les Métis influencent l’innovation moderne (environnement, durabilité, arts, technologie).</a:t>
            </a:r>
            <a:endParaRPr lang="fr-FR" sz="2000" dirty="0"/>
          </a:p>
          <a:p>
            <a:r>
              <a:rPr lang="fr-FR" sz="2000" dirty="0">
                <a:hlinkClick r:id="rId2"/>
              </a:rPr>
              <a:t>Les peuples autochtones et la propriété intellectuelle</a:t>
            </a:r>
            <a:r>
              <a:rPr lang="fr-FR" sz="2000" dirty="0"/>
              <a:t>  </a:t>
            </a:r>
          </a:p>
          <a:p>
            <a:pPr marL="0" indent="0">
              <a:buNone/>
            </a:pPr>
            <a:r>
              <a:rPr lang="fr-FR" sz="2000" b="1" dirty="0"/>
              <a:t>3) </a:t>
            </a:r>
            <a:r>
              <a:rPr lang="fr-FR" sz="2000" b="1" dirty="0" err="1"/>
              <a:t>Mikana</a:t>
            </a:r>
            <a:r>
              <a:rPr lang="fr-FR" sz="2000" b="1" dirty="0"/>
              <a:t> – Ressources autochtones gratuites</a:t>
            </a:r>
          </a:p>
          <a:p>
            <a:r>
              <a:rPr lang="fr-FR" sz="2000" dirty="0">
                <a:effectLst/>
              </a:rPr>
              <a:t>Organisation autochtone offrant des outils éducatifs pour comprendre les savoirs et innovations autochtones. </a:t>
            </a:r>
          </a:p>
          <a:p>
            <a:r>
              <a:rPr lang="en-CA" sz="2000" dirty="0">
                <a:hlinkClick r:id="rId3"/>
              </a:rPr>
              <a:t>Des </a:t>
            </a:r>
            <a:r>
              <a:rPr lang="en-CA" sz="2000" dirty="0" err="1">
                <a:hlinkClick r:id="rId3"/>
              </a:rPr>
              <a:t>ressources</a:t>
            </a:r>
            <a:r>
              <a:rPr lang="en-CA" sz="2000" dirty="0">
                <a:hlinkClick r:id="rId3"/>
              </a:rPr>
              <a:t> </a:t>
            </a:r>
            <a:r>
              <a:rPr lang="en-CA" sz="2000" dirty="0" err="1">
                <a:hlinkClick r:id="rId3"/>
              </a:rPr>
              <a:t>autochtones</a:t>
            </a:r>
            <a:r>
              <a:rPr lang="en-CA" sz="2000" dirty="0">
                <a:hlinkClick r:id="rId3"/>
              </a:rPr>
              <a:t> </a:t>
            </a:r>
            <a:r>
              <a:rPr lang="en-CA" sz="2000" dirty="0" err="1">
                <a:hlinkClick r:id="rId3"/>
              </a:rPr>
              <a:t>gratuites</a:t>
            </a:r>
            <a:endParaRPr lang="fr-FR" sz="2000" dirty="0"/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7" name="Picture 6" descr="Girl sitting in class with laptop">
            <a:extLst>
              <a:ext uri="{FF2B5EF4-FFF2-40B4-BE49-F238E27FC236}">
                <a16:creationId xmlns:a16="http://schemas.microsoft.com/office/drawing/2014/main" id="{CD8B485F-C101-64D2-50F6-D24A572AA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0602" y="2880293"/>
            <a:ext cx="3304478" cy="3299660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9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79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2DB29-0F4E-375A-9458-AAF34AB6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72067"/>
            <a:ext cx="8144933" cy="81862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400" b="1" dirty="0"/>
              <a:t>Activité de compréhension</a:t>
            </a:r>
            <a:br>
              <a:rPr lang="fr-FR" sz="3400" b="1" dirty="0"/>
            </a:br>
            <a:endParaRPr lang="en-CA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70833-3A29-A6FC-625A-EC6B7CF27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28799"/>
            <a:ext cx="5692302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600" b="1" dirty="0"/>
          </a:p>
          <a:p>
            <a:pPr marL="0" indent="0">
              <a:buNone/>
            </a:pPr>
            <a:r>
              <a:rPr lang="fr-FR" sz="2600" dirty="0">
                <a:effectLst/>
              </a:rPr>
              <a:t>Les élèves lisent un extrait de chaque ressource et complètent :</a:t>
            </a:r>
            <a:endParaRPr lang="fr-FR" sz="2600" dirty="0"/>
          </a:p>
          <a:p>
            <a:r>
              <a:rPr lang="fr-FR" sz="2600" dirty="0">
                <a:effectLst/>
              </a:rPr>
              <a:t>3 innovations autochtones décrites</a:t>
            </a:r>
            <a:endParaRPr lang="fr-FR" sz="2600" dirty="0"/>
          </a:p>
          <a:p>
            <a:r>
              <a:rPr lang="fr-FR" sz="2600" dirty="0">
                <a:effectLst/>
              </a:rPr>
              <a:t>Le domaine (science, environnement, technologie, médecine, design)</a:t>
            </a:r>
            <a:endParaRPr lang="fr-FR" sz="2600" dirty="0"/>
          </a:p>
          <a:p>
            <a:r>
              <a:rPr lang="fr-FR" sz="2600" dirty="0">
                <a:effectLst/>
              </a:rPr>
              <a:t>L’impact sur le Canada aujourd’hui</a:t>
            </a:r>
            <a:endParaRPr lang="fr-FR" sz="2600" dirty="0"/>
          </a:p>
          <a:p>
            <a:endParaRPr lang="en-CA" sz="2600" dirty="0"/>
          </a:p>
        </p:txBody>
      </p:sp>
      <p:pic>
        <p:nvPicPr>
          <p:cNvPr id="5" name="Picture 4" descr="Close up of checklist">
            <a:extLst>
              <a:ext uri="{FF2B5EF4-FFF2-40B4-BE49-F238E27FC236}">
                <a16:creationId xmlns:a16="http://schemas.microsoft.com/office/drawing/2014/main" id="{EBDDA3B4-0B2C-7F5F-08C2-116661041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5066" y="2681315"/>
            <a:ext cx="3594410" cy="3589169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0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5CA193-29BE-9571-8E88-665E2AE7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Recherche individuelle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1DEBD-DFD7-9A58-1860-43E5D5D1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611425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3200" b="1" u="sng" dirty="0"/>
              <a:t>Tâche : Projet de recherche sur une innovation autochtone canadienne</a:t>
            </a:r>
          </a:p>
          <a:p>
            <a:pPr marL="0" indent="0" algn="ctr">
              <a:buNone/>
            </a:pPr>
            <a:r>
              <a:rPr lang="fr-FR" sz="2400" b="1" u="sng" dirty="0"/>
              <a:t>Exemples d’innovations possibles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effectLst/>
              </a:rPr>
              <a:t>Le kayak inuit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effectLst/>
              </a:rPr>
              <a:t>Les raquettes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effectLst/>
              </a:rPr>
              <a:t>Le canot d’écorce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effectLst/>
              </a:rPr>
              <a:t>Les </a:t>
            </a:r>
            <a:r>
              <a:rPr lang="fr-FR" sz="2400" dirty="0" err="1">
                <a:effectLst/>
              </a:rPr>
              <a:t>iggaak</a:t>
            </a:r>
            <a:r>
              <a:rPr lang="fr-FR" sz="2400" dirty="0">
                <a:effectLst/>
              </a:rPr>
              <a:t> (lunettes de neige)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effectLst/>
              </a:rPr>
              <a:t>Les techniques agricoles des </a:t>
            </a:r>
            <a:r>
              <a:rPr lang="fr-FR" sz="2400" dirty="0" err="1">
                <a:effectLst/>
              </a:rPr>
              <a:t>Haudenosaunee</a:t>
            </a:r>
            <a:r>
              <a:rPr lang="fr-FR" sz="2400" dirty="0">
                <a:effectLst/>
              </a:rPr>
              <a:t> (ex. : les Trois Sœurs)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effectLst/>
              </a:rPr>
              <a:t>Les remèdes traditionnels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effectLst/>
              </a:rPr>
              <a:t>Les systèmes de gouvernance (ex. : Grande Loi de la Paix)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>
                <a:effectLst/>
              </a:rPr>
              <a:t>Les innovations en architecture (ex. : igloo)</a:t>
            </a:r>
            <a:endParaRPr lang="fr-FR" sz="2400" dirty="0"/>
          </a:p>
          <a:p>
            <a:pPr marL="0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8577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5B9FD-C525-3FAE-C32D-E783E9CE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Éléments à inclure dans la recherche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F6291-BCAE-DED3-083F-78EA38B1E1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5922" y="3100472"/>
            <a:ext cx="2847278" cy="2843127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B8734472-A5B8-230E-1028-C33A0B347A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448976"/>
              </p:ext>
            </p:extLst>
          </p:nvPr>
        </p:nvGraphicFramePr>
        <p:xfrm>
          <a:off x="838200" y="1825625"/>
          <a:ext cx="538750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2382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964</Words>
  <Application>Microsoft Office PowerPoint</Application>
  <PresentationFormat>Widescreen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Plan de leçon :  11e année Immersion française Thème : Innovations autochtones au Canada </vt:lpstr>
      <vt:lpstr>Utilisation de l'intelligence artificielle</vt:lpstr>
      <vt:lpstr>Attentes du curriculum FSL: Immersion  11ième année</vt:lpstr>
      <vt:lpstr>Mise en situation</vt:lpstr>
      <vt:lpstr>Exploration guidée</vt:lpstr>
      <vt:lpstr>Exploration guidée</vt:lpstr>
      <vt:lpstr>Activité de compréhension </vt:lpstr>
      <vt:lpstr>Recherche individuelle</vt:lpstr>
      <vt:lpstr>Éléments à inclure dans la recherche</vt:lpstr>
      <vt:lpstr>Ressources suggérées pour le travail de recherche</vt:lpstr>
      <vt:lpstr>Production finale</vt:lpstr>
      <vt:lpstr>Critères d’évaluation (alignés au curriculum) </vt:lpstr>
      <vt:lpstr>Réflexion interculturelle</vt:lpstr>
      <vt:lpstr>Auto‑évaluation de l’élève</vt:lpstr>
      <vt:lpstr>Auto‑évaluation de l’élève</vt:lpstr>
      <vt:lpstr>Auto‑évaluation de l’élève</vt:lpstr>
      <vt:lpstr>Auto‑évaluation de l’élève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2026-03-20T03:26:08Z</dcterms:created>
  <dcterms:modified xsi:type="dcterms:W3CDTF">2026-03-20T04:33:06Z</dcterms:modified>
</cp:coreProperties>
</file>