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D04294-41E2-4B08-9DB8-267CD0AD4357}" v="40" dt="2026-03-18T23:41:05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57" d="100"/>
          <a:sy n="57" d="100"/>
        </p:scale>
        <p:origin x="76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Robertson" userId="60d9e854ded97a0d" providerId="LiveId" clId="{65D81530-A6A4-40A2-9A62-26A0E2A241CD}"/>
    <pc:docChg chg="undo custSel addSld modSld sldOrd">
      <pc:chgData name="Cecile Robertson" userId="60d9e854ded97a0d" providerId="LiveId" clId="{65D81530-A6A4-40A2-9A62-26A0E2A241CD}" dt="2026-03-18T23:41:08.099" v="1308" actId="26606"/>
      <pc:docMkLst>
        <pc:docMk/>
      </pc:docMkLst>
      <pc:sldChg chg="addSp delSp modSp mod setBg">
        <pc:chgData name="Cecile Robertson" userId="60d9e854ded97a0d" providerId="LiveId" clId="{65D81530-A6A4-40A2-9A62-26A0E2A241CD}" dt="2026-03-18T23:06:55.155" v="239" actId="115"/>
        <pc:sldMkLst>
          <pc:docMk/>
          <pc:sldMk cId="1684734347" sldId="256"/>
        </pc:sldMkLst>
        <pc:spChg chg="mod">
          <ac:chgData name="Cecile Robertson" userId="60d9e854ded97a0d" providerId="LiveId" clId="{65D81530-A6A4-40A2-9A62-26A0E2A241CD}" dt="2026-03-18T23:06:16.387" v="229" actId="26606"/>
          <ac:spMkLst>
            <pc:docMk/>
            <pc:sldMk cId="1684734347" sldId="256"/>
            <ac:spMk id="2" creationId="{5D8F66E5-336B-4AEE-BD00-7C56134255FE}"/>
          </ac:spMkLst>
        </pc:spChg>
        <pc:spChg chg="mod">
          <ac:chgData name="Cecile Robertson" userId="60d9e854ded97a0d" providerId="LiveId" clId="{65D81530-A6A4-40A2-9A62-26A0E2A241CD}" dt="2026-03-18T23:06:55.155" v="239" actId="115"/>
          <ac:spMkLst>
            <pc:docMk/>
            <pc:sldMk cId="1684734347" sldId="256"/>
            <ac:spMk id="3" creationId="{23084D92-F56A-5D71-EF8A-6CBA6191C18F}"/>
          </ac:spMkLst>
        </pc:spChg>
        <pc:spChg chg="add del mod">
          <ac:chgData name="Cecile Robertson" userId="60d9e854ded97a0d" providerId="LiveId" clId="{65D81530-A6A4-40A2-9A62-26A0E2A241CD}" dt="2026-03-18T23:04:30.469" v="212" actId="21"/>
          <ac:spMkLst>
            <pc:docMk/>
            <pc:sldMk cId="1684734347" sldId="256"/>
            <ac:spMk id="4" creationId="{ACF12903-3344-7770-28D3-98B2D226FE14}"/>
          </ac:spMkLst>
        </pc:spChg>
        <pc:spChg chg="add del">
          <ac:chgData name="Cecile Robertson" userId="60d9e854ded97a0d" providerId="LiveId" clId="{65D81530-A6A4-40A2-9A62-26A0E2A241CD}" dt="2026-03-18T23:06:16.372" v="228" actId="26606"/>
          <ac:spMkLst>
            <pc:docMk/>
            <pc:sldMk cId="1684734347" sldId="256"/>
            <ac:spMk id="12" creationId="{A8384FB5-9ADC-4DDC-881B-597D56F5B15D}"/>
          </ac:spMkLst>
        </pc:spChg>
        <pc:spChg chg="add del">
          <ac:chgData name="Cecile Robertson" userId="60d9e854ded97a0d" providerId="LiveId" clId="{65D81530-A6A4-40A2-9A62-26A0E2A241CD}" dt="2026-03-18T23:06:16.372" v="228" actId="26606"/>
          <ac:spMkLst>
            <pc:docMk/>
            <pc:sldMk cId="1684734347" sldId="256"/>
            <ac:spMk id="14" creationId="{91E5A9A7-95C6-4F4F-B00E-C82E07FE62EF}"/>
          </ac:spMkLst>
        </pc:spChg>
        <pc:spChg chg="add del">
          <ac:chgData name="Cecile Robertson" userId="60d9e854ded97a0d" providerId="LiveId" clId="{65D81530-A6A4-40A2-9A62-26A0E2A241CD}" dt="2026-03-18T23:06:16.372" v="228" actId="26606"/>
          <ac:spMkLst>
            <pc:docMk/>
            <pc:sldMk cId="1684734347" sldId="256"/>
            <ac:spMk id="16" creationId="{D07DD2DE-F619-49DD-B5E7-03A290FF4ED1}"/>
          </ac:spMkLst>
        </pc:spChg>
        <pc:spChg chg="add del">
          <ac:chgData name="Cecile Robertson" userId="60d9e854ded97a0d" providerId="LiveId" clId="{65D81530-A6A4-40A2-9A62-26A0E2A241CD}" dt="2026-03-18T23:06:16.372" v="228" actId="26606"/>
          <ac:spMkLst>
            <pc:docMk/>
            <pc:sldMk cId="1684734347" sldId="256"/>
            <ac:spMk id="18" creationId="{85149191-5F60-4A28-AAFF-039F96B0F3EC}"/>
          </ac:spMkLst>
        </pc:spChg>
        <pc:spChg chg="add del">
          <ac:chgData name="Cecile Robertson" userId="60d9e854ded97a0d" providerId="LiveId" clId="{65D81530-A6A4-40A2-9A62-26A0E2A241CD}" dt="2026-03-18T23:06:16.372" v="228" actId="26606"/>
          <ac:spMkLst>
            <pc:docMk/>
            <pc:sldMk cId="1684734347" sldId="256"/>
            <ac:spMk id="20" creationId="{F8260ED5-17F7-4158-B241-D51DD4CF1B7E}"/>
          </ac:spMkLst>
        </pc:spChg>
        <pc:spChg chg="add">
          <ac:chgData name="Cecile Robertson" userId="60d9e854ded97a0d" providerId="LiveId" clId="{65D81530-A6A4-40A2-9A62-26A0E2A241CD}" dt="2026-03-18T23:06:16.387" v="229" actId="26606"/>
          <ac:spMkLst>
            <pc:docMk/>
            <pc:sldMk cId="1684734347" sldId="256"/>
            <ac:spMk id="22" creationId="{347D6575-0B06-40B2-9D0F-298202F6BCAC}"/>
          </ac:spMkLst>
        </pc:spChg>
        <pc:spChg chg="add">
          <ac:chgData name="Cecile Robertson" userId="60d9e854ded97a0d" providerId="LiveId" clId="{65D81530-A6A4-40A2-9A62-26A0E2A241CD}" dt="2026-03-18T23:06:16.387" v="229" actId="26606"/>
          <ac:spMkLst>
            <pc:docMk/>
            <pc:sldMk cId="1684734347" sldId="256"/>
            <ac:spMk id="23" creationId="{E2B33195-5BCA-4BB7-A82D-6739522687DD}"/>
          </ac:spMkLst>
        </pc:spChg>
        <pc:spChg chg="add">
          <ac:chgData name="Cecile Robertson" userId="60d9e854ded97a0d" providerId="LiveId" clId="{65D81530-A6A4-40A2-9A62-26A0E2A241CD}" dt="2026-03-18T23:06:16.387" v="229" actId="26606"/>
          <ac:spMkLst>
            <pc:docMk/>
            <pc:sldMk cId="1684734347" sldId="256"/>
            <ac:spMk id="24" creationId="{CF8AD9F3-9AF6-494F-83A3-2F677563935C}"/>
          </ac:spMkLst>
        </pc:spChg>
        <pc:spChg chg="add">
          <ac:chgData name="Cecile Robertson" userId="60d9e854ded97a0d" providerId="LiveId" clId="{65D81530-A6A4-40A2-9A62-26A0E2A241CD}" dt="2026-03-18T23:06:16.387" v="229" actId="26606"/>
          <ac:spMkLst>
            <pc:docMk/>
            <pc:sldMk cId="1684734347" sldId="256"/>
            <ac:spMk id="25" creationId="{0DA5DB8B-7E5C-4ABC-8069-A9A8806F3976}"/>
          </ac:spMkLst>
        </pc:spChg>
        <pc:picChg chg="add mod ord">
          <ac:chgData name="Cecile Robertson" userId="60d9e854ded97a0d" providerId="LiveId" clId="{65D81530-A6A4-40A2-9A62-26A0E2A241CD}" dt="2026-03-18T23:06:16.387" v="229" actId="26606"/>
          <ac:picMkLst>
            <pc:docMk/>
            <pc:sldMk cId="1684734347" sldId="256"/>
            <ac:picMk id="5" creationId="{D726B34A-0B95-C22C-FB5E-0A5B111252F9}"/>
          </ac:picMkLst>
        </pc:picChg>
        <pc:picChg chg="add mod">
          <ac:chgData name="Cecile Robertson" userId="60d9e854ded97a0d" providerId="LiveId" clId="{65D81530-A6A4-40A2-9A62-26A0E2A241CD}" dt="2026-03-18T23:06:16.387" v="229" actId="26606"/>
          <ac:picMkLst>
            <pc:docMk/>
            <pc:sldMk cId="1684734347" sldId="256"/>
            <ac:picMk id="7" creationId="{D97E796B-5787-A2CB-5F7C-E65625E8CF08}"/>
          </ac:picMkLst>
        </pc:picChg>
      </pc:sldChg>
      <pc:sldChg chg="addSp modSp new mod setBg">
        <pc:chgData name="Cecile Robertson" userId="60d9e854ded97a0d" providerId="LiveId" clId="{65D81530-A6A4-40A2-9A62-26A0E2A241CD}" dt="2026-03-18T23:11:12.444" v="427" actId="14100"/>
        <pc:sldMkLst>
          <pc:docMk/>
          <pc:sldMk cId="3086490791" sldId="257"/>
        </pc:sldMkLst>
        <pc:spChg chg="mod">
          <ac:chgData name="Cecile Robertson" userId="60d9e854ded97a0d" providerId="LiveId" clId="{65D81530-A6A4-40A2-9A62-26A0E2A241CD}" dt="2026-03-18T23:11:12.444" v="427" actId="14100"/>
          <ac:spMkLst>
            <pc:docMk/>
            <pc:sldMk cId="3086490791" sldId="257"/>
            <ac:spMk id="2" creationId="{4EDD7F39-F0A3-80FA-7A9A-E10535EEAB11}"/>
          </ac:spMkLst>
        </pc:spChg>
        <pc:spChg chg="mod">
          <ac:chgData name="Cecile Robertson" userId="60d9e854ded97a0d" providerId="LiveId" clId="{65D81530-A6A4-40A2-9A62-26A0E2A241CD}" dt="2026-03-18T23:10:45.838" v="422" actId="14100"/>
          <ac:spMkLst>
            <pc:docMk/>
            <pc:sldMk cId="3086490791" sldId="257"/>
            <ac:spMk id="3" creationId="{1982918F-B3DC-A001-C440-881A2A00206D}"/>
          </ac:spMkLst>
        </pc:spChg>
        <pc:spChg chg="add">
          <ac:chgData name="Cecile Robertson" userId="60d9e854ded97a0d" providerId="LiveId" clId="{65D81530-A6A4-40A2-9A62-26A0E2A241CD}" dt="2026-03-18T23:08:00.825" v="307" actId="26606"/>
          <ac:spMkLst>
            <pc:docMk/>
            <pc:sldMk cId="3086490791" sldId="257"/>
            <ac:spMk id="9" creationId="{1CD81A2A-6ED4-4EF4-A14C-912D31E14800}"/>
          </ac:spMkLst>
        </pc:spChg>
        <pc:spChg chg="add">
          <ac:chgData name="Cecile Robertson" userId="60d9e854ded97a0d" providerId="LiveId" clId="{65D81530-A6A4-40A2-9A62-26A0E2A241CD}" dt="2026-03-18T23:08:00.825" v="307" actId="26606"/>
          <ac:spMkLst>
            <pc:docMk/>
            <pc:sldMk cId="3086490791" sldId="257"/>
            <ac:spMk id="11" creationId="{1661932C-CA15-4E17-B115-FAE7CBEE4789}"/>
          </ac:spMkLst>
        </pc:spChg>
        <pc:spChg chg="add">
          <ac:chgData name="Cecile Robertson" userId="60d9e854ded97a0d" providerId="LiveId" clId="{65D81530-A6A4-40A2-9A62-26A0E2A241CD}" dt="2026-03-18T23:08:00.825" v="307" actId="26606"/>
          <ac:spMkLst>
            <pc:docMk/>
            <pc:sldMk cId="3086490791" sldId="257"/>
            <ac:spMk id="13" creationId="{8590ADD5-9383-4D3D-9047-3DA2593CCB5D}"/>
          </ac:spMkLst>
        </pc:spChg>
        <pc:spChg chg="add">
          <ac:chgData name="Cecile Robertson" userId="60d9e854ded97a0d" providerId="LiveId" clId="{65D81530-A6A4-40A2-9A62-26A0E2A241CD}" dt="2026-03-18T23:08:00.825" v="307" actId="26606"/>
          <ac:spMkLst>
            <pc:docMk/>
            <pc:sldMk cId="3086490791" sldId="257"/>
            <ac:spMk id="15" creationId="{DABE3E45-88CF-45D8-8D40-C773324D93F6}"/>
          </ac:spMkLst>
        </pc:spChg>
        <pc:spChg chg="add">
          <ac:chgData name="Cecile Robertson" userId="60d9e854ded97a0d" providerId="LiveId" clId="{65D81530-A6A4-40A2-9A62-26A0E2A241CD}" dt="2026-03-18T23:08:00.825" v="307" actId="26606"/>
          <ac:spMkLst>
            <pc:docMk/>
            <pc:sldMk cId="3086490791" sldId="257"/>
            <ac:spMk id="19" creationId="{B91ECDA9-56DC-4270-8F33-01C5637B8CEB}"/>
          </ac:spMkLst>
        </pc:spChg>
        <pc:spChg chg="add">
          <ac:chgData name="Cecile Robertson" userId="60d9e854ded97a0d" providerId="LiveId" clId="{65D81530-A6A4-40A2-9A62-26A0E2A241CD}" dt="2026-03-18T23:08:00.825" v="307" actId="26606"/>
          <ac:spMkLst>
            <pc:docMk/>
            <pc:sldMk cId="3086490791" sldId="257"/>
            <ac:spMk id="21" creationId="{75F47824-961D-465D-84F9-EAE11BC6173B}"/>
          </ac:spMkLst>
        </pc:spChg>
        <pc:spChg chg="add">
          <ac:chgData name="Cecile Robertson" userId="60d9e854ded97a0d" providerId="LiveId" clId="{65D81530-A6A4-40A2-9A62-26A0E2A241CD}" dt="2026-03-18T23:08:00.825" v="307" actId="26606"/>
          <ac:spMkLst>
            <pc:docMk/>
            <pc:sldMk cId="3086490791" sldId="257"/>
            <ac:spMk id="23" creationId="{FEC9DA3E-C1D7-472D-B7C0-F71AE41FBA23}"/>
          </ac:spMkLst>
        </pc:spChg>
        <pc:picChg chg="add mod">
          <ac:chgData name="Cecile Robertson" userId="60d9e854ded97a0d" providerId="LiveId" clId="{65D81530-A6A4-40A2-9A62-26A0E2A241CD}" dt="2026-03-18T23:08:00.825" v="307" actId="26606"/>
          <ac:picMkLst>
            <pc:docMk/>
            <pc:sldMk cId="3086490791" sldId="257"/>
            <ac:picMk id="4" creationId="{DC202D0C-8D29-8563-25C6-488C81C4BA01}"/>
          </ac:picMkLst>
        </pc:picChg>
      </pc:sldChg>
      <pc:sldChg chg="addSp modSp new mod setBg">
        <pc:chgData name="Cecile Robertson" userId="60d9e854ded97a0d" providerId="LiveId" clId="{65D81530-A6A4-40A2-9A62-26A0E2A241CD}" dt="2026-03-18T23:11:22.787" v="428" actId="255"/>
        <pc:sldMkLst>
          <pc:docMk/>
          <pc:sldMk cId="1968565376" sldId="258"/>
        </pc:sldMkLst>
        <pc:spChg chg="mod">
          <ac:chgData name="Cecile Robertson" userId="60d9e854ded97a0d" providerId="LiveId" clId="{65D81530-A6A4-40A2-9A62-26A0E2A241CD}" dt="2026-03-18T23:11:22.787" v="428" actId="255"/>
          <ac:spMkLst>
            <pc:docMk/>
            <pc:sldMk cId="1968565376" sldId="258"/>
            <ac:spMk id="2" creationId="{3DC61547-A98B-6C8E-92B0-1124A5BEB378}"/>
          </ac:spMkLst>
        </pc:spChg>
        <pc:spChg chg="mod">
          <ac:chgData name="Cecile Robertson" userId="60d9e854ded97a0d" providerId="LiveId" clId="{65D81530-A6A4-40A2-9A62-26A0E2A241CD}" dt="2026-03-18T23:09:35.259" v="408" actId="26606"/>
          <ac:spMkLst>
            <pc:docMk/>
            <pc:sldMk cId="1968565376" sldId="258"/>
            <ac:spMk id="3" creationId="{B3CB5C1D-E2AA-7F4D-43D6-2F0CF59B45DF}"/>
          </ac:spMkLst>
        </pc:spChg>
        <pc:spChg chg="add">
          <ac:chgData name="Cecile Robertson" userId="60d9e854ded97a0d" providerId="LiveId" clId="{65D81530-A6A4-40A2-9A62-26A0E2A241CD}" dt="2026-03-18T23:09:35.259" v="408" actId="26606"/>
          <ac:spMkLst>
            <pc:docMk/>
            <pc:sldMk cId="1968565376" sldId="258"/>
            <ac:spMk id="10" creationId="{1CD81A2A-6ED4-4EF4-A14C-912D31E14800}"/>
          </ac:spMkLst>
        </pc:spChg>
        <pc:spChg chg="add">
          <ac:chgData name="Cecile Robertson" userId="60d9e854ded97a0d" providerId="LiveId" clId="{65D81530-A6A4-40A2-9A62-26A0E2A241CD}" dt="2026-03-18T23:09:35.259" v="408" actId="26606"/>
          <ac:spMkLst>
            <pc:docMk/>
            <pc:sldMk cId="1968565376" sldId="258"/>
            <ac:spMk id="12" creationId="{1661932C-CA15-4E17-B115-FAE7CBEE4789}"/>
          </ac:spMkLst>
        </pc:spChg>
        <pc:spChg chg="add">
          <ac:chgData name="Cecile Robertson" userId="60d9e854ded97a0d" providerId="LiveId" clId="{65D81530-A6A4-40A2-9A62-26A0E2A241CD}" dt="2026-03-18T23:09:35.259" v="408" actId="26606"/>
          <ac:spMkLst>
            <pc:docMk/>
            <pc:sldMk cId="1968565376" sldId="258"/>
            <ac:spMk id="14" creationId="{8590ADD5-9383-4D3D-9047-3DA2593CCB5D}"/>
          </ac:spMkLst>
        </pc:spChg>
        <pc:spChg chg="add">
          <ac:chgData name="Cecile Robertson" userId="60d9e854ded97a0d" providerId="LiveId" clId="{65D81530-A6A4-40A2-9A62-26A0E2A241CD}" dt="2026-03-18T23:09:35.259" v="408" actId="26606"/>
          <ac:spMkLst>
            <pc:docMk/>
            <pc:sldMk cId="1968565376" sldId="258"/>
            <ac:spMk id="16" creationId="{DABE3E45-88CF-45D8-8D40-C773324D93F6}"/>
          </ac:spMkLst>
        </pc:spChg>
        <pc:spChg chg="add">
          <ac:chgData name="Cecile Robertson" userId="60d9e854ded97a0d" providerId="LiveId" clId="{65D81530-A6A4-40A2-9A62-26A0E2A241CD}" dt="2026-03-18T23:09:35.259" v="408" actId="26606"/>
          <ac:spMkLst>
            <pc:docMk/>
            <pc:sldMk cId="1968565376" sldId="258"/>
            <ac:spMk id="20" creationId="{B91ECDA9-56DC-4270-8F33-01C5637B8CEB}"/>
          </ac:spMkLst>
        </pc:spChg>
        <pc:spChg chg="add">
          <ac:chgData name="Cecile Robertson" userId="60d9e854ded97a0d" providerId="LiveId" clId="{65D81530-A6A4-40A2-9A62-26A0E2A241CD}" dt="2026-03-18T23:09:35.259" v="408" actId="26606"/>
          <ac:spMkLst>
            <pc:docMk/>
            <pc:sldMk cId="1968565376" sldId="258"/>
            <ac:spMk id="22" creationId="{75F47824-961D-465D-84F9-EAE11BC6173B}"/>
          </ac:spMkLst>
        </pc:spChg>
        <pc:spChg chg="add">
          <ac:chgData name="Cecile Robertson" userId="60d9e854ded97a0d" providerId="LiveId" clId="{65D81530-A6A4-40A2-9A62-26A0E2A241CD}" dt="2026-03-18T23:09:35.259" v="408" actId="26606"/>
          <ac:spMkLst>
            <pc:docMk/>
            <pc:sldMk cId="1968565376" sldId="258"/>
            <ac:spMk id="24" creationId="{FEC9DA3E-C1D7-472D-B7C0-F71AE41FBA23}"/>
          </ac:spMkLst>
        </pc:spChg>
        <pc:picChg chg="add">
          <ac:chgData name="Cecile Robertson" userId="60d9e854ded97a0d" providerId="LiveId" clId="{65D81530-A6A4-40A2-9A62-26A0E2A241CD}" dt="2026-03-18T23:09:35.259" v="408" actId="26606"/>
          <ac:picMkLst>
            <pc:docMk/>
            <pc:sldMk cId="1968565376" sldId="258"/>
            <ac:picMk id="7" creationId="{514D651F-30BA-977D-FE08-B5E9C393B47D}"/>
          </ac:picMkLst>
        </pc:picChg>
      </pc:sldChg>
      <pc:sldChg chg="addSp delSp modSp new mod setBg">
        <pc:chgData name="Cecile Robertson" userId="60d9e854ded97a0d" providerId="LiveId" clId="{65D81530-A6A4-40A2-9A62-26A0E2A241CD}" dt="2026-03-18T23:13:04.650" v="440" actId="26606"/>
        <pc:sldMkLst>
          <pc:docMk/>
          <pc:sldMk cId="1047867514" sldId="259"/>
        </pc:sldMkLst>
        <pc:spChg chg="mod">
          <ac:chgData name="Cecile Robertson" userId="60d9e854ded97a0d" providerId="LiveId" clId="{65D81530-A6A4-40A2-9A62-26A0E2A241CD}" dt="2026-03-18T23:13:04.650" v="440" actId="26606"/>
          <ac:spMkLst>
            <pc:docMk/>
            <pc:sldMk cId="1047867514" sldId="259"/>
            <ac:spMk id="2" creationId="{225311AA-F441-DCB1-89AC-641327E7676A}"/>
          </ac:spMkLst>
        </pc:spChg>
        <pc:spChg chg="mod">
          <ac:chgData name="Cecile Robertson" userId="60d9e854ded97a0d" providerId="LiveId" clId="{65D81530-A6A4-40A2-9A62-26A0E2A241CD}" dt="2026-03-18T23:13:04.650" v="440" actId="26606"/>
          <ac:spMkLst>
            <pc:docMk/>
            <pc:sldMk cId="1047867514" sldId="259"/>
            <ac:spMk id="3" creationId="{4F0FDC1A-F853-5890-1812-9785A255802E}"/>
          </ac:spMkLst>
        </pc:spChg>
        <pc:spChg chg="add del">
          <ac:chgData name="Cecile Robertson" userId="60d9e854ded97a0d" providerId="LiveId" clId="{65D81530-A6A4-40A2-9A62-26A0E2A241CD}" dt="2026-03-18T23:13:04.635" v="439" actId="26606"/>
          <ac:spMkLst>
            <pc:docMk/>
            <pc:sldMk cId="1047867514" sldId="259"/>
            <ac:spMk id="12" creationId="{B712E947-0734-45F9-9C4F-41114EC3A33E}"/>
          </ac:spMkLst>
        </pc:spChg>
        <pc:spChg chg="add del">
          <ac:chgData name="Cecile Robertson" userId="60d9e854ded97a0d" providerId="LiveId" clId="{65D81530-A6A4-40A2-9A62-26A0E2A241CD}" dt="2026-03-18T23:13:04.635" v="439" actId="26606"/>
          <ac:spMkLst>
            <pc:docMk/>
            <pc:sldMk cId="1047867514" sldId="259"/>
            <ac:spMk id="14" creationId="{4C6B5652-C661-4C58-B937-F0F490F7FCB2}"/>
          </ac:spMkLst>
        </pc:spChg>
        <pc:spChg chg="add del">
          <ac:chgData name="Cecile Robertson" userId="60d9e854ded97a0d" providerId="LiveId" clId="{65D81530-A6A4-40A2-9A62-26A0E2A241CD}" dt="2026-03-18T23:13:04.635" v="439" actId="26606"/>
          <ac:spMkLst>
            <pc:docMk/>
            <pc:sldMk cId="1047867514" sldId="259"/>
            <ac:spMk id="16" creationId="{0B936867-6407-43FB-9DE6-1B0879D0CB31}"/>
          </ac:spMkLst>
        </pc:spChg>
        <pc:spChg chg="add del">
          <ac:chgData name="Cecile Robertson" userId="60d9e854ded97a0d" providerId="LiveId" clId="{65D81530-A6A4-40A2-9A62-26A0E2A241CD}" dt="2026-03-18T23:13:04.635" v="439" actId="26606"/>
          <ac:spMkLst>
            <pc:docMk/>
            <pc:sldMk cId="1047867514" sldId="259"/>
            <ac:spMk id="18" creationId="{ACD0B258-678B-4A8C-894F-848AF24A1922}"/>
          </ac:spMkLst>
        </pc:spChg>
        <pc:spChg chg="add del">
          <ac:chgData name="Cecile Robertson" userId="60d9e854ded97a0d" providerId="LiveId" clId="{65D81530-A6A4-40A2-9A62-26A0E2A241CD}" dt="2026-03-18T23:13:04.635" v="439" actId="26606"/>
          <ac:spMkLst>
            <pc:docMk/>
            <pc:sldMk cId="1047867514" sldId="259"/>
            <ac:spMk id="20" creationId="{C8D58395-74AF-401A-AF2F-76B6FCF71DFE}"/>
          </ac:spMkLst>
        </pc:spChg>
        <pc:spChg chg="add del">
          <ac:chgData name="Cecile Robertson" userId="60d9e854ded97a0d" providerId="LiveId" clId="{65D81530-A6A4-40A2-9A62-26A0E2A241CD}" dt="2026-03-18T23:13:04.635" v="439" actId="26606"/>
          <ac:spMkLst>
            <pc:docMk/>
            <pc:sldMk cId="1047867514" sldId="259"/>
            <ac:spMk id="22" creationId="{2F003F3F-F118-41D2-AA3F-74DB0D1970BB}"/>
          </ac:spMkLst>
        </pc:spChg>
        <pc:spChg chg="add">
          <ac:chgData name="Cecile Robertson" userId="60d9e854ded97a0d" providerId="LiveId" clId="{65D81530-A6A4-40A2-9A62-26A0E2A241CD}" dt="2026-03-18T23:13:04.650" v="440" actId="26606"/>
          <ac:spMkLst>
            <pc:docMk/>
            <pc:sldMk cId="1047867514" sldId="259"/>
            <ac:spMk id="24" creationId="{4D3DC50D-CA0F-48F9-B17E-20D8669AA4E0}"/>
          </ac:spMkLst>
        </pc:spChg>
        <pc:spChg chg="add">
          <ac:chgData name="Cecile Robertson" userId="60d9e854ded97a0d" providerId="LiveId" clId="{65D81530-A6A4-40A2-9A62-26A0E2A241CD}" dt="2026-03-18T23:13:04.650" v="440" actId="26606"/>
          <ac:spMkLst>
            <pc:docMk/>
            <pc:sldMk cId="1047867514" sldId="259"/>
            <ac:spMk id="25" creationId="{231598CC-E9D8-46F1-A31D-21527BFD635F}"/>
          </ac:spMkLst>
        </pc:spChg>
        <pc:spChg chg="add">
          <ac:chgData name="Cecile Robertson" userId="60d9e854ded97a0d" providerId="LiveId" clId="{65D81530-A6A4-40A2-9A62-26A0E2A241CD}" dt="2026-03-18T23:13:04.650" v="440" actId="26606"/>
          <ac:spMkLst>
            <pc:docMk/>
            <pc:sldMk cId="1047867514" sldId="259"/>
            <ac:spMk id="26" creationId="{CB147A70-DC29-4DDF-A34C-2B82C6E2295E}"/>
          </ac:spMkLst>
        </pc:spChg>
        <pc:spChg chg="add">
          <ac:chgData name="Cecile Robertson" userId="60d9e854ded97a0d" providerId="LiveId" clId="{65D81530-A6A4-40A2-9A62-26A0E2A241CD}" dt="2026-03-18T23:13:04.650" v="440" actId="26606"/>
          <ac:spMkLst>
            <pc:docMk/>
            <pc:sldMk cId="1047867514" sldId="259"/>
            <ac:spMk id="27" creationId="{3B438362-1E1E-4C62-A99E-4134CB16366C}"/>
          </ac:spMkLst>
        </pc:spChg>
        <pc:spChg chg="add">
          <ac:chgData name="Cecile Robertson" userId="60d9e854ded97a0d" providerId="LiveId" clId="{65D81530-A6A4-40A2-9A62-26A0E2A241CD}" dt="2026-03-18T23:13:04.650" v="440" actId="26606"/>
          <ac:spMkLst>
            <pc:docMk/>
            <pc:sldMk cId="1047867514" sldId="259"/>
            <ac:spMk id="28" creationId="{6C077334-5571-4B83-A83E-4CCCFA7B5E8A}"/>
          </ac:spMkLst>
        </pc:spChg>
        <pc:spChg chg="add">
          <ac:chgData name="Cecile Robertson" userId="60d9e854ded97a0d" providerId="LiveId" clId="{65D81530-A6A4-40A2-9A62-26A0E2A241CD}" dt="2026-03-18T23:13:04.650" v="440" actId="26606"/>
          <ac:spMkLst>
            <pc:docMk/>
            <pc:sldMk cId="1047867514" sldId="259"/>
            <ac:spMk id="30" creationId="{0F646DF8-223D-47DD-95B1-F2654229E56C}"/>
          </ac:spMkLst>
        </pc:spChg>
        <pc:picChg chg="add mod ord">
          <ac:chgData name="Cecile Robertson" userId="60d9e854ded97a0d" providerId="LiveId" clId="{65D81530-A6A4-40A2-9A62-26A0E2A241CD}" dt="2026-03-18T23:13:04.650" v="440" actId="26606"/>
          <ac:picMkLst>
            <pc:docMk/>
            <pc:sldMk cId="1047867514" sldId="259"/>
            <ac:picMk id="5" creationId="{9680DE6D-0835-BA86-2BC7-ACBB096965C9}"/>
          </ac:picMkLst>
        </pc:picChg>
        <pc:picChg chg="add mod">
          <ac:chgData name="Cecile Robertson" userId="60d9e854ded97a0d" providerId="LiveId" clId="{65D81530-A6A4-40A2-9A62-26A0E2A241CD}" dt="2026-03-18T23:13:04.650" v="440" actId="26606"/>
          <ac:picMkLst>
            <pc:docMk/>
            <pc:sldMk cId="1047867514" sldId="259"/>
            <ac:picMk id="7" creationId="{ED4C6828-0191-C809-FB90-8049FAC0B9B6}"/>
          </ac:picMkLst>
        </pc:picChg>
      </pc:sldChg>
      <pc:sldChg chg="addSp modSp new mod setBg">
        <pc:chgData name="Cecile Robertson" userId="60d9e854ded97a0d" providerId="LiveId" clId="{65D81530-A6A4-40A2-9A62-26A0E2A241CD}" dt="2026-03-18T23:17:02.527" v="553" actId="14100"/>
        <pc:sldMkLst>
          <pc:docMk/>
          <pc:sldMk cId="2315847586" sldId="260"/>
        </pc:sldMkLst>
        <pc:spChg chg="mod">
          <ac:chgData name="Cecile Robertson" userId="60d9e854ded97a0d" providerId="LiveId" clId="{65D81530-A6A4-40A2-9A62-26A0E2A241CD}" dt="2026-03-18T23:16:49.376" v="549" actId="27636"/>
          <ac:spMkLst>
            <pc:docMk/>
            <pc:sldMk cId="2315847586" sldId="260"/>
            <ac:spMk id="2" creationId="{167F88EE-4CD8-0F52-87C6-30EBF49A6770}"/>
          </ac:spMkLst>
        </pc:spChg>
        <pc:spChg chg="mod">
          <ac:chgData name="Cecile Robertson" userId="60d9e854ded97a0d" providerId="LiveId" clId="{65D81530-A6A4-40A2-9A62-26A0E2A241CD}" dt="2026-03-18T23:17:02.527" v="553" actId="14100"/>
          <ac:spMkLst>
            <pc:docMk/>
            <pc:sldMk cId="2315847586" sldId="260"/>
            <ac:spMk id="3" creationId="{D95592A5-AA83-8B39-13CB-0A723E96079B}"/>
          </ac:spMkLst>
        </pc:spChg>
        <pc:spChg chg="add">
          <ac:chgData name="Cecile Robertson" userId="60d9e854ded97a0d" providerId="LiveId" clId="{65D81530-A6A4-40A2-9A62-26A0E2A241CD}" dt="2026-03-18T23:16:06.496" v="532" actId="26606"/>
          <ac:spMkLst>
            <pc:docMk/>
            <pc:sldMk cId="2315847586" sldId="260"/>
            <ac:spMk id="12" creationId="{61293230-B0F6-45B1-96D1-13D18E242995}"/>
          </ac:spMkLst>
        </pc:spChg>
        <pc:spChg chg="add">
          <ac:chgData name="Cecile Robertson" userId="60d9e854ded97a0d" providerId="LiveId" clId="{65D81530-A6A4-40A2-9A62-26A0E2A241CD}" dt="2026-03-18T23:16:06.496" v="532" actId="26606"/>
          <ac:spMkLst>
            <pc:docMk/>
            <pc:sldMk cId="2315847586" sldId="260"/>
            <ac:spMk id="14" creationId="{DB74BAD7-F0FC-4719-A31F-1ABDB62116DA}"/>
          </ac:spMkLst>
        </pc:spChg>
        <pc:picChg chg="add mod">
          <ac:chgData name="Cecile Robertson" userId="60d9e854ded97a0d" providerId="LiveId" clId="{65D81530-A6A4-40A2-9A62-26A0E2A241CD}" dt="2026-03-18T23:16:33.045" v="543" actId="1076"/>
          <ac:picMkLst>
            <pc:docMk/>
            <pc:sldMk cId="2315847586" sldId="260"/>
            <ac:picMk id="5" creationId="{6E5ECE7E-285D-EE7F-8128-D9525A25A885}"/>
          </ac:picMkLst>
        </pc:picChg>
        <pc:picChg chg="add mod">
          <ac:chgData name="Cecile Robertson" userId="60d9e854ded97a0d" providerId="LiveId" clId="{65D81530-A6A4-40A2-9A62-26A0E2A241CD}" dt="2026-03-18T23:16:35.761" v="544" actId="1076"/>
          <ac:picMkLst>
            <pc:docMk/>
            <pc:sldMk cId="2315847586" sldId="260"/>
            <ac:picMk id="7" creationId="{7C82F660-9ADC-AD13-1DCC-979E3FDF0296}"/>
          </ac:picMkLst>
        </pc:picChg>
      </pc:sldChg>
      <pc:sldChg chg="addSp modSp new mod setBg">
        <pc:chgData name="Cecile Robertson" userId="60d9e854ded97a0d" providerId="LiveId" clId="{65D81530-A6A4-40A2-9A62-26A0E2A241CD}" dt="2026-03-18T23:25:08.978" v="650" actId="1076"/>
        <pc:sldMkLst>
          <pc:docMk/>
          <pc:sldMk cId="1868825428" sldId="261"/>
        </pc:sldMkLst>
        <pc:spChg chg="mod">
          <ac:chgData name="Cecile Robertson" userId="60d9e854ded97a0d" providerId="LiveId" clId="{65D81530-A6A4-40A2-9A62-26A0E2A241CD}" dt="2026-03-18T23:24:51.644" v="641" actId="26606"/>
          <ac:spMkLst>
            <pc:docMk/>
            <pc:sldMk cId="1868825428" sldId="261"/>
            <ac:spMk id="2" creationId="{BC7163D1-37A6-43EF-C842-9A08452DCF2D}"/>
          </ac:spMkLst>
        </pc:spChg>
        <pc:spChg chg="mod">
          <ac:chgData name="Cecile Robertson" userId="60d9e854ded97a0d" providerId="LiveId" clId="{65D81530-A6A4-40A2-9A62-26A0E2A241CD}" dt="2026-03-18T23:25:05.192" v="648" actId="27636"/>
          <ac:spMkLst>
            <pc:docMk/>
            <pc:sldMk cId="1868825428" sldId="261"/>
            <ac:spMk id="3" creationId="{3C4B69FA-84BD-686C-35CD-FBDA9889F830}"/>
          </ac:spMkLst>
        </pc:spChg>
        <pc:spChg chg="add">
          <ac:chgData name="Cecile Robertson" userId="60d9e854ded97a0d" providerId="LiveId" clId="{65D81530-A6A4-40A2-9A62-26A0E2A241CD}" dt="2026-03-18T23:24:51.644" v="641" actId="26606"/>
          <ac:spMkLst>
            <pc:docMk/>
            <pc:sldMk cId="1868825428" sldId="261"/>
            <ac:spMk id="10" creationId="{45D37F4E-DDB4-456B-97E0-9937730A039F}"/>
          </ac:spMkLst>
        </pc:spChg>
        <pc:spChg chg="add">
          <ac:chgData name="Cecile Robertson" userId="60d9e854ded97a0d" providerId="LiveId" clId="{65D81530-A6A4-40A2-9A62-26A0E2A241CD}" dt="2026-03-18T23:24:51.644" v="641" actId="26606"/>
          <ac:spMkLst>
            <pc:docMk/>
            <pc:sldMk cId="1868825428" sldId="261"/>
            <ac:spMk id="12" creationId="{B2DD41CD-8F47-4F56-AD12-4E2FF7696987}"/>
          </ac:spMkLst>
        </pc:spChg>
        <pc:picChg chg="add mod">
          <ac:chgData name="Cecile Robertson" userId="60d9e854ded97a0d" providerId="LiveId" clId="{65D81530-A6A4-40A2-9A62-26A0E2A241CD}" dt="2026-03-18T23:25:08.978" v="650" actId="1076"/>
          <ac:picMkLst>
            <pc:docMk/>
            <pc:sldMk cId="1868825428" sldId="261"/>
            <ac:picMk id="5" creationId="{DCB6F426-5FE0-DF04-B80B-79DD3E645A70}"/>
          </ac:picMkLst>
        </pc:picChg>
      </pc:sldChg>
      <pc:sldChg chg="addSp modSp new mod setBg">
        <pc:chgData name="Cecile Robertson" userId="60d9e854ded97a0d" providerId="LiveId" clId="{65D81530-A6A4-40A2-9A62-26A0E2A241CD}" dt="2026-03-18T23:27:22.303" v="726" actId="26606"/>
        <pc:sldMkLst>
          <pc:docMk/>
          <pc:sldMk cId="510782757" sldId="262"/>
        </pc:sldMkLst>
        <pc:spChg chg="mod">
          <ac:chgData name="Cecile Robertson" userId="60d9e854ded97a0d" providerId="LiveId" clId="{65D81530-A6A4-40A2-9A62-26A0E2A241CD}" dt="2026-03-18T23:27:22.303" v="726" actId="26606"/>
          <ac:spMkLst>
            <pc:docMk/>
            <pc:sldMk cId="510782757" sldId="262"/>
            <ac:spMk id="2" creationId="{8183E7B0-1767-1136-B227-AAD39F556536}"/>
          </ac:spMkLst>
        </pc:spChg>
        <pc:spChg chg="mod">
          <ac:chgData name="Cecile Robertson" userId="60d9e854ded97a0d" providerId="LiveId" clId="{65D81530-A6A4-40A2-9A62-26A0E2A241CD}" dt="2026-03-18T23:27:22.303" v="726" actId="26606"/>
          <ac:spMkLst>
            <pc:docMk/>
            <pc:sldMk cId="510782757" sldId="262"/>
            <ac:spMk id="3" creationId="{02F30F89-9713-842A-4E37-976C4F62D745}"/>
          </ac:spMkLst>
        </pc:spChg>
        <pc:spChg chg="add">
          <ac:chgData name="Cecile Robertson" userId="60d9e854ded97a0d" providerId="LiveId" clId="{65D81530-A6A4-40A2-9A62-26A0E2A241CD}" dt="2026-03-18T23:27:22.303" v="726" actId="26606"/>
          <ac:spMkLst>
            <pc:docMk/>
            <pc:sldMk cId="510782757" sldId="262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18T23:27:22.303" v="726" actId="26606"/>
          <ac:spMkLst>
            <pc:docMk/>
            <pc:sldMk cId="510782757" sldId="262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18T23:27:22.303" v="726" actId="26606"/>
          <ac:spMkLst>
            <pc:docMk/>
            <pc:sldMk cId="510782757" sldId="262"/>
            <ac:spMk id="12" creationId="{081E4A58-353D-44AE-B2FC-2A74E2E400F7}"/>
          </ac:spMkLst>
        </pc:spChg>
      </pc:sldChg>
      <pc:sldChg chg="addSp delSp modSp new mod ord setBg">
        <pc:chgData name="Cecile Robertson" userId="60d9e854ded97a0d" providerId="LiveId" clId="{65D81530-A6A4-40A2-9A62-26A0E2A241CD}" dt="2026-03-18T23:36:36.768" v="1246"/>
        <pc:sldMkLst>
          <pc:docMk/>
          <pc:sldMk cId="2483681321" sldId="263"/>
        </pc:sldMkLst>
        <pc:spChg chg="mod">
          <ac:chgData name="Cecile Robertson" userId="60d9e854ded97a0d" providerId="LiveId" clId="{65D81530-A6A4-40A2-9A62-26A0E2A241CD}" dt="2026-03-18T23:35:58.728" v="1238" actId="26606"/>
          <ac:spMkLst>
            <pc:docMk/>
            <pc:sldMk cId="2483681321" sldId="263"/>
            <ac:spMk id="2" creationId="{FF41184D-5FDF-F194-E742-812EDED7D1F0}"/>
          </ac:spMkLst>
        </pc:spChg>
        <pc:spChg chg="mod">
          <ac:chgData name="Cecile Robertson" userId="60d9e854ded97a0d" providerId="LiveId" clId="{65D81530-A6A4-40A2-9A62-26A0E2A241CD}" dt="2026-03-18T23:36:07.490" v="1241" actId="14100"/>
          <ac:spMkLst>
            <pc:docMk/>
            <pc:sldMk cId="2483681321" sldId="263"/>
            <ac:spMk id="3" creationId="{56D7787B-FF0A-7DD1-A412-62AD9AFE3272}"/>
          </ac:spMkLst>
        </pc:spChg>
        <pc:spChg chg="add del mod">
          <ac:chgData name="Cecile Robertson" userId="60d9e854ded97a0d" providerId="LiveId" clId="{65D81530-A6A4-40A2-9A62-26A0E2A241CD}" dt="2026-03-18T23:33:51.910" v="1222" actId="21"/>
          <ac:spMkLst>
            <pc:docMk/>
            <pc:sldMk cId="2483681321" sldId="263"/>
            <ac:spMk id="4" creationId="{7EC4AA52-6BC2-E771-98B7-81CBA98F77FF}"/>
          </ac:spMkLst>
        </pc:spChg>
        <pc:spChg chg="add">
          <ac:chgData name="Cecile Robertson" userId="60d9e854ded97a0d" providerId="LiveId" clId="{65D81530-A6A4-40A2-9A62-26A0E2A241CD}" dt="2026-03-18T23:35:58.728" v="1238" actId="26606"/>
          <ac:spMkLst>
            <pc:docMk/>
            <pc:sldMk cId="2483681321" sldId="263"/>
            <ac:spMk id="11" creationId="{4F7EBAE4-9945-4473-9E34-B2C66EA0F03D}"/>
          </ac:spMkLst>
        </pc:spChg>
        <pc:spChg chg="add">
          <ac:chgData name="Cecile Robertson" userId="60d9e854ded97a0d" providerId="LiveId" clId="{65D81530-A6A4-40A2-9A62-26A0E2A241CD}" dt="2026-03-18T23:35:58.728" v="1238" actId="26606"/>
          <ac:spMkLst>
            <pc:docMk/>
            <pc:sldMk cId="2483681321" sldId="263"/>
            <ac:spMk id="13" creationId="{70BEB1E7-2F88-40BC-B73D-42E5B6F80BFC}"/>
          </ac:spMkLst>
        </pc:spChg>
        <pc:spChg chg="add">
          <ac:chgData name="Cecile Robertson" userId="60d9e854ded97a0d" providerId="LiveId" clId="{65D81530-A6A4-40A2-9A62-26A0E2A241CD}" dt="2026-03-18T23:35:58.728" v="1238" actId="26606"/>
          <ac:spMkLst>
            <pc:docMk/>
            <pc:sldMk cId="2483681321" sldId="263"/>
            <ac:spMk id="15" creationId="{A7B99495-F43F-4D80-A44F-2CB4764EB90B}"/>
          </ac:spMkLst>
        </pc:spChg>
        <pc:picChg chg="add mod">
          <ac:chgData name="Cecile Robertson" userId="60d9e854ded97a0d" providerId="LiveId" clId="{65D81530-A6A4-40A2-9A62-26A0E2A241CD}" dt="2026-03-18T23:36:21.946" v="1243" actId="1076"/>
          <ac:picMkLst>
            <pc:docMk/>
            <pc:sldMk cId="2483681321" sldId="263"/>
            <ac:picMk id="6" creationId="{4ACFF2BC-281B-04A2-F3CB-062931F08766}"/>
          </ac:picMkLst>
        </pc:picChg>
      </pc:sldChg>
      <pc:sldChg chg="addSp modSp new mod setBg">
        <pc:chgData name="Cecile Robertson" userId="60d9e854ded97a0d" providerId="LiveId" clId="{65D81530-A6A4-40A2-9A62-26A0E2A241CD}" dt="2026-03-18T23:38:49.538" v="1275" actId="122"/>
        <pc:sldMkLst>
          <pc:docMk/>
          <pc:sldMk cId="3881229154" sldId="264"/>
        </pc:sldMkLst>
        <pc:spChg chg="mod">
          <ac:chgData name="Cecile Robertson" userId="60d9e854ded97a0d" providerId="LiveId" clId="{65D81530-A6A4-40A2-9A62-26A0E2A241CD}" dt="2026-03-18T23:38:19.968" v="1268" actId="26606"/>
          <ac:spMkLst>
            <pc:docMk/>
            <pc:sldMk cId="3881229154" sldId="264"/>
            <ac:spMk id="2" creationId="{4AECE581-0F5C-433F-9A5F-89112C6E662D}"/>
          </ac:spMkLst>
        </pc:spChg>
        <pc:spChg chg="mod">
          <ac:chgData name="Cecile Robertson" userId="60d9e854ded97a0d" providerId="LiveId" clId="{65D81530-A6A4-40A2-9A62-26A0E2A241CD}" dt="2026-03-18T23:38:49.538" v="1275" actId="122"/>
          <ac:spMkLst>
            <pc:docMk/>
            <pc:sldMk cId="3881229154" sldId="264"/>
            <ac:spMk id="3" creationId="{7862077E-D74E-6BDE-F6F0-8A7F8D84068B}"/>
          </ac:spMkLst>
        </pc:spChg>
        <pc:spChg chg="add">
          <ac:chgData name="Cecile Robertson" userId="60d9e854ded97a0d" providerId="LiveId" clId="{65D81530-A6A4-40A2-9A62-26A0E2A241CD}" dt="2026-03-18T23:38:19.968" v="1268" actId="26606"/>
          <ac:spMkLst>
            <pc:docMk/>
            <pc:sldMk cId="3881229154" sldId="264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18T23:38:19.968" v="1268" actId="26606"/>
          <ac:spMkLst>
            <pc:docMk/>
            <pc:sldMk cId="3881229154" sldId="264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18T23:38:19.968" v="1268" actId="26606"/>
          <ac:spMkLst>
            <pc:docMk/>
            <pc:sldMk cId="3881229154" sldId="264"/>
            <ac:spMk id="12" creationId="{081E4A58-353D-44AE-B2FC-2A74E2E400F7}"/>
          </ac:spMkLst>
        </pc:spChg>
      </pc:sldChg>
      <pc:sldChg chg="addSp delSp modSp new mod setBg">
        <pc:chgData name="Cecile Robertson" userId="60d9e854ded97a0d" providerId="LiveId" clId="{65D81530-A6A4-40A2-9A62-26A0E2A241CD}" dt="2026-03-18T23:39:43.220" v="1298" actId="26606"/>
        <pc:sldMkLst>
          <pc:docMk/>
          <pc:sldMk cId="1132825236" sldId="265"/>
        </pc:sldMkLst>
        <pc:spChg chg="mod">
          <ac:chgData name="Cecile Robertson" userId="60d9e854ded97a0d" providerId="LiveId" clId="{65D81530-A6A4-40A2-9A62-26A0E2A241CD}" dt="2026-03-18T23:39:43.220" v="1298" actId="26606"/>
          <ac:spMkLst>
            <pc:docMk/>
            <pc:sldMk cId="1132825236" sldId="265"/>
            <ac:spMk id="2" creationId="{C88A3782-8641-88A9-9552-259572553A27}"/>
          </ac:spMkLst>
        </pc:spChg>
        <pc:spChg chg="del mod">
          <ac:chgData name="Cecile Robertson" userId="60d9e854ded97a0d" providerId="LiveId" clId="{65D81530-A6A4-40A2-9A62-26A0E2A241CD}" dt="2026-03-18T23:39:43.220" v="1298" actId="26606"/>
          <ac:spMkLst>
            <pc:docMk/>
            <pc:sldMk cId="1132825236" sldId="265"/>
            <ac:spMk id="3" creationId="{75467C94-8A17-5420-873C-D535D1AFF83D}"/>
          </ac:spMkLst>
        </pc:spChg>
        <pc:spChg chg="add">
          <ac:chgData name="Cecile Robertson" userId="60d9e854ded97a0d" providerId="LiveId" clId="{65D81530-A6A4-40A2-9A62-26A0E2A241CD}" dt="2026-03-18T23:39:43.220" v="1298" actId="26606"/>
          <ac:spMkLst>
            <pc:docMk/>
            <pc:sldMk cId="1132825236" sldId="265"/>
            <ac:spMk id="9" creationId="{BACC6370-2D7E-4714-9D71-7542949D7D5D}"/>
          </ac:spMkLst>
        </pc:spChg>
        <pc:spChg chg="add">
          <ac:chgData name="Cecile Robertson" userId="60d9e854ded97a0d" providerId="LiveId" clId="{65D81530-A6A4-40A2-9A62-26A0E2A241CD}" dt="2026-03-18T23:39:43.220" v="1298" actId="26606"/>
          <ac:spMkLst>
            <pc:docMk/>
            <pc:sldMk cId="1132825236" sldId="265"/>
            <ac:spMk id="11" creationId="{F68B3F68-107C-434F-AA38-110D5EA91B85}"/>
          </ac:spMkLst>
        </pc:spChg>
        <pc:spChg chg="add">
          <ac:chgData name="Cecile Robertson" userId="60d9e854ded97a0d" providerId="LiveId" clId="{65D81530-A6A4-40A2-9A62-26A0E2A241CD}" dt="2026-03-18T23:39:43.220" v="1298" actId="26606"/>
          <ac:spMkLst>
            <pc:docMk/>
            <pc:sldMk cId="1132825236" sldId="265"/>
            <ac:spMk id="13" creationId="{AAD0DBB9-1A4B-4391-81D4-CB19F9AB918A}"/>
          </ac:spMkLst>
        </pc:spChg>
        <pc:spChg chg="add">
          <ac:chgData name="Cecile Robertson" userId="60d9e854ded97a0d" providerId="LiveId" clId="{65D81530-A6A4-40A2-9A62-26A0E2A241CD}" dt="2026-03-18T23:39:43.220" v="1298" actId="26606"/>
          <ac:spMkLst>
            <pc:docMk/>
            <pc:sldMk cId="1132825236" sldId="265"/>
            <ac:spMk id="15" creationId="{063BBA22-50EA-4C4D-BE05-F1CE4E63AA56}"/>
          </ac:spMkLst>
        </pc:spChg>
        <pc:graphicFrameChg chg="add">
          <ac:chgData name="Cecile Robertson" userId="60d9e854ded97a0d" providerId="LiveId" clId="{65D81530-A6A4-40A2-9A62-26A0E2A241CD}" dt="2026-03-18T23:39:43.220" v="1298" actId="26606"/>
          <ac:graphicFrameMkLst>
            <pc:docMk/>
            <pc:sldMk cId="1132825236" sldId="265"/>
            <ac:graphicFrameMk id="5" creationId="{E64E1BBE-D3F0-EBD3-0FFF-BAE02A8F7CB1}"/>
          </ac:graphicFrameMkLst>
        </pc:graphicFrameChg>
      </pc:sldChg>
      <pc:sldChg chg="addSp modSp new mod setBg">
        <pc:chgData name="Cecile Robertson" userId="60d9e854ded97a0d" providerId="LiveId" clId="{65D81530-A6A4-40A2-9A62-26A0E2A241CD}" dt="2026-03-18T23:41:08.099" v="1308" actId="26606"/>
        <pc:sldMkLst>
          <pc:docMk/>
          <pc:sldMk cId="1622117476" sldId="266"/>
        </pc:sldMkLst>
        <pc:spChg chg="mod">
          <ac:chgData name="Cecile Robertson" userId="60d9e854ded97a0d" providerId="LiveId" clId="{65D81530-A6A4-40A2-9A62-26A0E2A241CD}" dt="2026-03-18T23:41:08.099" v="1308" actId="26606"/>
          <ac:spMkLst>
            <pc:docMk/>
            <pc:sldMk cId="1622117476" sldId="266"/>
            <ac:spMk id="2" creationId="{5CEFEB11-F756-1F62-9F74-1ED26F9BCD73}"/>
          </ac:spMkLst>
        </pc:spChg>
        <pc:spChg chg="mod">
          <ac:chgData name="Cecile Robertson" userId="60d9e854ded97a0d" providerId="LiveId" clId="{65D81530-A6A4-40A2-9A62-26A0E2A241CD}" dt="2026-03-18T23:41:08.099" v="1308" actId="26606"/>
          <ac:spMkLst>
            <pc:docMk/>
            <pc:sldMk cId="1622117476" sldId="266"/>
            <ac:spMk id="3" creationId="{40ECE5E3-7478-52C3-72AB-516B99C2DA28}"/>
          </ac:spMkLst>
        </pc:spChg>
        <pc:spChg chg="add">
          <ac:chgData name="Cecile Robertson" userId="60d9e854ded97a0d" providerId="LiveId" clId="{65D81530-A6A4-40A2-9A62-26A0E2A241CD}" dt="2026-03-18T23:41:08.099" v="1308" actId="26606"/>
          <ac:spMkLst>
            <pc:docMk/>
            <pc:sldMk cId="1622117476" sldId="266"/>
            <ac:spMk id="12" creationId="{B712E947-0734-45F9-9C4F-41114EC3A33E}"/>
          </ac:spMkLst>
        </pc:spChg>
        <pc:spChg chg="add">
          <ac:chgData name="Cecile Robertson" userId="60d9e854ded97a0d" providerId="LiveId" clId="{65D81530-A6A4-40A2-9A62-26A0E2A241CD}" dt="2026-03-18T23:41:08.099" v="1308" actId="26606"/>
          <ac:spMkLst>
            <pc:docMk/>
            <pc:sldMk cId="1622117476" sldId="266"/>
            <ac:spMk id="14" creationId="{4C6B5652-C661-4C58-B937-F0F490F7FCB2}"/>
          </ac:spMkLst>
        </pc:spChg>
        <pc:spChg chg="add">
          <ac:chgData name="Cecile Robertson" userId="60d9e854ded97a0d" providerId="LiveId" clId="{65D81530-A6A4-40A2-9A62-26A0E2A241CD}" dt="2026-03-18T23:41:08.099" v="1308" actId="26606"/>
          <ac:spMkLst>
            <pc:docMk/>
            <pc:sldMk cId="1622117476" sldId="266"/>
            <ac:spMk id="16" creationId="{0B936867-6407-43FB-9DE6-1B0879D0CB31}"/>
          </ac:spMkLst>
        </pc:spChg>
        <pc:spChg chg="add">
          <ac:chgData name="Cecile Robertson" userId="60d9e854ded97a0d" providerId="LiveId" clId="{65D81530-A6A4-40A2-9A62-26A0E2A241CD}" dt="2026-03-18T23:41:08.099" v="1308" actId="26606"/>
          <ac:spMkLst>
            <pc:docMk/>
            <pc:sldMk cId="1622117476" sldId="266"/>
            <ac:spMk id="18" creationId="{ACD0B258-678B-4A8C-894F-848AF24A1922}"/>
          </ac:spMkLst>
        </pc:spChg>
        <pc:spChg chg="add">
          <ac:chgData name="Cecile Robertson" userId="60d9e854ded97a0d" providerId="LiveId" clId="{65D81530-A6A4-40A2-9A62-26A0E2A241CD}" dt="2026-03-18T23:41:08.099" v="1308" actId="26606"/>
          <ac:spMkLst>
            <pc:docMk/>
            <pc:sldMk cId="1622117476" sldId="266"/>
            <ac:spMk id="20" creationId="{C8D58395-74AF-401A-AF2F-76B6FCF71DFE}"/>
          </ac:spMkLst>
        </pc:spChg>
        <pc:spChg chg="add">
          <ac:chgData name="Cecile Robertson" userId="60d9e854ded97a0d" providerId="LiveId" clId="{65D81530-A6A4-40A2-9A62-26A0E2A241CD}" dt="2026-03-18T23:41:08.099" v="1308" actId="26606"/>
          <ac:spMkLst>
            <pc:docMk/>
            <pc:sldMk cId="1622117476" sldId="266"/>
            <ac:spMk id="22" creationId="{2F003F3F-F118-41D2-AA3F-74DB0D1970BB}"/>
          </ac:spMkLst>
        </pc:spChg>
        <pc:picChg chg="add mod ord">
          <ac:chgData name="Cecile Robertson" userId="60d9e854ded97a0d" providerId="LiveId" clId="{65D81530-A6A4-40A2-9A62-26A0E2A241CD}" dt="2026-03-18T23:41:08.099" v="1308" actId="26606"/>
          <ac:picMkLst>
            <pc:docMk/>
            <pc:sldMk cId="1622117476" sldId="266"/>
            <ac:picMk id="5" creationId="{BD8A21F2-A161-98D4-7BDF-F7ED9B7764A7}"/>
          </ac:picMkLst>
        </pc:picChg>
        <pc:picChg chg="add mod">
          <ac:chgData name="Cecile Robertson" userId="60d9e854ded97a0d" providerId="LiveId" clId="{65D81530-A6A4-40A2-9A62-26A0E2A241CD}" dt="2026-03-18T23:41:08.099" v="1308" actId="26606"/>
          <ac:picMkLst>
            <pc:docMk/>
            <pc:sldMk cId="1622117476" sldId="266"/>
            <ac:picMk id="7" creationId="{DF13CB49-96A2-0EBE-370E-77A5B08B62C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CBFC28-3571-4F7F-9320-073E2FC3C711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2976C86-08A3-44EE-8B27-0975504987CC}">
      <dgm:prSet/>
      <dgm:spPr/>
      <dgm:t>
        <a:bodyPr/>
        <a:lstStyle/>
        <a:p>
          <a:r>
            <a:rPr lang="fr-FR"/>
            <a:t>Les élèves présentent leur drapeau :</a:t>
          </a:r>
          <a:endParaRPr lang="en-US"/>
        </a:p>
      </dgm:t>
    </dgm:pt>
    <dgm:pt modelId="{E2EFA8C2-B69C-490B-85FA-34987D1C1F42}" type="parTrans" cxnId="{AFAD6223-10A2-4B35-BA81-F5B26C56EE6E}">
      <dgm:prSet/>
      <dgm:spPr/>
      <dgm:t>
        <a:bodyPr/>
        <a:lstStyle/>
        <a:p>
          <a:endParaRPr lang="en-US"/>
        </a:p>
      </dgm:t>
    </dgm:pt>
    <dgm:pt modelId="{46724484-1AD9-46AA-879C-8C9F9711A12D}" type="sibTrans" cxnId="{AFAD6223-10A2-4B35-BA81-F5B26C56EE6E}">
      <dgm:prSet/>
      <dgm:spPr/>
      <dgm:t>
        <a:bodyPr/>
        <a:lstStyle/>
        <a:p>
          <a:endParaRPr lang="en-US"/>
        </a:p>
      </dgm:t>
    </dgm:pt>
    <dgm:pt modelId="{6C1814DC-450B-48B2-9D2B-8A360FE7F67C}">
      <dgm:prSet/>
      <dgm:spPr/>
      <dgm:t>
        <a:bodyPr/>
        <a:lstStyle/>
        <a:p>
          <a:r>
            <a:rPr lang="fr-FR" i="1"/>
            <a:t>Voici mon drapeau…</a:t>
          </a:r>
          <a:endParaRPr lang="en-US"/>
        </a:p>
      </dgm:t>
    </dgm:pt>
    <dgm:pt modelId="{2D162EE5-2A4E-4AE5-AEF3-6D85D1E3281D}" type="parTrans" cxnId="{8B5BF03B-1314-4A9A-8CA0-F8B6F8F40749}">
      <dgm:prSet/>
      <dgm:spPr/>
      <dgm:t>
        <a:bodyPr/>
        <a:lstStyle/>
        <a:p>
          <a:endParaRPr lang="en-US"/>
        </a:p>
      </dgm:t>
    </dgm:pt>
    <dgm:pt modelId="{75867C23-A511-4F69-B8B3-16113B155DA6}" type="sibTrans" cxnId="{8B5BF03B-1314-4A9A-8CA0-F8B6F8F40749}">
      <dgm:prSet/>
      <dgm:spPr/>
      <dgm:t>
        <a:bodyPr/>
        <a:lstStyle/>
        <a:p>
          <a:endParaRPr lang="en-US"/>
        </a:p>
      </dgm:t>
    </dgm:pt>
    <dgm:pt modelId="{A6F05CD1-9F1E-48B0-A890-8408093EC372}">
      <dgm:prSet/>
      <dgm:spPr/>
      <dgm:t>
        <a:bodyPr/>
        <a:lstStyle/>
        <a:p>
          <a:r>
            <a:rPr lang="fr-FR" i="1"/>
            <a:t>Mon symbole est… parce que…</a:t>
          </a:r>
          <a:endParaRPr lang="en-US"/>
        </a:p>
      </dgm:t>
    </dgm:pt>
    <dgm:pt modelId="{C427FB0A-0C22-40C0-864D-F778C73FA497}" type="parTrans" cxnId="{611BA01D-CF5E-472A-9906-8F56F12B6F6C}">
      <dgm:prSet/>
      <dgm:spPr/>
      <dgm:t>
        <a:bodyPr/>
        <a:lstStyle/>
        <a:p>
          <a:endParaRPr lang="en-US"/>
        </a:p>
      </dgm:t>
    </dgm:pt>
    <dgm:pt modelId="{662ADB80-138F-4A1F-84C0-E29CEA695EDF}" type="sibTrans" cxnId="{611BA01D-CF5E-472A-9906-8F56F12B6F6C}">
      <dgm:prSet/>
      <dgm:spPr/>
      <dgm:t>
        <a:bodyPr/>
        <a:lstStyle/>
        <a:p>
          <a:endParaRPr lang="en-US"/>
        </a:p>
      </dgm:t>
    </dgm:pt>
    <dgm:pt modelId="{D5510970-60F0-4C4C-BA6E-80E148A4B68D}">
      <dgm:prSet/>
      <dgm:spPr/>
      <dgm:t>
        <a:bodyPr/>
        <a:lstStyle/>
        <a:p>
          <a:r>
            <a:rPr lang="fr-FR" i="1"/>
            <a:t>Mes couleurs représentent…</a:t>
          </a:r>
          <a:endParaRPr lang="en-US"/>
        </a:p>
      </dgm:t>
    </dgm:pt>
    <dgm:pt modelId="{E64C81E2-F34F-49F4-9C2B-AFEF11D735E5}" type="parTrans" cxnId="{BBA56E13-652C-422F-A2F9-9AC3C1A634B4}">
      <dgm:prSet/>
      <dgm:spPr/>
      <dgm:t>
        <a:bodyPr/>
        <a:lstStyle/>
        <a:p>
          <a:endParaRPr lang="en-US"/>
        </a:p>
      </dgm:t>
    </dgm:pt>
    <dgm:pt modelId="{B63FF81F-E69C-47F0-8555-8F1EEB89F8E4}" type="sibTrans" cxnId="{BBA56E13-652C-422F-A2F9-9AC3C1A634B4}">
      <dgm:prSet/>
      <dgm:spPr/>
      <dgm:t>
        <a:bodyPr/>
        <a:lstStyle/>
        <a:p>
          <a:endParaRPr lang="en-US"/>
        </a:p>
      </dgm:t>
    </dgm:pt>
    <dgm:pt modelId="{0003B4A2-849E-445A-9BA5-C1F7373B7685}" type="pres">
      <dgm:prSet presAssocID="{F8CBFC28-3571-4F7F-9320-073E2FC3C71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5C47DF6-B7BC-40DC-B1B4-2DF23C04019F}" type="pres">
      <dgm:prSet presAssocID="{92976C86-08A3-44EE-8B27-0975504987CC}" presName="hierRoot1" presStyleCnt="0"/>
      <dgm:spPr/>
    </dgm:pt>
    <dgm:pt modelId="{7C539D35-CF37-4746-B37A-E99FDF25F9D5}" type="pres">
      <dgm:prSet presAssocID="{92976C86-08A3-44EE-8B27-0975504987CC}" presName="composite" presStyleCnt="0"/>
      <dgm:spPr/>
    </dgm:pt>
    <dgm:pt modelId="{6CB812E3-32C6-4775-ABAD-4BF002E66AEE}" type="pres">
      <dgm:prSet presAssocID="{92976C86-08A3-44EE-8B27-0975504987CC}" presName="background" presStyleLbl="node0" presStyleIdx="0" presStyleCnt="4"/>
      <dgm:spPr/>
    </dgm:pt>
    <dgm:pt modelId="{E5A297FA-2982-4AEC-BB53-28BF6565EB56}" type="pres">
      <dgm:prSet presAssocID="{92976C86-08A3-44EE-8B27-0975504987CC}" presName="text" presStyleLbl="fgAcc0" presStyleIdx="0" presStyleCnt="4">
        <dgm:presLayoutVars>
          <dgm:chPref val="3"/>
        </dgm:presLayoutVars>
      </dgm:prSet>
      <dgm:spPr/>
    </dgm:pt>
    <dgm:pt modelId="{571D5747-A531-466E-8FD8-BF4B159A88AD}" type="pres">
      <dgm:prSet presAssocID="{92976C86-08A3-44EE-8B27-0975504987CC}" presName="hierChild2" presStyleCnt="0"/>
      <dgm:spPr/>
    </dgm:pt>
    <dgm:pt modelId="{F91CBE8E-A864-4501-A0A7-871DB8D1D82D}" type="pres">
      <dgm:prSet presAssocID="{6C1814DC-450B-48B2-9D2B-8A360FE7F67C}" presName="hierRoot1" presStyleCnt="0"/>
      <dgm:spPr/>
    </dgm:pt>
    <dgm:pt modelId="{B5334C67-126E-4F4E-ABCB-92F50B78DB0F}" type="pres">
      <dgm:prSet presAssocID="{6C1814DC-450B-48B2-9D2B-8A360FE7F67C}" presName="composite" presStyleCnt="0"/>
      <dgm:spPr/>
    </dgm:pt>
    <dgm:pt modelId="{A8D954EB-AC33-4987-9418-C5B0699F8ABA}" type="pres">
      <dgm:prSet presAssocID="{6C1814DC-450B-48B2-9D2B-8A360FE7F67C}" presName="background" presStyleLbl="node0" presStyleIdx="1" presStyleCnt="4"/>
      <dgm:spPr/>
    </dgm:pt>
    <dgm:pt modelId="{F373C353-DA63-4608-AC5A-2EE32CE77323}" type="pres">
      <dgm:prSet presAssocID="{6C1814DC-450B-48B2-9D2B-8A360FE7F67C}" presName="text" presStyleLbl="fgAcc0" presStyleIdx="1" presStyleCnt="4">
        <dgm:presLayoutVars>
          <dgm:chPref val="3"/>
        </dgm:presLayoutVars>
      </dgm:prSet>
      <dgm:spPr/>
    </dgm:pt>
    <dgm:pt modelId="{7CC555E8-1753-4ECB-8B2A-907E482C36A4}" type="pres">
      <dgm:prSet presAssocID="{6C1814DC-450B-48B2-9D2B-8A360FE7F67C}" presName="hierChild2" presStyleCnt="0"/>
      <dgm:spPr/>
    </dgm:pt>
    <dgm:pt modelId="{6B628B11-7248-4ADA-AB70-5059F69DD76F}" type="pres">
      <dgm:prSet presAssocID="{A6F05CD1-9F1E-48B0-A890-8408093EC372}" presName="hierRoot1" presStyleCnt="0"/>
      <dgm:spPr/>
    </dgm:pt>
    <dgm:pt modelId="{5F90679A-46E1-4DAD-8801-3E6C81EF2150}" type="pres">
      <dgm:prSet presAssocID="{A6F05CD1-9F1E-48B0-A890-8408093EC372}" presName="composite" presStyleCnt="0"/>
      <dgm:spPr/>
    </dgm:pt>
    <dgm:pt modelId="{55C6C2C3-3BFE-4187-9043-3DA35A1C05C6}" type="pres">
      <dgm:prSet presAssocID="{A6F05CD1-9F1E-48B0-A890-8408093EC372}" presName="background" presStyleLbl="node0" presStyleIdx="2" presStyleCnt="4"/>
      <dgm:spPr/>
    </dgm:pt>
    <dgm:pt modelId="{E32497FE-F8B3-4EF1-9289-3B9B9D477362}" type="pres">
      <dgm:prSet presAssocID="{A6F05CD1-9F1E-48B0-A890-8408093EC372}" presName="text" presStyleLbl="fgAcc0" presStyleIdx="2" presStyleCnt="4">
        <dgm:presLayoutVars>
          <dgm:chPref val="3"/>
        </dgm:presLayoutVars>
      </dgm:prSet>
      <dgm:spPr/>
    </dgm:pt>
    <dgm:pt modelId="{9CD62248-E56A-4032-9774-4779671DC04F}" type="pres">
      <dgm:prSet presAssocID="{A6F05CD1-9F1E-48B0-A890-8408093EC372}" presName="hierChild2" presStyleCnt="0"/>
      <dgm:spPr/>
    </dgm:pt>
    <dgm:pt modelId="{2544E069-9CB7-46E2-8E97-FE64F303CC1E}" type="pres">
      <dgm:prSet presAssocID="{D5510970-60F0-4C4C-BA6E-80E148A4B68D}" presName="hierRoot1" presStyleCnt="0"/>
      <dgm:spPr/>
    </dgm:pt>
    <dgm:pt modelId="{73C03997-9589-4D30-B4A4-5B634828020C}" type="pres">
      <dgm:prSet presAssocID="{D5510970-60F0-4C4C-BA6E-80E148A4B68D}" presName="composite" presStyleCnt="0"/>
      <dgm:spPr/>
    </dgm:pt>
    <dgm:pt modelId="{5559E394-D348-490D-9714-22CAF6A30FE3}" type="pres">
      <dgm:prSet presAssocID="{D5510970-60F0-4C4C-BA6E-80E148A4B68D}" presName="background" presStyleLbl="node0" presStyleIdx="3" presStyleCnt="4"/>
      <dgm:spPr/>
    </dgm:pt>
    <dgm:pt modelId="{DCA508AB-756E-4B94-BAFB-E2C5C640F314}" type="pres">
      <dgm:prSet presAssocID="{D5510970-60F0-4C4C-BA6E-80E148A4B68D}" presName="text" presStyleLbl="fgAcc0" presStyleIdx="3" presStyleCnt="4">
        <dgm:presLayoutVars>
          <dgm:chPref val="3"/>
        </dgm:presLayoutVars>
      </dgm:prSet>
      <dgm:spPr/>
    </dgm:pt>
    <dgm:pt modelId="{41B3C81B-6DA7-48E6-8C22-144F97E8FC64}" type="pres">
      <dgm:prSet presAssocID="{D5510970-60F0-4C4C-BA6E-80E148A4B68D}" presName="hierChild2" presStyleCnt="0"/>
      <dgm:spPr/>
    </dgm:pt>
  </dgm:ptLst>
  <dgm:cxnLst>
    <dgm:cxn modelId="{BBA56E13-652C-422F-A2F9-9AC3C1A634B4}" srcId="{F8CBFC28-3571-4F7F-9320-073E2FC3C711}" destId="{D5510970-60F0-4C4C-BA6E-80E148A4B68D}" srcOrd="3" destOrd="0" parTransId="{E64C81E2-F34F-49F4-9C2B-AFEF11D735E5}" sibTransId="{B63FF81F-E69C-47F0-8555-8F1EEB89F8E4}"/>
    <dgm:cxn modelId="{611BA01D-CF5E-472A-9906-8F56F12B6F6C}" srcId="{F8CBFC28-3571-4F7F-9320-073E2FC3C711}" destId="{A6F05CD1-9F1E-48B0-A890-8408093EC372}" srcOrd="2" destOrd="0" parTransId="{C427FB0A-0C22-40C0-864D-F778C73FA497}" sibTransId="{662ADB80-138F-4A1F-84C0-E29CEA695EDF}"/>
    <dgm:cxn modelId="{AFAD6223-10A2-4B35-BA81-F5B26C56EE6E}" srcId="{F8CBFC28-3571-4F7F-9320-073E2FC3C711}" destId="{92976C86-08A3-44EE-8B27-0975504987CC}" srcOrd="0" destOrd="0" parTransId="{E2EFA8C2-B69C-490B-85FA-34987D1C1F42}" sibTransId="{46724484-1AD9-46AA-879C-8C9F9711A12D}"/>
    <dgm:cxn modelId="{8B5BF03B-1314-4A9A-8CA0-F8B6F8F40749}" srcId="{F8CBFC28-3571-4F7F-9320-073E2FC3C711}" destId="{6C1814DC-450B-48B2-9D2B-8A360FE7F67C}" srcOrd="1" destOrd="0" parTransId="{2D162EE5-2A4E-4AE5-AEF3-6D85D1E3281D}" sibTransId="{75867C23-A511-4F69-B8B3-16113B155DA6}"/>
    <dgm:cxn modelId="{FCBA3870-3E11-44D6-AB17-00535249790C}" type="presOf" srcId="{F8CBFC28-3571-4F7F-9320-073E2FC3C711}" destId="{0003B4A2-849E-445A-9BA5-C1F7373B7685}" srcOrd="0" destOrd="0" presId="urn:microsoft.com/office/officeart/2005/8/layout/hierarchy1"/>
    <dgm:cxn modelId="{108EC191-0F5F-4943-BB98-658C695E205B}" type="presOf" srcId="{D5510970-60F0-4C4C-BA6E-80E148A4B68D}" destId="{DCA508AB-756E-4B94-BAFB-E2C5C640F314}" srcOrd="0" destOrd="0" presId="urn:microsoft.com/office/officeart/2005/8/layout/hierarchy1"/>
    <dgm:cxn modelId="{0092509F-8E7B-4910-98F5-14BF4F006CC0}" type="presOf" srcId="{92976C86-08A3-44EE-8B27-0975504987CC}" destId="{E5A297FA-2982-4AEC-BB53-28BF6565EB56}" srcOrd="0" destOrd="0" presId="urn:microsoft.com/office/officeart/2005/8/layout/hierarchy1"/>
    <dgm:cxn modelId="{029A03C0-E575-48E6-8E95-8B568ADC27FA}" type="presOf" srcId="{A6F05CD1-9F1E-48B0-A890-8408093EC372}" destId="{E32497FE-F8B3-4EF1-9289-3B9B9D477362}" srcOrd="0" destOrd="0" presId="urn:microsoft.com/office/officeart/2005/8/layout/hierarchy1"/>
    <dgm:cxn modelId="{1F00B3CF-9CD3-42E6-B377-197F1F3275A0}" type="presOf" srcId="{6C1814DC-450B-48B2-9D2B-8A360FE7F67C}" destId="{F373C353-DA63-4608-AC5A-2EE32CE77323}" srcOrd="0" destOrd="0" presId="urn:microsoft.com/office/officeart/2005/8/layout/hierarchy1"/>
    <dgm:cxn modelId="{B1030DBB-E4EF-421B-9817-7E7864FEE467}" type="presParOf" srcId="{0003B4A2-849E-445A-9BA5-C1F7373B7685}" destId="{95C47DF6-B7BC-40DC-B1B4-2DF23C04019F}" srcOrd="0" destOrd="0" presId="urn:microsoft.com/office/officeart/2005/8/layout/hierarchy1"/>
    <dgm:cxn modelId="{B05D4064-29F9-44D7-BD9A-A5885DEF86ED}" type="presParOf" srcId="{95C47DF6-B7BC-40DC-B1B4-2DF23C04019F}" destId="{7C539D35-CF37-4746-B37A-E99FDF25F9D5}" srcOrd="0" destOrd="0" presId="urn:microsoft.com/office/officeart/2005/8/layout/hierarchy1"/>
    <dgm:cxn modelId="{D5CE15FE-58FD-469B-97F6-8B521371B1FC}" type="presParOf" srcId="{7C539D35-CF37-4746-B37A-E99FDF25F9D5}" destId="{6CB812E3-32C6-4775-ABAD-4BF002E66AEE}" srcOrd="0" destOrd="0" presId="urn:microsoft.com/office/officeart/2005/8/layout/hierarchy1"/>
    <dgm:cxn modelId="{26FD22A8-06E1-4AE6-B916-D025A64811AC}" type="presParOf" srcId="{7C539D35-CF37-4746-B37A-E99FDF25F9D5}" destId="{E5A297FA-2982-4AEC-BB53-28BF6565EB56}" srcOrd="1" destOrd="0" presId="urn:microsoft.com/office/officeart/2005/8/layout/hierarchy1"/>
    <dgm:cxn modelId="{AA1A5168-6C84-4C3B-920D-FC95ACF1837F}" type="presParOf" srcId="{95C47DF6-B7BC-40DC-B1B4-2DF23C04019F}" destId="{571D5747-A531-466E-8FD8-BF4B159A88AD}" srcOrd="1" destOrd="0" presId="urn:microsoft.com/office/officeart/2005/8/layout/hierarchy1"/>
    <dgm:cxn modelId="{2477F3FE-EDB1-4CA5-AC50-5C0A2BD17B10}" type="presParOf" srcId="{0003B4A2-849E-445A-9BA5-C1F7373B7685}" destId="{F91CBE8E-A864-4501-A0A7-871DB8D1D82D}" srcOrd="1" destOrd="0" presId="urn:microsoft.com/office/officeart/2005/8/layout/hierarchy1"/>
    <dgm:cxn modelId="{58E8997F-4E3A-4E8B-BAAF-B257108235A1}" type="presParOf" srcId="{F91CBE8E-A864-4501-A0A7-871DB8D1D82D}" destId="{B5334C67-126E-4F4E-ABCB-92F50B78DB0F}" srcOrd="0" destOrd="0" presId="urn:microsoft.com/office/officeart/2005/8/layout/hierarchy1"/>
    <dgm:cxn modelId="{35806F45-4BB5-4F55-BA29-FB73D9E1F0CE}" type="presParOf" srcId="{B5334C67-126E-4F4E-ABCB-92F50B78DB0F}" destId="{A8D954EB-AC33-4987-9418-C5B0699F8ABA}" srcOrd="0" destOrd="0" presId="urn:microsoft.com/office/officeart/2005/8/layout/hierarchy1"/>
    <dgm:cxn modelId="{3B8283C9-7ED6-4DF8-90B6-3453048B2B43}" type="presParOf" srcId="{B5334C67-126E-4F4E-ABCB-92F50B78DB0F}" destId="{F373C353-DA63-4608-AC5A-2EE32CE77323}" srcOrd="1" destOrd="0" presId="urn:microsoft.com/office/officeart/2005/8/layout/hierarchy1"/>
    <dgm:cxn modelId="{32D93EEB-3252-4D29-BEE7-3681603758EC}" type="presParOf" srcId="{F91CBE8E-A864-4501-A0A7-871DB8D1D82D}" destId="{7CC555E8-1753-4ECB-8B2A-907E482C36A4}" srcOrd="1" destOrd="0" presId="urn:microsoft.com/office/officeart/2005/8/layout/hierarchy1"/>
    <dgm:cxn modelId="{6FC80856-8814-4C0C-A75F-D02D0F0151CB}" type="presParOf" srcId="{0003B4A2-849E-445A-9BA5-C1F7373B7685}" destId="{6B628B11-7248-4ADA-AB70-5059F69DD76F}" srcOrd="2" destOrd="0" presId="urn:microsoft.com/office/officeart/2005/8/layout/hierarchy1"/>
    <dgm:cxn modelId="{03056C3C-A699-49B3-9C5E-A5AAC81AA486}" type="presParOf" srcId="{6B628B11-7248-4ADA-AB70-5059F69DD76F}" destId="{5F90679A-46E1-4DAD-8801-3E6C81EF2150}" srcOrd="0" destOrd="0" presId="urn:microsoft.com/office/officeart/2005/8/layout/hierarchy1"/>
    <dgm:cxn modelId="{41DC5BAE-96ED-4787-B76E-964231430249}" type="presParOf" srcId="{5F90679A-46E1-4DAD-8801-3E6C81EF2150}" destId="{55C6C2C3-3BFE-4187-9043-3DA35A1C05C6}" srcOrd="0" destOrd="0" presId="urn:microsoft.com/office/officeart/2005/8/layout/hierarchy1"/>
    <dgm:cxn modelId="{72589F97-1538-401A-896D-F2D13BCB4239}" type="presParOf" srcId="{5F90679A-46E1-4DAD-8801-3E6C81EF2150}" destId="{E32497FE-F8B3-4EF1-9289-3B9B9D477362}" srcOrd="1" destOrd="0" presId="urn:microsoft.com/office/officeart/2005/8/layout/hierarchy1"/>
    <dgm:cxn modelId="{9EEAB321-AE47-4C43-B9E9-CE1C53B3EB5C}" type="presParOf" srcId="{6B628B11-7248-4ADA-AB70-5059F69DD76F}" destId="{9CD62248-E56A-4032-9774-4779671DC04F}" srcOrd="1" destOrd="0" presId="urn:microsoft.com/office/officeart/2005/8/layout/hierarchy1"/>
    <dgm:cxn modelId="{8930E725-ED78-4651-BCC1-F35D11B4409D}" type="presParOf" srcId="{0003B4A2-849E-445A-9BA5-C1F7373B7685}" destId="{2544E069-9CB7-46E2-8E97-FE64F303CC1E}" srcOrd="3" destOrd="0" presId="urn:microsoft.com/office/officeart/2005/8/layout/hierarchy1"/>
    <dgm:cxn modelId="{8CC022F7-BF13-4693-8668-2AB2C292D1B0}" type="presParOf" srcId="{2544E069-9CB7-46E2-8E97-FE64F303CC1E}" destId="{73C03997-9589-4D30-B4A4-5B634828020C}" srcOrd="0" destOrd="0" presId="urn:microsoft.com/office/officeart/2005/8/layout/hierarchy1"/>
    <dgm:cxn modelId="{ADB7F9D0-4760-464F-B449-89E3D8FFFD78}" type="presParOf" srcId="{73C03997-9589-4D30-B4A4-5B634828020C}" destId="{5559E394-D348-490D-9714-22CAF6A30FE3}" srcOrd="0" destOrd="0" presId="urn:microsoft.com/office/officeart/2005/8/layout/hierarchy1"/>
    <dgm:cxn modelId="{5B675943-86B4-4FBB-99CA-E14ABA2B9221}" type="presParOf" srcId="{73C03997-9589-4D30-B4A4-5B634828020C}" destId="{DCA508AB-756E-4B94-BAFB-E2C5C640F314}" srcOrd="1" destOrd="0" presId="urn:microsoft.com/office/officeart/2005/8/layout/hierarchy1"/>
    <dgm:cxn modelId="{39DD3F72-ABA3-4801-8C13-A56547B66DE1}" type="presParOf" srcId="{2544E069-9CB7-46E2-8E97-FE64F303CC1E}" destId="{41B3C81B-6DA7-48E6-8C22-144F97E8FC6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812E3-32C6-4775-ABAD-4BF002E66AEE}">
      <dsp:nvSpPr>
        <dsp:cNvPr id="0" name=""/>
        <dsp:cNvSpPr/>
      </dsp:nvSpPr>
      <dsp:spPr>
        <a:xfrm>
          <a:off x="3201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A297FA-2982-4AEC-BB53-28BF6565EB56}">
      <dsp:nvSpPr>
        <dsp:cNvPr id="0" name=""/>
        <dsp:cNvSpPr/>
      </dsp:nvSpPr>
      <dsp:spPr>
        <a:xfrm>
          <a:off x="257188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Les élèves présentent leur drapeau :</a:t>
          </a:r>
          <a:endParaRPr lang="en-US" sz="2400" kern="1200"/>
        </a:p>
      </dsp:txBody>
      <dsp:txXfrm>
        <a:off x="299702" y="1282093"/>
        <a:ext cx="2200851" cy="1366505"/>
      </dsp:txXfrm>
    </dsp:sp>
    <dsp:sp modelId="{A8D954EB-AC33-4987-9418-C5B0699F8ABA}">
      <dsp:nvSpPr>
        <dsp:cNvPr id="0" name=""/>
        <dsp:cNvSpPr/>
      </dsp:nvSpPr>
      <dsp:spPr>
        <a:xfrm>
          <a:off x="2797054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3C353-DA63-4608-AC5A-2EE32CE77323}">
      <dsp:nvSpPr>
        <dsp:cNvPr id="0" name=""/>
        <dsp:cNvSpPr/>
      </dsp:nvSpPr>
      <dsp:spPr>
        <a:xfrm>
          <a:off x="3051041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i="1" kern="1200"/>
            <a:t>Voici mon drapeau…</a:t>
          </a:r>
          <a:endParaRPr lang="en-US" sz="2400" kern="1200"/>
        </a:p>
      </dsp:txBody>
      <dsp:txXfrm>
        <a:off x="3093555" y="1282093"/>
        <a:ext cx="2200851" cy="1366505"/>
      </dsp:txXfrm>
    </dsp:sp>
    <dsp:sp modelId="{55C6C2C3-3BFE-4187-9043-3DA35A1C05C6}">
      <dsp:nvSpPr>
        <dsp:cNvPr id="0" name=""/>
        <dsp:cNvSpPr/>
      </dsp:nvSpPr>
      <dsp:spPr>
        <a:xfrm>
          <a:off x="5590907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2497FE-F8B3-4EF1-9289-3B9B9D477362}">
      <dsp:nvSpPr>
        <dsp:cNvPr id="0" name=""/>
        <dsp:cNvSpPr/>
      </dsp:nvSpPr>
      <dsp:spPr>
        <a:xfrm>
          <a:off x="5844894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i="1" kern="1200"/>
            <a:t>Mon symbole est… parce que…</a:t>
          </a:r>
          <a:endParaRPr lang="en-US" sz="2400" kern="1200"/>
        </a:p>
      </dsp:txBody>
      <dsp:txXfrm>
        <a:off x="5887408" y="1282093"/>
        <a:ext cx="2200851" cy="1366505"/>
      </dsp:txXfrm>
    </dsp:sp>
    <dsp:sp modelId="{5559E394-D348-490D-9714-22CAF6A30FE3}">
      <dsp:nvSpPr>
        <dsp:cNvPr id="0" name=""/>
        <dsp:cNvSpPr/>
      </dsp:nvSpPr>
      <dsp:spPr>
        <a:xfrm>
          <a:off x="8384760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A508AB-756E-4B94-BAFB-E2C5C640F314}">
      <dsp:nvSpPr>
        <dsp:cNvPr id="0" name=""/>
        <dsp:cNvSpPr/>
      </dsp:nvSpPr>
      <dsp:spPr>
        <a:xfrm>
          <a:off x="8638747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i="1" kern="1200"/>
            <a:t>Mes couleurs représentent…</a:t>
          </a:r>
          <a:endParaRPr lang="en-US" sz="2400" kern="1200"/>
        </a:p>
      </dsp:txBody>
      <dsp:txXfrm>
        <a:off x="8681261" y="1282093"/>
        <a:ext cx="2200851" cy="1366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B3584-56E5-6F92-EE0C-529E14D2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663A11-7735-3521-A686-DEFA7BAB1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25257-F459-5CF9-3F29-A8E7B433B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7F7-96D7-4F2A-9FBD-384E16DB52D7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16F44-1C1F-353F-67F3-2F0EA97C9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0EE69-D8C6-C583-C00C-322B76720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B141-50A6-49AF-86F4-8C849ADB66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308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2B95D-391D-C4DB-BE8C-3F1B8AD44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6AF40C-B939-BBBA-D09B-97DA2B4AA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9E3C5-0601-652C-B322-1FE4FF6E6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7F7-96D7-4F2A-9FBD-384E16DB52D7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E9DB5-6C99-F343-E897-8322085F3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41762-7790-6817-E04D-3DFA6B560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B141-50A6-49AF-86F4-8C849ADB66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1821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FD9AA1-BEA7-C8CF-100E-E6BD30FB87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8130A0-CB82-47FC-2F0B-8B8B0E864E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81B8E-C351-E0FE-AF36-D70F828F9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7F7-96D7-4F2A-9FBD-384E16DB52D7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59840-CC70-D088-43A6-D6C8AEC52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F5A0C-FD08-B782-234B-D884E29F7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B141-50A6-49AF-86F4-8C849ADB66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2936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A6085-270A-03BF-B9A9-A108B96FC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93056-D4A8-45E7-14CD-0E673300B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9DC14-EE90-F6BB-D189-4F0017A14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7F7-96D7-4F2A-9FBD-384E16DB52D7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ED235-3981-ED20-FA21-8DEC5E7D1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329EF-8354-8CD2-3364-0C587766E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B141-50A6-49AF-86F4-8C849ADB66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869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F2C98-3A3D-E512-EC9F-47B1D75D4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C412B-34A8-6737-6212-87949DC9F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83F7C-1B2F-8746-AF22-9AE57DEB1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7F7-96D7-4F2A-9FBD-384E16DB52D7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6AB9D-EBCF-86A5-6FD4-AC677944B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D4AA9-50BE-095E-878B-B3834DF0D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B141-50A6-49AF-86F4-8C849ADB66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131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44983-8A3D-B89F-6D09-3C8BAAD47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F19A5-F0BF-BA2C-08D6-101BBF7BFD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80ED00-9FC7-4A51-A0C2-790A4ED18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B42AA5-538C-B9D1-8F99-AF1BFA9DA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7F7-96D7-4F2A-9FBD-384E16DB52D7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462EEE-F201-3B4C-F14C-FA168E0C5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2409E-A394-D122-5118-49441E1CA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B141-50A6-49AF-86F4-8C849ADB66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558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BFACB-8CEB-1988-3B7F-80A9CEA5C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DF84C-D2F2-F86B-86BE-7E421E910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B4B75-0409-CBED-207E-222C24FA0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2A1407-7A8C-D2D7-6086-4B660DCC04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0F7F20-31FD-3B42-E603-749CB21A2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E094F8-4A87-211C-BD78-8D177C096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7F7-96D7-4F2A-9FBD-384E16DB52D7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4F513E-A798-D5F5-2EDB-B5033042B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B64CD6-E315-86DC-2C4B-4A2CD3CC7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B141-50A6-49AF-86F4-8C849ADB66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086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57094-9E6D-AC5A-F273-26C49B303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F43E18-624C-A43E-E461-AD5AAF23B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7F7-96D7-4F2A-9FBD-384E16DB52D7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085F4-4F0D-EC4E-375A-02AA78224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B814BE-55F3-1BC7-8034-368FBB72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B141-50A6-49AF-86F4-8C849ADB66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013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A08590-DAF2-BCCF-88B0-A23523C53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7F7-96D7-4F2A-9FBD-384E16DB52D7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B2F5B-13B2-3B38-AA06-90E8A7E5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596F5-A04B-AE11-6790-F7BFDF68E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B141-50A6-49AF-86F4-8C849ADB66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155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47EBD-AF0B-FF22-2855-CFB19FA89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CBFB7-2F78-86CF-BB1D-B9161A8EF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6E6443-BC5D-29DC-EAE1-54BE80117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2E360B-F100-1E02-6A03-24D4BDE49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7F7-96D7-4F2A-9FBD-384E16DB52D7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525FB-369E-7753-69B4-E5DC36215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AE88BF-B6BB-F69F-02D0-CCD854EF6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B141-50A6-49AF-86F4-8C849ADB66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7091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7FB3F-C7AE-6B25-191B-A10B1CBB8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BCAEC8-0243-0087-1331-C4351303D2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4637BE-101B-739D-AB08-EE1F8A7FD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43B6D-BF72-0683-5379-9AE59FB2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7F7-96D7-4F2A-9FBD-384E16DB52D7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85EDD-1589-7A64-2D06-A208E9FBF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B0C676-318C-EA0B-2985-7E3445824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6B141-50A6-49AF-86F4-8C849ADB66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954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7706E-CFDB-40B8-6397-3734515DB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735D1-8ED2-FB6C-B2B2-97A515F25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4AF8A-3ED8-E5E7-070A-9DDCF13895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5367F7-96D7-4F2A-9FBD-384E16DB52D7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00907-FB74-C2DE-F152-B10E61DD9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0F41D-F088-DA07-0558-35F5AA729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A6B141-50A6-49AF-86F4-8C849ADB66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269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canada.ca/fr/patrimoine-canadien/services/drapeau-canada-histoir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GD6tJiWReEQ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fr.vikidia.org/wiki/Symbol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8F66E5-336B-4AEE-BD00-7C5613425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818" y="1370171"/>
            <a:ext cx="5085580" cy="2387600"/>
          </a:xfrm>
        </p:spPr>
        <p:txBody>
          <a:bodyPr>
            <a:normAutofit/>
          </a:bodyPr>
          <a:lstStyle/>
          <a:p>
            <a:pPr algn="l"/>
            <a:r>
              <a:rPr lang="fr-FR" sz="3800" b="1">
                <a:solidFill>
                  <a:schemeClr val="bg1"/>
                </a:solidFill>
              </a:rPr>
              <a:t>L’histoire du drapeau canadien et la création d’un drapeau imaginaire</a:t>
            </a:r>
            <a:br>
              <a:rPr lang="fr-FR" sz="3800" b="1">
                <a:solidFill>
                  <a:schemeClr val="bg1"/>
                </a:solidFill>
              </a:rPr>
            </a:br>
            <a:endParaRPr lang="en-CA" sz="38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84D92-F56A-5D71-EF8A-6CBA6191C1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688" y="3546089"/>
            <a:ext cx="5632710" cy="2923524"/>
          </a:xfrm>
        </p:spPr>
        <p:txBody>
          <a:bodyPr>
            <a:normAutofit/>
          </a:bodyPr>
          <a:lstStyle/>
          <a:p>
            <a:r>
              <a:rPr lang="fr-CA" sz="2000" b="1" u="sng" dirty="0">
                <a:solidFill>
                  <a:schemeClr val="bg1"/>
                </a:solidFill>
              </a:rPr>
              <a:t>Un plan de leçon pour une classe de 5</a:t>
            </a:r>
            <a:r>
              <a:rPr lang="fr-CA" sz="2000" b="1" u="sng" baseline="30000" dirty="0">
                <a:solidFill>
                  <a:schemeClr val="bg1"/>
                </a:solidFill>
              </a:rPr>
              <a:t>ième</a:t>
            </a:r>
            <a:r>
              <a:rPr lang="fr-CA" sz="2000" b="1" u="sng" dirty="0">
                <a:solidFill>
                  <a:schemeClr val="bg1"/>
                </a:solidFill>
              </a:rPr>
              <a:t> année en Immersion </a:t>
            </a:r>
          </a:p>
          <a:p>
            <a:r>
              <a:rPr lang="fr-CA" sz="2000" b="1" u="sng" dirty="0">
                <a:solidFill>
                  <a:schemeClr val="bg1"/>
                </a:solidFill>
              </a:rPr>
              <a:t>Thèmes: </a:t>
            </a:r>
          </a:p>
          <a:p>
            <a:r>
              <a:rPr lang="fr-CA" sz="2000" b="1" dirty="0">
                <a:solidFill>
                  <a:schemeClr val="bg1"/>
                </a:solidFill>
              </a:rPr>
              <a:t>Identité canadienne, origine du drapeau, création d’un drapeau </a:t>
            </a:r>
          </a:p>
          <a:p>
            <a:pPr algn="l"/>
            <a:r>
              <a:rPr lang="en-US" sz="1600" b="1" dirty="0">
                <a:solidFill>
                  <a:schemeClr val="bg1"/>
                </a:solidFill>
              </a:rPr>
              <a:t>All images used in this lesson plan are sourced from the Microsoft PowerPoint image library and are used in accordance with Microsoft’s content usage terms</a:t>
            </a:r>
            <a:endParaRPr lang="fr-CA" sz="1600" b="1" dirty="0">
              <a:solidFill>
                <a:schemeClr val="bg1"/>
              </a:solidFill>
            </a:endParaRPr>
          </a:p>
          <a:p>
            <a:pPr algn="l"/>
            <a:endParaRPr lang="fr-CA" sz="2000" b="1" dirty="0">
              <a:solidFill>
                <a:schemeClr val="bg1"/>
              </a:solidFill>
            </a:endParaRPr>
          </a:p>
          <a:p>
            <a:pPr algn="l"/>
            <a:endParaRPr lang="en-CA" sz="1300" dirty="0">
              <a:solidFill>
                <a:schemeClr val="bg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Red maple leaves on a tree">
            <a:extLst>
              <a:ext uri="{FF2B5EF4-FFF2-40B4-BE49-F238E27FC236}">
                <a16:creationId xmlns:a16="http://schemas.microsoft.com/office/drawing/2014/main" id="{D97E796B-5787-A2CB-5F7C-E65625E8C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9" r="9651"/>
          <a:stretch>
            <a:fillRect/>
          </a:stretch>
        </p:blipFill>
        <p:spPr>
          <a:xfrm>
            <a:off x="6520859" y="795510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oogle Shape;65;p14">
            <a:extLst>
              <a:ext uri="{FF2B5EF4-FFF2-40B4-BE49-F238E27FC236}">
                <a16:creationId xmlns:a16="http://schemas.microsoft.com/office/drawing/2014/main" id="{D726B34A-0B95-C22C-FB5E-0A5B111252F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59850" y="5735637"/>
            <a:ext cx="1530148" cy="733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4734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8A3782-8641-88A9-9552-259572553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CA" sz="4000">
                <a:solidFill>
                  <a:srgbClr val="FFFFFF"/>
                </a:solidFill>
              </a:rPr>
              <a:t>Partage oral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64E1BBE-D3F0-EBD3-0FFF-BAE02A8F7C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028155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2825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FEB11-F756-1F62-9F74-1ED26F9BC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/>
            <a:r>
              <a:rPr lang="en-CA" sz="4000" b="1">
                <a:solidFill>
                  <a:srgbClr val="FFFFFF"/>
                </a:solidFill>
              </a:rPr>
              <a:t>Évaluation formative</a:t>
            </a:r>
            <a:br>
              <a:rPr lang="en-CA" sz="4000" b="1">
                <a:solidFill>
                  <a:srgbClr val="FFFFFF"/>
                </a:solidFill>
              </a:rPr>
            </a:br>
            <a:endParaRPr lang="en-CA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CE5E3-7478-52C3-72AB-516B99C2D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245" y="669363"/>
            <a:ext cx="3290579" cy="553421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000"/>
              <a:t>L</a:t>
            </a:r>
            <a:r>
              <a:rPr lang="fr-FR" sz="2000">
                <a:effectLst/>
              </a:rPr>
              <a:t>’enseignant observe :</a:t>
            </a:r>
            <a:endParaRPr lang="fr-FR" sz="2000"/>
          </a:p>
          <a:p>
            <a:r>
              <a:rPr lang="fr-FR" sz="2000">
                <a:effectLst/>
              </a:rPr>
              <a:t>utilisation du vocabulaire (symbole, couleur, représenter, signifier),</a:t>
            </a:r>
            <a:endParaRPr lang="fr-FR" sz="2000"/>
          </a:p>
          <a:p>
            <a:r>
              <a:rPr lang="fr-FR" sz="2000">
                <a:effectLst/>
              </a:rPr>
              <a:t>clarté de l’explication orale,</a:t>
            </a:r>
            <a:endParaRPr lang="fr-FR" sz="2000"/>
          </a:p>
          <a:p>
            <a:r>
              <a:rPr lang="fr-FR" sz="2000">
                <a:effectLst/>
              </a:rPr>
              <a:t>capacité à faire des liens entre symbole et identité,</a:t>
            </a:r>
            <a:endParaRPr lang="fr-FR" sz="2000"/>
          </a:p>
          <a:p>
            <a:r>
              <a:rPr lang="fr-FR" sz="2000">
                <a:effectLst/>
              </a:rPr>
              <a:t>respect des consignes de création.</a:t>
            </a:r>
            <a:endParaRPr lang="fr-FR" sz="2000"/>
          </a:p>
          <a:p>
            <a:endParaRPr lang="en-CA" sz="2000"/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F13CB49-96A2-0EBE-370E-77A5B08B6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9024" y="900555"/>
            <a:ext cx="2381255" cy="2381255"/>
          </a:xfrm>
          <a:prstGeom prst="rect">
            <a:avLst/>
          </a:prstGeom>
        </p:spPr>
      </p:pic>
      <p:pic>
        <p:nvPicPr>
          <p:cNvPr id="5" name="Graphic 4" descr="Clipboard Checked with solid fill">
            <a:extLst>
              <a:ext uri="{FF2B5EF4-FFF2-40B4-BE49-F238E27FC236}">
                <a16:creationId xmlns:a16="http://schemas.microsoft.com/office/drawing/2014/main" id="{BD8A21F2-A161-98D4-7BDF-F7ED9B7764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82034" y="3589863"/>
            <a:ext cx="2395235" cy="239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17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D7F39-F0A3-80FA-7A9A-E10535EEA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759143"/>
          </a:xfrm>
        </p:spPr>
        <p:txBody>
          <a:bodyPr>
            <a:noAutofit/>
          </a:bodyPr>
          <a:lstStyle/>
          <a:p>
            <a:pPr algn="ctr"/>
            <a:r>
              <a:rPr lang="en-CA" sz="4800" b="1" dirty="0"/>
              <a:t>Utilisation de </a:t>
            </a:r>
            <a:r>
              <a:rPr lang="en-CA" sz="4800" b="1" dirty="0" err="1"/>
              <a:t>l’intelligence</a:t>
            </a:r>
            <a:r>
              <a:rPr lang="en-CA" sz="4800" b="1" dirty="0"/>
              <a:t> </a:t>
            </a:r>
            <a:r>
              <a:rPr lang="en-CA" sz="4800" b="1" dirty="0" err="1"/>
              <a:t>artificielle</a:t>
            </a:r>
            <a:endParaRPr lang="en-CA" sz="4800" b="1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2918F-B3DC-A001-C440-881A2A002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2700867"/>
            <a:ext cx="5520361" cy="3476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/>
              <a:t>Certains éléments de cette leçon ont été élaborés à l’aide d’outils d’intelligence artificielle, notamment pour organiser des concepts et repérer des ressources pertinentes.</a:t>
            </a:r>
          </a:p>
          <a:p>
            <a:pPr marL="0" indent="0">
              <a:buNone/>
            </a:pPr>
            <a:endParaRPr lang="fr-FR" sz="3200" dirty="0"/>
          </a:p>
          <a:p>
            <a:endParaRPr lang="en-CA" sz="2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C202D0C-8D29-8563-25C6-488C81C4B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3231" y="1176557"/>
            <a:ext cx="3048957" cy="386090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90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C61547-A98B-6C8E-92B0-1124A5BEB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621879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/>
              <a:t>Objectifs d’apprentissage</a:t>
            </a:r>
            <a:br>
              <a:rPr lang="fr-FR" sz="2800" b="1" dirty="0"/>
            </a:br>
            <a:r>
              <a:rPr lang="fr-FR" sz="2800" b="1" dirty="0"/>
              <a:t>FSL 5ᵉ année</a:t>
            </a:r>
            <a:br>
              <a:rPr lang="fr-FR" sz="2800" b="1" dirty="0"/>
            </a:br>
            <a:r>
              <a:rPr lang="fr-FR" sz="2800" b="1" dirty="0"/>
              <a:t>Immersion</a:t>
            </a:r>
            <a:br>
              <a:rPr lang="fr-FR" sz="2800" b="1" dirty="0"/>
            </a:br>
            <a:endParaRPr lang="en-CA" sz="28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B5C1D-E2AA-7F4D-43D6-2F0CF59B4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000" b="1" dirty="0"/>
          </a:p>
          <a:p>
            <a:r>
              <a:rPr lang="fr-FR" sz="2000" b="1" dirty="0">
                <a:effectLst/>
              </a:rPr>
              <a:t>Communication orale :</a:t>
            </a:r>
            <a:r>
              <a:rPr lang="fr-FR" sz="2000" dirty="0">
                <a:effectLst/>
              </a:rPr>
              <a:t> comprendre et discuter d’informations historiques simples.</a:t>
            </a:r>
            <a:endParaRPr lang="fr-FR" sz="2000" dirty="0"/>
          </a:p>
          <a:p>
            <a:r>
              <a:rPr lang="fr-FR" sz="2000" b="1" dirty="0">
                <a:effectLst/>
              </a:rPr>
              <a:t>Lecture :</a:t>
            </a:r>
            <a:r>
              <a:rPr lang="fr-FR" sz="2000" dirty="0">
                <a:effectLst/>
              </a:rPr>
              <a:t> lire un court texte informatif et identifier les idées principales.</a:t>
            </a:r>
            <a:endParaRPr lang="fr-FR" sz="2000" dirty="0"/>
          </a:p>
          <a:p>
            <a:r>
              <a:rPr lang="fr-FR" sz="2000" b="1" dirty="0">
                <a:effectLst/>
              </a:rPr>
              <a:t>Écriture :</a:t>
            </a:r>
            <a:r>
              <a:rPr lang="fr-FR" sz="2000" dirty="0">
                <a:effectLst/>
              </a:rPr>
              <a:t> produire un court texte descriptif pour expliquer un symbole choisi.</a:t>
            </a:r>
            <a:endParaRPr lang="fr-FR" sz="2000" dirty="0"/>
          </a:p>
          <a:p>
            <a:r>
              <a:rPr lang="fr-FR" sz="2000" b="1" dirty="0">
                <a:effectLst/>
              </a:rPr>
              <a:t>Compétence interculturelle :</a:t>
            </a:r>
            <a:r>
              <a:rPr lang="fr-FR" sz="2000" dirty="0">
                <a:effectLst/>
              </a:rPr>
              <a:t> comprendre l’importance des symboles nationaux et leur signification.</a:t>
            </a:r>
            <a:endParaRPr lang="fr-FR" sz="2000" dirty="0"/>
          </a:p>
          <a:p>
            <a:r>
              <a:rPr lang="fr-FR" sz="2000" b="1" dirty="0">
                <a:effectLst/>
              </a:rPr>
              <a:t>Pensée critique :</a:t>
            </a:r>
            <a:r>
              <a:rPr lang="fr-FR" sz="2000" dirty="0">
                <a:effectLst/>
              </a:rPr>
              <a:t> faire des liens entre les symboles, l’identité et les valeurs d’un pays.</a:t>
            </a:r>
            <a:endParaRPr lang="fr-FR" sz="2000" dirty="0"/>
          </a:p>
          <a:p>
            <a:endParaRPr lang="en-CA" sz="20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hat">
            <a:extLst>
              <a:ext uri="{FF2B5EF4-FFF2-40B4-BE49-F238E27FC236}">
                <a16:creationId xmlns:a16="http://schemas.microsoft.com/office/drawing/2014/main" id="{514D651F-30BA-977D-FE08-B5E9C393B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65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31598CC-E9D8-46F1-A31D-21527BFD6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311AA-F441-DCB1-89AC-641327E7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fr-FR"/>
              <a:t>Mise en contexte : Pourquoi un drapeau ?</a:t>
            </a:r>
            <a:endParaRPr lang="en-CA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FDC1A-F853-5890-1812-9785A2558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effectLst/>
              </a:rPr>
              <a:t>Discussion guidée :</a:t>
            </a:r>
            <a:endParaRPr lang="fr-FR" sz="2400" dirty="0"/>
          </a:p>
          <a:p>
            <a:r>
              <a:rPr lang="fr-FR" sz="2400" i="1" dirty="0">
                <a:effectLst/>
              </a:rPr>
              <a:t>À quoi sert un drapeau ?</a:t>
            </a:r>
            <a:endParaRPr lang="fr-FR" sz="2400" dirty="0"/>
          </a:p>
          <a:p>
            <a:r>
              <a:rPr lang="fr-FR" sz="2400" i="1" dirty="0">
                <a:effectLst/>
              </a:rPr>
              <a:t>Quels drapeaux connais‑tu ?</a:t>
            </a:r>
            <a:endParaRPr lang="fr-FR" sz="2400" dirty="0"/>
          </a:p>
          <a:p>
            <a:r>
              <a:rPr lang="fr-FR" sz="2400" i="1" dirty="0">
                <a:effectLst/>
              </a:rPr>
              <a:t>Quels symboles représentent le Canada ? </a:t>
            </a:r>
          </a:p>
          <a:p>
            <a:endParaRPr lang="fr-FR" sz="2400" dirty="0"/>
          </a:p>
          <a:p>
            <a:pPr marL="0" indent="0">
              <a:buNone/>
            </a:pPr>
            <a:r>
              <a:rPr lang="fr-FR" sz="2400" dirty="0">
                <a:effectLst/>
              </a:rPr>
              <a:t>L’enseignant montre le drapeau canadien et demande :</a:t>
            </a:r>
            <a:endParaRPr lang="fr-FR" sz="2400" dirty="0"/>
          </a:p>
          <a:p>
            <a:r>
              <a:rPr lang="fr-FR" sz="2400" i="1" dirty="0">
                <a:effectLst/>
              </a:rPr>
              <a:t>Que vois‑tu ? Pourquoi une feuille d’érable ?</a:t>
            </a:r>
            <a:endParaRPr lang="fr-FR" sz="2400" dirty="0"/>
          </a:p>
          <a:p>
            <a:pPr marL="0" indent="0">
              <a:buNone/>
            </a:pPr>
            <a:endParaRPr lang="en-CA" sz="24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631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Flag with solid fill">
            <a:extLst>
              <a:ext uri="{FF2B5EF4-FFF2-40B4-BE49-F238E27FC236}">
                <a16:creationId xmlns:a16="http://schemas.microsoft.com/office/drawing/2014/main" id="{9680DE6D-0835-BA86-2BC7-ACBB09696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5968" y="1109670"/>
            <a:ext cx="2482114" cy="2482114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632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F61ABFD-DE05-41FD-A6B7-6D40196C1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55865" y="1026771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Flag outline">
            <a:extLst>
              <a:ext uri="{FF2B5EF4-FFF2-40B4-BE49-F238E27FC236}">
                <a16:creationId xmlns:a16="http://schemas.microsoft.com/office/drawing/2014/main" id="{ED4C6828-0191-C809-FB90-8049FAC0B9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11331" y="4626194"/>
            <a:ext cx="2066062" cy="206606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F646DF8-223D-47DD-95B1-F2654229E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97791" y="402001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867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B74BAD7-F0FC-4719-A31F-1ABDB621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7F88EE-4CD8-0F52-87C6-30EBF49A6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9"/>
            <a:ext cx="6836927" cy="618068"/>
          </a:xfrm>
        </p:spPr>
        <p:txBody>
          <a:bodyPr>
            <a:normAutofit fontScale="90000"/>
          </a:bodyPr>
          <a:lstStyle/>
          <a:p>
            <a:pPr algn="ctr"/>
            <a:r>
              <a:rPr lang="en-CA" b="1" dirty="0" err="1"/>
              <a:t>L’origine</a:t>
            </a:r>
            <a:r>
              <a:rPr lang="en-CA" b="1" dirty="0"/>
              <a:t> du </a:t>
            </a:r>
            <a:r>
              <a:rPr lang="en-CA" b="1" dirty="0" err="1"/>
              <a:t>drapeau</a:t>
            </a:r>
            <a:r>
              <a:rPr lang="en-CA" b="1" dirty="0"/>
              <a:t> </a:t>
            </a:r>
            <a:r>
              <a:rPr lang="en-CA" b="1" dirty="0" err="1"/>
              <a:t>canadien</a:t>
            </a:r>
            <a:r>
              <a:rPr lang="en-CA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592A5-AA83-8B39-13CB-0A723E960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3" y="1571495"/>
            <a:ext cx="10439400" cy="5186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sz="2000" dirty="0"/>
              <a:t>L'information ci-dessous vient du site suivant: </a:t>
            </a:r>
          </a:p>
          <a:p>
            <a:pPr marL="0" indent="0">
              <a:buNone/>
            </a:pPr>
            <a:r>
              <a:rPr lang="fr-FR" sz="2000" dirty="0">
                <a:hlinkClick r:id="rId2"/>
              </a:rPr>
              <a:t>Histoire du drapeau national du Canada - Canada.ca</a:t>
            </a:r>
            <a:r>
              <a:rPr lang="fr-FR" sz="2000" dirty="0"/>
              <a:t> : 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>
                <a:effectLst/>
              </a:rPr>
              <a:t>Avant 1965, le Canada utilisait le </a:t>
            </a:r>
            <a:r>
              <a:rPr lang="fr-FR" sz="2000" b="1" dirty="0">
                <a:effectLst/>
              </a:rPr>
              <a:t>Red </a:t>
            </a:r>
            <a:r>
              <a:rPr lang="fr-FR" sz="2000" b="1" dirty="0" err="1">
                <a:effectLst/>
              </a:rPr>
              <a:t>Ensign</a:t>
            </a:r>
            <a:r>
              <a:rPr lang="fr-FR" sz="2000" dirty="0">
                <a:effectLst/>
              </a:rPr>
              <a:t>, un drapeau inspiré du Royaume‑Uni.</a:t>
            </a:r>
            <a:endParaRPr lang="fr-FR" sz="2000" dirty="0"/>
          </a:p>
          <a:p>
            <a:r>
              <a:rPr lang="fr-FR" sz="2000" dirty="0">
                <a:effectLst/>
              </a:rPr>
              <a:t>Dans les années 1960, le Canada voulait un symbole </a:t>
            </a:r>
            <a:r>
              <a:rPr lang="fr-FR" sz="2000" b="1" dirty="0">
                <a:effectLst/>
              </a:rPr>
              <a:t>unique</a:t>
            </a:r>
            <a:r>
              <a:rPr lang="fr-FR" sz="2000" dirty="0">
                <a:effectLst/>
              </a:rPr>
              <a:t>, </a:t>
            </a:r>
            <a:r>
              <a:rPr lang="fr-FR" sz="2000" b="1" dirty="0">
                <a:effectLst/>
              </a:rPr>
              <a:t>moderne</a:t>
            </a:r>
            <a:r>
              <a:rPr lang="fr-FR" sz="2000" dirty="0">
                <a:effectLst/>
              </a:rPr>
              <a:t> et </a:t>
            </a:r>
            <a:r>
              <a:rPr lang="fr-FR" sz="2000" b="1" dirty="0">
                <a:effectLst/>
              </a:rPr>
              <a:t>distinct</a:t>
            </a:r>
            <a:r>
              <a:rPr lang="fr-FR" sz="2000" dirty="0">
                <a:effectLst/>
              </a:rPr>
              <a:t>.</a:t>
            </a:r>
            <a:endParaRPr lang="fr-FR" sz="2000" dirty="0"/>
          </a:p>
          <a:p>
            <a:r>
              <a:rPr lang="fr-FR" sz="2000" dirty="0">
                <a:effectLst/>
              </a:rPr>
              <a:t>Le gouvernement a lancé un processus national pour créer un nouveau drapeau.</a:t>
            </a:r>
            <a:endParaRPr lang="fr-FR" sz="2000" dirty="0"/>
          </a:p>
          <a:p>
            <a:r>
              <a:rPr lang="fr-FR" sz="2000" dirty="0">
                <a:effectLst/>
              </a:rPr>
              <a:t>La </a:t>
            </a:r>
            <a:r>
              <a:rPr lang="fr-FR" sz="2000" b="1" dirty="0">
                <a:effectLst/>
              </a:rPr>
              <a:t>feuille d’érable</a:t>
            </a:r>
            <a:r>
              <a:rPr lang="fr-FR" sz="2000" dirty="0">
                <a:effectLst/>
              </a:rPr>
              <a:t> a été choisie parce qu’elle représentait déjà le Canada depuis longtemps :</a:t>
            </a:r>
            <a:endParaRPr lang="fr-FR" sz="2000" dirty="0"/>
          </a:p>
          <a:p>
            <a:pPr lvl="1"/>
            <a:r>
              <a:rPr lang="fr-FR" sz="2000" dirty="0">
                <a:effectLst/>
              </a:rPr>
              <a:t>utilisée par les soldats canadiens,</a:t>
            </a:r>
            <a:endParaRPr lang="fr-FR" sz="2000" dirty="0"/>
          </a:p>
          <a:p>
            <a:pPr lvl="1"/>
            <a:r>
              <a:rPr lang="fr-FR" sz="2000" dirty="0">
                <a:effectLst/>
              </a:rPr>
              <a:t>symbole de la nature canadienne,</a:t>
            </a:r>
            <a:endParaRPr lang="fr-FR" sz="2000" dirty="0"/>
          </a:p>
          <a:p>
            <a:pPr lvl="1"/>
            <a:r>
              <a:rPr lang="fr-FR" sz="2000" dirty="0">
                <a:effectLst/>
              </a:rPr>
              <a:t>présente partout au pays,</a:t>
            </a:r>
            <a:endParaRPr lang="fr-FR" sz="2000" dirty="0"/>
          </a:p>
          <a:p>
            <a:pPr lvl="1"/>
            <a:r>
              <a:rPr lang="fr-FR" sz="2000" dirty="0">
                <a:effectLst/>
              </a:rPr>
              <a:t>associée à l’unité et à la diversité.</a:t>
            </a:r>
            <a:endParaRPr lang="fr-FR" sz="2000" dirty="0"/>
          </a:p>
          <a:p>
            <a:pPr marL="0" indent="0">
              <a:buNone/>
            </a:pPr>
            <a:endParaRPr lang="fr-FR" sz="2000" dirty="0">
              <a:effectLst/>
            </a:endParaRPr>
          </a:p>
          <a:p>
            <a:pPr marL="0" indent="0">
              <a:buNone/>
            </a:pPr>
            <a:r>
              <a:rPr lang="fr-FR" sz="2000" dirty="0">
                <a:effectLst/>
              </a:rPr>
              <a:t>Les élèves notent deux faits importants.</a:t>
            </a:r>
            <a:endParaRPr lang="fr-FR" sz="2000" dirty="0"/>
          </a:p>
          <a:p>
            <a:endParaRPr lang="en-CA" sz="1300" dirty="0"/>
          </a:p>
        </p:txBody>
      </p:sp>
      <p:pic>
        <p:nvPicPr>
          <p:cNvPr id="5" name="Graphic 4" descr="Maple Leaf with solid fill">
            <a:extLst>
              <a:ext uri="{FF2B5EF4-FFF2-40B4-BE49-F238E27FC236}">
                <a16:creationId xmlns:a16="http://schemas.microsoft.com/office/drawing/2014/main" id="{6E5ECE7E-285D-EE7F-8128-D9525A25A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2039" y="265771"/>
            <a:ext cx="1730298" cy="1730298"/>
          </a:xfrm>
          <a:prstGeom prst="rect">
            <a:avLst/>
          </a:prstGeom>
        </p:spPr>
      </p:pic>
      <p:pic>
        <p:nvPicPr>
          <p:cNvPr id="7" name="Graphic 6" descr="Maple Leaf outline">
            <a:extLst>
              <a:ext uri="{FF2B5EF4-FFF2-40B4-BE49-F238E27FC236}">
                <a16:creationId xmlns:a16="http://schemas.microsoft.com/office/drawing/2014/main" id="{7C82F660-9ADC-AD13-1DCC-979E3FDF02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03689" y="4385279"/>
            <a:ext cx="2206950" cy="220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47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163D1-37A6-43EF-C842-9A08452DC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CA" sz="5400"/>
              <a:t>“Pourquoi la feuille d’érable ?”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B69FA-84BD-686C-35CD-FBDA9889F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722" y="1929781"/>
            <a:ext cx="7085323" cy="490993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CA" sz="2000" dirty="0"/>
              <a:t>Les élèves regardent la vidéo suivante et répondent aux questions: </a:t>
            </a:r>
          </a:p>
          <a:p>
            <a:pPr marL="0" indent="0">
              <a:buNone/>
            </a:pPr>
            <a:r>
              <a:rPr lang="en-CA" sz="2000" dirty="0">
                <a:hlinkClick r:id="rId2"/>
              </a:rPr>
              <a:t>Secrets du </a:t>
            </a:r>
            <a:r>
              <a:rPr lang="en-CA" sz="2000" dirty="0" err="1">
                <a:hlinkClick r:id="rId2"/>
              </a:rPr>
              <a:t>drapeau</a:t>
            </a:r>
            <a:r>
              <a:rPr lang="en-CA" sz="2000" dirty="0">
                <a:hlinkClick r:id="rId2"/>
              </a:rPr>
              <a:t> </a:t>
            </a:r>
            <a:r>
              <a:rPr lang="en-CA" sz="2000" dirty="0" err="1">
                <a:hlinkClick r:id="rId2"/>
              </a:rPr>
              <a:t>canadien</a:t>
            </a:r>
            <a:r>
              <a:rPr lang="en-CA" sz="2000" dirty="0"/>
              <a:t> </a:t>
            </a:r>
          </a:p>
          <a:p>
            <a:endParaRPr lang="en-CA" sz="2000" dirty="0"/>
          </a:p>
          <a:p>
            <a:pPr marL="0" indent="0">
              <a:buNone/>
            </a:pPr>
            <a:r>
              <a:rPr lang="fr-FR" sz="2000" b="1" u="sng" dirty="0"/>
              <a:t>Questions sur </a:t>
            </a:r>
            <a:r>
              <a:rPr lang="fr-FR" sz="2000" b="1" i="1" u="sng" dirty="0"/>
              <a:t>Les secrets du drapeau canadien</a:t>
            </a:r>
            <a:endParaRPr lang="fr-FR" sz="2000" b="1" u="sng" dirty="0"/>
          </a:p>
          <a:p>
            <a:pPr marL="514350" indent="-514350">
              <a:buFont typeface="+mj-lt"/>
              <a:buAutoNum type="arabicPeriod"/>
            </a:pPr>
            <a:r>
              <a:rPr lang="fr-FR" sz="2000" dirty="0">
                <a:effectLst/>
              </a:rPr>
              <a:t>Quel animal raconte l’histoire du drapeau canadien dans la vidéo, et pourquoi est‑il important pour le Canada ?</a:t>
            </a:r>
            <a:endParaRPr lang="fr-FR" sz="2000" dirty="0"/>
          </a:p>
          <a:p>
            <a:pPr marL="514350" indent="-514350">
              <a:buFont typeface="+mj-lt"/>
              <a:buAutoNum type="arabicPeriod"/>
            </a:pPr>
            <a:r>
              <a:rPr lang="fr-FR" sz="2000" dirty="0">
                <a:effectLst/>
              </a:rPr>
              <a:t>Quel était le drapeau utilisé avant la création du drapeau canadien actuel ?</a:t>
            </a:r>
            <a:endParaRPr lang="fr-FR" sz="2000" dirty="0"/>
          </a:p>
          <a:p>
            <a:pPr marL="514350" indent="-514350">
              <a:buFont typeface="+mj-lt"/>
              <a:buAutoNum type="arabicPeriod"/>
            </a:pPr>
            <a:r>
              <a:rPr lang="fr-FR" sz="2000" dirty="0">
                <a:effectLst/>
              </a:rPr>
              <a:t>Pourquoi la feuille d’érable est‑elle devenue le symbole principal du drapeau ?</a:t>
            </a:r>
            <a:endParaRPr lang="fr-FR" sz="2000" dirty="0"/>
          </a:p>
          <a:p>
            <a:pPr marL="514350" indent="-514350">
              <a:buFont typeface="+mj-lt"/>
              <a:buAutoNum type="arabicPeriod"/>
            </a:pPr>
            <a:r>
              <a:rPr lang="fr-FR" sz="2000" dirty="0">
                <a:effectLst/>
              </a:rPr>
              <a:t>Quel rôle Lester B. Pearson a‑t‑il joué dans la création du drapeau canadien ?</a:t>
            </a:r>
            <a:endParaRPr lang="fr-FR" sz="2000" dirty="0"/>
          </a:p>
          <a:p>
            <a:endParaRPr lang="en-CA" sz="1700" dirty="0"/>
          </a:p>
        </p:txBody>
      </p:sp>
      <p:pic>
        <p:nvPicPr>
          <p:cNvPr id="5" name="Picture 4" descr="Kid holding maple leaf">
            <a:extLst>
              <a:ext uri="{FF2B5EF4-FFF2-40B4-BE49-F238E27FC236}">
                <a16:creationId xmlns:a16="http://schemas.microsoft.com/office/drawing/2014/main" id="{DCB6F426-5FE0-DF04-B80B-79DD3E645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"/>
          <a:stretch>
            <a:fillRect/>
          </a:stretch>
        </p:blipFill>
        <p:spPr>
          <a:xfrm>
            <a:off x="8168286" y="2837986"/>
            <a:ext cx="2656699" cy="276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25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41184D-5FDF-F194-E742-812EDED7D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fr-FR" sz="3400" b="1"/>
              <a:t>Qu’est‑ce qu’un symbole ?</a:t>
            </a:r>
            <a:br>
              <a:rPr lang="fr-FR" sz="3400" b="1"/>
            </a:br>
            <a:endParaRPr lang="en-CA" sz="3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7787B-FF0A-7DD1-A412-62AD9AFE3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840" y="1382751"/>
            <a:ext cx="5874722" cy="5491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>
                <a:effectLst/>
              </a:rPr>
              <a:t>Un symbole est un dessin ou un objet qui </a:t>
            </a:r>
            <a:r>
              <a:rPr lang="fr-FR" sz="2000" b="1" dirty="0">
                <a:effectLst/>
              </a:rPr>
              <a:t>exprime une valeur, une idée ou une identité</a:t>
            </a:r>
            <a:r>
              <a:rPr lang="fr-FR" sz="2000" dirty="0">
                <a:effectLst/>
              </a:rPr>
              <a:t> sans utiliser de mots.</a:t>
            </a:r>
          </a:p>
          <a:p>
            <a:pPr marL="0" indent="0">
              <a:buNone/>
            </a:pPr>
            <a:r>
              <a:rPr lang="fr-FR" sz="2000" dirty="0">
                <a:effectLst/>
              </a:rPr>
              <a:t>Il aide les gens à reconnaître quelque chose rapidement.</a:t>
            </a:r>
            <a:endParaRPr lang="fr-FR" sz="2000" dirty="0"/>
          </a:p>
          <a:p>
            <a:pPr marL="0" indent="0">
              <a:buNone/>
            </a:pPr>
            <a:r>
              <a:rPr lang="fr-FR" sz="2000" dirty="0">
                <a:hlinkClick r:id="rId2"/>
              </a:rPr>
              <a:t>Symbole - </a:t>
            </a:r>
            <a:r>
              <a:rPr lang="fr-FR" sz="2000" dirty="0" err="1">
                <a:hlinkClick r:id="rId2"/>
              </a:rPr>
              <a:t>Vikidia</a:t>
            </a:r>
            <a:r>
              <a:rPr lang="fr-FR" sz="2000" dirty="0">
                <a:hlinkClick r:id="rId2"/>
              </a:rPr>
              <a:t>, l’encyclopédie des 8-13 ans</a:t>
            </a:r>
            <a:r>
              <a:rPr lang="fr-FR" sz="2000" dirty="0"/>
              <a:t> 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Demander aux élèves de nommer des symboles.</a:t>
            </a:r>
          </a:p>
          <a:p>
            <a:pPr marL="0" indent="0">
              <a:buNone/>
            </a:pPr>
            <a:r>
              <a:rPr lang="fr-FR" sz="2000" dirty="0"/>
              <a:t>Voici des exemples: </a:t>
            </a:r>
          </a:p>
          <a:p>
            <a:r>
              <a:rPr lang="en-CA" sz="2000" b="1" dirty="0"/>
              <a:t>Un Coeur</a:t>
            </a:r>
            <a:r>
              <a:rPr lang="en-CA" sz="2000" dirty="0"/>
              <a:t>: </a:t>
            </a:r>
            <a:r>
              <a:rPr lang="fr-CA" sz="2000" dirty="0"/>
              <a:t>l'amour </a:t>
            </a:r>
          </a:p>
          <a:p>
            <a:r>
              <a:rPr lang="fr-CA" sz="2000" b="1" dirty="0"/>
              <a:t>Une colombe</a:t>
            </a:r>
            <a:r>
              <a:rPr lang="fr-CA" sz="2000" dirty="0"/>
              <a:t>: la paix </a:t>
            </a:r>
          </a:p>
          <a:p>
            <a:r>
              <a:rPr lang="fr-CA" sz="2000" b="1" dirty="0"/>
              <a:t>Un drapeau</a:t>
            </a:r>
            <a:r>
              <a:rPr lang="fr-CA" sz="2000" dirty="0"/>
              <a:t>: un pays et ses valeurs </a:t>
            </a:r>
          </a:p>
          <a:p>
            <a:r>
              <a:rPr lang="fr-CA" sz="2000" b="1" dirty="0"/>
              <a:t>Une étoile</a:t>
            </a:r>
            <a:r>
              <a:rPr lang="fr-CA" sz="2000" dirty="0"/>
              <a:t>: le succès </a:t>
            </a:r>
            <a:endParaRPr lang="en-CA" sz="2000" dirty="0"/>
          </a:p>
        </p:txBody>
      </p:sp>
      <p:pic>
        <p:nvPicPr>
          <p:cNvPr id="6" name="Picture 5" descr="Heart-shape graphic speech bubble">
            <a:extLst>
              <a:ext uri="{FF2B5EF4-FFF2-40B4-BE49-F238E27FC236}">
                <a16:creationId xmlns:a16="http://schemas.microsoft.com/office/drawing/2014/main" id="{4ACFF2BC-281B-04A2-F3CB-062931F08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8246" y="1305906"/>
            <a:ext cx="4215825" cy="4215825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3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681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83E7B0-1767-1136-B227-AAD39F55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Activité principale : Créer un drapeau pour un pays imaginaire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30F89-9713-842A-4E37-976C4F62D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dirty="0">
                <a:effectLst/>
              </a:rPr>
              <a:t>L'enseignant explique les consignes aux élèves: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effectLst/>
              </a:rPr>
              <a:t>Tu vas créer un drapeau pour un pays fictif.</a:t>
            </a:r>
          </a:p>
          <a:p>
            <a:pPr marL="0" indent="0">
              <a:buNone/>
            </a:pPr>
            <a:r>
              <a:rPr lang="fr-FR" dirty="0">
                <a:effectLst/>
              </a:rPr>
              <a:t>Le drapeau doit contenir :</a:t>
            </a:r>
            <a:endParaRPr lang="fr-FR" dirty="0"/>
          </a:p>
          <a:p>
            <a:r>
              <a:rPr lang="fr-FR" b="1" dirty="0">
                <a:effectLst/>
              </a:rPr>
              <a:t>un symbole principal</a:t>
            </a:r>
            <a:r>
              <a:rPr lang="fr-FR" dirty="0">
                <a:effectLst/>
              </a:rPr>
              <a:t>,</a:t>
            </a:r>
            <a:endParaRPr lang="fr-FR" dirty="0"/>
          </a:p>
          <a:p>
            <a:r>
              <a:rPr lang="fr-FR" b="1" dirty="0">
                <a:effectLst/>
              </a:rPr>
              <a:t>deux couleurs</a:t>
            </a:r>
            <a:r>
              <a:rPr lang="fr-FR" dirty="0">
                <a:effectLst/>
              </a:rPr>
              <a:t>,</a:t>
            </a:r>
            <a:endParaRPr lang="fr-FR" dirty="0"/>
          </a:p>
          <a:p>
            <a:r>
              <a:rPr lang="fr-FR" b="1" dirty="0">
                <a:effectLst/>
              </a:rPr>
              <a:t>un sens ou une valeur</a:t>
            </a:r>
            <a:r>
              <a:rPr lang="fr-FR" dirty="0">
                <a:effectLst/>
              </a:rPr>
              <a:t> représentée par ton symbole.</a:t>
            </a:r>
            <a:endParaRPr lang="fr-FR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0782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ECE581-0F5C-433F-9A5F-89112C6E6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b="1">
                <a:solidFill>
                  <a:srgbClr val="FFFFFF"/>
                </a:solidFill>
                <a:effectLst/>
              </a:rPr>
              <a:t>Étapes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2077E-D74E-6BDE-F6F0-8A7F8D84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580" y="0"/>
            <a:ext cx="8028879" cy="6176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742950" indent="-742950">
              <a:buFont typeface="+mj-lt"/>
              <a:buAutoNum type="arabicPeriod"/>
            </a:pPr>
            <a:r>
              <a:rPr lang="fr-FR" dirty="0">
                <a:effectLst/>
              </a:rPr>
              <a:t>Choisis un symbole (animal, plante, objet, forme).</a:t>
            </a:r>
            <a:endParaRPr lang="fr-FR" dirty="0"/>
          </a:p>
          <a:p>
            <a:pPr marL="742950" indent="-742950">
              <a:buFont typeface="+mj-lt"/>
              <a:buAutoNum type="arabicPeriod"/>
            </a:pPr>
            <a:r>
              <a:rPr lang="fr-FR" dirty="0">
                <a:effectLst/>
              </a:rPr>
              <a:t>Choisis deux couleurs et explique leur signification.</a:t>
            </a:r>
            <a:endParaRPr lang="fr-FR" dirty="0"/>
          </a:p>
          <a:p>
            <a:pPr marL="742950" indent="-742950">
              <a:buFont typeface="+mj-lt"/>
              <a:buAutoNum type="arabicPeriod"/>
            </a:pPr>
            <a:r>
              <a:rPr lang="fr-FR" dirty="0">
                <a:effectLst/>
              </a:rPr>
              <a:t>Dessine ton drapeau.</a:t>
            </a:r>
            <a:endParaRPr lang="fr-FR" dirty="0"/>
          </a:p>
          <a:p>
            <a:pPr marL="742950" indent="-742950">
              <a:buFont typeface="+mj-lt"/>
              <a:buAutoNum type="arabicPeriod"/>
            </a:pPr>
            <a:r>
              <a:rPr lang="fr-FR" dirty="0">
                <a:effectLst/>
              </a:rPr>
              <a:t>Écris 3–4 phrases pour expliquer : </a:t>
            </a:r>
          </a:p>
          <a:p>
            <a:pPr marL="0" indent="0">
              <a:buNone/>
            </a:pPr>
            <a:endParaRPr lang="fr-FR" dirty="0"/>
          </a:p>
          <a:p>
            <a:pPr lvl="1" algn="ctr"/>
            <a:r>
              <a:rPr lang="fr-FR" i="1" dirty="0">
                <a:effectLst/>
              </a:rPr>
              <a:t>Pourquoi as‑tu choisi ce symbole ?</a:t>
            </a:r>
            <a:endParaRPr lang="fr-FR" dirty="0"/>
          </a:p>
          <a:p>
            <a:pPr lvl="1" algn="ctr"/>
            <a:r>
              <a:rPr lang="fr-FR" i="1" dirty="0">
                <a:effectLst/>
              </a:rPr>
              <a:t>Que représente‑t‑il pour ton pays ?</a:t>
            </a:r>
            <a:endParaRPr lang="fr-FR" dirty="0"/>
          </a:p>
          <a:p>
            <a:pPr lvl="1" algn="ctr"/>
            <a:r>
              <a:rPr lang="fr-FR" i="1" dirty="0">
                <a:effectLst/>
              </a:rPr>
              <a:t>Pourquoi ces couleurs ?</a:t>
            </a:r>
            <a:endParaRPr lang="fr-FR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1229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667</Words>
  <Application>Microsoft Office PowerPoint</Application>
  <PresentationFormat>Widescreen</PresentationFormat>
  <Paragraphs>85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Office Theme</vt:lpstr>
      <vt:lpstr>L’histoire du drapeau canadien et la création d’un drapeau imaginaire </vt:lpstr>
      <vt:lpstr>Utilisation de l’intelligence artificielle</vt:lpstr>
      <vt:lpstr>Objectifs d’apprentissage FSL 5ᵉ année Immersion </vt:lpstr>
      <vt:lpstr>Mise en contexte : Pourquoi un drapeau ?</vt:lpstr>
      <vt:lpstr>L’origine du drapeau canadien </vt:lpstr>
      <vt:lpstr>“Pourquoi la feuille d’érable ?”</vt:lpstr>
      <vt:lpstr>Qu’est‑ce qu’un symbole ? </vt:lpstr>
      <vt:lpstr>Activité principale : Créer un drapeau pour un pays imaginaire</vt:lpstr>
      <vt:lpstr>Étapes</vt:lpstr>
      <vt:lpstr>Partage oral</vt:lpstr>
      <vt:lpstr>Évaluation formative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Cecile Robertson</dc:creator>
  <cp:lastModifiedBy>Cecile Robertson</cp:lastModifiedBy>
  <cp:revision>1</cp:revision>
  <dcterms:created xsi:type="dcterms:W3CDTF">2026-03-18T23:00:58Z</dcterms:created>
  <dcterms:modified xsi:type="dcterms:W3CDTF">2026-03-18T23:41:13Z</dcterms:modified>
</cp:coreProperties>
</file>