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1" r:id="rId7"/>
    <p:sldId id="260"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560A0-DBCB-45F7-B14E-1E1185CD0531}" v="45" dt="2026-03-18T18:50:05.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5" d="100"/>
          <a:sy n="75" d="100"/>
        </p:scale>
        <p:origin x="20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e Robertson" userId="60d9e854ded97a0d" providerId="LiveId" clId="{65D81530-A6A4-40A2-9A62-26A0E2A241CD}"/>
    <pc:docChg chg="undo custSel addSld delSld modSld sldOrd">
      <pc:chgData name="Cecile Robertson" userId="60d9e854ded97a0d" providerId="LiveId" clId="{65D81530-A6A4-40A2-9A62-26A0E2A241CD}" dt="2026-03-18T18:49:49.523" v="1966" actId="26606"/>
      <pc:docMkLst>
        <pc:docMk/>
      </pc:docMkLst>
      <pc:sldChg chg="addSp delSp modSp mod setBg">
        <pc:chgData name="Cecile Robertson" userId="60d9e854ded97a0d" providerId="LiveId" clId="{65D81530-A6A4-40A2-9A62-26A0E2A241CD}" dt="2026-03-18T18:41:09.896" v="1788" actId="20577"/>
        <pc:sldMkLst>
          <pc:docMk/>
          <pc:sldMk cId="1835888645" sldId="256"/>
        </pc:sldMkLst>
        <pc:spChg chg="mod">
          <ac:chgData name="Cecile Robertson" userId="60d9e854ded97a0d" providerId="LiveId" clId="{65D81530-A6A4-40A2-9A62-26A0E2A241CD}" dt="2026-03-18T18:41:09.896" v="1788" actId="20577"/>
          <ac:spMkLst>
            <pc:docMk/>
            <pc:sldMk cId="1835888645" sldId="256"/>
            <ac:spMk id="2" creationId="{07D6B241-94BB-29E6-A473-D21CADE83A7A}"/>
          </ac:spMkLst>
        </pc:spChg>
        <pc:spChg chg="mod ord">
          <ac:chgData name="Cecile Robertson" userId="60d9e854ded97a0d" providerId="LiveId" clId="{65D81530-A6A4-40A2-9A62-26A0E2A241CD}" dt="2026-03-18T17:55:48.615" v="173" actId="20577"/>
          <ac:spMkLst>
            <pc:docMk/>
            <pc:sldMk cId="1835888645" sldId="256"/>
            <ac:spMk id="3" creationId="{50C61CAA-D4A3-66CC-E536-8D1435EBED9F}"/>
          </ac:spMkLst>
        </pc:spChg>
        <pc:spChg chg="add del">
          <ac:chgData name="Cecile Robertson" userId="60d9e854ded97a0d" providerId="LiveId" clId="{65D81530-A6A4-40A2-9A62-26A0E2A241CD}" dt="2026-03-18T17:52:57.912" v="132" actId="26606"/>
          <ac:spMkLst>
            <pc:docMk/>
            <pc:sldMk cId="1835888645" sldId="256"/>
            <ac:spMk id="11" creationId="{17891482-C38A-4F0C-8183-0121632F0E47}"/>
          </ac:spMkLst>
        </pc:spChg>
        <pc:spChg chg="add del">
          <ac:chgData name="Cecile Robertson" userId="60d9e854ded97a0d" providerId="LiveId" clId="{65D81530-A6A4-40A2-9A62-26A0E2A241CD}" dt="2026-03-18T17:52:57.912" v="132" actId="26606"/>
          <ac:spMkLst>
            <pc:docMk/>
            <pc:sldMk cId="1835888645" sldId="256"/>
            <ac:spMk id="13" creationId="{DA4B6E73-2318-4814-8EB1-306D53723691}"/>
          </ac:spMkLst>
        </pc:spChg>
        <pc:spChg chg="add del">
          <ac:chgData name="Cecile Robertson" userId="60d9e854ded97a0d" providerId="LiveId" clId="{65D81530-A6A4-40A2-9A62-26A0E2A241CD}" dt="2026-03-18T17:54:07.755" v="142" actId="26606"/>
          <ac:spMkLst>
            <pc:docMk/>
            <pc:sldMk cId="1835888645" sldId="256"/>
            <ac:spMk id="18" creationId="{B5DAA40F-4F28-4316-934E-C55D7C3AA018}"/>
          </ac:spMkLst>
        </pc:spChg>
        <pc:spChg chg="add del">
          <ac:chgData name="Cecile Robertson" userId="60d9e854ded97a0d" providerId="LiveId" clId="{65D81530-A6A4-40A2-9A62-26A0E2A241CD}" dt="2026-03-18T17:54:07.755" v="142" actId="26606"/>
          <ac:spMkLst>
            <pc:docMk/>
            <pc:sldMk cId="1835888645" sldId="256"/>
            <ac:spMk id="20" creationId="{F6D467C8-A8E0-468B-B88D-9CEEE37BFC59}"/>
          </ac:spMkLst>
        </pc:spChg>
        <pc:spChg chg="add del">
          <ac:chgData name="Cecile Robertson" userId="60d9e854ded97a0d" providerId="LiveId" clId="{65D81530-A6A4-40A2-9A62-26A0E2A241CD}" dt="2026-03-18T17:54:07.755" v="142" actId="26606"/>
          <ac:spMkLst>
            <pc:docMk/>
            <pc:sldMk cId="1835888645" sldId="256"/>
            <ac:spMk id="22" creationId="{62677C27-4325-4BE2-B2C9-B721DA9E3CD4}"/>
          </ac:spMkLst>
        </pc:spChg>
        <pc:spChg chg="add">
          <ac:chgData name="Cecile Robertson" userId="60d9e854ded97a0d" providerId="LiveId" clId="{65D81530-A6A4-40A2-9A62-26A0E2A241CD}" dt="2026-03-18T17:54:07.755" v="142" actId="26606"/>
          <ac:spMkLst>
            <pc:docMk/>
            <pc:sldMk cId="1835888645" sldId="256"/>
            <ac:spMk id="27" creationId="{B712E947-0734-45F9-9C4F-41114EC3A33E}"/>
          </ac:spMkLst>
        </pc:spChg>
        <pc:spChg chg="add">
          <ac:chgData name="Cecile Robertson" userId="60d9e854ded97a0d" providerId="LiveId" clId="{65D81530-A6A4-40A2-9A62-26A0E2A241CD}" dt="2026-03-18T17:54:07.755" v="142" actId="26606"/>
          <ac:spMkLst>
            <pc:docMk/>
            <pc:sldMk cId="1835888645" sldId="256"/>
            <ac:spMk id="29" creationId="{4C6B5652-C661-4C58-B937-F0F490F7FCB2}"/>
          </ac:spMkLst>
        </pc:spChg>
        <pc:spChg chg="add">
          <ac:chgData name="Cecile Robertson" userId="60d9e854ded97a0d" providerId="LiveId" clId="{65D81530-A6A4-40A2-9A62-26A0E2A241CD}" dt="2026-03-18T17:54:07.755" v="142" actId="26606"/>
          <ac:spMkLst>
            <pc:docMk/>
            <pc:sldMk cId="1835888645" sldId="256"/>
            <ac:spMk id="31" creationId="{0B936867-6407-43FB-9DE6-1B0879D0CB31}"/>
          </ac:spMkLst>
        </pc:spChg>
        <pc:spChg chg="add">
          <ac:chgData name="Cecile Robertson" userId="60d9e854ded97a0d" providerId="LiveId" clId="{65D81530-A6A4-40A2-9A62-26A0E2A241CD}" dt="2026-03-18T17:54:07.755" v="142" actId="26606"/>
          <ac:spMkLst>
            <pc:docMk/>
            <pc:sldMk cId="1835888645" sldId="256"/>
            <ac:spMk id="33" creationId="{ACD0B258-678B-4A8C-894F-848AF24A1922}"/>
          </ac:spMkLst>
        </pc:spChg>
        <pc:spChg chg="add">
          <ac:chgData name="Cecile Robertson" userId="60d9e854ded97a0d" providerId="LiveId" clId="{65D81530-A6A4-40A2-9A62-26A0E2A241CD}" dt="2026-03-18T17:54:07.755" v="142" actId="26606"/>
          <ac:spMkLst>
            <pc:docMk/>
            <pc:sldMk cId="1835888645" sldId="256"/>
            <ac:spMk id="35" creationId="{C8D58395-74AF-401A-AF2F-76B6FCF71DFE}"/>
          </ac:spMkLst>
        </pc:spChg>
        <pc:spChg chg="add">
          <ac:chgData name="Cecile Robertson" userId="60d9e854ded97a0d" providerId="LiveId" clId="{65D81530-A6A4-40A2-9A62-26A0E2A241CD}" dt="2026-03-18T17:54:07.755" v="142" actId="26606"/>
          <ac:spMkLst>
            <pc:docMk/>
            <pc:sldMk cId="1835888645" sldId="256"/>
            <ac:spMk id="37" creationId="{2F003F3F-F118-41D2-AA3F-74DB0D1970BB}"/>
          </ac:spMkLst>
        </pc:spChg>
        <pc:picChg chg="add mod ord">
          <ac:chgData name="Cecile Robertson" userId="60d9e854ded97a0d" providerId="LiveId" clId="{65D81530-A6A4-40A2-9A62-26A0E2A241CD}" dt="2026-03-18T17:54:37.412" v="152" actId="1076"/>
          <ac:picMkLst>
            <pc:docMk/>
            <pc:sldMk cId="1835888645" sldId="256"/>
            <ac:picMk id="4" creationId="{2F04B224-EF34-7F02-028C-49BB1388FA98}"/>
          </ac:picMkLst>
        </pc:picChg>
        <pc:picChg chg="add mod ord">
          <ac:chgData name="Cecile Robertson" userId="60d9e854ded97a0d" providerId="LiveId" clId="{65D81530-A6A4-40A2-9A62-26A0E2A241CD}" dt="2026-03-18T17:54:33.235" v="150" actId="1076"/>
          <ac:picMkLst>
            <pc:docMk/>
            <pc:sldMk cId="1835888645" sldId="256"/>
            <ac:picMk id="6" creationId="{88949A69-E2AB-E04E-3F95-60A629896795}"/>
          </ac:picMkLst>
        </pc:picChg>
      </pc:sldChg>
      <pc:sldChg chg="addSp modSp new mod setBg">
        <pc:chgData name="Cecile Robertson" userId="60d9e854ded97a0d" providerId="LiveId" clId="{65D81530-A6A4-40A2-9A62-26A0E2A241CD}" dt="2026-03-18T17:55:42.133" v="167" actId="27636"/>
        <pc:sldMkLst>
          <pc:docMk/>
          <pc:sldMk cId="3151174168" sldId="257"/>
        </pc:sldMkLst>
        <pc:spChg chg="mod">
          <ac:chgData name="Cecile Robertson" userId="60d9e854ded97a0d" providerId="LiveId" clId="{65D81530-A6A4-40A2-9A62-26A0E2A241CD}" dt="2026-03-18T17:55:28.934" v="160" actId="26606"/>
          <ac:spMkLst>
            <pc:docMk/>
            <pc:sldMk cId="3151174168" sldId="257"/>
            <ac:spMk id="2" creationId="{97CA8135-1B83-FDD2-49DF-F1C1D6C76910}"/>
          </ac:spMkLst>
        </pc:spChg>
        <pc:spChg chg="mod">
          <ac:chgData name="Cecile Robertson" userId="60d9e854ded97a0d" providerId="LiveId" clId="{65D81530-A6A4-40A2-9A62-26A0E2A241CD}" dt="2026-03-18T17:55:42.133" v="167" actId="27636"/>
          <ac:spMkLst>
            <pc:docMk/>
            <pc:sldMk cId="3151174168" sldId="257"/>
            <ac:spMk id="3" creationId="{D77810AE-29DF-3CEB-8343-692C691719D3}"/>
          </ac:spMkLst>
        </pc:spChg>
        <pc:spChg chg="add">
          <ac:chgData name="Cecile Robertson" userId="60d9e854ded97a0d" providerId="LiveId" clId="{65D81530-A6A4-40A2-9A62-26A0E2A241CD}" dt="2026-03-18T17:55:28.934" v="160" actId="26606"/>
          <ac:spMkLst>
            <pc:docMk/>
            <pc:sldMk cId="3151174168" sldId="257"/>
            <ac:spMk id="10" creationId="{7FF47CB7-972F-479F-A36D-9E72D26EC8DA}"/>
          </ac:spMkLst>
        </pc:spChg>
        <pc:spChg chg="add">
          <ac:chgData name="Cecile Robertson" userId="60d9e854ded97a0d" providerId="LiveId" clId="{65D81530-A6A4-40A2-9A62-26A0E2A241CD}" dt="2026-03-18T17:55:28.934" v="160" actId="26606"/>
          <ac:spMkLst>
            <pc:docMk/>
            <pc:sldMk cId="3151174168" sldId="257"/>
            <ac:spMk id="12" creationId="{0D153B68-5844-490D-8E67-F616D6D721CA}"/>
          </ac:spMkLst>
        </pc:spChg>
        <pc:spChg chg="add">
          <ac:chgData name="Cecile Robertson" userId="60d9e854ded97a0d" providerId="LiveId" clId="{65D81530-A6A4-40A2-9A62-26A0E2A241CD}" dt="2026-03-18T17:55:28.934" v="160" actId="26606"/>
          <ac:spMkLst>
            <pc:docMk/>
            <pc:sldMk cId="3151174168" sldId="257"/>
            <ac:spMk id="14" creationId="{9A0D773F-7A7D-4DBB-9DEA-86BB8B8F4BC8}"/>
          </ac:spMkLst>
        </pc:spChg>
        <pc:picChg chg="add mod">
          <ac:chgData name="Cecile Robertson" userId="60d9e854ded97a0d" providerId="LiveId" clId="{65D81530-A6A4-40A2-9A62-26A0E2A241CD}" dt="2026-03-18T17:55:32.724" v="162" actId="1076"/>
          <ac:picMkLst>
            <pc:docMk/>
            <pc:sldMk cId="3151174168" sldId="257"/>
            <ac:picMk id="5" creationId="{568E4C23-B9C5-2100-7135-7E513AEF4E19}"/>
          </ac:picMkLst>
        </pc:picChg>
      </pc:sldChg>
      <pc:sldChg chg="addSp delSp modSp new mod setBg">
        <pc:chgData name="Cecile Robertson" userId="60d9e854ded97a0d" providerId="LiveId" clId="{65D81530-A6A4-40A2-9A62-26A0E2A241CD}" dt="2026-03-18T18:39:33.014" v="1738" actId="20577"/>
        <pc:sldMkLst>
          <pc:docMk/>
          <pc:sldMk cId="499240209" sldId="258"/>
        </pc:sldMkLst>
        <pc:spChg chg="mod">
          <ac:chgData name="Cecile Robertson" userId="60d9e854ded97a0d" providerId="LiveId" clId="{65D81530-A6A4-40A2-9A62-26A0E2A241CD}" dt="2026-03-18T17:59:35.448" v="227" actId="26606"/>
          <ac:spMkLst>
            <pc:docMk/>
            <pc:sldMk cId="499240209" sldId="258"/>
            <ac:spMk id="2" creationId="{08BE0BB8-9B51-4DC3-0516-EED7CEA3F70B}"/>
          </ac:spMkLst>
        </pc:spChg>
        <pc:spChg chg="mod">
          <ac:chgData name="Cecile Robertson" userId="60d9e854ded97a0d" providerId="LiveId" clId="{65D81530-A6A4-40A2-9A62-26A0E2A241CD}" dt="2026-03-18T18:39:33.014" v="1738" actId="20577"/>
          <ac:spMkLst>
            <pc:docMk/>
            <pc:sldMk cId="499240209" sldId="258"/>
            <ac:spMk id="3" creationId="{288292F3-64CC-4E4F-6D83-43FE940EBF29}"/>
          </ac:spMkLst>
        </pc:spChg>
        <pc:spChg chg="add del">
          <ac:chgData name="Cecile Robertson" userId="60d9e854ded97a0d" providerId="LiveId" clId="{65D81530-A6A4-40A2-9A62-26A0E2A241CD}" dt="2026-03-18T17:59:35.452" v="228" actId="26606"/>
          <ac:spMkLst>
            <pc:docMk/>
            <pc:sldMk cId="499240209" sldId="258"/>
            <ac:spMk id="10" creationId="{56688E73-49B9-4052-A836-D248C825D70D}"/>
          </ac:spMkLst>
        </pc:spChg>
        <pc:spChg chg="add del">
          <ac:chgData name="Cecile Robertson" userId="60d9e854ded97a0d" providerId="LiveId" clId="{65D81530-A6A4-40A2-9A62-26A0E2A241CD}" dt="2026-03-18T17:59:35.452" v="228" actId="26606"/>
          <ac:spMkLst>
            <pc:docMk/>
            <pc:sldMk cId="499240209" sldId="258"/>
            <ac:spMk id="12" creationId="{5B6AEE0C-07FE-4154-BC7C-2F20530BC556}"/>
          </ac:spMkLst>
        </pc:spChg>
        <pc:spChg chg="add del">
          <ac:chgData name="Cecile Robertson" userId="60d9e854ded97a0d" providerId="LiveId" clId="{65D81530-A6A4-40A2-9A62-26A0E2A241CD}" dt="2026-03-18T17:59:35.448" v="227" actId="26606"/>
          <ac:spMkLst>
            <pc:docMk/>
            <pc:sldMk cId="499240209" sldId="258"/>
            <ac:spMk id="17" creationId="{F13C74B1-5B17-4795-BED0-7140497B445A}"/>
          </ac:spMkLst>
        </pc:spChg>
        <pc:spChg chg="add del">
          <ac:chgData name="Cecile Robertson" userId="60d9e854ded97a0d" providerId="LiveId" clId="{65D81530-A6A4-40A2-9A62-26A0E2A241CD}" dt="2026-03-18T17:59:35.448" v="227" actId="26606"/>
          <ac:spMkLst>
            <pc:docMk/>
            <pc:sldMk cId="499240209" sldId="258"/>
            <ac:spMk id="19" creationId="{D4974D33-8DC5-464E-8C6D-BE58F0669C17}"/>
          </ac:spMkLst>
        </pc:spChg>
        <pc:spChg chg="add">
          <ac:chgData name="Cecile Robertson" userId="60d9e854ded97a0d" providerId="LiveId" clId="{65D81530-A6A4-40A2-9A62-26A0E2A241CD}" dt="2026-03-18T17:59:35.452" v="228" actId="26606"/>
          <ac:spMkLst>
            <pc:docMk/>
            <pc:sldMk cId="499240209" sldId="258"/>
            <ac:spMk id="21" creationId="{56688E73-49B9-4052-A836-D248C825D70D}"/>
          </ac:spMkLst>
        </pc:spChg>
        <pc:spChg chg="add">
          <ac:chgData name="Cecile Robertson" userId="60d9e854ded97a0d" providerId="LiveId" clId="{65D81530-A6A4-40A2-9A62-26A0E2A241CD}" dt="2026-03-18T17:59:35.452" v="228" actId="26606"/>
          <ac:spMkLst>
            <pc:docMk/>
            <pc:sldMk cId="499240209" sldId="258"/>
            <ac:spMk id="22" creationId="{5B6AEE0C-07FE-4154-BC7C-2F20530BC556}"/>
          </ac:spMkLst>
        </pc:spChg>
        <pc:picChg chg="add mod ord">
          <ac:chgData name="Cecile Robertson" userId="60d9e854ded97a0d" providerId="LiveId" clId="{65D81530-A6A4-40A2-9A62-26A0E2A241CD}" dt="2026-03-18T17:59:35.448" v="227" actId="26606"/>
          <ac:picMkLst>
            <pc:docMk/>
            <pc:sldMk cId="499240209" sldId="258"/>
            <ac:picMk id="5" creationId="{B6A2C37C-FF01-54C8-7619-FA6327421B3A}"/>
          </ac:picMkLst>
        </pc:picChg>
      </pc:sldChg>
      <pc:sldChg chg="addSp delSp modSp new mod ord setBg">
        <pc:chgData name="Cecile Robertson" userId="60d9e854ded97a0d" providerId="LiveId" clId="{65D81530-A6A4-40A2-9A62-26A0E2A241CD}" dt="2026-03-18T18:46:53.056" v="1846" actId="27636"/>
        <pc:sldMkLst>
          <pc:docMk/>
          <pc:sldMk cId="911427462" sldId="259"/>
        </pc:sldMkLst>
        <pc:spChg chg="mod">
          <ac:chgData name="Cecile Robertson" userId="60d9e854ded97a0d" providerId="LiveId" clId="{65D81530-A6A4-40A2-9A62-26A0E2A241CD}" dt="2026-03-18T18:46:31.354" v="1835" actId="122"/>
          <ac:spMkLst>
            <pc:docMk/>
            <pc:sldMk cId="911427462" sldId="259"/>
            <ac:spMk id="2" creationId="{D7AC9A35-A01A-828D-1947-8B7F09F90785}"/>
          </ac:spMkLst>
        </pc:spChg>
        <pc:spChg chg="mod">
          <ac:chgData name="Cecile Robertson" userId="60d9e854ded97a0d" providerId="LiveId" clId="{65D81530-A6A4-40A2-9A62-26A0E2A241CD}" dt="2026-03-18T18:46:53.056" v="1846" actId="27636"/>
          <ac:spMkLst>
            <pc:docMk/>
            <pc:sldMk cId="911427462" sldId="259"/>
            <ac:spMk id="3" creationId="{A26D756E-DE91-A09B-1281-F70B07E1C645}"/>
          </ac:spMkLst>
        </pc:spChg>
        <pc:spChg chg="add">
          <ac:chgData name="Cecile Robertson" userId="60d9e854ded97a0d" providerId="LiveId" clId="{65D81530-A6A4-40A2-9A62-26A0E2A241CD}" dt="2026-03-18T18:15:40.909" v="698" actId="26606"/>
          <ac:spMkLst>
            <pc:docMk/>
            <pc:sldMk cId="911427462" sldId="259"/>
            <ac:spMk id="10" creationId="{77C59BEC-C4CC-4741-B975-08C543178D3D}"/>
          </ac:spMkLst>
        </pc:spChg>
        <pc:spChg chg="add del">
          <ac:chgData name="Cecile Robertson" userId="60d9e854ded97a0d" providerId="LiveId" clId="{65D81530-A6A4-40A2-9A62-26A0E2A241CD}" dt="2026-03-18T18:31:56.665" v="1549" actId="26606"/>
          <ac:spMkLst>
            <pc:docMk/>
            <pc:sldMk cId="911427462" sldId="259"/>
            <ac:spMk id="12" creationId="{72DEF309-605D-4117-9340-6D589B6C3A34}"/>
          </ac:spMkLst>
        </pc:spChg>
        <pc:spChg chg="add del">
          <ac:chgData name="Cecile Robertson" userId="60d9e854ded97a0d" providerId="LiveId" clId="{65D81530-A6A4-40A2-9A62-26A0E2A241CD}" dt="2026-03-18T18:31:56.665" v="1549" actId="26606"/>
          <ac:spMkLst>
            <pc:docMk/>
            <pc:sldMk cId="911427462" sldId="259"/>
            <ac:spMk id="14" creationId="{A7B99495-F43F-4D80-A44F-2CB4764EB90B}"/>
          </ac:spMkLst>
        </pc:spChg>
        <pc:spChg chg="add">
          <ac:chgData name="Cecile Robertson" userId="60d9e854ded97a0d" providerId="LiveId" clId="{65D81530-A6A4-40A2-9A62-26A0E2A241CD}" dt="2026-03-18T18:31:56.665" v="1549" actId="26606"/>
          <ac:spMkLst>
            <pc:docMk/>
            <pc:sldMk cId="911427462" sldId="259"/>
            <ac:spMk id="19" creationId="{1CD81A2A-6ED4-4EF4-A14C-912D31E14800}"/>
          </ac:spMkLst>
        </pc:spChg>
        <pc:spChg chg="add del">
          <ac:chgData name="Cecile Robertson" userId="60d9e854ded97a0d" providerId="LiveId" clId="{65D81530-A6A4-40A2-9A62-26A0E2A241CD}" dt="2026-03-18T18:32:18.029" v="1557" actId="26606"/>
          <ac:spMkLst>
            <pc:docMk/>
            <pc:sldMk cId="911427462" sldId="259"/>
            <ac:spMk id="21" creationId="{1661932C-CA15-4E17-B115-FAE7CBEE4789}"/>
          </ac:spMkLst>
        </pc:spChg>
        <pc:spChg chg="add del">
          <ac:chgData name="Cecile Robertson" userId="60d9e854ded97a0d" providerId="LiveId" clId="{65D81530-A6A4-40A2-9A62-26A0E2A241CD}" dt="2026-03-18T18:32:18.029" v="1557" actId="26606"/>
          <ac:spMkLst>
            <pc:docMk/>
            <pc:sldMk cId="911427462" sldId="259"/>
            <ac:spMk id="23" creationId="{8590ADD5-9383-4D3D-9047-3DA2593CCB5D}"/>
          </ac:spMkLst>
        </pc:spChg>
        <pc:spChg chg="add del">
          <ac:chgData name="Cecile Robertson" userId="60d9e854ded97a0d" providerId="LiveId" clId="{65D81530-A6A4-40A2-9A62-26A0E2A241CD}" dt="2026-03-18T18:32:18.029" v="1557" actId="26606"/>
          <ac:spMkLst>
            <pc:docMk/>
            <pc:sldMk cId="911427462" sldId="259"/>
            <ac:spMk id="25" creationId="{DABE3E45-88CF-45D8-8D40-C773324D93F6}"/>
          </ac:spMkLst>
        </pc:spChg>
        <pc:spChg chg="add">
          <ac:chgData name="Cecile Robertson" userId="60d9e854ded97a0d" providerId="LiveId" clId="{65D81530-A6A4-40A2-9A62-26A0E2A241CD}" dt="2026-03-18T18:31:56.665" v="1549" actId="26606"/>
          <ac:spMkLst>
            <pc:docMk/>
            <pc:sldMk cId="911427462" sldId="259"/>
            <ac:spMk id="29" creationId="{B91ECDA9-56DC-4270-8F33-01C5637B8CEB}"/>
          </ac:spMkLst>
        </pc:spChg>
        <pc:spChg chg="del">
          <ac:chgData name="Cecile Robertson" userId="60d9e854ded97a0d" providerId="LiveId" clId="{65D81530-A6A4-40A2-9A62-26A0E2A241CD}" dt="2026-03-18T18:32:18.029" v="1557" actId="26606"/>
          <ac:spMkLst>
            <pc:docMk/>
            <pc:sldMk cId="911427462" sldId="259"/>
            <ac:spMk id="31" creationId="{75F47824-961D-465D-84F9-EAE11BC6173B}"/>
          </ac:spMkLst>
        </pc:spChg>
        <pc:spChg chg="add del">
          <ac:chgData name="Cecile Robertson" userId="60d9e854ded97a0d" providerId="LiveId" clId="{65D81530-A6A4-40A2-9A62-26A0E2A241CD}" dt="2026-03-18T18:32:18.029" v="1557" actId="26606"/>
          <ac:spMkLst>
            <pc:docMk/>
            <pc:sldMk cId="911427462" sldId="259"/>
            <ac:spMk id="33" creationId="{FEC9DA3E-C1D7-472D-B7C0-F71AE41FBA23}"/>
          </ac:spMkLst>
        </pc:spChg>
        <pc:spChg chg="add del">
          <ac:chgData name="Cecile Robertson" userId="60d9e854ded97a0d" providerId="LiveId" clId="{65D81530-A6A4-40A2-9A62-26A0E2A241CD}" dt="2026-03-18T18:46:14.706" v="1828" actId="26606"/>
          <ac:spMkLst>
            <pc:docMk/>
            <pc:sldMk cId="911427462" sldId="259"/>
            <ac:spMk id="38" creationId="{C4285719-470E-454C-AF62-8323075F1F5B}"/>
          </ac:spMkLst>
        </pc:spChg>
        <pc:spChg chg="add del">
          <ac:chgData name="Cecile Robertson" userId="60d9e854ded97a0d" providerId="LiveId" clId="{65D81530-A6A4-40A2-9A62-26A0E2A241CD}" dt="2026-03-18T18:46:14.722" v="1829" actId="26606"/>
          <ac:spMkLst>
            <pc:docMk/>
            <pc:sldMk cId="911427462" sldId="259"/>
            <ac:spMk id="40" creationId="{CD9FE4EF-C4D8-49A0-B2FF-81D8DB7D8A24}"/>
          </ac:spMkLst>
        </pc:spChg>
        <pc:spChg chg="add del">
          <ac:chgData name="Cecile Robertson" userId="60d9e854ded97a0d" providerId="LiveId" clId="{65D81530-A6A4-40A2-9A62-26A0E2A241CD}" dt="2026-03-18T18:46:14.722" v="1829" actId="26606"/>
          <ac:spMkLst>
            <pc:docMk/>
            <pc:sldMk cId="911427462" sldId="259"/>
            <ac:spMk id="42" creationId="{4300840D-0A0B-4512-BACA-B439D5B9C57C}"/>
          </ac:spMkLst>
        </pc:spChg>
        <pc:spChg chg="add del">
          <ac:chgData name="Cecile Robertson" userId="60d9e854ded97a0d" providerId="LiveId" clId="{65D81530-A6A4-40A2-9A62-26A0E2A241CD}" dt="2026-03-18T18:46:14.722" v="1829" actId="26606"/>
          <ac:spMkLst>
            <pc:docMk/>
            <pc:sldMk cId="911427462" sldId="259"/>
            <ac:spMk id="44" creationId="{D2B78728-A580-49A7-84F9-6EF6F583ADE0}"/>
          </ac:spMkLst>
        </pc:spChg>
        <pc:spChg chg="add del">
          <ac:chgData name="Cecile Robertson" userId="60d9e854ded97a0d" providerId="LiveId" clId="{65D81530-A6A4-40A2-9A62-26A0E2A241CD}" dt="2026-03-18T18:46:14.722" v="1829" actId="26606"/>
          <ac:spMkLst>
            <pc:docMk/>
            <pc:sldMk cId="911427462" sldId="259"/>
            <ac:spMk id="46" creationId="{38FAA1A1-D861-433F-88FA-1E9D6FD31D11}"/>
          </ac:spMkLst>
        </pc:spChg>
        <pc:spChg chg="add del">
          <ac:chgData name="Cecile Robertson" userId="60d9e854ded97a0d" providerId="LiveId" clId="{65D81530-A6A4-40A2-9A62-26A0E2A241CD}" dt="2026-03-18T18:46:14.722" v="1829" actId="26606"/>
          <ac:spMkLst>
            <pc:docMk/>
            <pc:sldMk cId="911427462" sldId="259"/>
            <ac:spMk id="48" creationId="{8D71EDA1-87BF-4D5D-AB79-F346FD19278A}"/>
          </ac:spMkLst>
        </pc:spChg>
        <pc:spChg chg="add del">
          <ac:chgData name="Cecile Robertson" userId="60d9e854ded97a0d" providerId="LiveId" clId="{65D81530-A6A4-40A2-9A62-26A0E2A241CD}" dt="2026-03-18T18:46:14.706" v="1828" actId="26606"/>
          <ac:spMkLst>
            <pc:docMk/>
            <pc:sldMk cId="911427462" sldId="259"/>
            <ac:spMk id="53" creationId="{352BEC0E-22F8-46D0-9632-375DB541B06C}"/>
          </ac:spMkLst>
        </pc:spChg>
        <pc:spChg chg="add del">
          <ac:chgData name="Cecile Robertson" userId="60d9e854ded97a0d" providerId="LiveId" clId="{65D81530-A6A4-40A2-9A62-26A0E2A241CD}" dt="2026-03-18T18:46:14.706" v="1828" actId="26606"/>
          <ac:spMkLst>
            <pc:docMk/>
            <pc:sldMk cId="911427462" sldId="259"/>
            <ac:spMk id="55" creationId="{3FCFB1DE-0B7E-48CC-BA90-B2AB0889F9D6}"/>
          </ac:spMkLst>
        </pc:spChg>
        <pc:spChg chg="add">
          <ac:chgData name="Cecile Robertson" userId="60d9e854ded97a0d" providerId="LiveId" clId="{65D81530-A6A4-40A2-9A62-26A0E2A241CD}" dt="2026-03-18T18:46:14.722" v="1829" actId="26606"/>
          <ac:spMkLst>
            <pc:docMk/>
            <pc:sldMk cId="911427462" sldId="259"/>
            <ac:spMk id="57" creationId="{2E1ADA1B-8E03-4FC1-9FF5-9A0071A5AF33}"/>
          </ac:spMkLst>
        </pc:spChg>
        <pc:spChg chg="add">
          <ac:chgData name="Cecile Robertson" userId="60d9e854ded97a0d" providerId="LiveId" clId="{65D81530-A6A4-40A2-9A62-26A0E2A241CD}" dt="2026-03-18T18:46:14.722" v="1829" actId="26606"/>
          <ac:spMkLst>
            <pc:docMk/>
            <pc:sldMk cId="911427462" sldId="259"/>
            <ac:spMk id="58" creationId="{C5F44963-F78F-4F17-86B4-4EAA3536BDA1}"/>
          </ac:spMkLst>
        </pc:spChg>
        <pc:spChg chg="add">
          <ac:chgData name="Cecile Robertson" userId="60d9e854ded97a0d" providerId="LiveId" clId="{65D81530-A6A4-40A2-9A62-26A0E2A241CD}" dt="2026-03-18T18:46:14.722" v="1829" actId="26606"/>
          <ac:spMkLst>
            <pc:docMk/>
            <pc:sldMk cId="911427462" sldId="259"/>
            <ac:spMk id="59" creationId="{C99D11B4-B61D-4ECC-AA3A-DE3A9B6926D1}"/>
          </ac:spMkLst>
        </pc:spChg>
        <pc:spChg chg="add">
          <ac:chgData name="Cecile Robertson" userId="60d9e854ded97a0d" providerId="LiveId" clId="{65D81530-A6A4-40A2-9A62-26A0E2A241CD}" dt="2026-03-18T18:46:14.722" v="1829" actId="26606"/>
          <ac:spMkLst>
            <pc:docMk/>
            <pc:sldMk cId="911427462" sldId="259"/>
            <ac:spMk id="60" creationId="{22BCA4C2-A213-404E-B14B-DA9A32CE55CC}"/>
          </ac:spMkLst>
        </pc:spChg>
        <pc:picChg chg="add mod">
          <ac:chgData name="Cecile Robertson" userId="60d9e854ded97a0d" providerId="LiveId" clId="{65D81530-A6A4-40A2-9A62-26A0E2A241CD}" dt="2026-03-18T18:46:36.815" v="1837" actId="1076"/>
          <ac:picMkLst>
            <pc:docMk/>
            <pc:sldMk cId="911427462" sldId="259"/>
            <ac:picMk id="5" creationId="{13DF793D-2F34-2FB3-32A3-4982C7CC6FA6}"/>
          </ac:picMkLst>
        </pc:picChg>
        <pc:picChg chg="add mod">
          <ac:chgData name="Cecile Robertson" userId="60d9e854ded97a0d" providerId="LiveId" clId="{65D81530-A6A4-40A2-9A62-26A0E2A241CD}" dt="2026-03-18T18:46:40.098" v="1839" actId="1076"/>
          <ac:picMkLst>
            <pc:docMk/>
            <pc:sldMk cId="911427462" sldId="259"/>
            <ac:picMk id="6" creationId="{30327D9B-8228-1ECB-0A8A-B18EBFE5AA26}"/>
          </ac:picMkLst>
        </pc:picChg>
      </pc:sldChg>
      <pc:sldChg chg="addSp delSp modSp new mod setBg">
        <pc:chgData name="Cecile Robertson" userId="60d9e854ded97a0d" providerId="LiveId" clId="{65D81530-A6A4-40A2-9A62-26A0E2A241CD}" dt="2026-03-18T18:47:08.746" v="1847" actId="122"/>
        <pc:sldMkLst>
          <pc:docMk/>
          <pc:sldMk cId="2191467059" sldId="260"/>
        </pc:sldMkLst>
        <pc:spChg chg="mod">
          <ac:chgData name="Cecile Robertson" userId="60d9e854ded97a0d" providerId="LiveId" clId="{65D81530-A6A4-40A2-9A62-26A0E2A241CD}" dt="2026-03-18T18:47:08.746" v="1847" actId="122"/>
          <ac:spMkLst>
            <pc:docMk/>
            <pc:sldMk cId="2191467059" sldId="260"/>
            <ac:spMk id="2" creationId="{C3AB9AF3-FB25-BFAB-80B7-E2308AADC615}"/>
          </ac:spMkLst>
        </pc:spChg>
        <pc:spChg chg="mod">
          <ac:chgData name="Cecile Robertson" userId="60d9e854ded97a0d" providerId="LiveId" clId="{65D81530-A6A4-40A2-9A62-26A0E2A241CD}" dt="2026-03-18T18:33:58.189" v="1605" actId="26606"/>
          <ac:spMkLst>
            <pc:docMk/>
            <pc:sldMk cId="2191467059" sldId="260"/>
            <ac:spMk id="3" creationId="{A27BE1B0-DC19-29FB-7DA2-8ED0DEBE053E}"/>
          </ac:spMkLst>
        </pc:spChg>
        <pc:spChg chg="add del">
          <ac:chgData name="Cecile Robertson" userId="60d9e854ded97a0d" providerId="LiveId" clId="{65D81530-A6A4-40A2-9A62-26A0E2A241CD}" dt="2026-03-18T18:33:58.189" v="1605" actId="26606"/>
          <ac:spMkLst>
            <pc:docMk/>
            <pc:sldMk cId="2191467059" sldId="260"/>
            <ac:spMk id="10" creationId="{77C59BEC-C4CC-4741-B975-08C543178D3D}"/>
          </ac:spMkLst>
        </pc:spChg>
        <pc:spChg chg="add del">
          <ac:chgData name="Cecile Robertson" userId="60d9e854ded97a0d" providerId="LiveId" clId="{65D81530-A6A4-40A2-9A62-26A0E2A241CD}" dt="2026-03-18T18:33:58.189" v="1605" actId="26606"/>
          <ac:spMkLst>
            <pc:docMk/>
            <pc:sldMk cId="2191467059" sldId="260"/>
            <ac:spMk id="12" creationId="{72DEF309-605D-4117-9340-6D589B6C3A34}"/>
          </ac:spMkLst>
        </pc:spChg>
        <pc:spChg chg="add del">
          <ac:chgData name="Cecile Robertson" userId="60d9e854ded97a0d" providerId="LiveId" clId="{65D81530-A6A4-40A2-9A62-26A0E2A241CD}" dt="2026-03-18T18:33:58.189" v="1605" actId="26606"/>
          <ac:spMkLst>
            <pc:docMk/>
            <pc:sldMk cId="2191467059" sldId="260"/>
            <ac:spMk id="14" creationId="{A7B99495-F43F-4D80-A44F-2CB4764EB90B}"/>
          </ac:spMkLst>
        </pc:spChg>
        <pc:spChg chg="add">
          <ac:chgData name="Cecile Robertson" userId="60d9e854ded97a0d" providerId="LiveId" clId="{65D81530-A6A4-40A2-9A62-26A0E2A241CD}" dt="2026-03-18T18:33:58.189" v="1605" actId="26606"/>
          <ac:spMkLst>
            <pc:docMk/>
            <pc:sldMk cId="2191467059" sldId="260"/>
            <ac:spMk id="19" creationId="{04812C46-200A-4DEB-A05E-3ED6C68C2387}"/>
          </ac:spMkLst>
        </pc:spChg>
        <pc:spChg chg="add">
          <ac:chgData name="Cecile Robertson" userId="60d9e854ded97a0d" providerId="LiveId" clId="{65D81530-A6A4-40A2-9A62-26A0E2A241CD}" dt="2026-03-18T18:33:58.189" v="1605" actId="26606"/>
          <ac:spMkLst>
            <pc:docMk/>
            <pc:sldMk cId="2191467059" sldId="260"/>
            <ac:spMk id="21" creationId="{D1EA859B-E555-4109-94F3-6700E046E008}"/>
          </ac:spMkLst>
        </pc:spChg>
        <pc:picChg chg="add mod ord">
          <ac:chgData name="Cecile Robertson" userId="60d9e854ded97a0d" providerId="LiveId" clId="{65D81530-A6A4-40A2-9A62-26A0E2A241CD}" dt="2026-03-18T18:33:58.189" v="1605" actId="26606"/>
          <ac:picMkLst>
            <pc:docMk/>
            <pc:sldMk cId="2191467059" sldId="260"/>
            <ac:picMk id="5" creationId="{EFBF50F2-CB7A-0E1E-E122-AFE7F6DA7944}"/>
          </ac:picMkLst>
        </pc:picChg>
      </pc:sldChg>
      <pc:sldChg chg="addSp modSp new mod ord setBg">
        <pc:chgData name="Cecile Robertson" userId="60d9e854ded97a0d" providerId="LiveId" clId="{65D81530-A6A4-40A2-9A62-26A0E2A241CD}" dt="2026-03-18T18:42:51.714" v="1800" actId="20577"/>
        <pc:sldMkLst>
          <pc:docMk/>
          <pc:sldMk cId="2296460123" sldId="261"/>
        </pc:sldMkLst>
        <pc:spChg chg="mod">
          <ac:chgData name="Cecile Robertson" userId="60d9e854ded97a0d" providerId="LiveId" clId="{65D81530-A6A4-40A2-9A62-26A0E2A241CD}" dt="2026-03-18T18:33:24.181" v="1573" actId="26606"/>
          <ac:spMkLst>
            <pc:docMk/>
            <pc:sldMk cId="2296460123" sldId="261"/>
            <ac:spMk id="2" creationId="{45E0C4CA-F640-7614-BB4B-1C82F782B63E}"/>
          </ac:spMkLst>
        </pc:spChg>
        <pc:spChg chg="mod">
          <ac:chgData name="Cecile Robertson" userId="60d9e854ded97a0d" providerId="LiveId" clId="{65D81530-A6A4-40A2-9A62-26A0E2A241CD}" dt="2026-03-18T18:42:51.714" v="1800" actId="20577"/>
          <ac:spMkLst>
            <pc:docMk/>
            <pc:sldMk cId="2296460123" sldId="261"/>
            <ac:spMk id="3" creationId="{7F79CED4-F22D-BC44-72F4-EED14E9489C2}"/>
          </ac:spMkLst>
        </pc:spChg>
        <pc:spChg chg="add">
          <ac:chgData name="Cecile Robertson" userId="60d9e854ded97a0d" providerId="LiveId" clId="{65D81530-A6A4-40A2-9A62-26A0E2A241CD}" dt="2026-03-18T18:33:24.181" v="1573" actId="26606"/>
          <ac:spMkLst>
            <pc:docMk/>
            <pc:sldMk cId="2296460123" sldId="261"/>
            <ac:spMk id="8" creationId="{907EF6B7-1338-4443-8C46-6A318D952DFD}"/>
          </ac:spMkLst>
        </pc:spChg>
        <pc:spChg chg="add">
          <ac:chgData name="Cecile Robertson" userId="60d9e854ded97a0d" providerId="LiveId" clId="{65D81530-A6A4-40A2-9A62-26A0E2A241CD}" dt="2026-03-18T18:33:24.181" v="1573" actId="26606"/>
          <ac:spMkLst>
            <pc:docMk/>
            <pc:sldMk cId="2296460123" sldId="261"/>
            <ac:spMk id="10" creationId="{DAAE4CDD-124C-4DCF-9584-B6033B545DD5}"/>
          </ac:spMkLst>
        </pc:spChg>
        <pc:spChg chg="add">
          <ac:chgData name="Cecile Robertson" userId="60d9e854ded97a0d" providerId="LiveId" clId="{65D81530-A6A4-40A2-9A62-26A0E2A241CD}" dt="2026-03-18T18:33:24.181" v="1573" actId="26606"/>
          <ac:spMkLst>
            <pc:docMk/>
            <pc:sldMk cId="2296460123" sldId="261"/>
            <ac:spMk id="12" creationId="{081E4A58-353D-44AE-B2FC-2A74E2E400F7}"/>
          </ac:spMkLst>
        </pc:spChg>
      </pc:sldChg>
      <pc:sldChg chg="modSp new del mod">
        <pc:chgData name="Cecile Robertson" userId="60d9e854ded97a0d" providerId="LiveId" clId="{65D81530-A6A4-40A2-9A62-26A0E2A241CD}" dt="2026-03-18T18:37:08.283" v="1722" actId="2696"/>
        <pc:sldMkLst>
          <pc:docMk/>
          <pc:sldMk cId="3455085761" sldId="262"/>
        </pc:sldMkLst>
        <pc:spChg chg="mod">
          <ac:chgData name="Cecile Robertson" userId="60d9e854ded97a0d" providerId="LiveId" clId="{65D81530-A6A4-40A2-9A62-26A0E2A241CD}" dt="2026-03-18T18:37:05.044" v="1721" actId="20577"/>
          <ac:spMkLst>
            <pc:docMk/>
            <pc:sldMk cId="3455085761" sldId="262"/>
            <ac:spMk id="2" creationId="{00E6E809-E676-6C78-6FDF-D46572213316}"/>
          </ac:spMkLst>
        </pc:spChg>
      </pc:sldChg>
      <pc:sldChg chg="addSp delSp modSp new mod setBg">
        <pc:chgData name="Cecile Robertson" userId="60d9e854ded97a0d" providerId="LiveId" clId="{65D81530-A6A4-40A2-9A62-26A0E2A241CD}" dt="2026-03-18T18:39:20.014" v="1734" actId="20577"/>
        <pc:sldMkLst>
          <pc:docMk/>
          <pc:sldMk cId="2078425961" sldId="263"/>
        </pc:sldMkLst>
        <pc:spChg chg="mod">
          <ac:chgData name="Cecile Robertson" userId="60d9e854ded97a0d" providerId="LiveId" clId="{65D81530-A6A4-40A2-9A62-26A0E2A241CD}" dt="2026-03-18T18:39:15.586" v="1732" actId="20577"/>
          <ac:spMkLst>
            <pc:docMk/>
            <pc:sldMk cId="2078425961" sldId="263"/>
            <ac:spMk id="2" creationId="{98FE27ED-6883-DD49-7541-84D3F978FBEF}"/>
          </ac:spMkLst>
        </pc:spChg>
        <pc:spChg chg="add del mod">
          <ac:chgData name="Cecile Robertson" userId="60d9e854ded97a0d" providerId="LiveId" clId="{65D81530-A6A4-40A2-9A62-26A0E2A241CD}" dt="2026-03-18T18:31:30.674" v="1545" actId="26606"/>
          <ac:spMkLst>
            <pc:docMk/>
            <pc:sldMk cId="2078425961" sldId="263"/>
            <ac:spMk id="3" creationId="{591A1EC5-DF8A-F575-B19F-3870276C0E65}"/>
          </ac:spMkLst>
        </pc:spChg>
        <pc:spChg chg="add">
          <ac:chgData name="Cecile Robertson" userId="60d9e854ded97a0d" providerId="LiveId" clId="{65D81530-A6A4-40A2-9A62-26A0E2A241CD}" dt="2026-03-18T18:31:30.674" v="1545" actId="26606"/>
          <ac:spMkLst>
            <pc:docMk/>
            <pc:sldMk cId="2078425961" sldId="263"/>
            <ac:spMk id="8" creationId="{907EF6B7-1338-4443-8C46-6A318D952DFD}"/>
          </ac:spMkLst>
        </pc:spChg>
        <pc:spChg chg="add del">
          <ac:chgData name="Cecile Robertson" userId="60d9e854ded97a0d" providerId="LiveId" clId="{65D81530-A6A4-40A2-9A62-26A0E2A241CD}" dt="2026-03-18T18:31:30.667" v="1544" actId="26606"/>
          <ac:spMkLst>
            <pc:docMk/>
            <pc:sldMk cId="2078425961" sldId="263"/>
            <ac:spMk id="9" creationId="{BACC6370-2D7E-4714-9D71-7542949D7D5D}"/>
          </ac:spMkLst>
        </pc:spChg>
        <pc:spChg chg="add">
          <ac:chgData name="Cecile Robertson" userId="60d9e854ded97a0d" providerId="LiveId" clId="{65D81530-A6A4-40A2-9A62-26A0E2A241CD}" dt="2026-03-18T18:31:30.674" v="1545" actId="26606"/>
          <ac:spMkLst>
            <pc:docMk/>
            <pc:sldMk cId="2078425961" sldId="263"/>
            <ac:spMk id="10" creationId="{DAAE4CDD-124C-4DCF-9584-B6033B545DD5}"/>
          </ac:spMkLst>
        </pc:spChg>
        <pc:spChg chg="add del">
          <ac:chgData name="Cecile Robertson" userId="60d9e854ded97a0d" providerId="LiveId" clId="{65D81530-A6A4-40A2-9A62-26A0E2A241CD}" dt="2026-03-18T18:31:30.667" v="1544" actId="26606"/>
          <ac:spMkLst>
            <pc:docMk/>
            <pc:sldMk cId="2078425961" sldId="263"/>
            <ac:spMk id="11" creationId="{256B2C21-A230-48C0-8DF1-C46611373C44}"/>
          </ac:spMkLst>
        </pc:spChg>
        <pc:spChg chg="add">
          <ac:chgData name="Cecile Robertson" userId="60d9e854ded97a0d" providerId="LiveId" clId="{65D81530-A6A4-40A2-9A62-26A0E2A241CD}" dt="2026-03-18T18:31:30.674" v="1545" actId="26606"/>
          <ac:spMkLst>
            <pc:docMk/>
            <pc:sldMk cId="2078425961" sldId="263"/>
            <ac:spMk id="12" creationId="{081E4A58-353D-44AE-B2FC-2A74E2E400F7}"/>
          </ac:spMkLst>
        </pc:spChg>
        <pc:spChg chg="add del">
          <ac:chgData name="Cecile Robertson" userId="60d9e854ded97a0d" providerId="LiveId" clId="{65D81530-A6A4-40A2-9A62-26A0E2A241CD}" dt="2026-03-18T18:31:30.667" v="1544" actId="26606"/>
          <ac:spMkLst>
            <pc:docMk/>
            <pc:sldMk cId="2078425961" sldId="263"/>
            <ac:spMk id="13" creationId="{3847E18C-932D-4C95-AABA-FEC7C9499AD7}"/>
          </ac:spMkLst>
        </pc:spChg>
        <pc:spChg chg="add del">
          <ac:chgData name="Cecile Robertson" userId="60d9e854ded97a0d" providerId="LiveId" clId="{65D81530-A6A4-40A2-9A62-26A0E2A241CD}" dt="2026-03-18T18:31:30.667" v="1544" actId="26606"/>
          <ac:spMkLst>
            <pc:docMk/>
            <pc:sldMk cId="2078425961" sldId="263"/>
            <ac:spMk id="15" creationId="{3150CB11-0C61-439E-910F-5787759E72A0}"/>
          </ac:spMkLst>
        </pc:spChg>
        <pc:spChg chg="add del">
          <ac:chgData name="Cecile Robertson" userId="60d9e854ded97a0d" providerId="LiveId" clId="{65D81530-A6A4-40A2-9A62-26A0E2A241CD}" dt="2026-03-18T18:31:30.667" v="1544" actId="26606"/>
          <ac:spMkLst>
            <pc:docMk/>
            <pc:sldMk cId="2078425961" sldId="263"/>
            <ac:spMk id="17" creationId="{43F8A58B-5155-44CE-A5FF-7647B47D0A7A}"/>
          </ac:spMkLst>
        </pc:spChg>
        <pc:spChg chg="add del">
          <ac:chgData name="Cecile Robertson" userId="60d9e854ded97a0d" providerId="LiveId" clId="{65D81530-A6A4-40A2-9A62-26A0E2A241CD}" dt="2026-03-18T18:31:30.667" v="1544" actId="26606"/>
          <ac:spMkLst>
            <pc:docMk/>
            <pc:sldMk cId="2078425961" sldId="263"/>
            <ac:spMk id="19" creationId="{443F2ACA-E6D6-4028-82DD-F03C262D5DE6}"/>
          </ac:spMkLst>
        </pc:spChg>
        <pc:spChg chg="add mod">
          <ac:chgData name="Cecile Robertson" userId="60d9e854ded97a0d" providerId="LiveId" clId="{65D81530-A6A4-40A2-9A62-26A0E2A241CD}" dt="2026-03-18T18:39:20.014" v="1734" actId="20577"/>
          <ac:spMkLst>
            <pc:docMk/>
            <pc:sldMk cId="2078425961" sldId="263"/>
            <ac:spMk id="21" creationId="{591A1EC5-DF8A-F575-B19F-3870276C0E65}"/>
          </ac:spMkLst>
        </pc:spChg>
        <pc:graphicFrameChg chg="add del">
          <ac:chgData name="Cecile Robertson" userId="60d9e854ded97a0d" providerId="LiveId" clId="{65D81530-A6A4-40A2-9A62-26A0E2A241CD}" dt="2026-03-18T18:31:30.667" v="1544" actId="26606"/>
          <ac:graphicFrameMkLst>
            <pc:docMk/>
            <pc:sldMk cId="2078425961" sldId="263"/>
            <ac:graphicFrameMk id="5" creationId="{179F4D78-C853-35D5-7945-459CEE77338C}"/>
          </ac:graphicFrameMkLst>
        </pc:graphicFrameChg>
      </pc:sldChg>
      <pc:sldChg chg="addSp modSp new mod setBg">
        <pc:chgData name="Cecile Robertson" userId="60d9e854ded97a0d" providerId="LiveId" clId="{65D81530-A6A4-40A2-9A62-26A0E2A241CD}" dt="2026-03-18T18:49:49.523" v="1966" actId="26606"/>
        <pc:sldMkLst>
          <pc:docMk/>
          <pc:sldMk cId="26729034" sldId="264"/>
        </pc:sldMkLst>
        <pc:spChg chg="mod">
          <ac:chgData name="Cecile Robertson" userId="60d9e854ded97a0d" providerId="LiveId" clId="{65D81530-A6A4-40A2-9A62-26A0E2A241CD}" dt="2026-03-18T18:49:49.523" v="1966" actId="26606"/>
          <ac:spMkLst>
            <pc:docMk/>
            <pc:sldMk cId="26729034" sldId="264"/>
            <ac:spMk id="2" creationId="{A77D59AF-2D59-D843-B1AF-0B9C40C117EE}"/>
          </ac:spMkLst>
        </pc:spChg>
        <pc:spChg chg="mod ord">
          <ac:chgData name="Cecile Robertson" userId="60d9e854ded97a0d" providerId="LiveId" clId="{65D81530-A6A4-40A2-9A62-26A0E2A241CD}" dt="2026-03-18T18:49:49.523" v="1966" actId="26606"/>
          <ac:spMkLst>
            <pc:docMk/>
            <pc:sldMk cId="26729034" sldId="264"/>
            <ac:spMk id="3" creationId="{4C13CB9B-E171-18A0-0F53-F8D0AAF336CA}"/>
          </ac:spMkLst>
        </pc:spChg>
        <pc:spChg chg="add">
          <ac:chgData name="Cecile Robertson" userId="60d9e854ded97a0d" providerId="LiveId" clId="{65D81530-A6A4-40A2-9A62-26A0E2A241CD}" dt="2026-03-18T18:49:49.523" v="1966" actId="26606"/>
          <ac:spMkLst>
            <pc:docMk/>
            <pc:sldMk cId="26729034" sldId="264"/>
            <ac:spMk id="10" creationId="{A6D37EE4-EA1B-46EE-A54B-5233C63C9695}"/>
          </ac:spMkLst>
        </pc:spChg>
        <pc:spChg chg="add">
          <ac:chgData name="Cecile Robertson" userId="60d9e854ded97a0d" providerId="LiveId" clId="{65D81530-A6A4-40A2-9A62-26A0E2A241CD}" dt="2026-03-18T18:49:49.523" v="1966" actId="26606"/>
          <ac:spMkLst>
            <pc:docMk/>
            <pc:sldMk cId="26729034" sldId="264"/>
            <ac:spMk id="12" creationId="{927D5270-6648-4CC1-8F78-48BE299CAC25}"/>
          </ac:spMkLst>
        </pc:spChg>
        <pc:picChg chg="add mod">
          <ac:chgData name="Cecile Robertson" userId="60d9e854ded97a0d" providerId="LiveId" clId="{65D81530-A6A4-40A2-9A62-26A0E2A241CD}" dt="2026-03-18T18:49:49.523" v="1966" actId="26606"/>
          <ac:picMkLst>
            <pc:docMk/>
            <pc:sldMk cId="26729034" sldId="264"/>
            <ac:picMk id="5" creationId="{32187A62-5F52-D09C-54A1-A147ABB1A5F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2BFF-0BA6-7AE6-9D3D-2F15760C1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8B5E7EE-6221-898A-DFC1-DACFBA9D8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6F8A827-424E-3C7F-DCC9-F161FD514106}"/>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5" name="Footer Placeholder 4">
            <a:extLst>
              <a:ext uri="{FF2B5EF4-FFF2-40B4-BE49-F238E27FC236}">
                <a16:creationId xmlns:a16="http://schemas.microsoft.com/office/drawing/2014/main" id="{B29BCD7F-2015-D077-94F8-200D0810583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B3BC75-0A24-4058-D1A5-C00C2D4E1BCD}"/>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149212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EE86-0AE8-CDB4-ED74-9567364810F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13CD79-42C1-08E0-DD2B-D48CA5AF5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972E00-777B-7175-4DB3-94A779A243AB}"/>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5" name="Footer Placeholder 4">
            <a:extLst>
              <a:ext uri="{FF2B5EF4-FFF2-40B4-BE49-F238E27FC236}">
                <a16:creationId xmlns:a16="http://schemas.microsoft.com/office/drawing/2014/main" id="{4440241B-EF80-5603-3D77-D7ECF6790B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AAB1927-FC4B-586D-3A54-A467992FE17B}"/>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121238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B6E55-C393-9CD8-CCBA-ECAFBA63A0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2D83783-5D00-529C-F18C-AF710129F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B958F1F-C0F7-50FA-0284-ADDEAD9665E7}"/>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5" name="Footer Placeholder 4">
            <a:extLst>
              <a:ext uri="{FF2B5EF4-FFF2-40B4-BE49-F238E27FC236}">
                <a16:creationId xmlns:a16="http://schemas.microsoft.com/office/drawing/2014/main" id="{4356575B-7993-2461-BAFB-BBB5553DBD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4D0145-5438-25F3-CE38-C99B949B67B3}"/>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275803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1A85-B5DF-24DC-702C-97EC2D126E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B94D28-2A1F-C7F7-4FBF-B9E62A68A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9C2D98-A7BB-62FA-469C-96175B1517BD}"/>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5" name="Footer Placeholder 4">
            <a:extLst>
              <a:ext uri="{FF2B5EF4-FFF2-40B4-BE49-F238E27FC236}">
                <a16:creationId xmlns:a16="http://schemas.microsoft.com/office/drawing/2014/main" id="{87E75BDF-0379-B504-F773-D57A4C2BA42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84097F7-6A24-4451-ABC2-05F6D3440A37}"/>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24001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E733-A486-5C17-2416-43BF338AC7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B8F31B3-1EB8-44A2-1B71-2E6F92616B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A6238-743B-9F73-1F45-5869EA67A8AF}"/>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5" name="Footer Placeholder 4">
            <a:extLst>
              <a:ext uri="{FF2B5EF4-FFF2-40B4-BE49-F238E27FC236}">
                <a16:creationId xmlns:a16="http://schemas.microsoft.com/office/drawing/2014/main" id="{F152DC95-8A77-80A8-26A6-B96B36DA0F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3EC9B2-358B-4573-F52C-7294EA2EFEC2}"/>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79324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E7D8-F851-BCDA-6133-A16CAE8942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3A27912-732A-AABB-96D1-3CA11BA534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EA93924-429D-DDFE-BA81-614116C13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937E163-7F16-8F2B-80C1-5025C95F6286}"/>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6" name="Footer Placeholder 5">
            <a:extLst>
              <a:ext uri="{FF2B5EF4-FFF2-40B4-BE49-F238E27FC236}">
                <a16:creationId xmlns:a16="http://schemas.microsoft.com/office/drawing/2014/main" id="{298DF3E1-0603-1047-1336-4EE1BAD6CC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F1730D-07A6-3400-A039-C76471ED380A}"/>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343083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1941-0D17-17E5-C456-C9D310C347E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9B5536C-8C85-A06A-9297-84EDB209A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8495F-7BBE-998F-FA2D-D9C9D4A36B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36D027F-A295-D7DD-E816-0CA0D577D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CCBC2-8EBB-B149-F423-1E8171E3E4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0490CA0-27BF-3DEF-CBCA-80F6B9C43896}"/>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8" name="Footer Placeholder 7">
            <a:extLst>
              <a:ext uri="{FF2B5EF4-FFF2-40B4-BE49-F238E27FC236}">
                <a16:creationId xmlns:a16="http://schemas.microsoft.com/office/drawing/2014/main" id="{D547F840-44FA-D010-CC35-08FEA93B933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D1CFAC1-852C-FE69-85C2-206EB3F2354D}"/>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387794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ECCF-2289-E601-9CA3-0CF77E293EC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70FA5D8-E6AB-3ABE-9B8E-6FEF67C9226A}"/>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4" name="Footer Placeholder 3">
            <a:extLst>
              <a:ext uri="{FF2B5EF4-FFF2-40B4-BE49-F238E27FC236}">
                <a16:creationId xmlns:a16="http://schemas.microsoft.com/office/drawing/2014/main" id="{5CCC392F-0238-4267-F489-41943ED36E4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551FCEE-54BC-1243-750C-A062B9561156}"/>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40222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75611-DA46-0524-FC34-B5B9F0131060}"/>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3" name="Footer Placeholder 2">
            <a:extLst>
              <a:ext uri="{FF2B5EF4-FFF2-40B4-BE49-F238E27FC236}">
                <a16:creationId xmlns:a16="http://schemas.microsoft.com/office/drawing/2014/main" id="{A295C82B-F888-F6D2-22BA-8BEFCDDFA7A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C8586C4-6683-E955-6A68-BCA628DDF6CA}"/>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242022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8668-5A65-74E1-5A71-DB4328E23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DED5F22-3710-3368-6D50-D5B2DEBF4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C863008-BA44-8673-FC8A-714139A8B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D1AAA-AFA7-D448-4AE3-F27DAC34720B}"/>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6" name="Footer Placeholder 5">
            <a:extLst>
              <a:ext uri="{FF2B5EF4-FFF2-40B4-BE49-F238E27FC236}">
                <a16:creationId xmlns:a16="http://schemas.microsoft.com/office/drawing/2014/main" id="{145DE2AD-503A-95E7-3696-D7F6F960043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04387D-85DD-D24B-6E3A-36697F907629}"/>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105424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DEA4-3F95-2265-6C6D-10BAD287C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0B6481F-50AC-A3C4-0527-1F9CCA1D6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8062B25-4DC1-B627-E233-6673A1BAA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9813E-A1BE-CEFD-ED79-E6A0AB84ADFF}"/>
              </a:ext>
            </a:extLst>
          </p:cNvPr>
          <p:cNvSpPr>
            <a:spLocks noGrp="1"/>
          </p:cNvSpPr>
          <p:nvPr>
            <p:ph type="dt" sz="half" idx="10"/>
          </p:nvPr>
        </p:nvSpPr>
        <p:spPr/>
        <p:txBody>
          <a:bodyPr/>
          <a:lstStyle/>
          <a:p>
            <a:fld id="{919C2384-F454-43D2-B272-474E92A6F42A}" type="datetimeFigureOut">
              <a:rPr lang="en-CA" smtClean="0"/>
              <a:t>2026-03-18</a:t>
            </a:fld>
            <a:endParaRPr lang="en-CA"/>
          </a:p>
        </p:txBody>
      </p:sp>
      <p:sp>
        <p:nvSpPr>
          <p:cNvPr id="6" name="Footer Placeholder 5">
            <a:extLst>
              <a:ext uri="{FF2B5EF4-FFF2-40B4-BE49-F238E27FC236}">
                <a16:creationId xmlns:a16="http://schemas.microsoft.com/office/drawing/2014/main" id="{F0D3B4EC-4F6A-501C-A2A3-DA35ABFFB2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85A547-209C-E1C2-96F1-36E6C8FA5D1B}"/>
              </a:ext>
            </a:extLst>
          </p:cNvPr>
          <p:cNvSpPr>
            <a:spLocks noGrp="1"/>
          </p:cNvSpPr>
          <p:nvPr>
            <p:ph type="sldNum" sz="quarter" idx="12"/>
          </p:nvPr>
        </p:nvSpPr>
        <p:spPr/>
        <p:txBody>
          <a:bodyPr/>
          <a:lstStyle/>
          <a:p>
            <a:fld id="{15C4C319-1847-476D-AE21-48AD97D6CA75}" type="slidenum">
              <a:rPr lang="en-CA" smtClean="0"/>
              <a:t>‹#›</a:t>
            </a:fld>
            <a:endParaRPr lang="en-CA"/>
          </a:p>
        </p:txBody>
      </p:sp>
    </p:spTree>
    <p:extLst>
      <p:ext uri="{BB962C8B-B14F-4D97-AF65-F5344CB8AC3E}">
        <p14:creationId xmlns:p14="http://schemas.microsoft.com/office/powerpoint/2010/main" val="335412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D09215-06CE-4D88-D250-32BD1CFEF0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73D4080-AF89-E55D-7F88-7C5E612F2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DB6064-6560-4E2A-B974-379645EB2E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9C2384-F454-43D2-B272-474E92A6F42A}" type="datetimeFigureOut">
              <a:rPr lang="en-CA" smtClean="0"/>
              <a:t>2026-03-18</a:t>
            </a:fld>
            <a:endParaRPr lang="en-CA"/>
          </a:p>
        </p:txBody>
      </p:sp>
      <p:sp>
        <p:nvSpPr>
          <p:cNvPr id="5" name="Footer Placeholder 4">
            <a:extLst>
              <a:ext uri="{FF2B5EF4-FFF2-40B4-BE49-F238E27FC236}">
                <a16:creationId xmlns:a16="http://schemas.microsoft.com/office/drawing/2014/main" id="{08118665-89FB-0660-6812-4AD9B7B33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7833341-9B93-7377-A4BA-D33A288CF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C4C319-1847-476D-AE21-48AD97D6CA75}" type="slidenum">
              <a:rPr lang="en-CA" smtClean="0"/>
              <a:t>‹#›</a:t>
            </a:fld>
            <a:endParaRPr lang="en-CA"/>
          </a:p>
        </p:txBody>
      </p:sp>
    </p:spTree>
    <p:extLst>
      <p:ext uri="{BB962C8B-B14F-4D97-AF65-F5344CB8AC3E}">
        <p14:creationId xmlns:p14="http://schemas.microsoft.com/office/powerpoint/2010/main" val="68302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tcan.gc.ca/o1/fr/plus/8604-diwali-fete-des-lumieres?utm_source=copilot.com" TargetMode="External"/><Relationship Id="rId2" Type="http://schemas.openxmlformats.org/officeDocument/2006/relationships/hyperlink" Target="https://ici.radio-canada.ca/jeunesse/maj/1926661/divali-inde-festival-explique-jeunes?utm_source=copilot.co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kXmJ7bwwLr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B241-94BB-29E6-A473-D21CADE83A7A}"/>
              </a:ext>
            </a:extLst>
          </p:cNvPr>
          <p:cNvSpPr>
            <a:spLocks noGrp="1"/>
          </p:cNvSpPr>
          <p:nvPr>
            <p:ph type="ctrTitle"/>
          </p:nvPr>
        </p:nvSpPr>
        <p:spPr>
          <a:xfrm>
            <a:off x="806825" y="457201"/>
            <a:ext cx="2844800" cy="3588870"/>
          </a:xfrm>
        </p:spPr>
        <p:txBody>
          <a:bodyPr vert="horz" lIns="91440" tIns="45720" rIns="91440" bIns="45720" rtlCol="0" anchor="b">
            <a:normAutofit/>
          </a:bodyPr>
          <a:lstStyle/>
          <a:p>
            <a:pPr algn="r"/>
            <a:r>
              <a:rPr lang="en-US" sz="4000" b="1" dirty="0" err="1">
                <a:solidFill>
                  <a:srgbClr val="FFFFFF"/>
                </a:solidFill>
              </a:rPr>
              <a:t>Découvrir</a:t>
            </a:r>
            <a:r>
              <a:rPr lang="en-US" sz="4000" b="1" dirty="0">
                <a:solidFill>
                  <a:srgbClr val="FFFFFF"/>
                </a:solidFill>
              </a:rPr>
              <a:t> Diwali:</a:t>
            </a:r>
            <a:br>
              <a:rPr lang="en-US" sz="4000" b="1" dirty="0">
                <a:solidFill>
                  <a:srgbClr val="FFFFFF"/>
                </a:solidFill>
              </a:rPr>
            </a:br>
            <a:r>
              <a:rPr lang="en-US" sz="4000" b="1" dirty="0">
                <a:solidFill>
                  <a:srgbClr val="FFFFFF"/>
                </a:solidFill>
              </a:rPr>
              <a:t>La fête des </a:t>
            </a:r>
            <a:r>
              <a:rPr lang="en-US" sz="4000" b="1" dirty="0" err="1">
                <a:solidFill>
                  <a:srgbClr val="FFFFFF"/>
                </a:solidFill>
              </a:rPr>
              <a:t>lumières</a:t>
            </a:r>
            <a:br>
              <a:rPr lang="en-US" sz="4000" b="1" dirty="0">
                <a:solidFill>
                  <a:srgbClr val="FFFFFF"/>
                </a:solidFill>
                <a:effectLst/>
              </a:rPr>
            </a:br>
            <a:endParaRPr lang="en-US" sz="4000" dirty="0">
              <a:solidFill>
                <a:srgbClr val="FFFFFF"/>
              </a:solidFill>
            </a:endParaRPr>
          </a:p>
        </p:txBody>
      </p:sp>
      <p:sp>
        <p:nvSpPr>
          <p:cNvPr id="3" name="Subtitle 2">
            <a:extLst>
              <a:ext uri="{FF2B5EF4-FFF2-40B4-BE49-F238E27FC236}">
                <a16:creationId xmlns:a16="http://schemas.microsoft.com/office/drawing/2014/main" id="{50C61CAA-D4A3-66CC-E536-8D1435EBED9F}"/>
              </a:ext>
            </a:extLst>
          </p:cNvPr>
          <p:cNvSpPr>
            <a:spLocks noGrp="1"/>
          </p:cNvSpPr>
          <p:nvPr>
            <p:ph type="subTitle" idx="1"/>
          </p:nvPr>
        </p:nvSpPr>
        <p:spPr>
          <a:xfrm>
            <a:off x="4844649" y="669363"/>
            <a:ext cx="3815475" cy="5534211"/>
          </a:xfrm>
        </p:spPr>
        <p:txBody>
          <a:bodyPr vert="horz" lIns="91440" tIns="45720" rIns="91440" bIns="45720" rtlCol="0" anchor="ctr">
            <a:normAutofit/>
          </a:bodyPr>
          <a:lstStyle/>
          <a:p>
            <a:r>
              <a:rPr lang="en-US" sz="2000" b="1" dirty="0" err="1"/>
              <a:t>Niveau</a:t>
            </a:r>
            <a:r>
              <a:rPr lang="en-US" sz="2000" b="1" dirty="0"/>
              <a:t> :</a:t>
            </a:r>
            <a:r>
              <a:rPr lang="en-US" sz="2000" dirty="0"/>
              <a:t> 3e </a:t>
            </a:r>
            <a:r>
              <a:rPr lang="en-US" sz="2000" dirty="0" err="1"/>
              <a:t>année</a:t>
            </a:r>
            <a:r>
              <a:rPr lang="en-US" sz="2000" dirty="0"/>
              <a:t>:  Immersion française</a:t>
            </a:r>
          </a:p>
          <a:p>
            <a:r>
              <a:rPr lang="en-US" sz="2000" b="1" dirty="0"/>
              <a:t>Domaines :</a:t>
            </a:r>
            <a:r>
              <a:rPr lang="en-US" sz="2000" dirty="0"/>
              <a:t> FSL (communication </a:t>
            </a:r>
            <a:r>
              <a:rPr lang="en-US" sz="2000" dirty="0" err="1"/>
              <a:t>orale</a:t>
            </a:r>
            <a:r>
              <a:rPr lang="en-US" sz="2000" dirty="0"/>
              <a:t>), Études </a:t>
            </a:r>
            <a:r>
              <a:rPr lang="en-US" sz="2000" dirty="0" err="1"/>
              <a:t>sociales</a:t>
            </a:r>
            <a:r>
              <a:rPr lang="en-US" sz="2000" dirty="0"/>
              <a:t> (</a:t>
            </a:r>
            <a:r>
              <a:rPr lang="en-US" sz="2000" dirty="0" err="1"/>
              <a:t>communautés</a:t>
            </a:r>
            <a:r>
              <a:rPr lang="en-US" sz="2000" dirty="0"/>
              <a:t> </a:t>
            </a:r>
            <a:r>
              <a:rPr lang="en-US" sz="2000" dirty="0" err="1"/>
              <a:t>mondiales</a:t>
            </a:r>
            <a:r>
              <a:rPr lang="en-US" sz="2000" dirty="0"/>
              <a:t>)</a:t>
            </a:r>
          </a:p>
          <a:p>
            <a:pPr indent="-228600" algn="l">
              <a:buFont typeface="Arial" panose="020B0604020202020204" pitchFamily="34" charset="0"/>
              <a:buChar char="•"/>
            </a:pPr>
            <a:endParaRPr lang="en-US" sz="1900" dirty="0"/>
          </a:p>
          <a:p>
            <a:pPr indent="-228600" algn="l">
              <a:buFont typeface="Arial" panose="020B0604020202020204" pitchFamily="34" charset="0"/>
              <a:buChar char="•"/>
            </a:pPr>
            <a:endParaRPr lang="en-US" sz="1900" dirty="0"/>
          </a:p>
          <a:p>
            <a:pPr algn="l"/>
            <a:br>
              <a:rPr lang="en-US" sz="1900" dirty="0"/>
            </a:br>
            <a:r>
              <a:rPr lang="en-US" sz="1400" dirty="0"/>
              <a:t>All images used in this lesson plan are sourced from the Microsoft PowerPoint image library and are used in accordance with </a:t>
            </a:r>
            <a:r>
              <a:rPr lang="en-US" sz="1400" dirty="0" err="1"/>
              <a:t>MicrosoAft’s</a:t>
            </a:r>
            <a:r>
              <a:rPr lang="en-US" sz="1400" dirty="0"/>
              <a:t> content usage terms.</a:t>
            </a:r>
            <a:br>
              <a:rPr lang="en-US" sz="1400" dirty="0"/>
            </a:br>
            <a:endParaRPr lang="en-US" sz="1400" dirty="0"/>
          </a:p>
        </p:txBody>
      </p:sp>
      <p:pic>
        <p:nvPicPr>
          <p:cNvPr id="4" name="Google Shape;65;p14">
            <a:extLst>
              <a:ext uri="{FF2B5EF4-FFF2-40B4-BE49-F238E27FC236}">
                <a16:creationId xmlns:a16="http://schemas.microsoft.com/office/drawing/2014/main" id="{2F04B224-EF34-7F02-028C-49BB1388FA98}"/>
              </a:ext>
            </a:extLst>
          </p:cNvPr>
          <p:cNvPicPr preferRelativeResize="0"/>
          <p:nvPr/>
        </p:nvPicPr>
        <p:blipFill>
          <a:blip r:embed="rId2"/>
          <a:stretch>
            <a:fillRect/>
          </a:stretch>
        </p:blipFill>
        <p:spPr>
          <a:xfrm>
            <a:off x="5677975" y="5854321"/>
            <a:ext cx="2436931" cy="804846"/>
          </a:xfrm>
          <a:prstGeom prst="rect">
            <a:avLst/>
          </a:prstGeom>
          <a:noFill/>
        </p:spPr>
      </p:pic>
      <p:pic>
        <p:nvPicPr>
          <p:cNvPr id="6" name="Picture 5" descr="Lotus flower candles">
            <a:extLst>
              <a:ext uri="{FF2B5EF4-FFF2-40B4-BE49-F238E27FC236}">
                <a16:creationId xmlns:a16="http://schemas.microsoft.com/office/drawing/2014/main" id="{88949A69-E2AB-E04E-3F95-60A629896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908" y="1952835"/>
            <a:ext cx="2823586" cy="1884743"/>
          </a:xfrm>
          <a:prstGeom prst="rect">
            <a:avLst/>
          </a:prstGeom>
        </p:spPr>
      </p:pic>
    </p:spTree>
    <p:extLst>
      <p:ext uri="{BB962C8B-B14F-4D97-AF65-F5344CB8AC3E}">
        <p14:creationId xmlns:p14="http://schemas.microsoft.com/office/powerpoint/2010/main" val="183588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CA8135-1B83-FDD2-49DF-F1C1D6C76910}"/>
              </a:ext>
            </a:extLst>
          </p:cNvPr>
          <p:cNvSpPr>
            <a:spLocks noGrp="1"/>
          </p:cNvSpPr>
          <p:nvPr>
            <p:ph type="title"/>
          </p:nvPr>
        </p:nvSpPr>
        <p:spPr>
          <a:xfrm>
            <a:off x="1137034" y="609597"/>
            <a:ext cx="9392421" cy="1330841"/>
          </a:xfrm>
        </p:spPr>
        <p:txBody>
          <a:bodyPr>
            <a:normAutofit/>
          </a:bodyPr>
          <a:lstStyle/>
          <a:p>
            <a:r>
              <a:rPr lang="fr-FR" b="1" dirty="0"/>
              <a:t>Objectifs d’apprentissage</a:t>
            </a:r>
            <a:br>
              <a:rPr lang="fr-FR" b="1" dirty="0">
                <a:effectLst/>
              </a:rPr>
            </a:br>
            <a:endParaRPr lang="en-CA"/>
          </a:p>
        </p:txBody>
      </p:sp>
      <p:sp>
        <p:nvSpPr>
          <p:cNvPr id="3" name="Content Placeholder 2">
            <a:extLst>
              <a:ext uri="{FF2B5EF4-FFF2-40B4-BE49-F238E27FC236}">
                <a16:creationId xmlns:a16="http://schemas.microsoft.com/office/drawing/2014/main" id="{D77810AE-29DF-3CEB-8343-692C691719D3}"/>
              </a:ext>
            </a:extLst>
          </p:cNvPr>
          <p:cNvSpPr>
            <a:spLocks noGrp="1"/>
          </p:cNvSpPr>
          <p:nvPr>
            <p:ph idx="1"/>
          </p:nvPr>
        </p:nvSpPr>
        <p:spPr>
          <a:xfrm>
            <a:off x="289932" y="2155116"/>
            <a:ext cx="7426712" cy="3961020"/>
          </a:xfrm>
        </p:spPr>
        <p:txBody>
          <a:bodyPr>
            <a:normAutofit/>
          </a:bodyPr>
          <a:lstStyle/>
          <a:p>
            <a:pPr marL="0" indent="0">
              <a:buNone/>
            </a:pPr>
            <a:r>
              <a:rPr lang="fr-FR" sz="2000" b="1" dirty="0">
                <a:effectLst/>
              </a:rPr>
              <a:t>Curriculum FLS: </a:t>
            </a:r>
          </a:p>
          <a:p>
            <a:pPr fontAlgn="base"/>
            <a:r>
              <a:rPr lang="fr-FR" sz="2000" dirty="0"/>
              <a:t>Comprendre des informations orales simples sur une célébration.</a:t>
            </a:r>
          </a:p>
          <a:p>
            <a:pPr fontAlgn="base"/>
            <a:r>
              <a:rPr lang="fr-FR" sz="2000" dirty="0"/>
              <a:t>Utiliser du vocabulaire culturel nouveau.</a:t>
            </a:r>
          </a:p>
          <a:p>
            <a:pPr fontAlgn="base"/>
            <a:r>
              <a:rPr lang="fr-FR" sz="2000" dirty="0"/>
              <a:t>Poser et répondre à des questions simples.</a:t>
            </a:r>
          </a:p>
          <a:p>
            <a:pPr marL="0" indent="0">
              <a:buNone/>
            </a:pPr>
            <a:r>
              <a:rPr lang="fr-FR" sz="2000" b="1" dirty="0"/>
              <a:t>Études sociales: </a:t>
            </a:r>
            <a:endParaRPr lang="fr-FR" sz="2000" b="1" dirty="0">
              <a:effectLst/>
            </a:endParaRPr>
          </a:p>
          <a:p>
            <a:pPr fontAlgn="base"/>
            <a:r>
              <a:rPr lang="fr-FR" sz="2000" dirty="0"/>
              <a:t>Décrire des traditions et célébrations dans diverses cultures.</a:t>
            </a:r>
          </a:p>
          <a:p>
            <a:pPr fontAlgn="base"/>
            <a:r>
              <a:rPr lang="fr-FR" sz="2000" dirty="0"/>
              <a:t>Expliquer comment les fêtes reflètent les valeurs d’une communauté.</a:t>
            </a:r>
          </a:p>
          <a:p>
            <a:pPr fontAlgn="base"/>
            <a:r>
              <a:rPr lang="fr-FR" sz="2000" dirty="0"/>
              <a:t>Reconnaître la diversité culturelle au Canada et dans le monde.</a:t>
            </a:r>
          </a:p>
          <a:p>
            <a:endParaRPr lang="en-CA" sz="1700" dirty="0"/>
          </a:p>
        </p:txBody>
      </p:sp>
      <p:pic>
        <p:nvPicPr>
          <p:cNvPr id="5" name="Graphic 4" descr="Bullseye with solid fill">
            <a:extLst>
              <a:ext uri="{FF2B5EF4-FFF2-40B4-BE49-F238E27FC236}">
                <a16:creationId xmlns:a16="http://schemas.microsoft.com/office/drawing/2014/main" id="{568E4C23-B9C5-2100-7135-7E513AEF4E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74926" y="2155115"/>
            <a:ext cx="2795431" cy="279543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117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Colorful twisting pattern">
            <a:extLst>
              <a:ext uri="{FF2B5EF4-FFF2-40B4-BE49-F238E27FC236}">
                <a16:creationId xmlns:a16="http://schemas.microsoft.com/office/drawing/2014/main" id="{B6A2C37C-FF01-54C8-7619-FA6327421B3A}"/>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8BE0BB8-9B51-4DC3-0516-EED7CEA3F70B}"/>
              </a:ext>
            </a:extLst>
          </p:cNvPr>
          <p:cNvSpPr>
            <a:spLocks noGrp="1"/>
          </p:cNvSpPr>
          <p:nvPr>
            <p:ph type="title"/>
          </p:nvPr>
        </p:nvSpPr>
        <p:spPr>
          <a:xfrm>
            <a:off x="838199" y="557189"/>
            <a:ext cx="5155263" cy="5571899"/>
          </a:xfrm>
        </p:spPr>
        <p:txBody>
          <a:bodyPr>
            <a:normAutofit/>
          </a:bodyPr>
          <a:lstStyle/>
          <a:p>
            <a:r>
              <a:rPr lang="en-CA" b="1" dirty="0" err="1">
                <a:solidFill>
                  <a:srgbClr val="FFFFFF"/>
                </a:solidFill>
              </a:rPr>
              <a:t>Vocabulaire</a:t>
            </a:r>
            <a:r>
              <a:rPr lang="en-CA" b="1" dirty="0">
                <a:solidFill>
                  <a:srgbClr val="FFFFFF"/>
                </a:solidFill>
              </a:rPr>
              <a:t> </a:t>
            </a:r>
            <a:r>
              <a:rPr lang="en-CA" b="1" dirty="0" err="1">
                <a:solidFill>
                  <a:srgbClr val="FFFFFF"/>
                </a:solidFill>
              </a:rPr>
              <a:t>clé</a:t>
            </a:r>
            <a:br>
              <a:rPr lang="en-CA" b="1" dirty="0">
                <a:solidFill>
                  <a:srgbClr val="FFFFFF"/>
                </a:solidFill>
                <a:effectLst/>
              </a:rPr>
            </a:br>
            <a:endParaRPr lang="en-CA" dirty="0">
              <a:solidFill>
                <a:srgbClr val="FFFFFF"/>
              </a:solidFill>
            </a:endParaRPr>
          </a:p>
        </p:txBody>
      </p:sp>
      <p:sp>
        <p:nvSpPr>
          <p:cNvPr id="3" name="Content Placeholder 2">
            <a:extLst>
              <a:ext uri="{FF2B5EF4-FFF2-40B4-BE49-F238E27FC236}">
                <a16:creationId xmlns:a16="http://schemas.microsoft.com/office/drawing/2014/main" id="{288292F3-64CC-4E4F-6D83-43FE940EBF29}"/>
              </a:ext>
            </a:extLst>
          </p:cNvPr>
          <p:cNvSpPr>
            <a:spLocks noGrp="1"/>
          </p:cNvSpPr>
          <p:nvPr>
            <p:ph idx="1"/>
          </p:nvPr>
        </p:nvSpPr>
        <p:spPr>
          <a:xfrm>
            <a:off x="6195375" y="557189"/>
            <a:ext cx="5158424" cy="5571899"/>
          </a:xfrm>
        </p:spPr>
        <p:txBody>
          <a:bodyPr anchor="ctr">
            <a:normAutofit/>
          </a:bodyPr>
          <a:lstStyle/>
          <a:p>
            <a:pPr marL="0" indent="0">
              <a:buNone/>
            </a:pPr>
            <a:r>
              <a:rPr lang="fr-FR" dirty="0" err="1">
                <a:solidFill>
                  <a:srgbClr val="FFFFFF"/>
                </a:solidFill>
              </a:rPr>
              <a:t>Diwali</a:t>
            </a:r>
            <a:endParaRPr lang="fr-FR" dirty="0">
              <a:solidFill>
                <a:srgbClr val="FFFFFF"/>
              </a:solidFill>
            </a:endParaRPr>
          </a:p>
          <a:p>
            <a:pPr marL="0" indent="0">
              <a:buNone/>
            </a:pPr>
            <a:r>
              <a:rPr lang="fr-FR" dirty="0">
                <a:solidFill>
                  <a:srgbClr val="FFFFFF"/>
                </a:solidFill>
              </a:rPr>
              <a:t>Lumière</a:t>
            </a:r>
          </a:p>
          <a:p>
            <a:pPr marL="0" indent="0">
              <a:buNone/>
            </a:pPr>
            <a:r>
              <a:rPr lang="fr-FR" dirty="0">
                <a:solidFill>
                  <a:srgbClr val="FFFFFF"/>
                </a:solidFill>
              </a:rPr>
              <a:t>Obscurité</a:t>
            </a:r>
          </a:p>
          <a:p>
            <a:pPr marL="0" indent="0">
              <a:buNone/>
            </a:pPr>
            <a:r>
              <a:rPr lang="fr-FR" dirty="0" err="1">
                <a:solidFill>
                  <a:srgbClr val="FFFFFF"/>
                </a:solidFill>
              </a:rPr>
              <a:t>Diyas</a:t>
            </a:r>
            <a:endParaRPr lang="fr-FR" dirty="0">
              <a:solidFill>
                <a:srgbClr val="FFFFFF"/>
              </a:solidFill>
            </a:endParaRPr>
          </a:p>
          <a:p>
            <a:pPr marL="0" indent="0">
              <a:buNone/>
            </a:pPr>
            <a:r>
              <a:rPr lang="fr-FR" dirty="0">
                <a:solidFill>
                  <a:srgbClr val="FFFFFF"/>
                </a:solidFill>
              </a:rPr>
              <a:t>Rangoli</a:t>
            </a:r>
          </a:p>
          <a:p>
            <a:pPr marL="0" indent="0">
              <a:buNone/>
            </a:pPr>
            <a:r>
              <a:rPr lang="fr-FR" dirty="0">
                <a:solidFill>
                  <a:srgbClr val="FFFFFF"/>
                </a:solidFill>
              </a:rPr>
              <a:t>Festival</a:t>
            </a:r>
          </a:p>
          <a:p>
            <a:pPr marL="0" indent="0">
              <a:buNone/>
            </a:pPr>
            <a:r>
              <a:rPr lang="fr-FR" dirty="0">
                <a:solidFill>
                  <a:srgbClr val="FFFFFF"/>
                </a:solidFill>
              </a:rPr>
              <a:t>Tradition</a:t>
            </a:r>
          </a:p>
          <a:p>
            <a:pPr marL="0" indent="0">
              <a:buNone/>
            </a:pPr>
            <a:r>
              <a:rPr lang="fr-FR" dirty="0">
                <a:solidFill>
                  <a:srgbClr val="FFFFFF"/>
                </a:solidFill>
              </a:rPr>
              <a:t>Famille</a:t>
            </a:r>
          </a:p>
          <a:p>
            <a:pPr marL="0" indent="0">
              <a:buNone/>
            </a:pPr>
            <a:r>
              <a:rPr lang="fr-FR" dirty="0">
                <a:solidFill>
                  <a:srgbClr val="FFFFFF"/>
                </a:solidFill>
              </a:rPr>
              <a:t>Célébration</a:t>
            </a:r>
          </a:p>
          <a:p>
            <a:pPr marL="0" indent="0">
              <a:buNone/>
            </a:pPr>
            <a:r>
              <a:rPr lang="fr-FR" dirty="0">
                <a:solidFill>
                  <a:srgbClr val="FFFFFF"/>
                </a:solidFill>
              </a:rPr>
              <a:t>Inde</a:t>
            </a:r>
            <a:endParaRPr lang="fr-FR" b="0" dirty="0">
              <a:solidFill>
                <a:srgbClr val="FFFFFF"/>
              </a:solidFill>
              <a:effectLst/>
            </a:endParaRPr>
          </a:p>
          <a:p>
            <a:pPr marL="0" indent="0">
              <a:buNone/>
            </a:pPr>
            <a:endParaRPr lang="en-CA" sz="2000" dirty="0">
              <a:solidFill>
                <a:srgbClr val="FFFFFF"/>
              </a:solidFill>
            </a:endParaRPr>
          </a:p>
        </p:txBody>
      </p:sp>
    </p:spTree>
    <p:extLst>
      <p:ext uri="{BB962C8B-B14F-4D97-AF65-F5344CB8AC3E}">
        <p14:creationId xmlns:p14="http://schemas.microsoft.com/office/powerpoint/2010/main" val="49924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C5F44963-F78F-4F17-86B4-4EAA3536B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C9A35-A01A-828D-1947-8B7F09F90785}"/>
              </a:ext>
            </a:extLst>
          </p:cNvPr>
          <p:cNvSpPr>
            <a:spLocks noGrp="1"/>
          </p:cNvSpPr>
          <p:nvPr>
            <p:ph type="title"/>
          </p:nvPr>
        </p:nvSpPr>
        <p:spPr>
          <a:xfrm>
            <a:off x="1137035" y="609598"/>
            <a:ext cx="6587518" cy="1330841"/>
          </a:xfrm>
        </p:spPr>
        <p:txBody>
          <a:bodyPr>
            <a:normAutofit/>
          </a:bodyPr>
          <a:lstStyle/>
          <a:p>
            <a:pPr algn="ctr"/>
            <a:r>
              <a:rPr lang="fr-CA" b="1" dirty="0">
                <a:solidFill>
                  <a:schemeClr val="tx1">
                    <a:lumMod val="85000"/>
                    <a:lumOff val="15000"/>
                  </a:schemeClr>
                </a:solidFill>
              </a:rPr>
              <a:t>Approfondir les connaissances</a:t>
            </a:r>
            <a:endParaRPr lang="en-CA"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A26D756E-DE91-A09B-1281-F70B07E1C645}"/>
              </a:ext>
            </a:extLst>
          </p:cNvPr>
          <p:cNvSpPr>
            <a:spLocks noGrp="1"/>
          </p:cNvSpPr>
          <p:nvPr>
            <p:ph idx="1"/>
          </p:nvPr>
        </p:nvSpPr>
        <p:spPr>
          <a:xfrm>
            <a:off x="143933" y="1940439"/>
            <a:ext cx="9076267" cy="4765161"/>
          </a:xfrm>
        </p:spPr>
        <p:txBody>
          <a:bodyPr>
            <a:normAutofit/>
          </a:bodyPr>
          <a:lstStyle/>
          <a:p>
            <a:pPr marL="0" indent="0">
              <a:buNone/>
            </a:pPr>
            <a:r>
              <a:rPr lang="en-CA" sz="1600" dirty="0" err="1">
                <a:solidFill>
                  <a:schemeClr val="tx1">
                    <a:lumMod val="85000"/>
                    <a:lumOff val="15000"/>
                  </a:schemeClr>
                </a:solidFill>
              </a:rPr>
              <a:t>Reférez</a:t>
            </a:r>
            <a:r>
              <a:rPr lang="en-CA" sz="1600" dirty="0">
                <a:solidFill>
                  <a:schemeClr val="tx1">
                    <a:lumMod val="85000"/>
                    <a:lumOff val="15000"/>
                  </a:schemeClr>
                </a:solidFill>
              </a:rPr>
              <a:t>-vous à </a:t>
            </a:r>
            <a:r>
              <a:rPr lang="en-CA" sz="1600" dirty="0" err="1">
                <a:solidFill>
                  <a:schemeClr val="tx1">
                    <a:lumMod val="85000"/>
                    <a:lumOff val="15000"/>
                  </a:schemeClr>
                </a:solidFill>
              </a:rPr>
              <a:t>cet</a:t>
            </a:r>
            <a:r>
              <a:rPr lang="en-CA" sz="1600" dirty="0">
                <a:solidFill>
                  <a:schemeClr val="tx1">
                    <a:lumMod val="85000"/>
                    <a:lumOff val="15000"/>
                  </a:schemeClr>
                </a:solidFill>
              </a:rPr>
              <a:t> article pour </a:t>
            </a:r>
            <a:r>
              <a:rPr lang="en-CA" sz="1600" dirty="0" err="1">
                <a:solidFill>
                  <a:schemeClr val="tx1">
                    <a:lumMod val="85000"/>
                    <a:lumOff val="15000"/>
                  </a:schemeClr>
                </a:solidFill>
              </a:rPr>
              <a:t>une</a:t>
            </a:r>
            <a:r>
              <a:rPr lang="en-CA" sz="1600" dirty="0">
                <a:solidFill>
                  <a:schemeClr val="tx1">
                    <a:lumMod val="85000"/>
                    <a:lumOff val="15000"/>
                  </a:schemeClr>
                </a:solidFill>
              </a:rPr>
              <a:t> </a:t>
            </a:r>
            <a:r>
              <a:rPr lang="en-CA" sz="1600" dirty="0" err="1">
                <a:solidFill>
                  <a:schemeClr val="tx1">
                    <a:lumMod val="85000"/>
                    <a:lumOff val="15000"/>
                  </a:schemeClr>
                </a:solidFill>
              </a:rPr>
              <a:t>explorarion</a:t>
            </a:r>
            <a:r>
              <a:rPr lang="en-CA" sz="1600" dirty="0">
                <a:solidFill>
                  <a:schemeClr val="tx1">
                    <a:lumMod val="85000"/>
                    <a:lumOff val="15000"/>
                  </a:schemeClr>
                </a:solidFill>
              </a:rPr>
              <a:t> </a:t>
            </a:r>
            <a:r>
              <a:rPr lang="en-CA" sz="1600" dirty="0" err="1">
                <a:solidFill>
                  <a:schemeClr val="tx1">
                    <a:lumMod val="85000"/>
                    <a:lumOff val="15000"/>
                  </a:schemeClr>
                </a:solidFill>
              </a:rPr>
              <a:t>approfondie</a:t>
            </a:r>
            <a:r>
              <a:rPr lang="en-CA" sz="1600" dirty="0">
                <a:solidFill>
                  <a:schemeClr val="tx1">
                    <a:lumMod val="85000"/>
                    <a:lumOff val="15000"/>
                  </a:schemeClr>
                </a:solidFill>
              </a:rPr>
              <a:t>: </a:t>
            </a:r>
          </a:p>
          <a:p>
            <a:pPr marL="0" indent="0">
              <a:buNone/>
            </a:pPr>
            <a:r>
              <a:rPr lang="fr-FR" sz="1600" dirty="0">
                <a:solidFill>
                  <a:schemeClr val="tx1">
                    <a:lumMod val="85000"/>
                    <a:lumOff val="15000"/>
                  </a:schemeClr>
                </a:solidFill>
                <a:hlinkClick r:id="rId2"/>
              </a:rPr>
              <a:t>C’est la </a:t>
            </a:r>
            <a:r>
              <a:rPr lang="fr-FR" sz="1600" dirty="0" err="1">
                <a:solidFill>
                  <a:schemeClr val="tx1">
                    <a:lumMod val="85000"/>
                    <a:lumOff val="15000"/>
                  </a:schemeClr>
                </a:solidFill>
                <a:hlinkClick r:id="rId2"/>
              </a:rPr>
              <a:t>Divali</a:t>
            </a:r>
            <a:r>
              <a:rPr lang="fr-FR" sz="1600" dirty="0">
                <a:solidFill>
                  <a:schemeClr val="tx1">
                    <a:lumMod val="85000"/>
                    <a:lumOff val="15000"/>
                  </a:schemeClr>
                </a:solidFill>
                <a:hlinkClick r:id="rId2"/>
              </a:rPr>
              <a:t>, la fête des lumières! | MAJ | Radio-Canada</a:t>
            </a:r>
            <a:endParaRPr lang="fr-FR" sz="1600" b="0" dirty="0">
              <a:solidFill>
                <a:schemeClr val="tx1">
                  <a:lumMod val="85000"/>
                  <a:lumOff val="15000"/>
                </a:schemeClr>
              </a:solidFill>
              <a:effectLst/>
            </a:endParaRPr>
          </a:p>
          <a:p>
            <a:pPr marL="0" indent="0">
              <a:buNone/>
            </a:pPr>
            <a:br>
              <a:rPr lang="fr-FR" sz="1600" dirty="0">
                <a:solidFill>
                  <a:schemeClr val="tx1">
                    <a:lumMod val="85000"/>
                    <a:lumOff val="15000"/>
                  </a:schemeClr>
                </a:solidFill>
              </a:rPr>
            </a:br>
            <a:r>
              <a:rPr lang="fr-FR" sz="1600" dirty="0">
                <a:solidFill>
                  <a:schemeClr val="tx1">
                    <a:lumMod val="85000"/>
                    <a:lumOff val="15000"/>
                  </a:schemeClr>
                </a:solidFill>
              </a:rPr>
              <a:t>Notez les faits saillants de l’article pour revoir les mots importants:</a:t>
            </a:r>
          </a:p>
          <a:p>
            <a:pPr marL="0" indent="0">
              <a:buNone/>
            </a:pPr>
            <a:r>
              <a:rPr lang="fr-FR" sz="1600" b="1" dirty="0" err="1">
                <a:solidFill>
                  <a:schemeClr val="tx1">
                    <a:lumMod val="85000"/>
                    <a:lumOff val="15000"/>
                  </a:schemeClr>
                </a:solidFill>
              </a:rPr>
              <a:t>Diwali</a:t>
            </a:r>
            <a:r>
              <a:rPr lang="fr-FR" sz="1600" b="1" dirty="0">
                <a:solidFill>
                  <a:schemeClr val="tx1">
                    <a:lumMod val="85000"/>
                    <a:lumOff val="15000"/>
                  </a:schemeClr>
                </a:solidFill>
              </a:rPr>
              <a:t> :</a:t>
            </a:r>
            <a:r>
              <a:rPr lang="fr-FR" sz="1600" dirty="0">
                <a:solidFill>
                  <a:schemeClr val="tx1">
                    <a:lumMod val="85000"/>
                    <a:lumOff val="15000"/>
                  </a:schemeClr>
                </a:solidFill>
              </a:rPr>
              <a:t> </a:t>
            </a:r>
            <a:r>
              <a:rPr lang="fr-FR" sz="1600" dirty="0" err="1">
                <a:solidFill>
                  <a:schemeClr val="tx1">
                    <a:lumMod val="85000"/>
                    <a:lumOff val="15000"/>
                  </a:schemeClr>
                </a:solidFill>
              </a:rPr>
              <a:t>Diwali</a:t>
            </a:r>
            <a:r>
              <a:rPr lang="fr-FR" sz="1600" dirty="0">
                <a:solidFill>
                  <a:schemeClr val="tx1">
                    <a:lumMod val="85000"/>
                    <a:lumOff val="15000"/>
                  </a:schemeClr>
                </a:solidFill>
              </a:rPr>
              <a:t> est une </a:t>
            </a:r>
            <a:r>
              <a:rPr lang="fr-FR" sz="1600" b="1" dirty="0">
                <a:solidFill>
                  <a:schemeClr val="tx1">
                    <a:lumMod val="85000"/>
                    <a:lumOff val="15000"/>
                  </a:schemeClr>
                </a:solidFill>
              </a:rPr>
              <a:t>fête indienne très importante</a:t>
            </a:r>
            <a:r>
              <a:rPr lang="fr-FR" sz="1600" dirty="0">
                <a:solidFill>
                  <a:schemeClr val="tx1">
                    <a:lumMod val="85000"/>
                    <a:lumOff val="15000"/>
                  </a:schemeClr>
                </a:solidFill>
              </a:rPr>
              <a:t>, aussi appelée </a:t>
            </a:r>
            <a:r>
              <a:rPr lang="fr-FR" sz="1600" i="1" dirty="0">
                <a:solidFill>
                  <a:schemeClr val="tx1">
                    <a:lumMod val="85000"/>
                    <a:lumOff val="15000"/>
                  </a:schemeClr>
                </a:solidFill>
              </a:rPr>
              <a:t>la fête des lumières</a:t>
            </a:r>
            <a:r>
              <a:rPr lang="fr-FR" sz="1600" dirty="0">
                <a:solidFill>
                  <a:schemeClr val="tx1">
                    <a:lumMod val="85000"/>
                    <a:lumOff val="15000"/>
                  </a:schemeClr>
                </a:solidFill>
              </a:rPr>
              <a:t>. Pendant </a:t>
            </a:r>
            <a:r>
              <a:rPr lang="fr-FR" sz="1600" dirty="0" err="1">
                <a:solidFill>
                  <a:schemeClr val="tx1">
                    <a:lumMod val="85000"/>
                    <a:lumOff val="15000"/>
                  </a:schemeClr>
                </a:solidFill>
              </a:rPr>
              <a:t>Diwali</a:t>
            </a:r>
            <a:r>
              <a:rPr lang="fr-FR" sz="1600" dirty="0">
                <a:solidFill>
                  <a:schemeClr val="tx1">
                    <a:lumMod val="85000"/>
                    <a:lumOff val="15000"/>
                  </a:schemeClr>
                </a:solidFill>
              </a:rPr>
              <a:t>, les familles allument des lampes, décorent leur maison et célèbrent la victoire de la lumière sur l’obscurité et du bien sur le mal. C’est un moment de joie, de partage et de célébration.</a:t>
            </a:r>
          </a:p>
          <a:p>
            <a:pPr marL="0" indent="0">
              <a:buNone/>
            </a:pPr>
            <a:r>
              <a:rPr lang="fr-FR" sz="1600" b="1" dirty="0">
                <a:solidFill>
                  <a:schemeClr val="tx1">
                    <a:lumMod val="85000"/>
                    <a:lumOff val="15000"/>
                  </a:schemeClr>
                </a:solidFill>
              </a:rPr>
              <a:t>Diya :</a:t>
            </a:r>
            <a:r>
              <a:rPr lang="fr-FR" sz="1600" dirty="0">
                <a:solidFill>
                  <a:schemeClr val="tx1">
                    <a:lumMod val="85000"/>
                    <a:lumOff val="15000"/>
                  </a:schemeClr>
                </a:solidFill>
              </a:rPr>
              <a:t> Un </a:t>
            </a:r>
            <a:r>
              <a:rPr lang="fr-FR" sz="1600" dirty="0" err="1">
                <a:solidFill>
                  <a:schemeClr val="tx1">
                    <a:lumMod val="85000"/>
                    <a:lumOff val="15000"/>
                  </a:schemeClr>
                </a:solidFill>
              </a:rPr>
              <a:t>diya</a:t>
            </a:r>
            <a:r>
              <a:rPr lang="fr-FR" sz="1600" dirty="0">
                <a:solidFill>
                  <a:schemeClr val="tx1">
                    <a:lumMod val="85000"/>
                    <a:lumOff val="15000"/>
                  </a:schemeClr>
                </a:solidFill>
              </a:rPr>
              <a:t> est une </a:t>
            </a:r>
            <a:r>
              <a:rPr lang="fr-FR" sz="1600" b="1" dirty="0">
                <a:solidFill>
                  <a:schemeClr val="tx1">
                    <a:lumMod val="85000"/>
                    <a:lumOff val="15000"/>
                  </a:schemeClr>
                </a:solidFill>
              </a:rPr>
              <a:t>petite lampe en terre cuite</a:t>
            </a:r>
            <a:r>
              <a:rPr lang="fr-FR" sz="1600" dirty="0">
                <a:solidFill>
                  <a:schemeClr val="tx1">
                    <a:lumMod val="85000"/>
                    <a:lumOff val="15000"/>
                  </a:schemeClr>
                </a:solidFill>
              </a:rPr>
              <a:t>. On y met de l’huile et une mèche, puis on l’allume. Les </a:t>
            </a:r>
            <a:r>
              <a:rPr lang="fr-FR" sz="1600" dirty="0" err="1">
                <a:solidFill>
                  <a:schemeClr val="tx1">
                    <a:lumMod val="85000"/>
                    <a:lumOff val="15000"/>
                  </a:schemeClr>
                </a:solidFill>
              </a:rPr>
              <a:t>diyas</a:t>
            </a:r>
            <a:r>
              <a:rPr lang="fr-FR" sz="1600" dirty="0">
                <a:solidFill>
                  <a:schemeClr val="tx1">
                    <a:lumMod val="85000"/>
                    <a:lumOff val="15000"/>
                  </a:schemeClr>
                </a:solidFill>
              </a:rPr>
              <a:t> sont utilisés pendant </a:t>
            </a:r>
            <a:r>
              <a:rPr lang="fr-FR" sz="1600" dirty="0" err="1">
                <a:solidFill>
                  <a:schemeClr val="tx1">
                    <a:lumMod val="85000"/>
                    <a:lumOff val="15000"/>
                  </a:schemeClr>
                </a:solidFill>
              </a:rPr>
              <a:t>Diwali</a:t>
            </a:r>
            <a:r>
              <a:rPr lang="fr-FR" sz="1600" dirty="0">
                <a:solidFill>
                  <a:schemeClr val="tx1">
                    <a:lumMod val="85000"/>
                    <a:lumOff val="15000"/>
                  </a:schemeClr>
                </a:solidFill>
              </a:rPr>
              <a:t> pour apporter de la lumière et symboliser l’espoir et la paix.</a:t>
            </a:r>
          </a:p>
          <a:p>
            <a:pPr marL="0" indent="0">
              <a:buNone/>
            </a:pPr>
            <a:r>
              <a:rPr lang="fr-FR" sz="1600" b="1" dirty="0">
                <a:solidFill>
                  <a:schemeClr val="tx1">
                    <a:lumMod val="85000"/>
                    <a:lumOff val="15000"/>
                  </a:schemeClr>
                </a:solidFill>
              </a:rPr>
              <a:t>Rangoli</a:t>
            </a:r>
            <a:r>
              <a:rPr lang="fr-FR" sz="1600" dirty="0">
                <a:solidFill>
                  <a:schemeClr val="tx1">
                    <a:lumMod val="85000"/>
                    <a:lumOff val="15000"/>
                  </a:schemeClr>
                </a:solidFill>
              </a:rPr>
              <a:t> : Un rangoli est un </a:t>
            </a:r>
            <a:r>
              <a:rPr lang="fr-FR" sz="1600" b="1" dirty="0">
                <a:solidFill>
                  <a:schemeClr val="tx1">
                    <a:lumMod val="85000"/>
                    <a:lumOff val="15000"/>
                  </a:schemeClr>
                </a:solidFill>
              </a:rPr>
              <a:t>dessin décoratif fait au sol</a:t>
            </a:r>
            <a:r>
              <a:rPr lang="fr-FR" sz="1600" dirty="0">
                <a:solidFill>
                  <a:schemeClr val="tx1">
                    <a:lumMod val="85000"/>
                    <a:lumOff val="15000"/>
                  </a:schemeClr>
                </a:solidFill>
              </a:rPr>
              <a:t>, souvent à l’entrée de la maison. On le crée avec de la poudre colorée, du riz coloré, des pétales de fleurs ou du sable. Les rangolis servent à accueillir les invités et à porter chance.</a:t>
            </a:r>
          </a:p>
          <a:p>
            <a:pPr marL="0" indent="0">
              <a:buNone/>
            </a:pPr>
            <a:r>
              <a:rPr lang="fr-FR" sz="1600" dirty="0">
                <a:solidFill>
                  <a:schemeClr val="tx1">
                    <a:lumMod val="85000"/>
                    <a:lumOff val="15000"/>
                  </a:schemeClr>
                </a:solidFill>
              </a:rPr>
              <a:t>Voici un autre site pour approfondir la connaissance des mots ci-dessus pour vous et vos </a:t>
            </a:r>
            <a:r>
              <a:rPr lang="fr-CA" sz="1600" dirty="0">
                <a:solidFill>
                  <a:schemeClr val="tx1">
                    <a:lumMod val="85000"/>
                    <a:lumOff val="15000"/>
                  </a:schemeClr>
                </a:solidFill>
              </a:rPr>
              <a:t>élèves</a:t>
            </a:r>
            <a:r>
              <a:rPr lang="fr-FR" sz="1600" dirty="0">
                <a:solidFill>
                  <a:schemeClr val="tx1">
                    <a:lumMod val="85000"/>
                    <a:lumOff val="15000"/>
                  </a:schemeClr>
                </a:solidFill>
              </a:rPr>
              <a:t>: </a:t>
            </a:r>
          </a:p>
          <a:p>
            <a:pPr marL="0" indent="0">
              <a:buNone/>
            </a:pPr>
            <a:r>
              <a:rPr lang="fr-FR" sz="1600" dirty="0">
                <a:solidFill>
                  <a:schemeClr val="tx1">
                    <a:lumMod val="85000"/>
                    <a:lumOff val="15000"/>
                  </a:schemeClr>
                </a:solidFill>
              </a:rPr>
              <a:t> </a:t>
            </a:r>
            <a:r>
              <a:rPr lang="fr-FR" sz="1600" dirty="0" err="1">
                <a:solidFill>
                  <a:schemeClr val="tx1">
                    <a:lumMod val="85000"/>
                    <a:lumOff val="15000"/>
                  </a:schemeClr>
                </a:solidFill>
                <a:hlinkClick r:id="rId3"/>
              </a:rPr>
              <a:t>Diwali</a:t>
            </a:r>
            <a:r>
              <a:rPr lang="fr-FR" sz="1600" dirty="0">
                <a:solidFill>
                  <a:schemeClr val="tx1">
                    <a:lumMod val="85000"/>
                    <a:lumOff val="15000"/>
                  </a:schemeClr>
                </a:solidFill>
                <a:hlinkClick r:id="rId3"/>
              </a:rPr>
              <a:t>, fête des lumières - Statistique Canada</a:t>
            </a:r>
            <a:endParaRPr lang="fr-FR" sz="1600" dirty="0">
              <a:solidFill>
                <a:schemeClr val="tx1">
                  <a:lumMod val="85000"/>
                  <a:lumOff val="15000"/>
                </a:schemeClr>
              </a:solidFill>
            </a:endParaRPr>
          </a:p>
          <a:p>
            <a:pPr marL="0" indent="0">
              <a:buNone/>
            </a:pPr>
            <a:r>
              <a:rPr lang="fr-FR" sz="1600" b="1" dirty="0">
                <a:solidFill>
                  <a:schemeClr val="tx1">
                    <a:lumMod val="85000"/>
                    <a:lumOff val="15000"/>
                  </a:schemeClr>
                </a:solidFill>
              </a:rPr>
              <a:t>À Noter: </a:t>
            </a:r>
            <a:r>
              <a:rPr lang="fr-FR" sz="1600" b="1" dirty="0">
                <a:solidFill>
                  <a:schemeClr val="tx1">
                    <a:lumMod val="85000"/>
                    <a:lumOff val="15000"/>
                  </a:schemeClr>
                </a:solidFill>
                <a:effectLst/>
              </a:rPr>
              <a:t>IA a été utilisée pour chercher des définitions pour les mots indiqués.</a:t>
            </a:r>
            <a:endParaRPr lang="fr-FR" sz="1600" dirty="0">
              <a:solidFill>
                <a:schemeClr val="tx1">
                  <a:lumMod val="85000"/>
                  <a:lumOff val="15000"/>
                </a:schemeClr>
              </a:solidFill>
            </a:endParaRPr>
          </a:p>
          <a:p>
            <a:pPr marL="0" indent="0">
              <a:buNone/>
            </a:pPr>
            <a:endParaRPr lang="en-CA" sz="1100" dirty="0">
              <a:solidFill>
                <a:schemeClr val="tx1">
                  <a:lumMod val="85000"/>
                  <a:lumOff val="15000"/>
                </a:schemeClr>
              </a:solidFill>
            </a:endParaRPr>
          </a:p>
        </p:txBody>
      </p:sp>
      <p:sp>
        <p:nvSpPr>
          <p:cNvPr id="60" name="Freeform: Shape 59">
            <a:extLst>
              <a:ext uri="{FF2B5EF4-FFF2-40B4-BE49-F238E27FC236}">
                <a16:creationId xmlns:a16="http://schemas.microsoft.com/office/drawing/2014/main" id="{22BCA4C2-A213-404E-B14B-DA9A32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518" y="0"/>
            <a:ext cx="3687482" cy="6858000"/>
          </a:xfrm>
          <a:custGeom>
            <a:avLst/>
            <a:gdLst>
              <a:gd name="connsiteX0" fmla="*/ 1814929 w 4376835"/>
              <a:gd name="connsiteY0" fmla="*/ 0 h 6858000"/>
              <a:gd name="connsiteX1" fmla="*/ 4376835 w 4376835"/>
              <a:gd name="connsiteY1" fmla="*/ 0 h 6858000"/>
              <a:gd name="connsiteX2" fmla="*/ 4376835 w 4376835"/>
              <a:gd name="connsiteY2" fmla="*/ 6858000 h 6858000"/>
              <a:gd name="connsiteX3" fmla="*/ 0 w 4376835"/>
              <a:gd name="connsiteY3" fmla="*/ 6858000 h 6858000"/>
              <a:gd name="connsiteX4" fmla="*/ 2310 w 4376835"/>
              <a:gd name="connsiteY4" fmla="*/ 6853652 h 6858000"/>
              <a:gd name="connsiteX5" fmla="*/ 91006 w 4376835"/>
              <a:gd name="connsiteY5" fmla="*/ 6620968 h 6858000"/>
              <a:gd name="connsiteX6" fmla="*/ 81892 w 4376835"/>
              <a:gd name="connsiteY6" fmla="*/ 6435659 h 6858000"/>
              <a:gd name="connsiteX7" fmla="*/ 80998 w 4376835"/>
              <a:gd name="connsiteY7" fmla="*/ 6414855 h 6858000"/>
              <a:gd name="connsiteX8" fmla="*/ 75836 w 4376835"/>
              <a:gd name="connsiteY8" fmla="*/ 6409671 h 6858000"/>
              <a:gd name="connsiteX9" fmla="*/ 77989 w 4376835"/>
              <a:gd name="connsiteY9" fmla="*/ 6396556 h 6858000"/>
              <a:gd name="connsiteX10" fmla="*/ 77374 w 4376835"/>
              <a:gd name="connsiteY10" fmla="*/ 6392981 h 6858000"/>
              <a:gd name="connsiteX11" fmla="*/ 75036 w 4376835"/>
              <a:gd name="connsiteY11" fmla="*/ 6372572 h 6858000"/>
              <a:gd name="connsiteX12" fmla="*/ 99554 w 4376835"/>
              <a:gd name="connsiteY12" fmla="*/ 6331118 h 6858000"/>
              <a:gd name="connsiteX13" fmla="*/ 105442 w 4376835"/>
              <a:gd name="connsiteY13" fmla="*/ 6278374 h 6858000"/>
              <a:gd name="connsiteX14" fmla="*/ 172914 w 4376835"/>
              <a:gd name="connsiteY14" fmla="*/ 6144628 h 6858000"/>
              <a:gd name="connsiteX15" fmla="*/ 264181 w 4376835"/>
              <a:gd name="connsiteY15" fmla="*/ 5952072 h 6858000"/>
              <a:gd name="connsiteX16" fmla="*/ 423554 w 4376835"/>
              <a:gd name="connsiteY16" fmla="*/ 5679532 h 6858000"/>
              <a:gd name="connsiteX17" fmla="*/ 434055 w 4376835"/>
              <a:gd name="connsiteY17" fmla="*/ 5473593 h 6858000"/>
              <a:gd name="connsiteX18" fmla="*/ 403759 w 4376835"/>
              <a:gd name="connsiteY18" fmla="*/ 5215514 h 6858000"/>
              <a:gd name="connsiteX19" fmla="*/ 367284 w 4376835"/>
              <a:gd name="connsiteY19" fmla="*/ 5066430 h 6858000"/>
              <a:gd name="connsiteX20" fmla="*/ 317365 w 4376835"/>
              <a:gd name="connsiteY20" fmla="*/ 5016642 h 6858000"/>
              <a:gd name="connsiteX21" fmla="*/ 317834 w 4376835"/>
              <a:gd name="connsiteY21" fmla="*/ 5008528 h 6858000"/>
              <a:gd name="connsiteX22" fmla="*/ 317591 w 4376835"/>
              <a:gd name="connsiteY22" fmla="*/ 5008366 h 6858000"/>
              <a:gd name="connsiteX23" fmla="*/ 318532 w 4376835"/>
              <a:gd name="connsiteY23" fmla="*/ 5000689 h 6858000"/>
              <a:gd name="connsiteX24" fmla="*/ 326373 w 4376835"/>
              <a:gd name="connsiteY24" fmla="*/ 4962649 h 6858000"/>
              <a:gd name="connsiteX25" fmla="*/ 304517 w 4376835"/>
              <a:gd name="connsiteY25" fmla="*/ 4845612 h 6858000"/>
              <a:gd name="connsiteX26" fmla="*/ 312138 w 4376835"/>
              <a:gd name="connsiteY26" fmla="*/ 4821435 h 6858000"/>
              <a:gd name="connsiteX27" fmla="*/ 314669 w 4376835"/>
              <a:gd name="connsiteY27" fmla="*/ 4809154 h 6858000"/>
              <a:gd name="connsiteX28" fmla="*/ 318283 w 4376835"/>
              <a:gd name="connsiteY28" fmla="*/ 4805250 h 6858000"/>
              <a:gd name="connsiteX29" fmla="*/ 320547 w 4376835"/>
              <a:gd name="connsiteY29" fmla="*/ 4787345 h 6858000"/>
              <a:gd name="connsiteX30" fmla="*/ 319715 w 4376835"/>
              <a:gd name="connsiteY30" fmla="*/ 4785453 h 6858000"/>
              <a:gd name="connsiteX31" fmla="*/ 325649 w 4376835"/>
              <a:gd name="connsiteY31" fmla="*/ 4770073 h 6858000"/>
              <a:gd name="connsiteX32" fmla="*/ 335542 w 4376835"/>
              <a:gd name="connsiteY32" fmla="*/ 4756450 h 6858000"/>
              <a:gd name="connsiteX33" fmla="*/ 339391 w 4376835"/>
              <a:gd name="connsiteY33" fmla="*/ 4606479 h 6858000"/>
              <a:gd name="connsiteX34" fmla="*/ 385485 w 4376835"/>
              <a:gd name="connsiteY34" fmla="*/ 4470620 h 6858000"/>
              <a:gd name="connsiteX35" fmla="*/ 386474 w 4376835"/>
              <a:gd name="connsiteY35" fmla="*/ 4389388 h 6858000"/>
              <a:gd name="connsiteX36" fmla="*/ 365661 w 4376835"/>
              <a:gd name="connsiteY36" fmla="*/ 4365498 h 6858000"/>
              <a:gd name="connsiteX37" fmla="*/ 389339 w 4376835"/>
              <a:gd name="connsiteY37" fmla="*/ 4160513 h 6858000"/>
              <a:gd name="connsiteX38" fmla="*/ 385403 w 4376835"/>
              <a:gd name="connsiteY38" fmla="*/ 4109650 h 6858000"/>
              <a:gd name="connsiteX39" fmla="*/ 402327 w 4376835"/>
              <a:gd name="connsiteY39" fmla="*/ 4061824 h 6858000"/>
              <a:gd name="connsiteX40" fmla="*/ 396156 w 4376835"/>
              <a:gd name="connsiteY40" fmla="*/ 4043965 h 6858000"/>
              <a:gd name="connsiteX41" fmla="*/ 394868 w 4376835"/>
              <a:gd name="connsiteY41" fmla="*/ 4040920 h 6858000"/>
              <a:gd name="connsiteX42" fmla="*/ 394584 w 4376835"/>
              <a:gd name="connsiteY42" fmla="*/ 4028000 h 6858000"/>
              <a:gd name="connsiteX43" fmla="*/ 388418 w 4376835"/>
              <a:gd name="connsiteY43" fmla="*/ 4025270 h 6858000"/>
              <a:gd name="connsiteX44" fmla="*/ 383628 w 4376835"/>
              <a:gd name="connsiteY44" fmla="*/ 4006478 h 6858000"/>
              <a:gd name="connsiteX45" fmla="*/ 384802 w 4376835"/>
              <a:gd name="connsiteY45" fmla="*/ 3982442 h 6858000"/>
              <a:gd name="connsiteX46" fmla="*/ 397167 w 4376835"/>
              <a:gd name="connsiteY46" fmla="*/ 3867331 h 6858000"/>
              <a:gd name="connsiteX47" fmla="*/ 400691 w 4376835"/>
              <a:gd name="connsiteY47" fmla="*/ 3798966 h 6858000"/>
              <a:gd name="connsiteX48" fmla="*/ 395946 w 4376835"/>
              <a:gd name="connsiteY48" fmla="*/ 3773791 h 6858000"/>
              <a:gd name="connsiteX49" fmla="*/ 393410 w 4376835"/>
              <a:gd name="connsiteY49" fmla="*/ 3738098 h 6858000"/>
              <a:gd name="connsiteX50" fmla="*/ 384223 w 4376835"/>
              <a:gd name="connsiteY50" fmla="*/ 3675719 h 6858000"/>
              <a:gd name="connsiteX51" fmla="*/ 386290 w 4376835"/>
              <a:gd name="connsiteY51" fmla="*/ 3642763 h 6858000"/>
              <a:gd name="connsiteX52" fmla="*/ 382514 w 4376835"/>
              <a:gd name="connsiteY52" fmla="*/ 3624093 h 6858000"/>
              <a:gd name="connsiteX53" fmla="*/ 383976 w 4376835"/>
              <a:gd name="connsiteY53" fmla="*/ 3616602 h 6858000"/>
              <a:gd name="connsiteX54" fmla="*/ 385517 w 4376835"/>
              <a:gd name="connsiteY54" fmla="*/ 3591527 h 6858000"/>
              <a:gd name="connsiteX55" fmla="*/ 387146 w 4376835"/>
              <a:gd name="connsiteY55" fmla="*/ 3577241 h 6858000"/>
              <a:gd name="connsiteX56" fmla="*/ 388068 w 4376835"/>
              <a:gd name="connsiteY56" fmla="*/ 3571585 h 6858000"/>
              <a:gd name="connsiteX57" fmla="*/ 395496 w 4376835"/>
              <a:gd name="connsiteY57" fmla="*/ 3559720 h 6858000"/>
              <a:gd name="connsiteX58" fmla="*/ 394985 w 4376835"/>
              <a:gd name="connsiteY58" fmla="*/ 3543047 h 6858000"/>
              <a:gd name="connsiteX59" fmla="*/ 403028 w 4376835"/>
              <a:gd name="connsiteY59" fmla="*/ 3525651 h 6858000"/>
              <a:gd name="connsiteX60" fmla="*/ 398728 w 4376835"/>
              <a:gd name="connsiteY60" fmla="*/ 3520715 h 6858000"/>
              <a:gd name="connsiteX61" fmla="*/ 395530 w 4376835"/>
              <a:gd name="connsiteY61" fmla="*/ 3505412 h 6858000"/>
              <a:gd name="connsiteX62" fmla="*/ 402719 w 4376835"/>
              <a:gd name="connsiteY62" fmla="*/ 3493445 h 6858000"/>
              <a:gd name="connsiteX63" fmla="*/ 409328 w 4376835"/>
              <a:gd name="connsiteY63" fmla="*/ 3467406 h 6858000"/>
              <a:gd name="connsiteX64" fmla="*/ 409292 w 4376835"/>
              <a:gd name="connsiteY64" fmla="*/ 3460033 h 6858000"/>
              <a:gd name="connsiteX65" fmla="*/ 419755 w 4376835"/>
              <a:gd name="connsiteY65" fmla="*/ 3435495 h 6858000"/>
              <a:gd name="connsiteX66" fmla="*/ 430771 w 4376835"/>
              <a:gd name="connsiteY66" fmla="*/ 3395884 h 6858000"/>
              <a:gd name="connsiteX67" fmla="*/ 439140 w 4376835"/>
              <a:gd name="connsiteY67" fmla="*/ 3350083 h 6858000"/>
              <a:gd name="connsiteX68" fmla="*/ 446544 w 4376835"/>
              <a:gd name="connsiteY68" fmla="*/ 3337690 h 6858000"/>
              <a:gd name="connsiteX69" fmla="*/ 470731 w 4376835"/>
              <a:gd name="connsiteY69" fmla="*/ 3254519 h 6858000"/>
              <a:gd name="connsiteX70" fmla="*/ 477713 w 4376835"/>
              <a:gd name="connsiteY70" fmla="*/ 3231166 h 6858000"/>
              <a:gd name="connsiteX71" fmla="*/ 478087 w 4376835"/>
              <a:gd name="connsiteY71" fmla="*/ 3210262 h 6858000"/>
              <a:gd name="connsiteX72" fmla="*/ 473269 w 4376835"/>
              <a:gd name="connsiteY72" fmla="*/ 3204689 h 6858000"/>
              <a:gd name="connsiteX73" fmla="*/ 476207 w 4376835"/>
              <a:gd name="connsiteY73" fmla="*/ 3191713 h 6858000"/>
              <a:gd name="connsiteX74" fmla="*/ 475813 w 4376835"/>
              <a:gd name="connsiteY74" fmla="*/ 3188085 h 6858000"/>
              <a:gd name="connsiteX75" fmla="*/ 474728 w 4376835"/>
              <a:gd name="connsiteY75" fmla="*/ 3167471 h 6858000"/>
              <a:gd name="connsiteX76" fmla="*/ 501612 w 4376835"/>
              <a:gd name="connsiteY76" fmla="*/ 3127774 h 6858000"/>
              <a:gd name="connsiteX77" fmla="*/ 510667 w 4376835"/>
              <a:gd name="connsiteY77" fmla="*/ 3075380 h 6858000"/>
              <a:gd name="connsiteX78" fmla="*/ 582379 w 4376835"/>
              <a:gd name="connsiteY78" fmla="*/ 2882573 h 6858000"/>
              <a:gd name="connsiteX79" fmla="*/ 569744 w 4376835"/>
              <a:gd name="connsiteY79" fmla="*/ 2849169 h 6858000"/>
              <a:gd name="connsiteX80" fmla="*/ 590685 w 4376835"/>
              <a:gd name="connsiteY80" fmla="*/ 2768869 h 6858000"/>
              <a:gd name="connsiteX81" fmla="*/ 665292 w 4376835"/>
              <a:gd name="connsiteY81" fmla="*/ 2655182 h 6858000"/>
              <a:gd name="connsiteX82" fmla="*/ 705757 w 4376835"/>
              <a:gd name="connsiteY82" fmla="*/ 2507872 h 6858000"/>
              <a:gd name="connsiteX83" fmla="*/ 717932 w 4376835"/>
              <a:gd name="connsiteY83" fmla="*/ 2498916 h 6858000"/>
              <a:gd name="connsiteX84" fmla="*/ 727017 w 4376835"/>
              <a:gd name="connsiteY84" fmla="*/ 2486382 h 6858000"/>
              <a:gd name="connsiteX85" fmla="*/ 726741 w 4376835"/>
              <a:gd name="connsiteY85" fmla="*/ 2484113 h 6858000"/>
              <a:gd name="connsiteX86" fmla="*/ 733179 w 4376835"/>
              <a:gd name="connsiteY86" fmla="*/ 2467361 h 6858000"/>
              <a:gd name="connsiteX87" fmla="*/ 737364 w 4376835"/>
              <a:gd name="connsiteY87" fmla="*/ 2465156 h 6858000"/>
              <a:gd name="connsiteX88" fmla="*/ 742650 w 4376835"/>
              <a:gd name="connsiteY88" fmla="*/ 2454122 h 6858000"/>
              <a:gd name="connsiteX89" fmla="*/ 755408 w 4376835"/>
              <a:gd name="connsiteY89" fmla="*/ 2433619 h 6858000"/>
              <a:gd name="connsiteX90" fmla="*/ 755598 w 4376835"/>
              <a:gd name="connsiteY90" fmla="*/ 2428626 h 6858000"/>
              <a:gd name="connsiteX91" fmla="*/ 771418 w 4376835"/>
              <a:gd name="connsiteY91" fmla="*/ 2395899 h 6858000"/>
              <a:gd name="connsiteX92" fmla="*/ 770593 w 4376835"/>
              <a:gd name="connsiteY92" fmla="*/ 2394897 h 6858000"/>
              <a:gd name="connsiteX93" fmla="*/ 770497 w 4376835"/>
              <a:gd name="connsiteY93" fmla="*/ 2383267 h 6858000"/>
              <a:gd name="connsiteX94" fmla="*/ 772693 w 4376835"/>
              <a:gd name="connsiteY94" fmla="*/ 2362296 h 6858000"/>
              <a:gd name="connsiteX95" fmla="*/ 764846 w 4376835"/>
              <a:gd name="connsiteY95" fmla="*/ 2307129 h 6858000"/>
              <a:gd name="connsiteX96" fmla="*/ 781226 w 4376835"/>
              <a:gd name="connsiteY96" fmla="*/ 2272947 h 6858000"/>
              <a:gd name="connsiteX97" fmla="*/ 783960 w 4376835"/>
              <a:gd name="connsiteY97" fmla="*/ 2265753 h 6858000"/>
              <a:gd name="connsiteX98" fmla="*/ 783783 w 4376835"/>
              <a:gd name="connsiteY98" fmla="*/ 2265478 h 6858000"/>
              <a:gd name="connsiteX99" fmla="*/ 786206 w 4376835"/>
              <a:gd name="connsiteY99" fmla="*/ 2257630 h 6858000"/>
              <a:gd name="connsiteX100" fmla="*/ 788946 w 4376835"/>
              <a:gd name="connsiteY100" fmla="*/ 2252635 h 6858000"/>
              <a:gd name="connsiteX101" fmla="*/ 794250 w 4376835"/>
              <a:gd name="connsiteY101" fmla="*/ 2238675 h 6858000"/>
              <a:gd name="connsiteX102" fmla="*/ 794536 w 4376835"/>
              <a:gd name="connsiteY102" fmla="*/ 2233003 h 6858000"/>
              <a:gd name="connsiteX103" fmla="*/ 792429 w 4376835"/>
              <a:gd name="connsiteY103" fmla="*/ 2229498 h 6858000"/>
              <a:gd name="connsiteX104" fmla="*/ 793227 w 4376835"/>
              <a:gd name="connsiteY104" fmla="*/ 2228401 h 6858000"/>
              <a:gd name="connsiteX105" fmla="*/ 795299 w 4376835"/>
              <a:gd name="connsiteY105" fmla="*/ 2197903 h 6858000"/>
              <a:gd name="connsiteX106" fmla="*/ 808822 w 4376835"/>
              <a:gd name="connsiteY106" fmla="*/ 2134368 h 6858000"/>
              <a:gd name="connsiteX107" fmla="*/ 820138 w 4376835"/>
              <a:gd name="connsiteY107" fmla="*/ 2099989 h 6858000"/>
              <a:gd name="connsiteX108" fmla="*/ 847225 w 4376835"/>
              <a:gd name="connsiteY108" fmla="*/ 2003626 h 6858000"/>
              <a:gd name="connsiteX109" fmla="*/ 871446 w 4376835"/>
              <a:gd name="connsiteY109" fmla="*/ 1905232 h 6858000"/>
              <a:gd name="connsiteX110" fmla="*/ 866894 w 4376835"/>
              <a:gd name="connsiteY110" fmla="*/ 1846725 h 6858000"/>
              <a:gd name="connsiteX111" fmla="*/ 868241 w 4376835"/>
              <a:gd name="connsiteY111" fmla="*/ 1841071 h 6858000"/>
              <a:gd name="connsiteX112" fmla="*/ 875742 w 4376835"/>
              <a:gd name="connsiteY112" fmla="*/ 1828958 h 6858000"/>
              <a:gd name="connsiteX113" fmla="*/ 879192 w 4376835"/>
              <a:gd name="connsiteY113" fmla="*/ 1824953 h 6858000"/>
              <a:gd name="connsiteX114" fmla="*/ 882790 w 4376835"/>
              <a:gd name="connsiteY114" fmla="*/ 1817574 h 6858000"/>
              <a:gd name="connsiteX115" fmla="*/ 886658 w 4376835"/>
              <a:gd name="connsiteY115" fmla="*/ 1811329 h 6858000"/>
              <a:gd name="connsiteX116" fmla="*/ 908112 w 4376835"/>
              <a:gd name="connsiteY116" fmla="*/ 1782991 h 6858000"/>
              <a:gd name="connsiteX117" fmla="*/ 1021695 w 4376835"/>
              <a:gd name="connsiteY117" fmla="*/ 1753240 h 6858000"/>
              <a:gd name="connsiteX118" fmla="*/ 1109428 w 4376835"/>
              <a:gd name="connsiteY118" fmla="*/ 1570998 h 6858000"/>
              <a:gd name="connsiteX119" fmla="*/ 1250520 w 4376835"/>
              <a:gd name="connsiteY119" fmla="*/ 1425857 h 6858000"/>
              <a:gd name="connsiteX120" fmla="*/ 1397360 w 4376835"/>
              <a:gd name="connsiteY120" fmla="*/ 1313547 h 6858000"/>
              <a:gd name="connsiteX121" fmla="*/ 1496269 w 4376835"/>
              <a:gd name="connsiteY121" fmla="*/ 1094720 h 6858000"/>
              <a:gd name="connsiteX122" fmla="*/ 1516735 w 4376835"/>
              <a:gd name="connsiteY122" fmla="*/ 913489 h 6858000"/>
              <a:gd name="connsiteX123" fmla="*/ 1518279 w 4376835"/>
              <a:gd name="connsiteY123" fmla="*/ 802489 h 6858000"/>
              <a:gd name="connsiteX124" fmla="*/ 1589359 w 4376835"/>
              <a:gd name="connsiteY124" fmla="*/ 598702 h 6858000"/>
              <a:gd name="connsiteX125" fmla="*/ 1674468 w 4376835"/>
              <a:gd name="connsiteY125" fmla="*/ 380053 h 6858000"/>
              <a:gd name="connsiteX126" fmla="*/ 1713442 w 4376835"/>
              <a:gd name="connsiteY126" fmla="*/ 307108 h 6858000"/>
              <a:gd name="connsiteX127" fmla="*/ 1723372 w 4376835"/>
              <a:gd name="connsiteY127" fmla="*/ 277643 h 6858000"/>
              <a:gd name="connsiteX128" fmla="*/ 1740253 w 4376835"/>
              <a:gd name="connsiteY128" fmla="*/ 228503 h 6858000"/>
              <a:gd name="connsiteX129" fmla="*/ 1743263 w 4376835"/>
              <a:gd name="connsiteY129" fmla="*/ 182970 h 6858000"/>
              <a:gd name="connsiteX130" fmla="*/ 1761186 w 4376835"/>
              <a:gd name="connsiteY130" fmla="*/ 145367 h 6858000"/>
              <a:gd name="connsiteX131" fmla="*/ 1777775 w 4376835"/>
              <a:gd name="connsiteY131" fmla="*/ 148014 h 6858000"/>
              <a:gd name="connsiteX132" fmla="*/ 1792914 w 4376835"/>
              <a:gd name="connsiteY132" fmla="*/ 104094 h 6858000"/>
              <a:gd name="connsiteX133" fmla="*/ 1814516 w 4376835"/>
              <a:gd name="connsiteY133" fmla="*/ 36224 h 6858000"/>
              <a:gd name="connsiteX134" fmla="*/ 1821598 w 4376835"/>
              <a:gd name="connsiteY134" fmla="*/ 28008 h 6858000"/>
              <a:gd name="connsiteX135" fmla="*/ 1813947 w 4376835"/>
              <a:gd name="connsiteY135" fmla="*/ 11863 h 6858000"/>
              <a:gd name="connsiteX136" fmla="*/ 1814929 w 4376835"/>
              <a:gd name="connsiteY13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376835" h="6858000">
                <a:moveTo>
                  <a:pt x="1814929" y="0"/>
                </a:moveTo>
                <a:lnTo>
                  <a:pt x="4376835" y="0"/>
                </a:lnTo>
                <a:lnTo>
                  <a:pt x="4376835" y="6858000"/>
                </a:ln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cubicBezTo>
                  <a:pt x="444226" y="5585128"/>
                  <a:pt x="413383" y="5567997"/>
                  <a:pt x="434055" y="5473593"/>
                </a:cubicBezTo>
                <a:cubicBezTo>
                  <a:pt x="395274" y="5386145"/>
                  <a:pt x="472046" y="5302014"/>
                  <a:pt x="403759" y="5215514"/>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886658" y="1811329"/>
                </a:lnTo>
                <a:cubicBezTo>
                  <a:pt x="893642" y="1801193"/>
                  <a:pt x="900872" y="1791712"/>
                  <a:pt x="908112" y="1782991"/>
                </a:cubicBezTo>
                <a:cubicBezTo>
                  <a:pt x="901486" y="1764538"/>
                  <a:pt x="1045081" y="1767511"/>
                  <a:pt x="1021695" y="1753240"/>
                </a:cubicBezTo>
                <a:cubicBezTo>
                  <a:pt x="1050351" y="1710564"/>
                  <a:pt x="1079859" y="1626787"/>
                  <a:pt x="1109428" y="1570998"/>
                </a:cubicBezTo>
                <a:cubicBezTo>
                  <a:pt x="1095060" y="1528987"/>
                  <a:pt x="1220038" y="1416281"/>
                  <a:pt x="1250520" y="1425857"/>
                </a:cubicBezTo>
                <a:cubicBezTo>
                  <a:pt x="1270355" y="1392742"/>
                  <a:pt x="1375441" y="1360253"/>
                  <a:pt x="1397360" y="1313547"/>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2E1ADA1B-8E03-4FC1-9FF5-9A0071A5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4191" y="659630"/>
            <a:ext cx="3239494" cy="553459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Fireworks with solid fill">
            <a:extLst>
              <a:ext uri="{FF2B5EF4-FFF2-40B4-BE49-F238E27FC236}">
                <a16:creationId xmlns:a16="http://schemas.microsoft.com/office/drawing/2014/main" id="{13DF793D-2F34-2FB3-32A3-4982C7CC6F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9216" y="833519"/>
            <a:ext cx="1398990" cy="1398990"/>
          </a:xfrm>
          <a:prstGeom prst="rect">
            <a:avLst/>
          </a:prstGeom>
        </p:spPr>
      </p:pic>
      <p:pic>
        <p:nvPicPr>
          <p:cNvPr id="6" name="Picture 2">
            <a:extLst>
              <a:ext uri="{FF2B5EF4-FFF2-40B4-BE49-F238E27FC236}">
                <a16:creationId xmlns:a16="http://schemas.microsoft.com/office/drawing/2014/main" id="{30327D9B-8228-1ECB-0A8A-B18EBFE5A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772" r="4041" b="-1"/>
          <a:stretch>
            <a:fillRect/>
          </a:stretch>
        </p:blipFill>
        <p:spPr bwMode="auto">
          <a:xfrm>
            <a:off x="9601930" y="3536749"/>
            <a:ext cx="1376768" cy="1891184"/>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6">
            <a:extLst>
              <a:ext uri="{FF2B5EF4-FFF2-40B4-BE49-F238E27FC236}">
                <a16:creationId xmlns:a16="http://schemas.microsoft.com/office/drawing/2014/main" id="{C99D11B4-B61D-4ECC-AA3A-DE3A9B692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9196" y="6091709"/>
            <a:ext cx="1153127"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42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E27ED-6883-DD49-7541-84D3F978FBEF}"/>
              </a:ext>
            </a:extLst>
          </p:cNvPr>
          <p:cNvSpPr>
            <a:spLocks noGrp="1"/>
          </p:cNvSpPr>
          <p:nvPr>
            <p:ph type="title"/>
          </p:nvPr>
        </p:nvSpPr>
        <p:spPr>
          <a:xfrm>
            <a:off x="686834" y="1153572"/>
            <a:ext cx="3200400" cy="4461163"/>
          </a:xfrm>
        </p:spPr>
        <p:txBody>
          <a:bodyPr>
            <a:normAutofit/>
          </a:bodyPr>
          <a:lstStyle/>
          <a:p>
            <a:r>
              <a:rPr lang="fr-CA" dirty="0">
                <a:solidFill>
                  <a:srgbClr val="FFFFFF"/>
                </a:solidFill>
              </a:rPr>
              <a:t>Découvrir </a:t>
            </a:r>
            <a:r>
              <a:rPr lang="fr-CA" dirty="0" err="1">
                <a:solidFill>
                  <a:srgbClr val="FFFFFF"/>
                </a:solidFill>
              </a:rPr>
              <a:t>Diwali</a:t>
            </a:r>
            <a:r>
              <a:rPr lang="fr-CA" dirty="0">
                <a:solidFill>
                  <a:srgbClr val="FFFFFF"/>
                </a:solidFill>
              </a:rPr>
              <a:t> à travers les yeux de Gita</a:t>
            </a:r>
            <a:endParaRPr lang="en-CA"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591A1EC5-DF8A-F575-B19F-3870276C0E65}"/>
              </a:ext>
            </a:extLst>
          </p:cNvPr>
          <p:cNvSpPr>
            <a:spLocks noGrp="1"/>
          </p:cNvSpPr>
          <p:nvPr>
            <p:ph idx="1"/>
          </p:nvPr>
        </p:nvSpPr>
        <p:spPr>
          <a:xfrm>
            <a:off x="4447308" y="591344"/>
            <a:ext cx="6906491" cy="5585619"/>
          </a:xfrm>
        </p:spPr>
        <p:txBody>
          <a:bodyPr anchor="ctr">
            <a:normAutofit/>
          </a:bodyPr>
          <a:lstStyle/>
          <a:p>
            <a:pPr marL="0" indent="0" fontAlgn="base">
              <a:buNone/>
            </a:pPr>
            <a:endParaRPr lang="fr-FR" sz="2600" dirty="0"/>
          </a:p>
          <a:p>
            <a:pPr marL="0" indent="0">
              <a:buNone/>
            </a:pPr>
            <a:r>
              <a:rPr lang="en-CA" sz="2600" dirty="0" err="1"/>
              <a:t>Expliquer</a:t>
            </a:r>
            <a:r>
              <a:rPr lang="en-CA" sz="2600" dirty="0"/>
              <a:t> aux </a:t>
            </a:r>
            <a:r>
              <a:rPr lang="en-CA" sz="2600" dirty="0" err="1"/>
              <a:t>élèves</a:t>
            </a:r>
            <a:r>
              <a:rPr lang="en-CA" sz="2600" dirty="0"/>
              <a:t> </a:t>
            </a:r>
            <a:r>
              <a:rPr lang="fr-CA" sz="2600" dirty="0"/>
              <a:t>qu’ils vont voir une vidéo intitulée</a:t>
            </a:r>
            <a:r>
              <a:rPr lang="en-CA" sz="2600" dirty="0"/>
              <a:t>: </a:t>
            </a:r>
            <a:r>
              <a:rPr lang="fr-FR" sz="2600" i="1" dirty="0"/>
              <a:t>Des lumières pour Gita</a:t>
            </a:r>
            <a:r>
              <a:rPr lang="fr-FR" sz="2600" dirty="0"/>
              <a:t> (ONF). </a:t>
            </a:r>
            <a:endParaRPr lang="en-CA" sz="2600" dirty="0"/>
          </a:p>
          <a:p>
            <a:pPr marL="0" indent="0">
              <a:buNone/>
            </a:pPr>
            <a:r>
              <a:rPr lang="fr-FR" sz="2600" dirty="0"/>
              <a:t>Gita est une jeune fille qui a récemment déménagé d’un pays chaud vers un pays froid.</a:t>
            </a:r>
          </a:p>
          <a:p>
            <a:pPr marL="0" indent="0">
              <a:buNone/>
            </a:pPr>
            <a:r>
              <a:rPr lang="fr-FR" sz="2600" dirty="0"/>
              <a:t>Elle attend avec impatience </a:t>
            </a:r>
            <a:r>
              <a:rPr lang="fr-FR" sz="2600" b="1" dirty="0" err="1"/>
              <a:t>Diwali</a:t>
            </a:r>
            <a:r>
              <a:rPr lang="fr-FR" sz="2600" dirty="0"/>
              <a:t>, la fête des lumières, qu’elle célébrait toujours avec enthousiasme dans son pays d’origine.</a:t>
            </a:r>
            <a:endParaRPr lang="en-CA" sz="2600" dirty="0"/>
          </a:p>
          <a:p>
            <a:pPr marL="0" indent="0">
              <a:buNone/>
            </a:pPr>
            <a:r>
              <a:rPr lang="en-CA" sz="2600" dirty="0">
                <a:hlinkClick r:id="rId2"/>
              </a:rPr>
              <a:t>https://www.youtube.com/watch?v=kXmJ7bwwLr4</a:t>
            </a:r>
            <a:r>
              <a:rPr lang="en-CA" sz="2600" dirty="0"/>
              <a:t>  </a:t>
            </a:r>
          </a:p>
          <a:p>
            <a:pPr marL="0" indent="0">
              <a:buNone/>
            </a:pPr>
            <a:endParaRPr lang="en-CA" sz="2600" dirty="0"/>
          </a:p>
          <a:p>
            <a:pPr marL="0" indent="0">
              <a:buNone/>
            </a:pPr>
            <a:endParaRPr lang="en-CA" sz="2600" dirty="0"/>
          </a:p>
        </p:txBody>
      </p:sp>
    </p:spTree>
    <p:extLst>
      <p:ext uri="{BB962C8B-B14F-4D97-AF65-F5344CB8AC3E}">
        <p14:creationId xmlns:p14="http://schemas.microsoft.com/office/powerpoint/2010/main" val="20784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0C4CA-F640-7614-BB4B-1C82F782B63E}"/>
              </a:ext>
            </a:extLst>
          </p:cNvPr>
          <p:cNvSpPr>
            <a:spLocks noGrp="1"/>
          </p:cNvSpPr>
          <p:nvPr>
            <p:ph type="title"/>
          </p:nvPr>
        </p:nvSpPr>
        <p:spPr>
          <a:xfrm>
            <a:off x="686834" y="1153572"/>
            <a:ext cx="3200400" cy="4461163"/>
          </a:xfrm>
        </p:spPr>
        <p:txBody>
          <a:bodyPr>
            <a:normAutofit/>
          </a:bodyPr>
          <a:lstStyle/>
          <a:p>
            <a:r>
              <a:rPr lang="fr-CA">
                <a:solidFill>
                  <a:srgbClr val="FFFFFF"/>
                </a:solidFill>
              </a:rPr>
              <a:t>Après la vidéo</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F79CED4-F22D-BC44-72F4-EED14E9489C2}"/>
              </a:ext>
            </a:extLst>
          </p:cNvPr>
          <p:cNvSpPr>
            <a:spLocks noGrp="1"/>
          </p:cNvSpPr>
          <p:nvPr>
            <p:ph idx="1"/>
          </p:nvPr>
        </p:nvSpPr>
        <p:spPr>
          <a:xfrm>
            <a:off x="4447308" y="591344"/>
            <a:ext cx="7741644" cy="6121690"/>
          </a:xfrm>
        </p:spPr>
        <p:txBody>
          <a:bodyPr anchor="ctr">
            <a:normAutofit/>
          </a:bodyPr>
          <a:lstStyle/>
          <a:p>
            <a:pPr marL="0" indent="0">
              <a:buNone/>
            </a:pPr>
            <a:r>
              <a:rPr lang="fr-CA" sz="2000" dirty="0"/>
              <a:t>L</a:t>
            </a:r>
            <a:r>
              <a:rPr lang="en-CA" sz="2000" dirty="0"/>
              <a:t>’</a:t>
            </a:r>
            <a:r>
              <a:rPr lang="en-CA" sz="2000" dirty="0" err="1"/>
              <a:t>enseignant</a:t>
            </a:r>
            <a:r>
              <a:rPr lang="en-CA" sz="2000" dirty="0"/>
              <a:t> pose les questions </a:t>
            </a:r>
            <a:r>
              <a:rPr lang="en-CA" sz="2000" dirty="0" err="1"/>
              <a:t>suivantes</a:t>
            </a:r>
            <a:r>
              <a:rPr lang="en-CA" sz="2000" dirty="0"/>
              <a:t> aux </a:t>
            </a:r>
            <a:r>
              <a:rPr lang="en-CA" sz="2000" dirty="0" err="1"/>
              <a:t>élèves</a:t>
            </a:r>
            <a:r>
              <a:rPr lang="en-CA" sz="2000" dirty="0"/>
              <a:t>: </a:t>
            </a:r>
          </a:p>
          <a:p>
            <a:pPr marL="0" indent="0">
              <a:buNone/>
            </a:pPr>
            <a:endParaRPr lang="fr-FR" sz="2000" b="1" dirty="0"/>
          </a:p>
          <a:p>
            <a:pPr marL="0" indent="0">
              <a:buNone/>
            </a:pPr>
            <a:r>
              <a:rPr lang="fr-FR" sz="2000" dirty="0">
                <a:effectLst/>
              </a:rPr>
              <a:t>1) Qui est le personnage principal de l’histoire ?</a:t>
            </a:r>
            <a:endParaRPr lang="fr-FR" sz="2000" dirty="0"/>
          </a:p>
          <a:p>
            <a:pPr marL="0" indent="0">
              <a:buNone/>
            </a:pPr>
            <a:r>
              <a:rPr lang="fr-FR" sz="2000" dirty="0">
                <a:effectLst/>
              </a:rPr>
              <a:t>2) D’où vient Gita avant d’arriver dans son nouveau pays ?</a:t>
            </a:r>
            <a:endParaRPr lang="fr-FR" sz="2000" dirty="0"/>
          </a:p>
          <a:p>
            <a:pPr marL="0" indent="0">
              <a:buNone/>
            </a:pPr>
            <a:r>
              <a:rPr lang="fr-FR" sz="2000" dirty="0">
                <a:effectLst/>
              </a:rPr>
              <a:t>3) Quelle fête Gita veut-elle célébrer ?</a:t>
            </a:r>
            <a:endParaRPr lang="fr-FR" sz="2000" dirty="0"/>
          </a:p>
          <a:p>
            <a:pPr marL="0" indent="0">
              <a:buNone/>
            </a:pPr>
            <a:r>
              <a:rPr lang="fr-FR" sz="2000" dirty="0">
                <a:effectLst/>
              </a:rPr>
              <a:t>4) Pourquoi Gita est-elle déçue au début de l’histoire ?</a:t>
            </a:r>
            <a:endParaRPr lang="fr-FR" sz="2000" dirty="0"/>
          </a:p>
          <a:p>
            <a:pPr marL="0" indent="0">
              <a:buNone/>
            </a:pPr>
            <a:r>
              <a:rPr lang="fr-FR" sz="2000" dirty="0">
                <a:effectLst/>
              </a:rPr>
              <a:t>5) Qu’est-ce qui se passe à cause de la tempête de verglas ?</a:t>
            </a:r>
            <a:endParaRPr lang="fr-FR" sz="2000" dirty="0"/>
          </a:p>
          <a:p>
            <a:pPr marL="0" indent="0">
              <a:buNone/>
            </a:pPr>
            <a:r>
              <a:rPr lang="fr-FR" sz="2000" dirty="0">
                <a:effectLst/>
              </a:rPr>
              <a:t>6) Comment Gita se sent quand elle voit les rues glacées ?</a:t>
            </a:r>
            <a:endParaRPr lang="fr-FR" sz="2000" dirty="0"/>
          </a:p>
          <a:p>
            <a:pPr marL="0" indent="0">
              <a:buNone/>
            </a:pPr>
            <a:r>
              <a:rPr lang="fr-FR" sz="2000" dirty="0">
                <a:effectLst/>
              </a:rPr>
              <a:t>7) Qu’est-ce que Gita et sa famille font pour célébrer </a:t>
            </a:r>
            <a:r>
              <a:rPr lang="fr-FR" sz="2000" dirty="0" err="1">
                <a:effectLst/>
              </a:rPr>
              <a:t>Diwali</a:t>
            </a:r>
            <a:r>
              <a:rPr lang="fr-FR" sz="2000" dirty="0">
                <a:effectLst/>
              </a:rPr>
              <a:t> ?</a:t>
            </a:r>
            <a:endParaRPr lang="fr-FR" sz="2000" dirty="0"/>
          </a:p>
          <a:p>
            <a:pPr marL="0" indent="0">
              <a:buNone/>
            </a:pPr>
            <a:r>
              <a:rPr lang="fr-FR" sz="2000" dirty="0">
                <a:effectLst/>
              </a:rPr>
              <a:t>8) À ton avis, qu’est-ce que Gita apprend à la fin de l’histoire ?</a:t>
            </a:r>
            <a:endParaRPr lang="fr-FR" sz="2000" dirty="0"/>
          </a:p>
          <a:p>
            <a:pPr marL="0" indent="0">
              <a:buNone/>
            </a:pPr>
            <a:endParaRPr lang="fr-CA" sz="2000" dirty="0"/>
          </a:p>
        </p:txBody>
      </p:sp>
    </p:spTree>
    <p:extLst>
      <p:ext uri="{BB962C8B-B14F-4D97-AF65-F5344CB8AC3E}">
        <p14:creationId xmlns:p14="http://schemas.microsoft.com/office/powerpoint/2010/main" val="229646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wali diya oil lamp">
            <a:extLst>
              <a:ext uri="{FF2B5EF4-FFF2-40B4-BE49-F238E27FC236}">
                <a16:creationId xmlns:a16="http://schemas.microsoft.com/office/drawing/2014/main" id="{EFBF50F2-CB7A-0E1E-E122-AFE7F6DA7944}"/>
              </a:ext>
            </a:extLst>
          </p:cNvPr>
          <p:cNvPicPr>
            <a:picLocks noChangeAspect="1"/>
          </p:cNvPicPr>
          <p:nvPr/>
        </p:nvPicPr>
        <p:blipFill>
          <a:blip r:embed="rId2">
            <a:extLst>
              <a:ext uri="{28A0092B-C50C-407E-A947-70E740481C1C}">
                <a14:useLocalDpi xmlns:a14="http://schemas.microsoft.com/office/drawing/2010/main" val="0"/>
              </a:ext>
            </a:extLst>
          </a:blip>
          <a:srcRect r="17867" b="-1"/>
          <a:stretch>
            <a:fillRect/>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AB9AF3-FB25-BFAB-80B7-E2308AADC615}"/>
              </a:ext>
            </a:extLst>
          </p:cNvPr>
          <p:cNvSpPr>
            <a:spLocks noGrp="1"/>
          </p:cNvSpPr>
          <p:nvPr>
            <p:ph type="title"/>
          </p:nvPr>
        </p:nvSpPr>
        <p:spPr>
          <a:xfrm>
            <a:off x="7531610" y="365125"/>
            <a:ext cx="3822189" cy="1899912"/>
          </a:xfrm>
        </p:spPr>
        <p:txBody>
          <a:bodyPr>
            <a:normAutofit/>
          </a:bodyPr>
          <a:lstStyle/>
          <a:p>
            <a:pPr algn="ctr"/>
            <a:r>
              <a:rPr lang="en-CA" sz="4000" dirty="0"/>
              <a:t>Discussion </a:t>
            </a:r>
            <a:r>
              <a:rPr lang="en-CA" sz="4000" dirty="0" err="1"/>
              <a:t>guidée</a:t>
            </a:r>
            <a:r>
              <a:rPr lang="en-CA" sz="4000" dirty="0"/>
              <a:t>-inviter le partage </a:t>
            </a:r>
          </a:p>
        </p:txBody>
      </p:sp>
      <p:sp>
        <p:nvSpPr>
          <p:cNvPr id="3" name="Content Placeholder 2">
            <a:extLst>
              <a:ext uri="{FF2B5EF4-FFF2-40B4-BE49-F238E27FC236}">
                <a16:creationId xmlns:a16="http://schemas.microsoft.com/office/drawing/2014/main" id="{A27BE1B0-DC19-29FB-7DA2-8ED0DEBE053E}"/>
              </a:ext>
            </a:extLst>
          </p:cNvPr>
          <p:cNvSpPr>
            <a:spLocks noGrp="1"/>
          </p:cNvSpPr>
          <p:nvPr>
            <p:ph idx="1"/>
          </p:nvPr>
        </p:nvSpPr>
        <p:spPr>
          <a:xfrm>
            <a:off x="7531610" y="2434201"/>
            <a:ext cx="3822189" cy="3742762"/>
          </a:xfrm>
        </p:spPr>
        <p:txBody>
          <a:bodyPr>
            <a:normAutofit/>
          </a:bodyPr>
          <a:lstStyle/>
          <a:p>
            <a:pPr marL="0" indent="0" fontAlgn="base">
              <a:buNone/>
            </a:pPr>
            <a:r>
              <a:rPr lang="fr-FR" sz="2000" dirty="0"/>
              <a:t>Qui célèbre </a:t>
            </a:r>
            <a:r>
              <a:rPr lang="fr-FR" sz="2000" dirty="0" err="1"/>
              <a:t>Diwali</a:t>
            </a:r>
            <a:r>
              <a:rPr lang="fr-FR" sz="2000" dirty="0"/>
              <a:t> ? </a:t>
            </a:r>
          </a:p>
          <a:p>
            <a:pPr marL="0" indent="0" fontAlgn="base">
              <a:buNone/>
            </a:pPr>
            <a:r>
              <a:rPr lang="fr-FR" sz="2000" dirty="0"/>
              <a:t>Quelles activités fait-on pendant </a:t>
            </a:r>
            <a:r>
              <a:rPr lang="fr-FR" sz="2000" dirty="0" err="1"/>
              <a:t>Diwali</a:t>
            </a:r>
            <a:r>
              <a:rPr lang="fr-FR" sz="2000" dirty="0"/>
              <a:t> ? </a:t>
            </a:r>
          </a:p>
          <a:p>
            <a:pPr marL="0" indent="0" fontAlgn="base">
              <a:buNone/>
            </a:pPr>
            <a:r>
              <a:rPr lang="fr-FR" sz="2000" dirty="0"/>
              <a:t>Qu’est-ce que tu trouves beau dans cette fête ? </a:t>
            </a:r>
          </a:p>
          <a:p>
            <a:pPr marL="0" indent="0">
              <a:buNone/>
            </a:pPr>
            <a:r>
              <a:rPr lang="fr-FR" sz="2000" dirty="0"/>
              <a:t>Est-ce que cette fête ressemble-t-elle à une fête que tu connais ? </a:t>
            </a:r>
          </a:p>
          <a:p>
            <a:endParaRPr lang="en-CA" sz="2000" dirty="0"/>
          </a:p>
        </p:txBody>
      </p:sp>
    </p:spTree>
    <p:extLst>
      <p:ext uri="{BB962C8B-B14F-4D97-AF65-F5344CB8AC3E}">
        <p14:creationId xmlns:p14="http://schemas.microsoft.com/office/powerpoint/2010/main" val="219146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D59AF-2D59-D843-B1AF-0B9C40C117EE}"/>
              </a:ext>
            </a:extLst>
          </p:cNvPr>
          <p:cNvSpPr>
            <a:spLocks noGrp="1"/>
          </p:cNvSpPr>
          <p:nvPr>
            <p:ph type="title"/>
          </p:nvPr>
        </p:nvSpPr>
        <p:spPr>
          <a:xfrm>
            <a:off x="572493" y="238539"/>
            <a:ext cx="11047013" cy="1434415"/>
          </a:xfrm>
        </p:spPr>
        <p:txBody>
          <a:bodyPr anchor="b">
            <a:normAutofit/>
          </a:bodyPr>
          <a:lstStyle/>
          <a:p>
            <a:r>
              <a:rPr lang="fr-CA" sz="5400"/>
              <a:t>Pendant les discussions</a:t>
            </a:r>
            <a:endParaRPr lang="en-CA" sz="5400"/>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speech bubble on blue background">
            <a:extLst>
              <a:ext uri="{FF2B5EF4-FFF2-40B4-BE49-F238E27FC236}">
                <a16:creationId xmlns:a16="http://schemas.microsoft.com/office/drawing/2014/main" id="{32187A62-5F52-D09C-54A1-A147ABB1A5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4C13CB9B-E171-18A0-0F53-F8D0AAF336CA}"/>
              </a:ext>
            </a:extLst>
          </p:cNvPr>
          <p:cNvSpPr>
            <a:spLocks noGrp="1"/>
          </p:cNvSpPr>
          <p:nvPr>
            <p:ph idx="1"/>
          </p:nvPr>
        </p:nvSpPr>
        <p:spPr>
          <a:xfrm>
            <a:off x="4905955" y="2071316"/>
            <a:ext cx="6713552" cy="4114800"/>
          </a:xfrm>
        </p:spPr>
        <p:txBody>
          <a:bodyPr anchor="t">
            <a:normAutofit/>
          </a:bodyPr>
          <a:lstStyle/>
          <a:p>
            <a:pPr marL="0" indent="0">
              <a:buNone/>
            </a:pPr>
            <a:r>
              <a:rPr lang="fr-FR" sz="2200">
                <a:effectLst/>
              </a:rPr>
              <a:t>Les enseignants peuvent se concentrer sur trois dimensions essentielles lors de la communication orale:</a:t>
            </a:r>
            <a:endParaRPr lang="fr-FR" sz="2200"/>
          </a:p>
          <a:p>
            <a:r>
              <a:rPr lang="fr-FR" sz="2200" b="1">
                <a:effectLst/>
              </a:rPr>
              <a:t>Compréhension</a:t>
            </a:r>
            <a:r>
              <a:rPr lang="fr-FR" sz="2200">
                <a:effectLst/>
              </a:rPr>
              <a:t> : L’élève comprend-il les questions, les consignes et les idées principales ? Dans la vidéo ? Lors du partage ? </a:t>
            </a:r>
            <a:endParaRPr lang="fr-FR" sz="2200"/>
          </a:p>
          <a:p>
            <a:r>
              <a:rPr lang="fr-FR" sz="2200" b="1">
                <a:effectLst/>
              </a:rPr>
              <a:t>Expression orale</a:t>
            </a:r>
            <a:r>
              <a:rPr lang="fr-FR" sz="2200" b="1"/>
              <a:t>: </a:t>
            </a:r>
            <a:r>
              <a:rPr lang="fr-FR" sz="2200">
                <a:effectLst/>
              </a:rPr>
              <a:t>L’élève formule-t-il des phrases simples, utilise-t-il le vocabulaire appris, essaie-t-il de se faire comprendre ?</a:t>
            </a:r>
            <a:endParaRPr lang="fr-FR" sz="2200"/>
          </a:p>
          <a:p>
            <a:r>
              <a:rPr lang="fr-FR" sz="2200" b="1">
                <a:effectLst/>
              </a:rPr>
              <a:t>Interaction</a:t>
            </a:r>
            <a:r>
              <a:rPr lang="fr-FR" sz="2200" b="1"/>
              <a:t>: </a:t>
            </a:r>
            <a:r>
              <a:rPr lang="fr-FR" sz="2200">
                <a:effectLst/>
              </a:rPr>
              <a:t>L’élève écoute-t-il les autres, répond-il de façon appropriée, participe-t-il activement ?</a:t>
            </a:r>
            <a:endParaRPr lang="fr-FR" sz="2200"/>
          </a:p>
          <a:p>
            <a:endParaRPr lang="en-CA" sz="2200"/>
          </a:p>
        </p:txBody>
      </p:sp>
    </p:spTree>
    <p:extLst>
      <p:ext uri="{BB962C8B-B14F-4D97-AF65-F5344CB8AC3E}">
        <p14:creationId xmlns:p14="http://schemas.microsoft.com/office/powerpoint/2010/main" val="26729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659</Words>
  <Application>Microsoft Office PowerPoint</Application>
  <PresentationFormat>Widescreen</PresentationFormat>
  <Paragraphs>63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Découvrir Diwali: La fête des lumières </vt:lpstr>
      <vt:lpstr>Objectifs d’apprentissage </vt:lpstr>
      <vt:lpstr>Vocabulaire clé </vt:lpstr>
      <vt:lpstr>Approfondir les connaissances</vt:lpstr>
      <vt:lpstr>Découvrir Diwali à travers les yeux de Gita</vt:lpstr>
      <vt:lpstr>Après la vidéo</vt:lpstr>
      <vt:lpstr>Discussion guidée-inviter le partage </vt:lpstr>
      <vt:lpstr>Pendant les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Cecile Robertson</dc:creator>
  <cp:lastModifiedBy>Cecile Robertson</cp:lastModifiedBy>
  <cp:revision>1</cp:revision>
  <dcterms:created xsi:type="dcterms:W3CDTF">2026-03-18T17:47:07Z</dcterms:created>
  <dcterms:modified xsi:type="dcterms:W3CDTF">2026-03-18T18:50:06Z</dcterms:modified>
</cp:coreProperties>
</file>