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1045F-5862-485E-8C14-BBAF2BF79DAB}" v="41" dt="2026-03-18T19:31:36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">
      <pc:chgData name="Cecile Robertson" userId="60d9e854ded97a0d" providerId="LiveId" clId="{65D81530-A6A4-40A2-9A62-26A0E2A241CD}" dt="2026-03-18T19:34:07.650" v="615" actId="14100"/>
      <pc:docMkLst>
        <pc:docMk/>
      </pc:docMkLst>
      <pc:sldChg chg="addSp delSp modSp mod setBg">
        <pc:chgData name="Cecile Robertson" userId="60d9e854ded97a0d" providerId="LiveId" clId="{65D81530-A6A4-40A2-9A62-26A0E2A241CD}" dt="2026-03-18T19:32:23.818" v="574" actId="20577"/>
        <pc:sldMkLst>
          <pc:docMk/>
          <pc:sldMk cId="1086065523" sldId="256"/>
        </pc:sldMkLst>
        <pc:spChg chg="mod ord">
          <ac:chgData name="Cecile Robertson" userId="60d9e854ded97a0d" providerId="LiveId" clId="{65D81530-A6A4-40A2-9A62-26A0E2A241CD}" dt="2026-03-18T19:32:23.818" v="574" actId="20577"/>
          <ac:spMkLst>
            <pc:docMk/>
            <pc:sldMk cId="1086065523" sldId="256"/>
            <ac:spMk id="2" creationId="{ABE945A1-0952-1C96-20C1-C3DFE21E40DA}"/>
          </ac:spMkLst>
        </pc:spChg>
        <pc:spChg chg="mod ord">
          <ac:chgData name="Cecile Robertson" userId="60d9e854ded97a0d" providerId="LiveId" clId="{65D81530-A6A4-40A2-9A62-26A0E2A241CD}" dt="2026-03-18T18:58:51.623" v="85" actId="27636"/>
          <ac:spMkLst>
            <pc:docMk/>
            <pc:sldMk cId="1086065523" sldId="256"/>
            <ac:spMk id="3" creationId="{E7454BB8-8DFB-0E1D-32E0-F8FB4A519CC0}"/>
          </ac:spMkLst>
        </pc:spChg>
        <pc:spChg chg="add del">
          <ac:chgData name="Cecile Robertson" userId="60d9e854ded97a0d" providerId="LiveId" clId="{65D81530-A6A4-40A2-9A62-26A0E2A241CD}" dt="2026-03-18T18:57:41.228" v="59" actId="26606"/>
          <ac:spMkLst>
            <pc:docMk/>
            <pc:sldMk cId="1086065523" sldId="256"/>
            <ac:spMk id="11" creationId="{17891482-C38A-4F0C-8183-0121632F0E47}"/>
          </ac:spMkLst>
        </pc:spChg>
        <pc:spChg chg="add del">
          <ac:chgData name="Cecile Robertson" userId="60d9e854ded97a0d" providerId="LiveId" clId="{65D81530-A6A4-40A2-9A62-26A0E2A241CD}" dt="2026-03-18T18:57:41.228" v="59" actId="26606"/>
          <ac:spMkLst>
            <pc:docMk/>
            <pc:sldMk cId="1086065523" sldId="256"/>
            <ac:spMk id="13" creationId="{DA4B6E73-2318-4814-8EB1-306D53723691}"/>
          </ac:spMkLst>
        </pc:spChg>
        <pc:spChg chg="add del">
          <ac:chgData name="Cecile Robertson" userId="60d9e854ded97a0d" providerId="LiveId" clId="{65D81530-A6A4-40A2-9A62-26A0E2A241CD}" dt="2026-03-18T18:57:45.041" v="61" actId="26606"/>
          <ac:spMkLst>
            <pc:docMk/>
            <pc:sldMk cId="1086065523" sldId="256"/>
            <ac:spMk id="15" creationId="{394842B0-684D-44CC-B4BC-D13331CFD290}"/>
          </ac:spMkLst>
        </pc:spChg>
        <pc:spChg chg="add del">
          <ac:chgData name="Cecile Robertson" userId="60d9e854ded97a0d" providerId="LiveId" clId="{65D81530-A6A4-40A2-9A62-26A0E2A241CD}" dt="2026-03-18T18:57:45.041" v="61" actId="26606"/>
          <ac:spMkLst>
            <pc:docMk/>
            <pc:sldMk cId="1086065523" sldId="256"/>
            <ac:spMk id="16" creationId="{4C2A3DC3-F495-4B99-9FF3-3FB30D63235E}"/>
          </ac:spMkLst>
        </pc:spChg>
        <pc:spChg chg="add del">
          <ac:chgData name="Cecile Robertson" userId="60d9e854ded97a0d" providerId="LiveId" clId="{65D81530-A6A4-40A2-9A62-26A0E2A241CD}" dt="2026-03-18T18:57:56.245" v="65" actId="26606"/>
          <ac:spMkLst>
            <pc:docMk/>
            <pc:sldMk cId="1086065523" sldId="256"/>
            <ac:spMk id="17" creationId="{8ED94938-268E-4C0A-A08A-B3980C78BAEB}"/>
          </ac:spMkLst>
        </pc:spChg>
        <pc:spChg chg="add del">
          <ac:chgData name="Cecile Robertson" userId="60d9e854ded97a0d" providerId="LiveId" clId="{65D81530-A6A4-40A2-9A62-26A0E2A241CD}" dt="2026-03-18T18:57:56.245" v="65" actId="26606"/>
          <ac:spMkLst>
            <pc:docMk/>
            <pc:sldMk cId="1086065523" sldId="256"/>
            <ac:spMk id="18" creationId="{D55CA618-78A6-47F6-B865-E9315164FB49}"/>
          </ac:spMkLst>
        </pc:spChg>
        <pc:spChg chg="add">
          <ac:chgData name="Cecile Robertson" userId="60d9e854ded97a0d" providerId="LiveId" clId="{65D81530-A6A4-40A2-9A62-26A0E2A241CD}" dt="2026-03-18T18:57:56.251" v="66" actId="26606"/>
          <ac:spMkLst>
            <pc:docMk/>
            <pc:sldMk cId="1086065523" sldId="256"/>
            <ac:spMk id="22" creationId="{EA40ED7B-02D7-4271-9F9D-587A8F50EFCD}"/>
          </ac:spMkLst>
        </pc:spChg>
        <pc:spChg chg="add">
          <ac:chgData name="Cecile Robertson" userId="60d9e854ded97a0d" providerId="LiveId" clId="{65D81530-A6A4-40A2-9A62-26A0E2A241CD}" dt="2026-03-18T18:57:56.251" v="66" actId="26606"/>
          <ac:spMkLst>
            <pc:docMk/>
            <pc:sldMk cId="1086065523" sldId="256"/>
            <ac:spMk id="23" creationId="{B339E2EE-E295-4C0B-8F17-950DE238C195}"/>
          </ac:spMkLst>
        </pc:spChg>
        <pc:grpChg chg="add del">
          <ac:chgData name="Cecile Robertson" userId="60d9e854ded97a0d" providerId="LiveId" clId="{65D81530-A6A4-40A2-9A62-26A0E2A241CD}" dt="2026-03-18T18:57:56.245" v="65" actId="26606"/>
          <ac:grpSpMkLst>
            <pc:docMk/>
            <pc:sldMk cId="1086065523" sldId="256"/>
            <ac:grpSpMk id="19" creationId="{B83D307E-DF68-43F8-97CE-0AAE950A7129}"/>
          </ac:grpSpMkLst>
        </pc:grpChg>
        <pc:picChg chg="add mod ord">
          <ac:chgData name="Cecile Robertson" userId="60d9e854ded97a0d" providerId="LiveId" clId="{65D81530-A6A4-40A2-9A62-26A0E2A241CD}" dt="2026-03-18T18:58:57.053" v="87" actId="1076"/>
          <ac:picMkLst>
            <pc:docMk/>
            <pc:sldMk cId="1086065523" sldId="256"/>
            <ac:picMk id="4" creationId="{797C27D7-F043-EE1A-60FE-92BDF003C472}"/>
          </ac:picMkLst>
        </pc:picChg>
        <pc:picChg chg="add mod">
          <ac:chgData name="Cecile Robertson" userId="60d9e854ded97a0d" providerId="LiveId" clId="{65D81530-A6A4-40A2-9A62-26A0E2A241CD}" dt="2026-03-18T18:59:03.942" v="90" actId="14100"/>
          <ac:picMkLst>
            <pc:docMk/>
            <pc:sldMk cId="1086065523" sldId="256"/>
            <ac:picMk id="6" creationId="{E32C4E70-709D-8EE1-27E2-23222BECDB14}"/>
          </ac:picMkLst>
        </pc:picChg>
      </pc:sldChg>
      <pc:sldChg chg="addSp modSp new mod setBg">
        <pc:chgData name="Cecile Robertson" userId="60d9e854ded97a0d" providerId="LiveId" clId="{65D81530-A6A4-40A2-9A62-26A0E2A241CD}" dt="2026-03-18T19:06:36.403" v="124" actId="14100"/>
        <pc:sldMkLst>
          <pc:docMk/>
          <pc:sldMk cId="1754580655" sldId="257"/>
        </pc:sldMkLst>
        <pc:spChg chg="mod">
          <ac:chgData name="Cecile Robertson" userId="60d9e854ded97a0d" providerId="LiveId" clId="{65D81530-A6A4-40A2-9A62-26A0E2A241CD}" dt="2026-03-18T19:06:13.942" v="116" actId="26606"/>
          <ac:spMkLst>
            <pc:docMk/>
            <pc:sldMk cId="1754580655" sldId="257"/>
            <ac:spMk id="2" creationId="{426FFABD-1D6A-DFF4-2AA2-10D944F49837}"/>
          </ac:spMkLst>
        </pc:spChg>
        <pc:spChg chg="mod">
          <ac:chgData name="Cecile Robertson" userId="60d9e854ded97a0d" providerId="LiveId" clId="{65D81530-A6A4-40A2-9A62-26A0E2A241CD}" dt="2026-03-18T19:06:36.403" v="124" actId="14100"/>
          <ac:spMkLst>
            <pc:docMk/>
            <pc:sldMk cId="1754580655" sldId="257"/>
            <ac:spMk id="3" creationId="{E1F14078-4D96-00A1-0A7B-D361EED3E44A}"/>
          </ac:spMkLst>
        </pc:spChg>
        <pc:spChg chg="add">
          <ac:chgData name="Cecile Robertson" userId="60d9e854ded97a0d" providerId="LiveId" clId="{65D81530-A6A4-40A2-9A62-26A0E2A241CD}" dt="2026-03-18T19:06:13.942" v="116" actId="26606"/>
          <ac:spMkLst>
            <pc:docMk/>
            <pc:sldMk cId="1754580655" sldId="257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9:06:13.942" v="116" actId="26606"/>
          <ac:spMkLst>
            <pc:docMk/>
            <pc:sldMk cId="1754580655" sldId="257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9:06:13.942" v="116" actId="26606"/>
          <ac:spMkLst>
            <pc:docMk/>
            <pc:sldMk cId="1754580655" sldId="257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9:08:40.631" v="151" actId="5793"/>
        <pc:sldMkLst>
          <pc:docMk/>
          <pc:sldMk cId="135132250" sldId="258"/>
        </pc:sldMkLst>
        <pc:spChg chg="mod">
          <ac:chgData name="Cecile Robertson" userId="60d9e854ded97a0d" providerId="LiveId" clId="{65D81530-A6A4-40A2-9A62-26A0E2A241CD}" dt="2026-03-18T19:08:34.311" v="150" actId="122"/>
          <ac:spMkLst>
            <pc:docMk/>
            <pc:sldMk cId="135132250" sldId="258"/>
            <ac:spMk id="2" creationId="{F946DA1D-0245-0860-1FA7-8ADBC312D290}"/>
          </ac:spMkLst>
        </pc:spChg>
        <pc:spChg chg="mod ord">
          <ac:chgData name="Cecile Robertson" userId="60d9e854ded97a0d" providerId="LiveId" clId="{65D81530-A6A4-40A2-9A62-26A0E2A241CD}" dt="2026-03-18T19:08:40.631" v="151" actId="5793"/>
          <ac:spMkLst>
            <pc:docMk/>
            <pc:sldMk cId="135132250" sldId="258"/>
            <ac:spMk id="3" creationId="{3AECE370-651E-7DB6-8754-2B234D0C83EF}"/>
          </ac:spMkLst>
        </pc:spChg>
        <pc:spChg chg="add">
          <ac:chgData name="Cecile Robertson" userId="60d9e854ded97a0d" providerId="LiveId" clId="{65D81530-A6A4-40A2-9A62-26A0E2A241CD}" dt="2026-03-18T19:08:21.097" v="147" actId="26606"/>
          <ac:spMkLst>
            <pc:docMk/>
            <pc:sldMk cId="135132250" sldId="258"/>
            <ac:spMk id="12" creationId="{5AC1364A-3E3D-4F0D-8776-78AF3A270DD6}"/>
          </ac:spMkLst>
        </pc:spChg>
        <pc:spChg chg="add">
          <ac:chgData name="Cecile Robertson" userId="60d9e854ded97a0d" providerId="LiveId" clId="{65D81530-A6A4-40A2-9A62-26A0E2A241CD}" dt="2026-03-18T19:08:21.097" v="147" actId="26606"/>
          <ac:spMkLst>
            <pc:docMk/>
            <pc:sldMk cId="135132250" sldId="258"/>
            <ac:spMk id="14" creationId="{3FCFB1DE-0B7E-48CC-BA90-B2AB0889F9D6}"/>
          </ac:spMkLst>
        </pc:spChg>
        <pc:picChg chg="add mod">
          <ac:chgData name="Cecile Robertson" userId="60d9e854ded97a0d" providerId="LiveId" clId="{65D81530-A6A4-40A2-9A62-26A0E2A241CD}" dt="2026-03-18T19:08:29.042" v="149" actId="1076"/>
          <ac:picMkLst>
            <pc:docMk/>
            <pc:sldMk cId="135132250" sldId="258"/>
            <ac:picMk id="5" creationId="{DDFDBA9B-28DF-C484-9438-CBAA996AEDD1}"/>
          </ac:picMkLst>
        </pc:picChg>
        <pc:picChg chg="add mod">
          <ac:chgData name="Cecile Robertson" userId="60d9e854ded97a0d" providerId="LiveId" clId="{65D81530-A6A4-40A2-9A62-26A0E2A241CD}" dt="2026-03-18T19:08:21.097" v="147" actId="26606"/>
          <ac:picMkLst>
            <pc:docMk/>
            <pc:sldMk cId="135132250" sldId="258"/>
            <ac:picMk id="7" creationId="{3B6975F6-17A6-5ABF-ACF1-2D97BE9FEFBE}"/>
          </ac:picMkLst>
        </pc:picChg>
      </pc:sldChg>
      <pc:sldChg chg="addSp modSp new mod setBg">
        <pc:chgData name="Cecile Robertson" userId="60d9e854ded97a0d" providerId="LiveId" clId="{65D81530-A6A4-40A2-9A62-26A0E2A241CD}" dt="2026-03-18T19:21:59.379" v="406" actId="113"/>
        <pc:sldMkLst>
          <pc:docMk/>
          <pc:sldMk cId="870631520" sldId="259"/>
        </pc:sldMkLst>
        <pc:spChg chg="mod">
          <ac:chgData name="Cecile Robertson" userId="60d9e854ded97a0d" providerId="LiveId" clId="{65D81530-A6A4-40A2-9A62-26A0E2A241CD}" dt="2026-03-18T19:20:18.246" v="344" actId="26606"/>
          <ac:spMkLst>
            <pc:docMk/>
            <pc:sldMk cId="870631520" sldId="259"/>
            <ac:spMk id="2" creationId="{34E796B3-D583-EC90-5935-862D532CF8BF}"/>
          </ac:spMkLst>
        </pc:spChg>
        <pc:spChg chg="mod">
          <ac:chgData name="Cecile Robertson" userId="60d9e854ded97a0d" providerId="LiveId" clId="{65D81530-A6A4-40A2-9A62-26A0E2A241CD}" dt="2026-03-18T19:21:59.379" v="406" actId="113"/>
          <ac:spMkLst>
            <pc:docMk/>
            <pc:sldMk cId="870631520" sldId="259"/>
            <ac:spMk id="3" creationId="{C609C501-EBC0-5EA7-78FC-6F8F0EEA6772}"/>
          </ac:spMkLst>
        </pc:spChg>
        <pc:spChg chg="add">
          <ac:chgData name="Cecile Robertson" userId="60d9e854ded97a0d" providerId="LiveId" clId="{65D81530-A6A4-40A2-9A62-26A0E2A241CD}" dt="2026-03-18T19:20:18.246" v="344" actId="26606"/>
          <ac:spMkLst>
            <pc:docMk/>
            <pc:sldMk cId="870631520" sldId="259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9:20:18.246" v="344" actId="26606"/>
          <ac:spMkLst>
            <pc:docMk/>
            <pc:sldMk cId="870631520" sldId="259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9:20:18.246" v="344" actId="26606"/>
          <ac:spMkLst>
            <pc:docMk/>
            <pc:sldMk cId="870631520" sldId="259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9:18:55.703" v="335" actId="5793"/>
        <pc:sldMkLst>
          <pc:docMk/>
          <pc:sldMk cId="554319368" sldId="260"/>
        </pc:sldMkLst>
        <pc:spChg chg="mo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2" creationId="{E9C9B0DF-2FFD-2C95-52F2-9C56A5C739AA}"/>
          </ac:spMkLst>
        </pc:spChg>
        <pc:spChg chg="mod">
          <ac:chgData name="Cecile Robertson" userId="60d9e854ded97a0d" providerId="LiveId" clId="{65D81530-A6A4-40A2-9A62-26A0E2A241CD}" dt="2026-03-18T19:18:55.703" v="335" actId="5793"/>
          <ac:spMkLst>
            <pc:docMk/>
            <pc:sldMk cId="554319368" sldId="260"/>
            <ac:spMk id="3" creationId="{543811EC-7CA7-DE56-0EFE-6A3D284C54D3}"/>
          </ac:spMkLst>
        </pc:spChg>
        <pc:spChg chg="ad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8" creationId="{327D73B4-9F5C-4A64-A179-51B9500CB8B5}"/>
          </ac:spMkLst>
        </pc:spChg>
        <pc:spChg chg="ad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10" creationId="{C1F06963-6374-4B48-844F-071A9BAAAE02}"/>
          </ac:spMkLst>
        </pc:spChg>
        <pc:spChg chg="ad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12" creationId="{6CB927A4-E432-4310-9CD5-E89FF5063179}"/>
          </ac:spMkLst>
        </pc:spChg>
        <pc:spChg chg="ad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14" creationId="{1453BF6C-B012-48B7-B4E8-6D7AC7C27D02}"/>
          </ac:spMkLst>
        </pc:spChg>
        <pc:spChg chg="add">
          <ac:chgData name="Cecile Robertson" userId="60d9e854ded97a0d" providerId="LiveId" clId="{65D81530-A6A4-40A2-9A62-26A0E2A241CD}" dt="2026-03-18T19:11:17.644" v="230" actId="26606"/>
          <ac:spMkLst>
            <pc:docMk/>
            <pc:sldMk cId="554319368" sldId="260"/>
            <ac:spMk id="16" creationId="{E3020543-B24B-4EC4-8FFC-8DD88EEA91A8}"/>
          </ac:spMkLst>
        </pc:spChg>
        <pc:cxnChg chg="add">
          <ac:chgData name="Cecile Robertson" userId="60d9e854ded97a0d" providerId="LiveId" clId="{65D81530-A6A4-40A2-9A62-26A0E2A241CD}" dt="2026-03-18T19:11:17.644" v="230" actId="26606"/>
          <ac:cxnSpMkLst>
            <pc:docMk/>
            <pc:sldMk cId="554319368" sldId="260"/>
            <ac:cxnSpMk id="18" creationId="{C49DA8F6-BCC1-4447-B54C-57856834B94B}"/>
          </ac:cxnSpMkLst>
        </pc:cxnChg>
      </pc:sldChg>
      <pc:sldChg chg="addSp modSp new mod setBg">
        <pc:chgData name="Cecile Robertson" userId="60d9e854ded97a0d" providerId="LiveId" clId="{65D81530-A6A4-40A2-9A62-26A0E2A241CD}" dt="2026-03-18T19:23:15.579" v="453" actId="20577"/>
        <pc:sldMkLst>
          <pc:docMk/>
          <pc:sldMk cId="1547291904" sldId="261"/>
        </pc:sldMkLst>
        <pc:spChg chg="mod">
          <ac:chgData name="Cecile Robertson" userId="60d9e854ded97a0d" providerId="LiveId" clId="{65D81530-A6A4-40A2-9A62-26A0E2A241CD}" dt="2026-03-18T19:23:04.197" v="411" actId="26606"/>
          <ac:spMkLst>
            <pc:docMk/>
            <pc:sldMk cId="1547291904" sldId="261"/>
            <ac:spMk id="2" creationId="{A68A60DF-9F75-271C-3EAF-68DCD2870D53}"/>
          </ac:spMkLst>
        </pc:spChg>
        <pc:spChg chg="mod">
          <ac:chgData name="Cecile Robertson" userId="60d9e854ded97a0d" providerId="LiveId" clId="{65D81530-A6A4-40A2-9A62-26A0E2A241CD}" dt="2026-03-18T19:23:15.579" v="453" actId="20577"/>
          <ac:spMkLst>
            <pc:docMk/>
            <pc:sldMk cId="1547291904" sldId="261"/>
            <ac:spMk id="3" creationId="{72BD346D-EA21-A80C-6D9A-947BD4BC1F0D}"/>
          </ac:spMkLst>
        </pc:spChg>
        <pc:spChg chg="add">
          <ac:chgData name="Cecile Robertson" userId="60d9e854ded97a0d" providerId="LiveId" clId="{65D81530-A6A4-40A2-9A62-26A0E2A241CD}" dt="2026-03-18T19:23:04.197" v="411" actId="26606"/>
          <ac:spMkLst>
            <pc:docMk/>
            <pc:sldMk cId="1547291904" sldId="261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18T19:23:04.197" v="411" actId="26606"/>
          <ac:spMkLst>
            <pc:docMk/>
            <pc:sldMk cId="1547291904" sldId="261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18T19:23:04.197" v="411" actId="26606"/>
          <ac:picMkLst>
            <pc:docMk/>
            <pc:sldMk cId="1547291904" sldId="261"/>
            <ac:picMk id="5" creationId="{D9431FD8-0826-26DC-65F3-920E4CE07FDA}"/>
          </ac:picMkLst>
        </pc:picChg>
      </pc:sldChg>
      <pc:sldChg chg="addSp modSp new mod setBg">
        <pc:chgData name="Cecile Robertson" userId="60d9e854ded97a0d" providerId="LiveId" clId="{65D81530-A6A4-40A2-9A62-26A0E2A241CD}" dt="2026-03-18T19:33:14.354" v="578" actId="20577"/>
        <pc:sldMkLst>
          <pc:docMk/>
          <pc:sldMk cId="1244434452" sldId="262"/>
        </pc:sldMkLst>
        <pc:spChg chg="mod">
          <ac:chgData name="Cecile Robertson" userId="60d9e854ded97a0d" providerId="LiveId" clId="{65D81530-A6A4-40A2-9A62-26A0E2A241CD}" dt="2026-03-18T19:26:45.621" v="493" actId="26606"/>
          <ac:spMkLst>
            <pc:docMk/>
            <pc:sldMk cId="1244434452" sldId="262"/>
            <ac:spMk id="2" creationId="{9E0201E9-B9FF-DAF4-8D8B-B3B106A1F39F}"/>
          </ac:spMkLst>
        </pc:spChg>
        <pc:spChg chg="mod">
          <ac:chgData name="Cecile Robertson" userId="60d9e854ded97a0d" providerId="LiveId" clId="{65D81530-A6A4-40A2-9A62-26A0E2A241CD}" dt="2026-03-18T19:33:14.354" v="578" actId="20577"/>
          <ac:spMkLst>
            <pc:docMk/>
            <pc:sldMk cId="1244434452" sldId="262"/>
            <ac:spMk id="3" creationId="{AE4AAEE0-1AC0-CB04-13C9-3FD8805A451D}"/>
          </ac:spMkLst>
        </pc:spChg>
        <pc:spChg chg="add">
          <ac:chgData name="Cecile Robertson" userId="60d9e854ded97a0d" providerId="LiveId" clId="{65D81530-A6A4-40A2-9A62-26A0E2A241CD}" dt="2026-03-18T19:26:45.621" v="493" actId="26606"/>
          <ac:spMkLst>
            <pc:docMk/>
            <pc:sldMk cId="1244434452" sldId="262"/>
            <ac:spMk id="10" creationId="{56688E73-49B9-4052-A836-D248C825D70D}"/>
          </ac:spMkLst>
        </pc:spChg>
        <pc:spChg chg="add">
          <ac:chgData name="Cecile Robertson" userId="60d9e854ded97a0d" providerId="LiveId" clId="{65D81530-A6A4-40A2-9A62-26A0E2A241CD}" dt="2026-03-18T19:26:45.621" v="493" actId="26606"/>
          <ac:spMkLst>
            <pc:docMk/>
            <pc:sldMk cId="1244434452" sldId="262"/>
            <ac:spMk id="12" creationId="{5B6AEE0C-07FE-4154-BC7C-2F20530BC556}"/>
          </ac:spMkLst>
        </pc:spChg>
        <pc:picChg chg="add mod ord">
          <ac:chgData name="Cecile Robertson" userId="60d9e854ded97a0d" providerId="LiveId" clId="{65D81530-A6A4-40A2-9A62-26A0E2A241CD}" dt="2026-03-18T19:26:45.621" v="493" actId="26606"/>
          <ac:picMkLst>
            <pc:docMk/>
            <pc:sldMk cId="1244434452" sldId="262"/>
            <ac:picMk id="5" creationId="{1BD2A5AB-1D50-F43F-8130-70201D5DDFF6}"/>
          </ac:picMkLst>
        </pc:picChg>
      </pc:sldChg>
      <pc:sldChg chg="addSp modSp new mod setBg">
        <pc:chgData name="Cecile Robertson" userId="60d9e854ded97a0d" providerId="LiveId" clId="{65D81530-A6A4-40A2-9A62-26A0E2A241CD}" dt="2026-03-18T19:29:28.713" v="524" actId="26606"/>
        <pc:sldMkLst>
          <pc:docMk/>
          <pc:sldMk cId="1509739428" sldId="263"/>
        </pc:sldMkLst>
        <pc:spChg chg="mo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2" creationId="{15571989-3CE6-8856-0AB4-31BAD5811794}"/>
          </ac:spMkLst>
        </pc:spChg>
        <pc:spChg chg="mo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3" creationId="{2E5F93AB-D54E-10CF-4DF2-9D0D533670C9}"/>
          </ac:spMkLst>
        </pc:spChg>
        <pc:spChg chg="ad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3-18T19:29:28.713" v="524" actId="26606"/>
          <ac:spMkLst>
            <pc:docMk/>
            <pc:sldMk cId="1509739428" sldId="263"/>
            <ac:spMk id="14" creationId="{FA23A907-97FB-4A8F-880A-DD77401C4296}"/>
          </ac:spMkLst>
        </pc:spChg>
      </pc:sldChg>
      <pc:sldChg chg="addSp modSp new mod setBg">
        <pc:chgData name="Cecile Robertson" userId="60d9e854ded97a0d" providerId="LiveId" clId="{65D81530-A6A4-40A2-9A62-26A0E2A241CD}" dt="2026-03-18T19:30:16.171" v="546" actId="255"/>
        <pc:sldMkLst>
          <pc:docMk/>
          <pc:sldMk cId="3766779497" sldId="264"/>
        </pc:sldMkLst>
        <pc:spChg chg="mod">
          <ac:chgData name="Cecile Robertson" userId="60d9e854ded97a0d" providerId="LiveId" clId="{65D81530-A6A4-40A2-9A62-26A0E2A241CD}" dt="2026-03-18T19:30:16.171" v="546" actId="255"/>
          <ac:spMkLst>
            <pc:docMk/>
            <pc:sldMk cId="3766779497" sldId="264"/>
            <ac:spMk id="2" creationId="{99F1F9AC-FCA8-4778-2B4E-C51BD0B2112C}"/>
          </ac:spMkLst>
        </pc:spChg>
        <pc:spChg chg="mod">
          <ac:chgData name="Cecile Robertson" userId="60d9e854ded97a0d" providerId="LiveId" clId="{65D81530-A6A4-40A2-9A62-26A0E2A241CD}" dt="2026-03-18T19:29:43.973" v="526" actId="255"/>
          <ac:spMkLst>
            <pc:docMk/>
            <pc:sldMk cId="3766779497" sldId="264"/>
            <ac:spMk id="3" creationId="{D121DE36-4FDE-C396-52B9-6AD939884747}"/>
          </ac:spMkLst>
        </pc:spChg>
        <pc:spChg chg="add">
          <ac:chgData name="Cecile Robertson" userId="60d9e854ded97a0d" providerId="LiveId" clId="{65D81530-A6A4-40A2-9A62-26A0E2A241CD}" dt="2026-03-18T19:29:35.322" v="525" actId="26606"/>
          <ac:spMkLst>
            <pc:docMk/>
            <pc:sldMk cId="3766779497" sldId="264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9:29:35.322" v="525" actId="26606"/>
          <ac:spMkLst>
            <pc:docMk/>
            <pc:sldMk cId="3766779497" sldId="264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9:29:35.322" v="525" actId="26606"/>
          <ac:spMkLst>
            <pc:docMk/>
            <pc:sldMk cId="3766779497" sldId="264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9:34:07.650" v="615" actId="14100"/>
        <pc:sldMkLst>
          <pc:docMk/>
          <pc:sldMk cId="273893402" sldId="265"/>
        </pc:sldMkLst>
        <pc:spChg chg="mod">
          <ac:chgData name="Cecile Robertson" userId="60d9e854ded97a0d" providerId="LiveId" clId="{65D81530-A6A4-40A2-9A62-26A0E2A241CD}" dt="2026-03-18T19:30:22.471" v="547" actId="26606"/>
          <ac:spMkLst>
            <pc:docMk/>
            <pc:sldMk cId="273893402" sldId="265"/>
            <ac:spMk id="2" creationId="{7BAAFA9E-ECA9-4F1A-AADF-ED03AE4F487D}"/>
          </ac:spMkLst>
        </pc:spChg>
        <pc:spChg chg="mod">
          <ac:chgData name="Cecile Robertson" userId="60d9e854ded97a0d" providerId="LiveId" clId="{65D81530-A6A4-40A2-9A62-26A0E2A241CD}" dt="2026-03-18T19:34:07.650" v="615" actId="14100"/>
          <ac:spMkLst>
            <pc:docMk/>
            <pc:sldMk cId="273893402" sldId="265"/>
            <ac:spMk id="3" creationId="{03267787-9AF3-E396-C457-8702EF9CA17C}"/>
          </ac:spMkLst>
        </pc:spChg>
        <pc:spChg chg="add">
          <ac:chgData name="Cecile Robertson" userId="60d9e854ded97a0d" providerId="LiveId" clId="{65D81530-A6A4-40A2-9A62-26A0E2A241CD}" dt="2026-03-18T19:30:22.471" v="547" actId="26606"/>
          <ac:spMkLst>
            <pc:docMk/>
            <pc:sldMk cId="273893402" sldId="265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9:30:22.471" v="547" actId="26606"/>
          <ac:spMkLst>
            <pc:docMk/>
            <pc:sldMk cId="273893402" sldId="265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9:30:22.471" v="547" actId="26606"/>
          <ac:spMkLst>
            <pc:docMk/>
            <pc:sldMk cId="273893402" sldId="265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9:31:54.249" v="568" actId="27636"/>
        <pc:sldMkLst>
          <pc:docMk/>
          <pc:sldMk cId="3180302160" sldId="266"/>
        </pc:sldMkLst>
        <pc:spChg chg="mod">
          <ac:chgData name="Cecile Robertson" userId="60d9e854ded97a0d" providerId="LiveId" clId="{65D81530-A6A4-40A2-9A62-26A0E2A241CD}" dt="2026-03-18T19:31:39.248" v="559" actId="26606"/>
          <ac:spMkLst>
            <pc:docMk/>
            <pc:sldMk cId="3180302160" sldId="266"/>
            <ac:spMk id="2" creationId="{15AD9392-16B1-3781-A686-F44EF648D4FA}"/>
          </ac:spMkLst>
        </pc:spChg>
        <pc:spChg chg="mod">
          <ac:chgData name="Cecile Robertson" userId="60d9e854ded97a0d" providerId="LiveId" clId="{65D81530-A6A4-40A2-9A62-26A0E2A241CD}" dt="2026-03-18T19:31:54.249" v="568" actId="27636"/>
          <ac:spMkLst>
            <pc:docMk/>
            <pc:sldMk cId="3180302160" sldId="266"/>
            <ac:spMk id="3" creationId="{556A2C8E-CF1F-0A1F-1F30-48B3BBB29338}"/>
          </ac:spMkLst>
        </pc:spChg>
        <pc:spChg chg="add">
          <ac:chgData name="Cecile Robertson" userId="60d9e854ded97a0d" providerId="LiveId" clId="{65D81530-A6A4-40A2-9A62-26A0E2A241CD}" dt="2026-03-18T19:31:39.248" v="559" actId="26606"/>
          <ac:spMkLst>
            <pc:docMk/>
            <pc:sldMk cId="3180302160" sldId="266"/>
            <ac:spMk id="12" creationId="{61293230-B0F6-45B1-96D1-13D18E242995}"/>
          </ac:spMkLst>
        </pc:spChg>
        <pc:spChg chg="add">
          <ac:chgData name="Cecile Robertson" userId="60d9e854ded97a0d" providerId="LiveId" clId="{65D81530-A6A4-40A2-9A62-26A0E2A241CD}" dt="2026-03-18T19:31:39.248" v="559" actId="26606"/>
          <ac:spMkLst>
            <pc:docMk/>
            <pc:sldMk cId="3180302160" sldId="266"/>
            <ac:spMk id="14" creationId="{DB74BAD7-F0FC-4719-A31F-1ABDB62116DA}"/>
          </ac:spMkLst>
        </pc:spChg>
        <pc:picChg chg="add mod">
          <ac:chgData name="Cecile Robertson" userId="60d9e854ded97a0d" providerId="LiveId" clId="{65D81530-A6A4-40A2-9A62-26A0E2A241CD}" dt="2026-03-18T19:31:39.248" v="559" actId="26606"/>
          <ac:picMkLst>
            <pc:docMk/>
            <pc:sldMk cId="3180302160" sldId="266"/>
            <ac:picMk id="5" creationId="{D7707973-506E-5759-B4FD-2BD1C8BA1037}"/>
          </ac:picMkLst>
        </pc:picChg>
        <pc:picChg chg="add mod">
          <ac:chgData name="Cecile Robertson" userId="60d9e854ded97a0d" providerId="LiveId" clId="{65D81530-A6A4-40A2-9A62-26A0E2A241CD}" dt="2026-03-18T19:31:39.248" v="559" actId="26606"/>
          <ac:picMkLst>
            <pc:docMk/>
            <pc:sldMk cId="3180302160" sldId="266"/>
            <ac:picMk id="7" creationId="{9A3ACF55-EBFC-85FA-B929-4F8F456BE5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B344-AA20-6EC3-3DD2-4C90AA2DB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E183E-E6FF-8A2E-BBBD-C98E93D05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F8877-1A1A-8273-0B1F-123D74B6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DEC01-8C6F-AB4F-011B-C359E240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26A88-72A0-DCBF-28BD-E4C7D3C6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87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8F0B-A2B8-5D62-55F4-E1B59F8D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3CBAF-CA5B-FF50-9872-829B088BE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B0EB3-ABBE-A8F0-E7D1-AE0444C7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2B3E-BEE4-9A7E-5BF1-C5203B67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5C17-5205-F642-2E2B-2A41A3B5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05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8990D-DDAD-2905-B727-E3BAA1830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97F35-9B3C-B1CB-1736-E24511FA1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0104C-30DE-5971-BB24-60CA497C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33B1D-B9E5-51FD-A60B-6A7EE822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1174E-B5DF-9360-AE42-4528F069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14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563E-69D6-E479-A827-6C6EDCF2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E4FB-D941-AC42-2008-5E774F7E9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50624-70EB-7BE9-3062-A8623941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BCB6-4AF7-3A42-D0E3-EFA7036F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A0572-6083-4746-85BE-F650A9E9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28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050D-2618-DD7C-8FCE-865915C6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A461-9F56-5B21-C485-F7D34652D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F949A-1663-729A-8224-AA7B9C60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54368-4AB6-6D4C-5FE6-92204DF2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4377E-A5A5-B109-3DFF-3F1A646E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22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DFAA-A41B-3422-5BE3-4E0B259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78840-07D5-E8F2-3EF5-B45DD7CF0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67020-6D4F-C02C-131C-301BBE84F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B2AF2-CD6E-03C9-6025-A2C2CF44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8E759-863E-4772-9571-176A3BDE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EA74A-55FC-5D8A-72E1-02D2610D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85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3A58-7BBC-489B-37E2-07444CA8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F51F9-CC63-1BA3-45B4-B05768C3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4E5EB-83D9-AD0C-061D-E4AD2A329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3EE2-502D-9C07-7C86-3EA121F8A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E378A-2272-70FB-C50C-03FE631CA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79B30-07F3-7BE9-BE47-0B5A0813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962FA-9CDE-54CD-16E8-E88FC7E1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F4C9E-1AAE-B378-1428-D9404782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24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AD9B-4AB0-CD11-DF12-9D1831C9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2446A-CF79-2B2E-E1E2-96FF68DA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E66B3-82E7-9E9B-6896-CAF0FFAE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BC6CB-B406-2D02-49C2-11FBDEDF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002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8A555-B032-7E5B-9839-C8753358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63945-0913-C60F-9FAE-8B4C34E2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02DF7-B1F8-91E7-A9B1-32AECD80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01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9A55-CAB9-3312-737D-C5A97D29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EF616-3C38-E725-B7B2-0B345D280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333D7-495D-D093-2328-E0EE5905D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310AC-FDF1-2C68-6179-2C6E84F1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2200-0026-3467-AD9A-2C00BCC8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ECE9A-BB5C-8C3D-8B2E-0A7750D5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64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BE6F1-7206-92C5-A78A-26F8CE66D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21918-3FC3-E9F4-8BB6-6D5F50367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D2965-70D5-F36C-5F6E-0D7C32DF6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FDA18-C07A-D933-A08E-2A4D62B6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9A618-1568-6475-954A-F1171CED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BD9CC-61B8-5569-B0DB-0F4A06BD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16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44F5E4-3F5F-8008-ABF3-329BA269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9D30B-0CFF-D18B-C39D-8B3D66C9B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6AD7E-93C4-2046-92AE-6DF60E546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AE8E7-3642-4CDF-96B4-F3B3203ECFF9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7E77-059D-2B39-69D1-4AE32DB4B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34F5D-4CC7-3893-3299-A2420DB3E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5A1A32-7A20-4792-A3EB-01A0B00E14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2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xicours.com/se/cours/les-stades-de-developpement-des-insectes-le-papill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xique-decouverte.com/wp-content/uploads/2019/09/papillon-monarqu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A40ED7B-02D7-4271-9F9D-587A8F50E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797C27D7-F043-EE1A-60FE-92BDF003C472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116222" y="494453"/>
            <a:ext cx="3455780" cy="1029547"/>
          </a:xfrm>
          <a:prstGeom prst="rect">
            <a:avLst/>
          </a:prstGeom>
          <a:noFill/>
        </p:spPr>
      </p:pic>
      <p:pic>
        <p:nvPicPr>
          <p:cNvPr id="6" name="Picture 5" descr="Purple butterfly">
            <a:extLst>
              <a:ext uri="{FF2B5EF4-FFF2-40B4-BE49-F238E27FC236}">
                <a16:creationId xmlns:a16="http://schemas.microsoft.com/office/drawing/2014/main" id="{E32C4E70-709D-8EE1-27E2-23222BECD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7" y="2311401"/>
            <a:ext cx="4178203" cy="3860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339E2EE-E295-4C0B-8F17-950DE238C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5358" y="0"/>
            <a:ext cx="67437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945A1-0952-1C96-20C1-C3DFE21E4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091" y="685798"/>
            <a:ext cx="5304234" cy="28830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rgbClr val="595959"/>
                </a:solidFill>
              </a:rPr>
              <a:t>Le cycle de vie du papillon et la </a:t>
            </a:r>
            <a:r>
              <a:rPr lang="en-US" sz="2400" b="1" dirty="0" err="1">
                <a:solidFill>
                  <a:srgbClr val="595959"/>
                </a:solidFill>
              </a:rPr>
              <a:t>symétrie</a:t>
            </a:r>
            <a:br>
              <a:rPr lang="en-US" sz="2400" b="1" dirty="0">
                <a:solidFill>
                  <a:srgbClr val="595959"/>
                </a:solidFill>
                <a:effectLst/>
              </a:rPr>
            </a:br>
            <a:r>
              <a:rPr lang="en-US" sz="2400" b="1" dirty="0" err="1">
                <a:solidFill>
                  <a:srgbClr val="595959"/>
                </a:solidFill>
              </a:rPr>
              <a:t>Niveau</a:t>
            </a:r>
            <a:r>
              <a:rPr lang="en-US" sz="2400" b="1" dirty="0">
                <a:solidFill>
                  <a:srgbClr val="595959"/>
                </a:solidFill>
              </a:rPr>
              <a:t> :</a:t>
            </a:r>
            <a:r>
              <a:rPr lang="en-US" sz="2400" dirty="0">
                <a:solidFill>
                  <a:srgbClr val="595959"/>
                </a:solidFill>
              </a:rPr>
              <a:t> 1re </a:t>
            </a:r>
            <a:r>
              <a:rPr lang="en-US" sz="2400" dirty="0" err="1">
                <a:solidFill>
                  <a:srgbClr val="595959"/>
                </a:solidFill>
              </a:rPr>
              <a:t>année</a:t>
            </a:r>
            <a:r>
              <a:rPr lang="en-US" sz="2400" dirty="0">
                <a:solidFill>
                  <a:srgbClr val="595959"/>
                </a:solidFill>
              </a:rPr>
              <a:t> : Immersion française</a:t>
            </a:r>
            <a:br>
              <a:rPr lang="en-US" sz="2400" b="0" dirty="0">
                <a:solidFill>
                  <a:srgbClr val="595959"/>
                </a:solidFill>
                <a:effectLst/>
              </a:rPr>
            </a:br>
            <a:br>
              <a:rPr lang="en-US" sz="2400" b="0" dirty="0">
                <a:solidFill>
                  <a:srgbClr val="595959"/>
                </a:solidFill>
                <a:effectLst/>
              </a:rPr>
            </a:br>
            <a:r>
              <a:rPr lang="en-US" sz="2400" b="1" dirty="0">
                <a:solidFill>
                  <a:srgbClr val="595959"/>
                </a:solidFill>
              </a:rPr>
              <a:t>Domaines :</a:t>
            </a:r>
            <a:r>
              <a:rPr lang="en-US" sz="2400" dirty="0">
                <a:solidFill>
                  <a:srgbClr val="595959"/>
                </a:solidFill>
              </a:rPr>
              <a:t> Sciences, </a:t>
            </a:r>
            <a:r>
              <a:rPr lang="en-US" sz="2400" dirty="0" err="1">
                <a:solidFill>
                  <a:srgbClr val="595959"/>
                </a:solidFill>
              </a:rPr>
              <a:t>Mathématiques</a:t>
            </a:r>
            <a:r>
              <a:rPr lang="en-US" sz="2400" dirty="0">
                <a:solidFill>
                  <a:srgbClr val="595959"/>
                </a:solidFill>
              </a:rPr>
              <a:t>, FSL: Immersion (oral et </a:t>
            </a:r>
            <a:r>
              <a:rPr lang="en-US" sz="2400" dirty="0" err="1">
                <a:solidFill>
                  <a:srgbClr val="595959"/>
                </a:solidFill>
              </a:rPr>
              <a:t>vocabulaire</a:t>
            </a:r>
            <a:r>
              <a:rPr lang="en-US" sz="2400" dirty="0">
                <a:solidFill>
                  <a:srgbClr val="595959"/>
                </a:solidFill>
              </a:rPr>
              <a:t>)</a:t>
            </a:r>
            <a:br>
              <a:rPr lang="en-US" sz="2400" b="0" dirty="0">
                <a:solidFill>
                  <a:srgbClr val="595959"/>
                </a:solidFill>
                <a:effectLst/>
              </a:rPr>
            </a:br>
            <a:br>
              <a:rPr lang="en-US" sz="1300" dirty="0">
                <a:solidFill>
                  <a:srgbClr val="595959"/>
                </a:solidFill>
              </a:rPr>
            </a:br>
            <a:endParaRPr lang="en-US" sz="1300" dirty="0">
              <a:solidFill>
                <a:srgbClr val="595959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54BB8-8DFB-0E1D-32E0-F8FB4A519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2878" y="4137102"/>
            <a:ext cx="5746447" cy="22298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b="1" dirty="0" err="1">
                <a:solidFill>
                  <a:srgbClr val="595959"/>
                </a:solidFill>
              </a:rPr>
              <a:t>Thème</a:t>
            </a:r>
            <a:r>
              <a:rPr lang="en-US" sz="2800" b="1" dirty="0">
                <a:solidFill>
                  <a:srgbClr val="595959"/>
                </a:solidFill>
              </a:rPr>
              <a:t> central :</a:t>
            </a:r>
          </a:p>
          <a:p>
            <a:r>
              <a:rPr lang="en-US" sz="2800" dirty="0" err="1">
                <a:solidFill>
                  <a:srgbClr val="595959"/>
                </a:solidFill>
              </a:rPr>
              <a:t>Comprendre</a:t>
            </a:r>
            <a:r>
              <a:rPr lang="en-US" sz="2800" dirty="0">
                <a:solidFill>
                  <a:srgbClr val="595959"/>
                </a:solidFill>
              </a:rPr>
              <a:t> le cycle de vie du papillon et </a:t>
            </a:r>
            <a:r>
              <a:rPr lang="en-US" sz="2800" dirty="0" err="1">
                <a:solidFill>
                  <a:srgbClr val="595959"/>
                </a:solidFill>
              </a:rPr>
              <a:t>créer</a:t>
            </a:r>
            <a:r>
              <a:rPr lang="en-US" sz="2800" dirty="0">
                <a:solidFill>
                  <a:srgbClr val="595959"/>
                </a:solidFill>
              </a:rPr>
              <a:t> un papillon </a:t>
            </a:r>
            <a:r>
              <a:rPr lang="en-US" sz="2800" dirty="0" err="1">
                <a:solidFill>
                  <a:srgbClr val="595959"/>
                </a:solidFill>
              </a:rPr>
              <a:t>symétrique</a:t>
            </a:r>
            <a:r>
              <a:rPr lang="en-US" sz="2800" dirty="0">
                <a:solidFill>
                  <a:srgbClr val="595959"/>
                </a:solidFill>
              </a:rPr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95959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All images used in this lesson plan are sourced from the Microsoft PowerPoint image library and are used in accordance with </a:t>
            </a:r>
            <a:r>
              <a:rPr lang="en-US" sz="1600" dirty="0" err="1">
                <a:solidFill>
                  <a:srgbClr val="595959"/>
                </a:solidFill>
              </a:rPr>
              <a:t>MicrosoAft’s</a:t>
            </a:r>
            <a:r>
              <a:rPr lang="en-US" sz="1600" dirty="0">
                <a:solidFill>
                  <a:srgbClr val="595959"/>
                </a:solidFill>
              </a:rPr>
              <a:t> content usage terms.</a:t>
            </a:r>
            <a:br>
              <a:rPr lang="en-US" sz="1600" dirty="0">
                <a:solidFill>
                  <a:srgbClr val="595959"/>
                </a:solidFill>
              </a:rPr>
            </a:br>
            <a:endParaRPr lang="en-US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6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AFA9E-ECA9-4F1A-AADF-ED03AE4F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FFFFFF"/>
                </a:solidFill>
              </a:rPr>
              <a:t>Partage et langage oral </a:t>
            </a:r>
            <a:br>
              <a:rPr lang="en-CA" b="1">
                <a:solidFill>
                  <a:srgbClr val="FFFFFF"/>
                </a:solidFill>
                <a:effectLst/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7787-9AF3-E396-C457-8702EF9CA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17229" cy="5585619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fr-FR" sz="3600" dirty="0"/>
              <a:t> Montrer son papillon: </a:t>
            </a:r>
          </a:p>
          <a:p>
            <a:pPr fontAlgn="base"/>
            <a:r>
              <a:rPr lang="fr-FR" sz="3600" dirty="0"/>
              <a:t>Phrases modèles :</a:t>
            </a:r>
          </a:p>
          <a:p>
            <a:pPr lvl="1" fontAlgn="base"/>
            <a:r>
              <a:rPr lang="fr-FR" sz="3600" dirty="0"/>
              <a:t>« Mon papillon est… (couleur). »</a:t>
            </a:r>
          </a:p>
          <a:p>
            <a:pPr lvl="1" fontAlgn="base"/>
            <a:r>
              <a:rPr lang="fr-FR" sz="3600" dirty="0"/>
              <a:t>« Il a… (nombre) de points de chaque côté. »</a:t>
            </a:r>
          </a:p>
          <a:p>
            <a:pPr lvl="1" fontAlgn="base"/>
            <a:r>
              <a:rPr lang="fr-FR" sz="3600" dirty="0"/>
              <a:t>« Il est symétrique. »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89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AD9392-16B1-3781-A686-F44EF648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836927" cy="1322888"/>
          </a:xfrm>
        </p:spPr>
        <p:txBody>
          <a:bodyPr>
            <a:normAutofit/>
          </a:bodyPr>
          <a:lstStyle/>
          <a:p>
            <a:r>
              <a:rPr lang="en-CA" b="1" dirty="0" err="1"/>
              <a:t>Évaluation</a:t>
            </a:r>
            <a:r>
              <a:rPr lang="en-CA" b="1" dirty="0"/>
              <a:t> formative</a:t>
            </a:r>
            <a:br>
              <a:rPr lang="en-CA" b="1" dirty="0">
                <a:effectLst/>
              </a:rPr>
            </a:b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A2C8E-CF1F-0A1F-1F30-48B3BBB29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63" y="1483113"/>
            <a:ext cx="7337893" cy="5140712"/>
          </a:xfrm>
        </p:spPr>
        <p:txBody>
          <a:bodyPr>
            <a:normAutofit/>
          </a:bodyPr>
          <a:lstStyle/>
          <a:p>
            <a:pPr fontAlgn="base"/>
            <a:r>
              <a:rPr lang="fr-FR" sz="2400" b="1" dirty="0"/>
              <a:t>Sciences :</a:t>
            </a:r>
            <a:endParaRPr lang="fr-FR" sz="2400" dirty="0"/>
          </a:p>
          <a:p>
            <a:pPr lvl="1" fontAlgn="base"/>
            <a:r>
              <a:rPr lang="fr-FR" dirty="0"/>
              <a:t>L’élève peut nommer au moins 2 étapes du cycle de vie.</a:t>
            </a:r>
          </a:p>
          <a:p>
            <a:pPr lvl="1" fontAlgn="base"/>
            <a:r>
              <a:rPr lang="fr-FR" dirty="0"/>
              <a:t>L’élève comprend que le papillon change au cours de sa vie.</a:t>
            </a:r>
          </a:p>
          <a:p>
            <a:pPr fontAlgn="base"/>
            <a:r>
              <a:rPr lang="fr-FR" sz="2400" b="1" dirty="0"/>
              <a:t>Mathématiques :</a:t>
            </a:r>
            <a:endParaRPr lang="fr-FR" sz="2400" dirty="0"/>
          </a:p>
          <a:p>
            <a:pPr lvl="1" fontAlgn="base"/>
            <a:r>
              <a:rPr lang="fr-FR" dirty="0"/>
              <a:t>L’élève reconnaît que les deux ailes sont “pareilles”.</a:t>
            </a:r>
          </a:p>
          <a:p>
            <a:pPr lvl="1" fontAlgn="base"/>
            <a:r>
              <a:rPr lang="fr-FR" dirty="0"/>
              <a:t>L’élève tente de reproduire un motif symétrique.</a:t>
            </a:r>
          </a:p>
          <a:p>
            <a:pPr fontAlgn="base"/>
            <a:r>
              <a:rPr lang="fr-FR" sz="2400" b="1" dirty="0"/>
              <a:t>FSL: Oral :</a:t>
            </a:r>
            <a:endParaRPr lang="fr-FR" sz="2400" dirty="0"/>
          </a:p>
          <a:p>
            <a:pPr lvl="1" fontAlgn="base"/>
            <a:r>
              <a:rPr lang="fr-FR" dirty="0"/>
              <a:t>L’élève utilise quelques mots du vocabulaire (papillon, œuf, chenille, ailes, couleurs).</a:t>
            </a:r>
          </a:p>
          <a:p>
            <a:endParaRPr lang="en-CA" sz="1900" dirty="0"/>
          </a:p>
        </p:txBody>
      </p:sp>
      <p:pic>
        <p:nvPicPr>
          <p:cNvPr id="5" name="Graphic 4" descr="Caterpillar with solid fill">
            <a:extLst>
              <a:ext uri="{FF2B5EF4-FFF2-40B4-BE49-F238E27FC236}">
                <a16:creationId xmlns:a16="http://schemas.microsoft.com/office/drawing/2014/main" id="{D7707973-506E-5759-B4FD-2BD1C8BA1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6850" y="1056108"/>
            <a:ext cx="2206950" cy="2206950"/>
          </a:xfrm>
          <a:prstGeom prst="rect">
            <a:avLst/>
          </a:prstGeom>
        </p:spPr>
      </p:pic>
      <p:pic>
        <p:nvPicPr>
          <p:cNvPr id="7" name="Graphic 6" descr="Caterpillar outline">
            <a:extLst>
              <a:ext uri="{FF2B5EF4-FFF2-40B4-BE49-F238E27FC236}">
                <a16:creationId xmlns:a16="http://schemas.microsoft.com/office/drawing/2014/main" id="{9A3ACF55-EBFC-85FA-B929-4F8F456BE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22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FFABD-1D6A-DFF4-2AA2-10D944F4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Liens avec les curriculums de l’Ontario</a:t>
            </a:r>
            <a:br>
              <a:rPr lang="fr-FR" b="1">
                <a:solidFill>
                  <a:srgbClr val="FFFFFF"/>
                </a:solidFill>
                <a:effectLst/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4078-4D96-00A1-0A7B-D361EED3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3" y="319088"/>
            <a:ext cx="8024728" cy="62198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Sciences : 1re année (Compréhension des êtres vivants)</a:t>
            </a:r>
            <a:endParaRPr lang="fr-FR" sz="2400" b="1" dirty="0">
              <a:effectLst/>
            </a:endParaRPr>
          </a:p>
          <a:p>
            <a:pPr fontAlgn="base"/>
            <a:r>
              <a:rPr lang="fr-FR" sz="2400" dirty="0"/>
              <a:t>Les élèves reconnaissent que les animaux ont un </a:t>
            </a:r>
            <a:r>
              <a:rPr lang="fr-FR" sz="2400" b="1" dirty="0"/>
              <a:t>cycle de vie</a:t>
            </a:r>
            <a:r>
              <a:rPr lang="fr-FR" sz="2400" dirty="0"/>
              <a:t> (naissance, croissance, adulte).</a:t>
            </a:r>
          </a:p>
          <a:p>
            <a:pPr fontAlgn="base"/>
            <a:r>
              <a:rPr lang="fr-FR" sz="2400" dirty="0"/>
              <a:t>Les élèves décrivent des </a:t>
            </a:r>
            <a:r>
              <a:rPr lang="fr-FR" sz="2400" b="1" dirty="0"/>
              <a:t>changements</a:t>
            </a:r>
            <a:r>
              <a:rPr lang="fr-FR" sz="2400" dirty="0"/>
              <a:t> dans la vie d’un animal (œuf, chenille, chrysalide, papillon).</a:t>
            </a:r>
          </a:p>
          <a:p>
            <a:pPr marL="0" indent="0">
              <a:buNone/>
            </a:pPr>
            <a:r>
              <a:rPr lang="fr-FR" sz="2400" b="1" dirty="0"/>
              <a:t>Mathématiques : Géométrie et sens de l’espace</a:t>
            </a:r>
            <a:endParaRPr lang="fr-FR" sz="2400" b="1" dirty="0">
              <a:effectLst/>
            </a:endParaRPr>
          </a:p>
          <a:p>
            <a:pPr fontAlgn="base"/>
            <a:r>
              <a:rPr lang="fr-FR" sz="2400" dirty="0"/>
              <a:t>Reconnaître et décrire la </a:t>
            </a:r>
            <a:r>
              <a:rPr lang="fr-FR" sz="2400" b="1" dirty="0"/>
              <a:t>symétrie</a:t>
            </a:r>
            <a:r>
              <a:rPr lang="fr-FR" sz="2400" dirty="0"/>
              <a:t> dans des objets et des images simples.</a:t>
            </a:r>
          </a:p>
          <a:p>
            <a:pPr fontAlgn="base"/>
            <a:r>
              <a:rPr lang="fr-FR" sz="2400" dirty="0"/>
              <a:t>Compléter ou créer une figure </a:t>
            </a:r>
            <a:r>
              <a:rPr lang="fr-FR" sz="2400" b="1" dirty="0"/>
              <a:t>symétrique</a:t>
            </a:r>
            <a:r>
              <a:rPr lang="fr-FR" sz="2400" dirty="0"/>
              <a:t> par rapport à un axe.</a:t>
            </a:r>
          </a:p>
          <a:p>
            <a:pPr marL="0" indent="0">
              <a:buNone/>
            </a:pPr>
            <a:r>
              <a:rPr lang="fr-FR" sz="2400" b="1" dirty="0"/>
              <a:t>FSL – Immersion : (1re année)</a:t>
            </a:r>
            <a:endParaRPr lang="fr-FR" sz="2400" b="1" dirty="0">
              <a:effectLst/>
            </a:endParaRPr>
          </a:p>
          <a:p>
            <a:pPr fontAlgn="base"/>
            <a:r>
              <a:rPr lang="fr-FR" sz="2400" dirty="0"/>
              <a:t>Comprendre du vocabulaire simple lié aux animaux et à la nature.</a:t>
            </a:r>
          </a:p>
          <a:p>
            <a:pPr fontAlgn="base"/>
            <a:r>
              <a:rPr lang="fr-FR" sz="2400" dirty="0"/>
              <a:t>Répéter et utiliser des phrases modèles pour décrire.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75458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6DA1D-0245-0860-1FA7-8ADBC312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pPr algn="ctr"/>
            <a:r>
              <a:rPr lang="fr-FR" sz="5400" b="1" dirty="0"/>
              <a:t>Découvrir le cycle de vie du papillon</a:t>
            </a:r>
            <a:endParaRPr lang="en-CA" sz="5400" dirty="0"/>
          </a:p>
        </p:txBody>
      </p:sp>
      <p:pic>
        <p:nvPicPr>
          <p:cNvPr id="5" name="Graphic 4" descr="Caterpillar with solid fill">
            <a:extLst>
              <a:ext uri="{FF2B5EF4-FFF2-40B4-BE49-F238E27FC236}">
                <a16:creationId xmlns:a16="http://schemas.microsoft.com/office/drawing/2014/main" id="{DDFDBA9B-28DF-C484-9438-CBAA996AE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292" y="712302"/>
            <a:ext cx="3176945" cy="3176945"/>
          </a:xfrm>
          <a:prstGeom prst="rect">
            <a:avLst/>
          </a:pr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utterfly with solid fill">
            <a:extLst>
              <a:ext uri="{FF2B5EF4-FFF2-40B4-BE49-F238E27FC236}">
                <a16:creationId xmlns:a16="http://schemas.microsoft.com/office/drawing/2014/main" id="{3B6975F6-17A6-5ABF-ACF1-2D97BE9FE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8603" y="4149598"/>
            <a:ext cx="2098802" cy="20988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E370-651E-7DB6-8754-2B234D0C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/>
              <a:t>Objectif :</a:t>
            </a:r>
            <a:r>
              <a:rPr lang="fr-FR" sz="2200" dirty="0"/>
              <a:t> Les élèves découvrent les 4 grandes étapes du cycle de vie du papillon. </a:t>
            </a:r>
          </a:p>
          <a:p>
            <a:pPr marL="0" indent="0">
              <a:buNone/>
            </a:pPr>
            <a:endParaRPr lang="fr-FR" sz="2200" b="0" dirty="0">
              <a:effectLst/>
            </a:endParaRPr>
          </a:p>
          <a:p>
            <a:pPr marL="0" indent="0">
              <a:buNone/>
            </a:pPr>
            <a:r>
              <a:rPr lang="fr-FR" sz="2200" b="1" dirty="0"/>
              <a:t>Étape 1:  Mise en route </a:t>
            </a:r>
            <a:endParaRPr lang="fr-FR" sz="2200" b="0" dirty="0">
              <a:effectLst/>
            </a:endParaRPr>
          </a:p>
          <a:p>
            <a:pPr fontAlgn="base"/>
            <a:r>
              <a:rPr lang="fr-FR" sz="2200" dirty="0"/>
              <a:t>Montrer une image de papillon.</a:t>
            </a:r>
          </a:p>
          <a:p>
            <a:pPr lvl="1" fontAlgn="base"/>
            <a:r>
              <a:rPr lang="fr-FR" sz="2200" dirty="0"/>
              <a:t>« Qu’est-ce que c’est ? »</a:t>
            </a:r>
          </a:p>
          <a:p>
            <a:pPr lvl="1" fontAlgn="base"/>
            <a:r>
              <a:rPr lang="fr-FR" sz="2200" dirty="0"/>
              <a:t>« Où as-tu déjà vu un papillon ? »</a:t>
            </a:r>
          </a:p>
          <a:p>
            <a:pPr marL="0" indent="0">
              <a:buNone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3513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9B0DF-2FFD-2C95-52F2-9C56A5C7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fr-FR" sz="4800" b="1">
                <a:solidFill>
                  <a:srgbClr val="FFFFFF"/>
                </a:solidFill>
              </a:rPr>
              <a:t>Étape 2:  Présentation des étapes </a:t>
            </a:r>
            <a:endParaRPr lang="en-CA" sz="48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811EC-7CA7-DE56-0EFE-6A3D284C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Projeter ou afficher des images : </a:t>
            </a:r>
            <a:r>
              <a:rPr lang="fr-FR" sz="1900" b="1" dirty="0">
                <a:solidFill>
                  <a:schemeClr val="tx1">
                    <a:alpha val="80000"/>
                  </a:schemeClr>
                </a:solidFill>
              </a:rPr>
              <a:t>œuf → chenille → chrysalide → papillon</a:t>
            </a: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. (voir ressource ci-dessus) </a:t>
            </a:r>
          </a:p>
          <a:p>
            <a:pPr marL="0" indent="0" fontAlgn="base">
              <a:buNone/>
            </a:pPr>
            <a:endParaRPr lang="fr-FR" sz="19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fontAlgn="base">
              <a:buNone/>
            </a:pP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Dire et faire répéter :</a:t>
            </a:r>
          </a:p>
          <a:p>
            <a:pPr lvl="1"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« C’est un œuf. »</a:t>
            </a:r>
          </a:p>
          <a:p>
            <a:pPr lvl="1"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« C’est une chenille. »</a:t>
            </a:r>
          </a:p>
          <a:p>
            <a:pPr lvl="1"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« C’est une chrysalide. »</a:t>
            </a:r>
          </a:p>
          <a:p>
            <a:pPr lvl="1"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« C’est un papillon. »</a:t>
            </a:r>
          </a:p>
          <a:p>
            <a:pPr marL="0" indent="0" fontAlgn="base">
              <a:buNone/>
            </a:pP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Faire un petit jeu d’ordre :</a:t>
            </a:r>
          </a:p>
          <a:p>
            <a:pPr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Mélanger les images, demander : </a:t>
            </a:r>
          </a:p>
          <a:p>
            <a:pPr lvl="1" fontAlgn="base"/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 Qu’est-ce qui vient en premier ? ensuite ? à la fin ?  </a:t>
            </a:r>
          </a:p>
          <a:p>
            <a:pPr lvl="1" fontAlgn="base"/>
            <a:endParaRPr lang="fr-FR" sz="1900" dirty="0">
              <a:solidFill>
                <a:schemeClr val="tx1">
                  <a:alpha val="80000"/>
                </a:schemeClr>
              </a:solidFill>
            </a:endParaRPr>
          </a:p>
          <a:p>
            <a:pPr marL="457200" lvl="1" indent="0" fontAlgn="base">
              <a:buNone/>
            </a:pP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Ressource: </a:t>
            </a:r>
            <a:r>
              <a:rPr lang="fr-FR" sz="1900" dirty="0">
                <a:solidFill>
                  <a:schemeClr val="tx1">
                    <a:alpha val="80000"/>
                  </a:schemeClr>
                </a:solidFill>
                <a:hlinkClick r:id="rId2"/>
              </a:rPr>
              <a:t>https://www.maxicours.com/se/cours/les-stades-de-developpement-des-insectes-le-papillon/</a:t>
            </a:r>
            <a:r>
              <a:rPr lang="fr-FR" sz="19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endParaRPr lang="en-CA" sz="19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1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796B3-D583-EC90-5935-862D532C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Découvrir la symétrie avec les papillons </a:t>
            </a:r>
            <a:br>
              <a:rPr lang="fr-FR" b="1">
                <a:solidFill>
                  <a:srgbClr val="FFFFFF"/>
                </a:solidFill>
                <a:effectLst/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C501-EBC0-5EA7-78FC-6F8F0EEA6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7057858" cy="62198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b="1" dirty="0"/>
              <a:t>Objectif :</a:t>
            </a:r>
            <a:r>
              <a:rPr lang="fr-FR" sz="2000" dirty="0"/>
              <a:t> Comprendre que les ailes du papillon sont symétriques et explorer la symétrie en mathématiques.</a:t>
            </a:r>
            <a:endParaRPr lang="fr-FR" sz="2000" b="0" dirty="0">
              <a:effectLst/>
            </a:endParaRPr>
          </a:p>
          <a:p>
            <a:pPr marL="0" indent="0">
              <a:buNone/>
            </a:pPr>
            <a:r>
              <a:rPr lang="fr-FR" sz="2000" b="1" dirty="0"/>
              <a:t>Étape 1 : Observation guidée </a:t>
            </a:r>
            <a:endParaRPr lang="fr-FR" sz="2000" b="0" dirty="0">
              <a:effectLst/>
            </a:endParaRPr>
          </a:p>
          <a:p>
            <a:pPr fontAlgn="base"/>
            <a:r>
              <a:rPr lang="fr-FR" sz="2000" dirty="0"/>
              <a:t>Montrer une grande image de papillon (vue de face).</a:t>
            </a:r>
          </a:p>
          <a:p>
            <a:pPr lvl="1" fontAlgn="base"/>
            <a:r>
              <a:rPr lang="fr-FR" sz="2000" dirty="0"/>
              <a:t>Tracer une ligne au milieu : « Voici le milieu, l’axe. »</a:t>
            </a:r>
          </a:p>
          <a:p>
            <a:pPr lvl="1" fontAlgn="base"/>
            <a:r>
              <a:rPr lang="fr-FR" sz="2000" dirty="0"/>
              <a:t>« Cette aile et cette aile sont pareilles. On dit </a:t>
            </a:r>
            <a:r>
              <a:rPr lang="fr-FR" sz="2000" i="1" dirty="0"/>
              <a:t>symétriques</a:t>
            </a:r>
            <a:r>
              <a:rPr lang="fr-FR" sz="2000" dirty="0"/>
              <a:t>. »</a:t>
            </a:r>
          </a:p>
          <a:p>
            <a:pPr fontAlgn="base"/>
            <a:r>
              <a:rPr lang="fr-FR" sz="2000" dirty="0"/>
              <a:t>Faire remarquer :</a:t>
            </a:r>
          </a:p>
          <a:p>
            <a:pPr lvl="1" fontAlgn="base"/>
            <a:r>
              <a:rPr lang="fr-FR" sz="2000" dirty="0"/>
              <a:t>Même forme, mêmes couleurs, même motif</a:t>
            </a:r>
            <a:endParaRPr lang="en-CA" sz="2000" dirty="0"/>
          </a:p>
          <a:p>
            <a:pPr marL="457200" lvl="1" indent="0" fontAlgn="base">
              <a:buNone/>
            </a:pPr>
            <a:endParaRPr lang="fr-FR" sz="2000" dirty="0"/>
          </a:p>
          <a:p>
            <a:pPr marL="457200" lvl="1" indent="0" fontAlgn="base">
              <a:buNone/>
            </a:pPr>
            <a:r>
              <a:rPr lang="fr-FR" sz="2000" b="1" dirty="0"/>
              <a:t>Ressources:</a:t>
            </a:r>
          </a:p>
          <a:p>
            <a:pPr marL="457200" lvl="1" indent="0" fontAlgn="base">
              <a:buNone/>
            </a:pPr>
            <a:r>
              <a:rPr lang="fr-FR" sz="2000" dirty="0">
                <a:hlinkClick r:id="rId2"/>
              </a:rPr>
              <a:t>https://mexique-decouverte.com/wp-content/uploads/2019/09/papillon-monarque.jpg</a:t>
            </a:r>
            <a:r>
              <a:rPr lang="fr-FR" sz="2000" dirty="0"/>
              <a:t> </a:t>
            </a:r>
          </a:p>
          <a:p>
            <a:pPr marL="457200" lvl="1" indent="0" fontAlgn="base">
              <a:buNone/>
            </a:pPr>
            <a:endParaRPr lang="fr-FR" sz="2000" dirty="0"/>
          </a:p>
          <a:p>
            <a:pPr marL="0" indent="0">
              <a:buNone/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87063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A60DF-9F75-271C-3EAF-68DCD287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4600" b="1"/>
              <a:t>Étape 2 : Activité de symétrie dirigée </a:t>
            </a:r>
            <a:br>
              <a:rPr lang="fr-FR" sz="4600" b="0">
                <a:effectLst/>
              </a:rPr>
            </a:br>
            <a:endParaRPr lang="en-CA" sz="4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D346D-EA21-A80C-6D9A-947BD4BC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sz="1900" b="0" dirty="0">
              <a:effectLst/>
            </a:endParaRPr>
          </a:p>
          <a:p>
            <a:pPr fontAlgn="base"/>
            <a:r>
              <a:rPr lang="fr-FR" sz="1900" dirty="0"/>
              <a:t>Utiliser une fiche de </a:t>
            </a:r>
            <a:r>
              <a:rPr lang="fr-FR" sz="1900" b="1" dirty="0"/>
              <a:t>symétrie papillon</a:t>
            </a:r>
            <a:r>
              <a:rPr lang="fr-FR" sz="1900" dirty="0"/>
              <a:t> (une aile dessinée, l’autre vide): https://artsplastiques.buloba.fr/wp-content/uploads/exercice-symetrie-papillon-a4.pdf </a:t>
            </a:r>
          </a:p>
          <a:p>
            <a:pPr fontAlgn="base"/>
            <a:endParaRPr lang="fr-FR" sz="1900" dirty="0"/>
          </a:p>
          <a:p>
            <a:pPr fontAlgn="base"/>
            <a:r>
              <a:rPr lang="fr-FR" sz="1900" dirty="0"/>
              <a:t>Consigne :</a:t>
            </a:r>
            <a:br>
              <a:rPr lang="fr-FR" sz="1900" dirty="0"/>
            </a:br>
            <a:r>
              <a:rPr lang="fr-FR" sz="1900" dirty="0"/>
              <a:t>« Tu colories ou dessines l’autre aile pour qu’elle soit </a:t>
            </a:r>
            <a:r>
              <a:rPr lang="fr-FR" sz="1900" i="1" dirty="0"/>
              <a:t>pareille</a:t>
            </a:r>
            <a:r>
              <a:rPr lang="fr-FR" sz="1900" dirty="0"/>
              <a:t>. »</a:t>
            </a:r>
          </a:p>
          <a:p>
            <a:pPr fontAlgn="base"/>
            <a:r>
              <a:rPr lang="fr-FR" sz="1900" dirty="0"/>
              <a:t>L’enseignant circule et verbalise :</a:t>
            </a:r>
          </a:p>
          <a:p>
            <a:pPr lvl="1" fontAlgn="base"/>
            <a:r>
              <a:rPr lang="fr-FR" sz="1900" dirty="0"/>
              <a:t>« Tu as trois points de ce côté, trois points de l’autre côté. »</a:t>
            </a:r>
          </a:p>
          <a:p>
            <a:endParaRPr lang="en-CA" sz="1900" dirty="0"/>
          </a:p>
        </p:txBody>
      </p:sp>
      <p:pic>
        <p:nvPicPr>
          <p:cNvPr id="5" name="Picture 4" descr="Monarch butterfly on white background">
            <a:extLst>
              <a:ext uri="{FF2B5EF4-FFF2-40B4-BE49-F238E27FC236}">
                <a16:creationId xmlns:a16="http://schemas.microsoft.com/office/drawing/2014/main" id="{D9431FD8-0826-26DC-65F3-920E4CE07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9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utterfly wings with patterns">
            <a:extLst>
              <a:ext uri="{FF2B5EF4-FFF2-40B4-BE49-F238E27FC236}">
                <a16:creationId xmlns:a16="http://schemas.microsoft.com/office/drawing/2014/main" id="{1BD2A5AB-1D50-F43F-8130-70201D5D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13655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201E9-B9FF-DAF4-8D8B-B3B106A1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Recherche guidée et création d’un papillon symétrique </a:t>
            </a:r>
            <a:br>
              <a:rPr lang="fr-FR" b="1">
                <a:solidFill>
                  <a:srgbClr val="FFFFFF"/>
                </a:solidFill>
                <a:effectLst/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AEE0-1AC0-CB04-13C9-3FD8805A4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4" y="557189"/>
            <a:ext cx="6260537" cy="55718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1800" b="1" u="sng" dirty="0">
                <a:solidFill>
                  <a:srgbClr val="FFFFFF"/>
                </a:solidFill>
              </a:rPr>
              <a:t>Objectif :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FFFF"/>
                </a:solidFill>
              </a:rPr>
              <a:t>Les élèves “recherchent” un papillon (par observation d’images) et dessinent leur propre papillon avec un motif symétrique. </a:t>
            </a:r>
          </a:p>
          <a:p>
            <a:pPr marL="0" indent="0">
              <a:buNone/>
            </a:pPr>
            <a:endParaRPr lang="fr-FR" sz="1800" b="1" dirty="0">
              <a:solidFill>
                <a:srgbClr val="FFFFFF"/>
              </a:solidFill>
              <a:effectLst/>
            </a:endParaRPr>
          </a:p>
          <a:p>
            <a:pPr marL="0" indent="0" fontAlgn="base">
              <a:buNone/>
            </a:pPr>
            <a:r>
              <a:rPr lang="fr-FR" sz="1800" b="1" dirty="0">
                <a:solidFill>
                  <a:srgbClr val="FFFFFF"/>
                </a:solidFill>
              </a:rPr>
              <a:t>L’enseignant prépare une petite “banque d’images” de papillons (différentes espèces, couleurs, tailles). </a:t>
            </a:r>
          </a:p>
          <a:p>
            <a:pPr marL="0" indent="0" fontAlgn="base">
              <a:buNone/>
            </a:pPr>
            <a:endParaRPr lang="fr-FR" sz="1800" b="1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fr-FR" sz="1800" b="1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r>
              <a:rPr lang="fr-FR" sz="1800" b="1" dirty="0">
                <a:solidFill>
                  <a:srgbClr val="FFFFFF"/>
                </a:solidFill>
              </a:rPr>
              <a:t>En grand groupe ou en petits groupes :</a:t>
            </a:r>
          </a:p>
          <a:p>
            <a:pPr lvl="1" fontAlgn="base"/>
            <a:r>
              <a:rPr lang="fr-FR" sz="1800" b="1" dirty="0">
                <a:solidFill>
                  <a:srgbClr val="FFFFFF"/>
                </a:solidFill>
              </a:rPr>
              <a:t>Observer 3 à 4 images. </a:t>
            </a:r>
          </a:p>
          <a:p>
            <a:pPr marL="457200" lvl="1" indent="0" fontAlgn="base">
              <a:buNone/>
            </a:pPr>
            <a:endParaRPr lang="fr-FR" sz="1800" b="1" dirty="0">
              <a:solidFill>
                <a:srgbClr val="FFFFFF"/>
              </a:solidFill>
            </a:endParaRPr>
          </a:p>
          <a:p>
            <a:pPr lvl="1" fontAlgn="base"/>
            <a:r>
              <a:rPr lang="fr-FR" sz="1800" b="1" dirty="0">
                <a:solidFill>
                  <a:srgbClr val="FFFFFF"/>
                </a:solidFill>
              </a:rPr>
              <a:t>Questions simples :</a:t>
            </a:r>
          </a:p>
          <a:p>
            <a:pPr lvl="2" fontAlgn="base"/>
            <a:r>
              <a:rPr lang="fr-FR" sz="1800" b="1" dirty="0">
                <a:solidFill>
                  <a:srgbClr val="FFFFFF"/>
                </a:solidFill>
              </a:rPr>
              <a:t>« De quelle couleur est-ce papillon ? »</a:t>
            </a:r>
          </a:p>
          <a:p>
            <a:pPr lvl="2" fontAlgn="base"/>
            <a:r>
              <a:rPr lang="fr-FR" sz="1800" b="1" dirty="0">
                <a:solidFill>
                  <a:srgbClr val="FFFFFF"/>
                </a:solidFill>
              </a:rPr>
              <a:t>« Combien de couleurs vois-tu ? »</a:t>
            </a:r>
          </a:p>
          <a:p>
            <a:pPr lvl="2" fontAlgn="base"/>
            <a:r>
              <a:rPr lang="fr-FR" sz="1800" b="1" dirty="0">
                <a:solidFill>
                  <a:srgbClr val="FFFFFF"/>
                </a:solidFill>
              </a:rPr>
              <a:t>« Est-ce que les deux ailes sont pareilles ? »</a:t>
            </a:r>
          </a:p>
          <a:p>
            <a:pPr marL="0" indent="0">
              <a:buNone/>
            </a:pPr>
            <a:br>
              <a:rPr lang="fr-FR" sz="1800" b="1" dirty="0">
                <a:solidFill>
                  <a:srgbClr val="FFFFFF"/>
                </a:solidFill>
              </a:rPr>
            </a:br>
            <a:endParaRPr lang="en-CA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3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71989-3CE6-8856-0AB4-31BAD581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FFFFFF"/>
                </a:solidFill>
              </a:rPr>
              <a:t>Dessiner son propre papillon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F93AB-D54E-10CF-4DF2-9D0D53367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Matériel :</a:t>
            </a:r>
            <a:endParaRPr lang="fr-FR" b="0" dirty="0">
              <a:effectLst/>
            </a:endParaRPr>
          </a:p>
          <a:p>
            <a:pPr fontAlgn="base"/>
            <a:r>
              <a:rPr lang="fr-FR" dirty="0"/>
              <a:t>Feuille pliée en deux (pour aider à la symétrie) ou modèle de papillon vide</a:t>
            </a:r>
          </a:p>
          <a:p>
            <a:pPr fontAlgn="base"/>
            <a:r>
              <a:rPr lang="fr-FR" dirty="0"/>
              <a:t>Crayons de couleur, feutres</a:t>
            </a:r>
          </a:p>
          <a:p>
            <a:pPr fontAlgn="base"/>
            <a:r>
              <a:rPr lang="fr-FR" dirty="0"/>
              <a:t>Option : peinture et technique de “pliage” (peindre une aile, plier, ouvrir)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973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1F9AC-FCA8-4778-2B4E-C51BD0B2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3600" dirty="0">
                <a:solidFill>
                  <a:srgbClr val="FFFFFF"/>
                </a:solidFill>
              </a:rPr>
              <a:t>Le processus </a:t>
            </a:r>
            <a:endParaRPr lang="en-CA" sz="36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DE36-4FDE-C396-52B9-6AD939884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fr-FR" sz="2400" dirty="0"/>
              <a:t>Les élèves dessinent le contour d’un papillon (ou utilisent un gabarit).</a:t>
            </a:r>
          </a:p>
          <a:p>
            <a:pPr fontAlgn="base"/>
            <a:r>
              <a:rPr lang="fr-FR" sz="2400" dirty="0"/>
              <a:t>Ils choisissent </a:t>
            </a:r>
            <a:r>
              <a:rPr lang="fr-FR" sz="2400" b="1" dirty="0"/>
              <a:t>2 ou 3 couleurs</a:t>
            </a:r>
            <a:r>
              <a:rPr lang="fr-FR" sz="2400" dirty="0"/>
              <a:t>.</a:t>
            </a:r>
          </a:p>
          <a:p>
            <a:pPr fontAlgn="base"/>
            <a:r>
              <a:rPr lang="fr-FR" sz="2400" dirty="0"/>
              <a:t>Ils créent un </a:t>
            </a:r>
            <a:r>
              <a:rPr lang="fr-FR" sz="2400" b="1" dirty="0"/>
              <a:t>motif</a:t>
            </a:r>
            <a:r>
              <a:rPr lang="fr-FR" sz="2400" dirty="0"/>
              <a:t> sur une aile (points, lignes, formes).</a:t>
            </a:r>
          </a:p>
          <a:p>
            <a:pPr fontAlgn="base"/>
            <a:r>
              <a:rPr lang="fr-FR" sz="2400" dirty="0"/>
              <a:t>Ils reproduisent le même motif de l’autre côté.</a:t>
            </a:r>
          </a:p>
          <a:p>
            <a:pPr lvl="1" fontAlgn="base"/>
            <a:r>
              <a:rPr lang="fr-FR" dirty="0"/>
              <a:t>L’enseignant rappelle :</a:t>
            </a:r>
          </a:p>
          <a:p>
            <a:pPr lvl="2" fontAlgn="base"/>
            <a:r>
              <a:rPr lang="fr-FR" sz="2400" dirty="0"/>
              <a:t>« Même nombre de points. »</a:t>
            </a:r>
          </a:p>
          <a:p>
            <a:pPr lvl="2" fontAlgn="base"/>
            <a:r>
              <a:rPr lang="fr-FR" sz="2400" dirty="0"/>
              <a:t>« Même couleur au même endroit. »</a:t>
            </a:r>
          </a:p>
          <a:p>
            <a:pPr marL="0" indent="0">
              <a:buNone/>
            </a:pPr>
            <a:r>
              <a:rPr lang="fr-FR" sz="2400" b="1" dirty="0"/>
              <a:t>Lien avec la symétrie :</a:t>
            </a:r>
            <a:endParaRPr lang="fr-FR" sz="2400" b="0" dirty="0">
              <a:effectLst/>
            </a:endParaRPr>
          </a:p>
          <a:p>
            <a:pPr fontAlgn="base"/>
            <a:r>
              <a:rPr lang="fr-FR" sz="2400" dirty="0"/>
              <a:t>« Regarde ton papillon : si je plie au milieu, les deux côtés se touchent et se ressemblent. »</a:t>
            </a:r>
          </a:p>
          <a:p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376677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847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Le cycle de vie du papillon et la symétrie Niveau : 1re année : Immersion française  Domaines : Sciences, Mathématiques, FSL: Immersion (oral et vocabulaire)  </vt:lpstr>
      <vt:lpstr>Liens avec les curriculums de l’Ontario </vt:lpstr>
      <vt:lpstr>Découvrir le cycle de vie du papillon</vt:lpstr>
      <vt:lpstr>Étape 2:  Présentation des étapes </vt:lpstr>
      <vt:lpstr>Découvrir la symétrie avec les papillons  </vt:lpstr>
      <vt:lpstr>Étape 2 : Activité de symétrie dirigée  </vt:lpstr>
      <vt:lpstr>Recherche guidée et création d’un papillon symétrique  </vt:lpstr>
      <vt:lpstr>Dessiner son propre papillon </vt:lpstr>
      <vt:lpstr>Le processus </vt:lpstr>
      <vt:lpstr>Partage et langage oral  </vt:lpstr>
      <vt:lpstr>Évaluation formative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2026-03-18T18:54:42Z</dcterms:created>
  <dcterms:modified xsi:type="dcterms:W3CDTF">2026-03-18T19:34:13Z</dcterms:modified>
</cp:coreProperties>
</file>