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E1947F-E384-4606-9525-59D5145EA8E1}" v="74" dt="2026-03-20T15:55:50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modSld">
      <pc:chgData name="Cecile Robertson" userId="60d9e854ded97a0d" providerId="LiveId" clId="{65D81530-A6A4-40A2-9A62-26A0E2A241CD}" dt="2026-03-20T16:00:08.586" v="1034" actId="33524"/>
      <pc:docMkLst>
        <pc:docMk/>
      </pc:docMkLst>
      <pc:sldChg chg="addSp modSp mod setBg">
        <pc:chgData name="Cecile Robertson" userId="60d9e854ded97a0d" providerId="LiveId" clId="{65D81530-A6A4-40A2-9A62-26A0E2A241CD}" dt="2026-03-20T14:58:35.891" v="61" actId="1076"/>
        <pc:sldMkLst>
          <pc:docMk/>
          <pc:sldMk cId="2436345918" sldId="256"/>
        </pc:sldMkLst>
        <pc:spChg chg="mod">
          <ac:chgData name="Cecile Robertson" userId="60d9e854ded97a0d" providerId="LiveId" clId="{65D81530-A6A4-40A2-9A62-26A0E2A241CD}" dt="2026-03-20T14:57:36.788" v="50" actId="27636"/>
          <ac:spMkLst>
            <pc:docMk/>
            <pc:sldMk cId="2436345918" sldId="256"/>
            <ac:spMk id="2" creationId="{3E60EAC9-5661-2086-B940-BB26A688FFFD}"/>
          </ac:spMkLst>
        </pc:spChg>
        <pc:spChg chg="mod">
          <ac:chgData name="Cecile Robertson" userId="60d9e854ded97a0d" providerId="LiveId" clId="{65D81530-A6A4-40A2-9A62-26A0E2A241CD}" dt="2026-03-20T14:58:30.275" v="59" actId="14100"/>
          <ac:spMkLst>
            <pc:docMk/>
            <pc:sldMk cId="2436345918" sldId="256"/>
            <ac:spMk id="3" creationId="{B632E229-49AF-761A-A8C9-5CCEBC3DCF8E}"/>
          </ac:spMkLst>
        </pc:spChg>
        <pc:spChg chg="add">
          <ac:chgData name="Cecile Robertson" userId="60d9e854ded97a0d" providerId="LiveId" clId="{65D81530-A6A4-40A2-9A62-26A0E2A241CD}" dt="2026-03-20T14:57:22.253" v="47" actId="26606"/>
          <ac:spMkLst>
            <pc:docMk/>
            <pc:sldMk cId="2436345918" sldId="256"/>
            <ac:spMk id="11" creationId="{B712E947-0734-45F9-9C4F-41114EC3A33E}"/>
          </ac:spMkLst>
        </pc:spChg>
        <pc:spChg chg="add">
          <ac:chgData name="Cecile Robertson" userId="60d9e854ded97a0d" providerId="LiveId" clId="{65D81530-A6A4-40A2-9A62-26A0E2A241CD}" dt="2026-03-20T14:57:22.253" v="47" actId="26606"/>
          <ac:spMkLst>
            <pc:docMk/>
            <pc:sldMk cId="2436345918" sldId="256"/>
            <ac:spMk id="13" creationId="{5A65989E-BBD5-44D7-AA86-7AFD5D46BBC0}"/>
          </ac:spMkLst>
        </pc:spChg>
        <pc:spChg chg="add">
          <ac:chgData name="Cecile Robertson" userId="60d9e854ded97a0d" providerId="LiveId" clId="{65D81530-A6A4-40A2-9A62-26A0E2A241CD}" dt="2026-03-20T14:57:22.253" v="47" actId="26606"/>
          <ac:spMkLst>
            <pc:docMk/>
            <pc:sldMk cId="2436345918" sldId="256"/>
            <ac:spMk id="15" creationId="{231A2881-D8D7-4A7D-ACA3-E9F849F853D8}"/>
          </ac:spMkLst>
        </pc:spChg>
        <pc:picChg chg="add mod">
          <ac:chgData name="Cecile Robertson" userId="60d9e854ded97a0d" providerId="LiveId" clId="{65D81530-A6A4-40A2-9A62-26A0E2A241CD}" dt="2026-03-20T14:58:35.891" v="61" actId="1076"/>
          <ac:picMkLst>
            <pc:docMk/>
            <pc:sldMk cId="2436345918" sldId="256"/>
            <ac:picMk id="4" creationId="{D6B8B4CC-E51F-2C5C-A6E8-4186D767F1CE}"/>
          </ac:picMkLst>
        </pc:picChg>
        <pc:picChg chg="add mod">
          <ac:chgData name="Cecile Robertson" userId="60d9e854ded97a0d" providerId="LiveId" clId="{65D81530-A6A4-40A2-9A62-26A0E2A241CD}" dt="2026-03-20T14:57:22.253" v="47" actId="26606"/>
          <ac:picMkLst>
            <pc:docMk/>
            <pc:sldMk cId="2436345918" sldId="256"/>
            <ac:picMk id="6" creationId="{283E8FC3-9D49-784C-8664-0ADC4E4934BB}"/>
          </ac:picMkLst>
        </pc:picChg>
      </pc:sldChg>
      <pc:sldChg chg="addSp modSp new mod setBg">
        <pc:chgData name="Cecile Robertson" userId="60d9e854ded97a0d" providerId="LiveId" clId="{65D81530-A6A4-40A2-9A62-26A0E2A241CD}" dt="2026-03-20T15:00:34.538" v="72" actId="255"/>
        <pc:sldMkLst>
          <pc:docMk/>
          <pc:sldMk cId="1269723833" sldId="257"/>
        </pc:sldMkLst>
        <pc:spChg chg="mod">
          <ac:chgData name="Cecile Robertson" userId="60d9e854ded97a0d" providerId="LiveId" clId="{65D81530-A6A4-40A2-9A62-26A0E2A241CD}" dt="2026-03-20T15:00:23.328" v="71" actId="122"/>
          <ac:spMkLst>
            <pc:docMk/>
            <pc:sldMk cId="1269723833" sldId="257"/>
            <ac:spMk id="2" creationId="{CCE014A0-7C01-4EED-D236-D4CB081463D5}"/>
          </ac:spMkLst>
        </pc:spChg>
        <pc:spChg chg="mod ord">
          <ac:chgData name="Cecile Robertson" userId="60d9e854ded97a0d" providerId="LiveId" clId="{65D81530-A6A4-40A2-9A62-26A0E2A241CD}" dt="2026-03-20T15:00:34.538" v="72" actId="255"/>
          <ac:spMkLst>
            <pc:docMk/>
            <pc:sldMk cId="1269723833" sldId="257"/>
            <ac:spMk id="3" creationId="{357408EC-6B98-654E-D884-66F3029EFCCA}"/>
          </ac:spMkLst>
        </pc:spChg>
        <pc:spChg chg="add">
          <ac:chgData name="Cecile Robertson" userId="60d9e854ded97a0d" providerId="LiveId" clId="{65D81530-A6A4-40A2-9A62-26A0E2A241CD}" dt="2026-03-20T15:00:09.521" v="66" actId="26606"/>
          <ac:spMkLst>
            <pc:docMk/>
            <pc:sldMk cId="1269723833" sldId="257"/>
            <ac:spMk id="9" creationId="{2EB492CD-616E-47F8-933B-5E2D952A0593}"/>
          </ac:spMkLst>
        </pc:spChg>
        <pc:spChg chg="add">
          <ac:chgData name="Cecile Robertson" userId="60d9e854ded97a0d" providerId="LiveId" clId="{65D81530-A6A4-40A2-9A62-26A0E2A241CD}" dt="2026-03-20T15:00:09.521" v="66" actId="26606"/>
          <ac:spMkLst>
            <pc:docMk/>
            <pc:sldMk cId="1269723833" sldId="257"/>
            <ac:spMk id="11" creationId="{59383CF9-23B5-4335-9B21-1791C4CF1C75}"/>
          </ac:spMkLst>
        </pc:spChg>
        <pc:spChg chg="add">
          <ac:chgData name="Cecile Robertson" userId="60d9e854ded97a0d" providerId="LiveId" clId="{65D81530-A6A4-40A2-9A62-26A0E2A241CD}" dt="2026-03-20T15:00:09.521" v="66" actId="26606"/>
          <ac:spMkLst>
            <pc:docMk/>
            <pc:sldMk cId="1269723833" sldId="257"/>
            <ac:spMk id="13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20T15:00:14.956" v="68" actId="1076"/>
          <ac:picMkLst>
            <pc:docMk/>
            <pc:sldMk cId="1269723833" sldId="257"/>
            <ac:picMk id="4" creationId="{B86AABA3-CEE6-B41A-AE1E-7581801CDFEC}"/>
          </ac:picMkLst>
        </pc:picChg>
      </pc:sldChg>
      <pc:sldChg chg="addSp delSp modSp new mod setBg">
        <pc:chgData name="Cecile Robertson" userId="60d9e854ded97a0d" providerId="LiveId" clId="{65D81530-A6A4-40A2-9A62-26A0E2A241CD}" dt="2026-03-20T15:02:04.413" v="83" actId="26606"/>
        <pc:sldMkLst>
          <pc:docMk/>
          <pc:sldMk cId="305112743" sldId="258"/>
        </pc:sldMkLst>
        <pc:spChg chg="mo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2" creationId="{ED03B538-9880-2FDA-C54B-58F1C373C72D}"/>
          </ac:spMkLst>
        </pc:spChg>
        <pc:spChg chg="del mo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3" creationId="{07FF9056-B6AF-01CA-8BD5-A505EC40754A}"/>
          </ac:spMkLst>
        </pc:spChg>
        <pc:spChg chg="ad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11" creationId="{256B2C21-A230-48C0-8DF1-C46611373C44}"/>
          </ac:spMkLst>
        </pc:spChg>
        <pc:spChg chg="ad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13" creationId="{3847E18C-932D-4C95-AABA-FEC7C9499AD7}"/>
          </ac:spMkLst>
        </pc:spChg>
        <pc:spChg chg="ad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15" creationId="{3150CB11-0C61-439E-910F-5787759E72A0}"/>
          </ac:spMkLst>
        </pc:spChg>
        <pc:spChg chg="ad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17" creationId="{43F8A58B-5155-44CE-A5FF-7647B47D0A7A}"/>
          </ac:spMkLst>
        </pc:spChg>
        <pc:spChg chg="add">
          <ac:chgData name="Cecile Robertson" userId="60d9e854ded97a0d" providerId="LiveId" clId="{65D81530-A6A4-40A2-9A62-26A0E2A241CD}" dt="2026-03-20T15:02:04.413" v="83" actId="26606"/>
          <ac:spMkLst>
            <pc:docMk/>
            <pc:sldMk cId="305112743" sldId="258"/>
            <ac:spMk id="19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20T15:02:04.413" v="83" actId="26606"/>
          <ac:graphicFrameMkLst>
            <pc:docMk/>
            <pc:sldMk cId="305112743" sldId="258"/>
            <ac:graphicFrameMk id="5" creationId="{45D7B886-9658-ABC6-78A9-67D49283E058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15:06:16.999" v="134" actId="1076"/>
        <pc:sldMkLst>
          <pc:docMk/>
          <pc:sldMk cId="361261054" sldId="259"/>
        </pc:sldMkLst>
        <pc:spChg chg="mod">
          <ac:chgData name="Cecile Robertson" userId="60d9e854ded97a0d" providerId="LiveId" clId="{65D81530-A6A4-40A2-9A62-26A0E2A241CD}" dt="2026-03-20T15:04:06.866" v="103" actId="26606"/>
          <ac:spMkLst>
            <pc:docMk/>
            <pc:sldMk cId="361261054" sldId="259"/>
            <ac:spMk id="2" creationId="{B5049708-84DA-CCC4-B921-B9059AFDB30C}"/>
          </ac:spMkLst>
        </pc:spChg>
        <pc:spChg chg="del">
          <ac:chgData name="Cecile Robertson" userId="60d9e854ded97a0d" providerId="LiveId" clId="{65D81530-A6A4-40A2-9A62-26A0E2A241CD}" dt="2026-03-20T15:03:03.622" v="92"/>
          <ac:spMkLst>
            <pc:docMk/>
            <pc:sldMk cId="361261054" sldId="259"/>
            <ac:spMk id="3" creationId="{2EB71A88-D9AA-2A43-8E0E-45560348D0F9}"/>
          </ac:spMkLst>
        </pc:spChg>
        <pc:spChg chg="add mod ord">
          <ac:chgData name="Cecile Robertson" userId="60d9e854ded97a0d" providerId="LiveId" clId="{65D81530-A6A4-40A2-9A62-26A0E2A241CD}" dt="2026-03-20T15:04:06.866" v="103" actId="26606"/>
          <ac:spMkLst>
            <pc:docMk/>
            <pc:sldMk cId="361261054" sldId="259"/>
            <ac:spMk id="4" creationId="{65F94B80-D51B-0651-9237-BC13B04B23FC}"/>
          </ac:spMkLst>
        </pc:spChg>
        <pc:spChg chg="add del">
          <ac:chgData name="Cecile Robertson" userId="60d9e854ded97a0d" providerId="LiveId" clId="{65D81530-A6A4-40A2-9A62-26A0E2A241CD}" dt="2026-03-20T15:04:06.866" v="103" actId="26606"/>
          <ac:spMkLst>
            <pc:docMk/>
            <pc:sldMk cId="361261054" sldId="259"/>
            <ac:spMk id="11" creationId="{79BB35BC-D5C2-4C8B-A22A-A71E6191913B}"/>
          </ac:spMkLst>
        </pc:spChg>
        <pc:spChg chg="add">
          <ac:chgData name="Cecile Robertson" userId="60d9e854ded97a0d" providerId="LiveId" clId="{65D81530-A6A4-40A2-9A62-26A0E2A241CD}" dt="2026-03-20T15:04:06.866" v="103" actId="26606"/>
          <ac:spMkLst>
            <pc:docMk/>
            <pc:sldMk cId="361261054" sldId="259"/>
            <ac:spMk id="16" creationId="{201CC55D-ED54-4C5C-95E6-10947BD1103B}"/>
          </ac:spMkLst>
        </pc:spChg>
        <pc:spChg chg="add">
          <ac:chgData name="Cecile Robertson" userId="60d9e854ded97a0d" providerId="LiveId" clId="{65D81530-A6A4-40A2-9A62-26A0E2A241CD}" dt="2026-03-20T15:04:06.866" v="103" actId="26606"/>
          <ac:spMkLst>
            <pc:docMk/>
            <pc:sldMk cId="361261054" sldId="259"/>
            <ac:spMk id="22" creationId="{3873B707-463F-40B0-8227-E8CC6C67EB25}"/>
          </ac:spMkLst>
        </pc:spChg>
        <pc:spChg chg="add">
          <ac:chgData name="Cecile Robertson" userId="60d9e854ded97a0d" providerId="LiveId" clId="{65D81530-A6A4-40A2-9A62-26A0E2A241CD}" dt="2026-03-20T15:04:06.866" v="103" actId="26606"/>
          <ac:spMkLst>
            <pc:docMk/>
            <pc:sldMk cId="361261054" sldId="259"/>
            <ac:spMk id="24" creationId="{C13237C8-E62C-4F0D-A318-BD6FB6C2D138}"/>
          </ac:spMkLst>
        </pc:spChg>
        <pc:spChg chg="add">
          <ac:chgData name="Cecile Robertson" userId="60d9e854ded97a0d" providerId="LiveId" clId="{65D81530-A6A4-40A2-9A62-26A0E2A241CD}" dt="2026-03-20T15:04:06.866" v="103" actId="26606"/>
          <ac:spMkLst>
            <pc:docMk/>
            <pc:sldMk cId="361261054" sldId="259"/>
            <ac:spMk id="26" creationId="{19C9EAEA-39D0-4B0E-A0EB-51E7B26740B1}"/>
          </ac:spMkLst>
        </pc:spChg>
        <pc:grpChg chg="add">
          <ac:chgData name="Cecile Robertson" userId="60d9e854ded97a0d" providerId="LiveId" clId="{65D81530-A6A4-40A2-9A62-26A0E2A241CD}" dt="2026-03-20T15:04:06.866" v="103" actId="26606"/>
          <ac:grpSpMkLst>
            <pc:docMk/>
            <pc:sldMk cId="361261054" sldId="259"/>
            <ac:grpSpMk id="18" creationId="{1DE889C7-FAD6-4397-98E2-05D503484459}"/>
          </ac:grpSpMkLst>
        </pc:grpChg>
        <pc:picChg chg="add mod ord">
          <ac:chgData name="Cecile Robertson" userId="60d9e854ded97a0d" providerId="LiveId" clId="{65D81530-A6A4-40A2-9A62-26A0E2A241CD}" dt="2026-03-20T15:06:16.999" v="134" actId="1076"/>
          <ac:picMkLst>
            <pc:docMk/>
            <pc:sldMk cId="361261054" sldId="259"/>
            <ac:picMk id="6" creationId="{AE2EFE2B-E9DD-6711-C38B-F5846F105C78}"/>
          </ac:picMkLst>
        </pc:picChg>
      </pc:sldChg>
      <pc:sldChg chg="addSp modSp new mod setBg">
        <pc:chgData name="Cecile Robertson" userId="60d9e854ded97a0d" providerId="LiveId" clId="{65D81530-A6A4-40A2-9A62-26A0E2A241CD}" dt="2026-03-20T15:05:51.049" v="132" actId="14100"/>
        <pc:sldMkLst>
          <pc:docMk/>
          <pc:sldMk cId="3538726677" sldId="260"/>
        </pc:sldMkLst>
        <pc:spChg chg="mod">
          <ac:chgData name="Cecile Robertson" userId="60d9e854ded97a0d" providerId="LiveId" clId="{65D81530-A6A4-40A2-9A62-26A0E2A241CD}" dt="2026-03-20T15:05:51.049" v="132" actId="14100"/>
          <ac:spMkLst>
            <pc:docMk/>
            <pc:sldMk cId="3538726677" sldId="260"/>
            <ac:spMk id="2" creationId="{2F37A0F1-2CEA-B84D-34B2-B581BC42887A}"/>
          </ac:spMkLst>
        </pc:spChg>
        <pc:spChg chg="mod ord">
          <ac:chgData name="Cecile Robertson" userId="60d9e854ded97a0d" providerId="LiveId" clId="{65D81530-A6A4-40A2-9A62-26A0E2A241CD}" dt="2026-03-20T15:05:40.735" v="129" actId="27636"/>
          <ac:spMkLst>
            <pc:docMk/>
            <pc:sldMk cId="3538726677" sldId="260"/>
            <ac:spMk id="3" creationId="{C888486F-F73F-782E-E5EC-ABAB2B426A91}"/>
          </ac:spMkLst>
        </pc:spChg>
        <pc:spChg chg="add">
          <ac:chgData name="Cecile Robertson" userId="60d9e854ded97a0d" providerId="LiveId" clId="{65D81530-A6A4-40A2-9A62-26A0E2A241CD}" dt="2026-03-20T15:05:24.806" v="124" actId="26606"/>
          <ac:spMkLst>
            <pc:docMk/>
            <pc:sldMk cId="3538726677" sldId="260"/>
            <ac:spMk id="14" creationId="{9E9F2A28-69A3-4945-B6B6-C2E4A6C55373}"/>
          </ac:spMkLst>
        </pc:spChg>
        <pc:spChg chg="add">
          <ac:chgData name="Cecile Robertson" userId="60d9e854ded97a0d" providerId="LiveId" clId="{65D81530-A6A4-40A2-9A62-26A0E2A241CD}" dt="2026-03-20T15:05:24.806" v="124" actId="26606"/>
          <ac:spMkLst>
            <pc:docMk/>
            <pc:sldMk cId="3538726677" sldId="260"/>
            <ac:spMk id="1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20T15:05:24.806" v="124" actId="26606"/>
          <ac:spMkLst>
            <pc:docMk/>
            <pc:sldMk cId="3538726677" sldId="260"/>
            <ac:spMk id="18" creationId="{3B438362-1E1E-4C62-A99E-4134CB16366C}"/>
          </ac:spMkLst>
        </pc:spChg>
        <pc:spChg chg="add">
          <ac:chgData name="Cecile Robertson" userId="60d9e854ded97a0d" providerId="LiveId" clId="{65D81530-A6A4-40A2-9A62-26A0E2A241CD}" dt="2026-03-20T15:05:24.806" v="124" actId="26606"/>
          <ac:spMkLst>
            <pc:docMk/>
            <pc:sldMk cId="3538726677" sldId="260"/>
            <ac:spMk id="20" creationId="{6C077334-5571-4B83-A83E-4CCCFA7B5E8A}"/>
          </ac:spMkLst>
        </pc:spChg>
        <pc:spChg chg="add">
          <ac:chgData name="Cecile Robertson" userId="60d9e854ded97a0d" providerId="LiveId" clId="{65D81530-A6A4-40A2-9A62-26A0E2A241CD}" dt="2026-03-20T15:05:24.806" v="124" actId="26606"/>
          <ac:spMkLst>
            <pc:docMk/>
            <pc:sldMk cId="3538726677" sldId="260"/>
            <ac:spMk id="22" creationId="{4D3DC50D-CA0F-48F9-B17E-20D8669AA4E0}"/>
          </ac:spMkLst>
        </pc:spChg>
        <pc:spChg chg="add">
          <ac:chgData name="Cecile Robertson" userId="60d9e854ded97a0d" providerId="LiveId" clId="{65D81530-A6A4-40A2-9A62-26A0E2A241CD}" dt="2026-03-20T15:05:24.806" v="124" actId="26606"/>
          <ac:spMkLst>
            <pc:docMk/>
            <pc:sldMk cId="3538726677" sldId="260"/>
            <ac:spMk id="24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20T15:05:24.806" v="124" actId="26606"/>
          <ac:picMkLst>
            <pc:docMk/>
            <pc:sldMk cId="3538726677" sldId="260"/>
            <ac:picMk id="5" creationId="{CDEED716-3F3F-725B-FEC7-5EB9421D4EB0}"/>
          </ac:picMkLst>
        </pc:picChg>
        <pc:picChg chg="add mod">
          <ac:chgData name="Cecile Robertson" userId="60d9e854ded97a0d" providerId="LiveId" clId="{65D81530-A6A4-40A2-9A62-26A0E2A241CD}" dt="2026-03-20T15:05:22.311" v="123" actId="931"/>
          <ac:picMkLst>
            <pc:docMk/>
            <pc:sldMk cId="3538726677" sldId="260"/>
            <ac:picMk id="7" creationId="{0C0559B3-B089-F43B-C0D7-35C7052F6A63}"/>
          </ac:picMkLst>
        </pc:picChg>
        <pc:picChg chg="add mod">
          <ac:chgData name="Cecile Robertson" userId="60d9e854ded97a0d" providerId="LiveId" clId="{65D81530-A6A4-40A2-9A62-26A0E2A241CD}" dt="2026-03-20T15:05:24.806" v="124" actId="26606"/>
          <ac:picMkLst>
            <pc:docMk/>
            <pc:sldMk cId="3538726677" sldId="260"/>
            <ac:picMk id="9" creationId="{A0B0CB6D-FA0C-4DE8-8D53-B2B6E75B58EA}"/>
          </ac:picMkLst>
        </pc:picChg>
      </pc:sldChg>
      <pc:sldChg chg="addSp modSp new mod setBg">
        <pc:chgData name="Cecile Robertson" userId="60d9e854ded97a0d" providerId="LiveId" clId="{65D81530-A6A4-40A2-9A62-26A0E2A241CD}" dt="2026-03-20T15:08:36.879" v="159" actId="27636"/>
        <pc:sldMkLst>
          <pc:docMk/>
          <pc:sldMk cId="2455081002" sldId="261"/>
        </pc:sldMkLst>
        <pc:spChg chg="mod">
          <ac:chgData name="Cecile Robertson" userId="60d9e854ded97a0d" providerId="LiveId" clId="{65D81530-A6A4-40A2-9A62-26A0E2A241CD}" dt="2026-03-20T15:08:15.228" v="153" actId="26606"/>
          <ac:spMkLst>
            <pc:docMk/>
            <pc:sldMk cId="2455081002" sldId="261"/>
            <ac:spMk id="2" creationId="{298CC05C-2D1D-D9FC-3BBB-6DD212F9560E}"/>
          </ac:spMkLst>
        </pc:spChg>
        <pc:spChg chg="mod">
          <ac:chgData name="Cecile Robertson" userId="60d9e854ded97a0d" providerId="LiveId" clId="{65D81530-A6A4-40A2-9A62-26A0E2A241CD}" dt="2026-03-20T15:08:36.879" v="159" actId="27636"/>
          <ac:spMkLst>
            <pc:docMk/>
            <pc:sldMk cId="2455081002" sldId="261"/>
            <ac:spMk id="3" creationId="{6BBC4FB8-2AF3-13AE-3F32-8F37A1BD7F7E}"/>
          </ac:spMkLst>
        </pc:spChg>
        <pc:spChg chg="add">
          <ac:chgData name="Cecile Robertson" userId="60d9e854ded97a0d" providerId="LiveId" clId="{65D81530-A6A4-40A2-9A62-26A0E2A241CD}" dt="2026-03-20T15:08:15.228" v="153" actId="26606"/>
          <ac:spMkLst>
            <pc:docMk/>
            <pc:sldMk cId="2455081002" sldId="26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15:08:15.228" v="153" actId="26606"/>
          <ac:spMkLst>
            <pc:docMk/>
            <pc:sldMk cId="2455081002" sldId="26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15:08:15.228" v="153" actId="26606"/>
          <ac:spMkLst>
            <pc:docMk/>
            <pc:sldMk cId="2455081002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15:12:39.782" v="181" actId="14100"/>
        <pc:sldMkLst>
          <pc:docMk/>
          <pc:sldMk cId="2159946537" sldId="262"/>
        </pc:sldMkLst>
        <pc:spChg chg="mod">
          <ac:chgData name="Cecile Robertson" userId="60d9e854ded97a0d" providerId="LiveId" clId="{65D81530-A6A4-40A2-9A62-26A0E2A241CD}" dt="2026-03-20T15:12:39.782" v="181" actId="14100"/>
          <ac:spMkLst>
            <pc:docMk/>
            <pc:sldMk cId="2159946537" sldId="262"/>
            <ac:spMk id="2" creationId="{87F60E23-98BF-1B64-A19C-65CD8E2DC0CC}"/>
          </ac:spMkLst>
        </pc:spChg>
        <pc:spChg chg="mod">
          <ac:chgData name="Cecile Robertson" userId="60d9e854ded97a0d" providerId="LiveId" clId="{65D81530-A6A4-40A2-9A62-26A0E2A241CD}" dt="2026-03-20T15:12:19.610" v="179" actId="255"/>
          <ac:spMkLst>
            <pc:docMk/>
            <pc:sldMk cId="2159946537" sldId="262"/>
            <ac:spMk id="3" creationId="{5EC37CFC-3F35-48D8-02E0-23DC1EAD0B18}"/>
          </ac:spMkLst>
        </pc:spChg>
        <pc:spChg chg="add">
          <ac:chgData name="Cecile Robertson" userId="60d9e854ded97a0d" providerId="LiveId" clId="{65D81530-A6A4-40A2-9A62-26A0E2A241CD}" dt="2026-03-20T15:11:25.239" v="174" actId="26606"/>
          <ac:spMkLst>
            <pc:docMk/>
            <pc:sldMk cId="2159946537" sldId="262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15:11:25.239" v="174" actId="26606"/>
          <ac:spMkLst>
            <pc:docMk/>
            <pc:sldMk cId="2159946537" sldId="262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15:11:25.239" v="174" actId="26606"/>
          <ac:picMkLst>
            <pc:docMk/>
            <pc:sldMk cId="2159946537" sldId="262"/>
            <ac:picMk id="5" creationId="{DA3DD8FB-FF6D-6491-9447-C07D89D692FA}"/>
          </ac:picMkLst>
        </pc:picChg>
      </pc:sldChg>
      <pc:sldChg chg="addSp modSp new mod setBg">
        <pc:chgData name="Cecile Robertson" userId="60d9e854ded97a0d" providerId="LiveId" clId="{65D81530-A6A4-40A2-9A62-26A0E2A241CD}" dt="2026-03-20T15:19:59.113" v="230" actId="26606"/>
        <pc:sldMkLst>
          <pc:docMk/>
          <pc:sldMk cId="3612760285" sldId="263"/>
        </pc:sldMkLst>
        <pc:spChg chg="mod">
          <ac:chgData name="Cecile Robertson" userId="60d9e854ded97a0d" providerId="LiveId" clId="{65D81530-A6A4-40A2-9A62-26A0E2A241CD}" dt="2026-03-20T15:19:59.113" v="230" actId="26606"/>
          <ac:spMkLst>
            <pc:docMk/>
            <pc:sldMk cId="3612760285" sldId="263"/>
            <ac:spMk id="2" creationId="{1AF9A233-7639-6E13-1D88-9139A031693F}"/>
          </ac:spMkLst>
        </pc:spChg>
        <pc:spChg chg="mod">
          <ac:chgData name="Cecile Robertson" userId="60d9e854ded97a0d" providerId="LiveId" clId="{65D81530-A6A4-40A2-9A62-26A0E2A241CD}" dt="2026-03-20T15:19:59.113" v="230" actId="26606"/>
          <ac:spMkLst>
            <pc:docMk/>
            <pc:sldMk cId="3612760285" sldId="263"/>
            <ac:spMk id="3" creationId="{CF5C77B1-716D-CA69-9A66-091E11079253}"/>
          </ac:spMkLst>
        </pc:spChg>
        <pc:spChg chg="add">
          <ac:chgData name="Cecile Robertson" userId="60d9e854ded97a0d" providerId="LiveId" clId="{65D81530-A6A4-40A2-9A62-26A0E2A241CD}" dt="2026-03-20T15:19:59.113" v="230" actId="26606"/>
          <ac:spMkLst>
            <pc:docMk/>
            <pc:sldMk cId="3612760285" sldId="263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15:19:59.113" v="230" actId="26606"/>
          <ac:spMkLst>
            <pc:docMk/>
            <pc:sldMk cId="3612760285" sldId="263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15:19:59.113" v="230" actId="26606"/>
          <ac:spMkLst>
            <pc:docMk/>
            <pc:sldMk cId="3612760285" sldId="263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15:23:08.797" v="257" actId="14100"/>
        <pc:sldMkLst>
          <pc:docMk/>
          <pc:sldMk cId="3902811930" sldId="264"/>
        </pc:sldMkLst>
        <pc:spChg chg="mod">
          <ac:chgData name="Cecile Robertson" userId="60d9e854ded97a0d" providerId="LiveId" clId="{65D81530-A6A4-40A2-9A62-26A0E2A241CD}" dt="2026-03-20T15:22:57.952" v="254" actId="26606"/>
          <ac:spMkLst>
            <pc:docMk/>
            <pc:sldMk cId="3902811930" sldId="264"/>
            <ac:spMk id="2" creationId="{E7E54DC7-FD1C-CC4D-0882-B659DC694DAB}"/>
          </ac:spMkLst>
        </pc:spChg>
        <pc:spChg chg="mod">
          <ac:chgData name="Cecile Robertson" userId="60d9e854ded97a0d" providerId="LiveId" clId="{65D81530-A6A4-40A2-9A62-26A0E2A241CD}" dt="2026-03-20T15:23:08.797" v="257" actId="14100"/>
          <ac:spMkLst>
            <pc:docMk/>
            <pc:sldMk cId="3902811930" sldId="264"/>
            <ac:spMk id="3" creationId="{99FCDCAA-49BD-07D0-4D4A-0965CE24C3D9}"/>
          </ac:spMkLst>
        </pc:spChg>
        <pc:spChg chg="add">
          <ac:chgData name="Cecile Robertson" userId="60d9e854ded97a0d" providerId="LiveId" clId="{65D81530-A6A4-40A2-9A62-26A0E2A241CD}" dt="2026-03-20T15:22:57.952" v="254" actId="26606"/>
          <ac:spMkLst>
            <pc:docMk/>
            <pc:sldMk cId="3902811930" sldId="264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20T15:22:57.952" v="254" actId="26606"/>
          <ac:spMkLst>
            <pc:docMk/>
            <pc:sldMk cId="3902811930" sldId="264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20T15:22:57.952" v="254" actId="26606"/>
          <ac:spMkLst>
            <pc:docMk/>
            <pc:sldMk cId="3902811930" sldId="264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20T15:22:57.952" v="254" actId="26606"/>
          <ac:spMkLst>
            <pc:docMk/>
            <pc:sldMk cId="3902811930" sldId="264"/>
            <ac:spMk id="14" creationId="{FA23A907-97FB-4A8F-880A-DD77401C4296}"/>
          </ac:spMkLst>
        </pc:spChg>
      </pc:sldChg>
      <pc:sldChg chg="addSp delSp modSp new mod setBg">
        <pc:chgData name="Cecile Robertson" userId="60d9e854ded97a0d" providerId="LiveId" clId="{65D81530-A6A4-40A2-9A62-26A0E2A241CD}" dt="2026-03-20T15:59:56.380" v="1033" actId="20577"/>
        <pc:sldMkLst>
          <pc:docMk/>
          <pc:sldMk cId="986219130" sldId="265"/>
        </pc:sldMkLst>
        <pc:spChg chg="mod">
          <ac:chgData name="Cecile Robertson" userId="60d9e854ded97a0d" providerId="LiveId" clId="{65D81530-A6A4-40A2-9A62-26A0E2A241CD}" dt="2026-03-20T15:36:38.051" v="519" actId="122"/>
          <ac:spMkLst>
            <pc:docMk/>
            <pc:sldMk cId="986219130" sldId="265"/>
            <ac:spMk id="2" creationId="{46F04748-DFDE-3036-9373-8A85329DD875}"/>
          </ac:spMkLst>
        </pc:spChg>
        <pc:spChg chg="mod ord">
          <ac:chgData name="Cecile Robertson" userId="60d9e854ded97a0d" providerId="LiveId" clId="{65D81530-A6A4-40A2-9A62-26A0E2A241CD}" dt="2026-03-20T15:59:56.380" v="1033" actId="20577"/>
          <ac:spMkLst>
            <pc:docMk/>
            <pc:sldMk cId="986219130" sldId="265"/>
            <ac:spMk id="3" creationId="{18AFA311-C810-7945-56B0-6146416E3070}"/>
          </ac:spMkLst>
        </pc:spChg>
        <pc:spChg chg="add del mod">
          <ac:chgData name="Cecile Robertson" userId="60d9e854ded97a0d" providerId="LiveId" clId="{65D81530-A6A4-40A2-9A62-26A0E2A241CD}" dt="2026-03-20T15:34:36.439" v="491" actId="21"/>
          <ac:spMkLst>
            <pc:docMk/>
            <pc:sldMk cId="986219130" sldId="265"/>
            <ac:spMk id="4" creationId="{DEFD131C-C6D0-09AF-F19D-6659ECDC6F66}"/>
          </ac:spMkLst>
        </pc:spChg>
        <pc:spChg chg="add">
          <ac:chgData name="Cecile Robertson" userId="60d9e854ded97a0d" providerId="LiveId" clId="{65D81530-A6A4-40A2-9A62-26A0E2A241CD}" dt="2026-03-20T15:36:32.423" v="518" actId="26606"/>
          <ac:spMkLst>
            <pc:docMk/>
            <pc:sldMk cId="986219130" sldId="265"/>
            <ac:spMk id="15" creationId="{9E9F2A28-69A3-4945-B6B6-C2E4A6C55373}"/>
          </ac:spMkLst>
        </pc:spChg>
        <pc:spChg chg="add">
          <ac:chgData name="Cecile Robertson" userId="60d9e854ded97a0d" providerId="LiveId" clId="{65D81530-A6A4-40A2-9A62-26A0E2A241CD}" dt="2026-03-20T15:36:32.423" v="518" actId="26606"/>
          <ac:spMkLst>
            <pc:docMk/>
            <pc:sldMk cId="986219130" sldId="265"/>
            <ac:spMk id="17" creationId="{CB147A70-DC29-4DDF-A34C-2B82C6E2295E}"/>
          </ac:spMkLst>
        </pc:spChg>
        <pc:spChg chg="add">
          <ac:chgData name="Cecile Robertson" userId="60d9e854ded97a0d" providerId="LiveId" clId="{65D81530-A6A4-40A2-9A62-26A0E2A241CD}" dt="2026-03-20T15:36:32.423" v="518" actId="26606"/>
          <ac:spMkLst>
            <pc:docMk/>
            <pc:sldMk cId="986219130" sldId="265"/>
            <ac:spMk id="19" creationId="{3B438362-1E1E-4C62-A99E-4134CB16366C}"/>
          </ac:spMkLst>
        </pc:spChg>
        <pc:spChg chg="add">
          <ac:chgData name="Cecile Robertson" userId="60d9e854ded97a0d" providerId="LiveId" clId="{65D81530-A6A4-40A2-9A62-26A0E2A241CD}" dt="2026-03-20T15:36:32.423" v="518" actId="26606"/>
          <ac:spMkLst>
            <pc:docMk/>
            <pc:sldMk cId="986219130" sldId="265"/>
            <ac:spMk id="21" creationId="{6C077334-5571-4B83-A83E-4CCCFA7B5E8A}"/>
          </ac:spMkLst>
        </pc:spChg>
        <pc:spChg chg="add">
          <ac:chgData name="Cecile Robertson" userId="60d9e854ded97a0d" providerId="LiveId" clId="{65D81530-A6A4-40A2-9A62-26A0E2A241CD}" dt="2026-03-20T15:36:32.423" v="518" actId="26606"/>
          <ac:spMkLst>
            <pc:docMk/>
            <pc:sldMk cId="986219130" sldId="265"/>
            <ac:spMk id="23" creationId="{4D3DC50D-CA0F-48F9-B17E-20D8669AA4E0}"/>
          </ac:spMkLst>
        </pc:spChg>
        <pc:spChg chg="add">
          <ac:chgData name="Cecile Robertson" userId="60d9e854ded97a0d" providerId="LiveId" clId="{65D81530-A6A4-40A2-9A62-26A0E2A241CD}" dt="2026-03-20T15:36:32.423" v="518" actId="26606"/>
          <ac:spMkLst>
            <pc:docMk/>
            <pc:sldMk cId="986219130" sldId="265"/>
            <ac:spMk id="25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20T15:36:32.423" v="518" actId="26606"/>
          <ac:picMkLst>
            <pc:docMk/>
            <pc:sldMk cId="986219130" sldId="265"/>
            <ac:picMk id="6" creationId="{E9AAA9CA-6096-B472-367C-D2504E1E3A2A}"/>
          </ac:picMkLst>
        </pc:picChg>
        <pc:picChg chg="add mod">
          <ac:chgData name="Cecile Robertson" userId="60d9e854ded97a0d" providerId="LiveId" clId="{65D81530-A6A4-40A2-9A62-26A0E2A241CD}" dt="2026-03-20T15:36:17.688" v="517" actId="931"/>
          <ac:picMkLst>
            <pc:docMk/>
            <pc:sldMk cId="986219130" sldId="265"/>
            <ac:picMk id="8" creationId="{93E5D51F-90AF-F804-9E77-CD9C60AF6D6F}"/>
          </ac:picMkLst>
        </pc:picChg>
        <pc:picChg chg="add mod">
          <ac:chgData name="Cecile Robertson" userId="60d9e854ded97a0d" providerId="LiveId" clId="{65D81530-A6A4-40A2-9A62-26A0E2A241CD}" dt="2026-03-20T15:36:32.423" v="518" actId="26606"/>
          <ac:picMkLst>
            <pc:docMk/>
            <pc:sldMk cId="986219130" sldId="265"/>
            <ac:picMk id="10" creationId="{4EB9E0AA-7299-F549-8089-AFD37976147D}"/>
          </ac:picMkLst>
        </pc:picChg>
      </pc:sldChg>
      <pc:sldChg chg="addSp modSp new mod setBg">
        <pc:chgData name="Cecile Robertson" userId="60d9e854ded97a0d" providerId="LiveId" clId="{65D81530-A6A4-40A2-9A62-26A0E2A241CD}" dt="2026-03-20T16:00:08.586" v="1034" actId="33524"/>
        <pc:sldMkLst>
          <pc:docMk/>
          <pc:sldMk cId="1500964580" sldId="266"/>
        </pc:sldMkLst>
        <pc:spChg chg="mod">
          <ac:chgData name="Cecile Robertson" userId="60d9e854ded97a0d" providerId="LiveId" clId="{65D81530-A6A4-40A2-9A62-26A0E2A241CD}" dt="2026-03-20T15:40:08.638" v="598" actId="122"/>
          <ac:spMkLst>
            <pc:docMk/>
            <pc:sldMk cId="1500964580" sldId="266"/>
            <ac:spMk id="2" creationId="{48AAB16E-FF10-70E5-7754-FAAA3C170628}"/>
          </ac:spMkLst>
        </pc:spChg>
        <pc:spChg chg="mod">
          <ac:chgData name="Cecile Robertson" userId="60d9e854ded97a0d" providerId="LiveId" clId="{65D81530-A6A4-40A2-9A62-26A0E2A241CD}" dt="2026-03-20T16:00:08.586" v="1034" actId="33524"/>
          <ac:spMkLst>
            <pc:docMk/>
            <pc:sldMk cId="1500964580" sldId="266"/>
            <ac:spMk id="3" creationId="{76A9BD6D-0A63-22E7-33EC-327FC112FDD6}"/>
          </ac:spMkLst>
        </pc:spChg>
        <pc:spChg chg="add">
          <ac:chgData name="Cecile Robertson" userId="60d9e854ded97a0d" providerId="LiveId" clId="{65D81530-A6A4-40A2-9A62-26A0E2A241CD}" dt="2026-03-20T15:39:54.250" v="597" actId="26606"/>
          <ac:spMkLst>
            <pc:docMk/>
            <pc:sldMk cId="1500964580" sldId="266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3-20T15:39:54.250" v="597" actId="26606"/>
          <ac:spMkLst>
            <pc:docMk/>
            <pc:sldMk cId="1500964580" sldId="266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3-20T15:39:54.250" v="597" actId="26606"/>
          <ac:spMkLst>
            <pc:docMk/>
            <pc:sldMk cId="1500964580" sldId="266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20T15:39:54.250" v="597" actId="26606"/>
          <ac:picMkLst>
            <pc:docMk/>
            <pc:sldMk cId="1500964580" sldId="266"/>
            <ac:picMk id="5" creationId="{CABE2C37-3517-3AA3-1EB2-621FD463EAC7}"/>
          </ac:picMkLst>
        </pc:picChg>
      </pc:sldChg>
      <pc:sldChg chg="addSp modSp new mod setBg">
        <pc:chgData name="Cecile Robertson" userId="60d9e854ded97a0d" providerId="LiveId" clId="{65D81530-A6A4-40A2-9A62-26A0E2A241CD}" dt="2026-03-20T15:42:38.314" v="671" actId="14100"/>
        <pc:sldMkLst>
          <pc:docMk/>
          <pc:sldMk cId="4075264963" sldId="267"/>
        </pc:sldMkLst>
        <pc:spChg chg="mod">
          <ac:chgData name="Cecile Robertson" userId="60d9e854ded97a0d" providerId="LiveId" clId="{65D81530-A6A4-40A2-9A62-26A0E2A241CD}" dt="2026-03-20T15:42:38.314" v="671" actId="14100"/>
          <ac:spMkLst>
            <pc:docMk/>
            <pc:sldMk cId="4075264963" sldId="267"/>
            <ac:spMk id="2" creationId="{4C71D241-C5E2-78D3-DEE9-4D17B916DEB5}"/>
          </ac:spMkLst>
        </pc:spChg>
        <pc:spChg chg="mod">
          <ac:chgData name="Cecile Robertson" userId="60d9e854ded97a0d" providerId="LiveId" clId="{65D81530-A6A4-40A2-9A62-26A0E2A241CD}" dt="2026-03-20T15:42:17.298" v="665" actId="26606"/>
          <ac:spMkLst>
            <pc:docMk/>
            <pc:sldMk cId="4075264963" sldId="267"/>
            <ac:spMk id="3" creationId="{46411447-0073-5763-CAB6-A92F70D20205}"/>
          </ac:spMkLst>
        </pc:spChg>
        <pc:spChg chg="add">
          <ac:chgData name="Cecile Robertson" userId="60d9e854ded97a0d" providerId="LiveId" clId="{65D81530-A6A4-40A2-9A62-26A0E2A241CD}" dt="2026-03-20T15:42:17.298" v="665" actId="26606"/>
          <ac:spMkLst>
            <pc:docMk/>
            <pc:sldMk cId="4075264963" sldId="267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3-20T15:42:17.298" v="665" actId="26606"/>
          <ac:spMkLst>
            <pc:docMk/>
            <pc:sldMk cId="4075264963" sldId="267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3-20T15:42:17.298" v="665" actId="26606"/>
          <ac:spMkLst>
            <pc:docMk/>
            <pc:sldMk cId="4075264963" sldId="267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20T15:42:21.497" v="667" actId="1076"/>
          <ac:picMkLst>
            <pc:docMk/>
            <pc:sldMk cId="4075264963" sldId="267"/>
            <ac:picMk id="5" creationId="{0B161874-9475-32F3-B589-87F73AE5CB3A}"/>
          </ac:picMkLst>
        </pc:picChg>
      </pc:sldChg>
      <pc:sldChg chg="addSp modSp new mod setBg">
        <pc:chgData name="Cecile Robertson" userId="60d9e854ded97a0d" providerId="LiveId" clId="{65D81530-A6A4-40A2-9A62-26A0E2A241CD}" dt="2026-03-20T15:48:33.113" v="756" actId="26606"/>
        <pc:sldMkLst>
          <pc:docMk/>
          <pc:sldMk cId="922093158" sldId="268"/>
        </pc:sldMkLst>
        <pc:spChg chg="mod">
          <ac:chgData name="Cecile Robertson" userId="60d9e854ded97a0d" providerId="LiveId" clId="{65D81530-A6A4-40A2-9A62-26A0E2A241CD}" dt="2026-03-20T15:48:33.113" v="756" actId="26606"/>
          <ac:spMkLst>
            <pc:docMk/>
            <pc:sldMk cId="922093158" sldId="268"/>
            <ac:spMk id="2" creationId="{3E6A2997-EAD2-1F4C-0B0A-10062AFD3806}"/>
          </ac:spMkLst>
        </pc:spChg>
        <pc:spChg chg="mod">
          <ac:chgData name="Cecile Robertson" userId="60d9e854ded97a0d" providerId="LiveId" clId="{65D81530-A6A4-40A2-9A62-26A0E2A241CD}" dt="2026-03-20T15:48:33.113" v="756" actId="26606"/>
          <ac:spMkLst>
            <pc:docMk/>
            <pc:sldMk cId="922093158" sldId="268"/>
            <ac:spMk id="3" creationId="{7135B258-575D-FAEA-A63B-C981D03E64CB}"/>
          </ac:spMkLst>
        </pc:spChg>
        <pc:spChg chg="add">
          <ac:chgData name="Cecile Robertson" userId="60d9e854ded97a0d" providerId="LiveId" clId="{65D81530-A6A4-40A2-9A62-26A0E2A241CD}" dt="2026-03-20T15:48:33.113" v="756" actId="26606"/>
          <ac:spMkLst>
            <pc:docMk/>
            <pc:sldMk cId="922093158" sldId="268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15:48:33.113" v="756" actId="26606"/>
          <ac:spMkLst>
            <pc:docMk/>
            <pc:sldMk cId="922093158" sldId="268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15:48:33.113" v="756" actId="26606"/>
          <ac:spMkLst>
            <pc:docMk/>
            <pc:sldMk cId="922093158" sldId="268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15:50:56.834" v="792" actId="20577"/>
        <pc:sldMkLst>
          <pc:docMk/>
          <pc:sldMk cId="3787306081" sldId="269"/>
        </pc:sldMkLst>
        <pc:spChg chg="mod">
          <ac:chgData name="Cecile Robertson" userId="60d9e854ded97a0d" providerId="LiveId" clId="{65D81530-A6A4-40A2-9A62-26A0E2A241CD}" dt="2026-03-20T15:49:47.071" v="765" actId="122"/>
          <ac:spMkLst>
            <pc:docMk/>
            <pc:sldMk cId="3787306081" sldId="269"/>
            <ac:spMk id="2" creationId="{75CDEB78-510A-E580-2E29-CD1F48624AC5}"/>
          </ac:spMkLst>
        </pc:spChg>
        <pc:spChg chg="mod">
          <ac:chgData name="Cecile Robertson" userId="60d9e854ded97a0d" providerId="LiveId" clId="{65D81530-A6A4-40A2-9A62-26A0E2A241CD}" dt="2026-03-20T15:50:56.834" v="792" actId="20577"/>
          <ac:spMkLst>
            <pc:docMk/>
            <pc:sldMk cId="3787306081" sldId="269"/>
            <ac:spMk id="3" creationId="{6EF029CA-C742-E4D0-35A9-2010A61CD79B}"/>
          </ac:spMkLst>
        </pc:spChg>
        <pc:spChg chg="add">
          <ac:chgData name="Cecile Robertson" userId="60d9e854ded97a0d" providerId="LiveId" clId="{65D81530-A6A4-40A2-9A62-26A0E2A241CD}" dt="2026-03-20T15:49:40.664" v="764" actId="26606"/>
          <ac:spMkLst>
            <pc:docMk/>
            <pc:sldMk cId="3787306081" sldId="269"/>
            <ac:spMk id="14" creationId="{1135A26D-9D47-467E-91F1-31149BF0D213}"/>
          </ac:spMkLst>
        </pc:spChg>
        <pc:spChg chg="add">
          <ac:chgData name="Cecile Robertson" userId="60d9e854ded97a0d" providerId="LiveId" clId="{65D81530-A6A4-40A2-9A62-26A0E2A241CD}" dt="2026-03-20T15:49:40.664" v="764" actId="26606"/>
          <ac:spMkLst>
            <pc:docMk/>
            <pc:sldMk cId="3787306081" sldId="269"/>
            <ac:spMk id="1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20T15:49:40.664" v="764" actId="26606"/>
          <ac:spMkLst>
            <pc:docMk/>
            <pc:sldMk cId="3787306081" sldId="269"/>
            <ac:spMk id="18" creationId="{3B438362-1E1E-4C62-A99E-4134CB16366C}"/>
          </ac:spMkLst>
        </pc:spChg>
        <pc:spChg chg="add">
          <ac:chgData name="Cecile Robertson" userId="60d9e854ded97a0d" providerId="LiveId" clId="{65D81530-A6A4-40A2-9A62-26A0E2A241CD}" dt="2026-03-20T15:49:40.664" v="764" actId="26606"/>
          <ac:spMkLst>
            <pc:docMk/>
            <pc:sldMk cId="3787306081" sldId="269"/>
            <ac:spMk id="20" creationId="{6C077334-5571-4B83-A83E-4CCCFA7B5E8A}"/>
          </ac:spMkLst>
        </pc:spChg>
        <pc:spChg chg="add">
          <ac:chgData name="Cecile Robertson" userId="60d9e854ded97a0d" providerId="LiveId" clId="{65D81530-A6A4-40A2-9A62-26A0E2A241CD}" dt="2026-03-20T15:49:40.664" v="764" actId="26606"/>
          <ac:spMkLst>
            <pc:docMk/>
            <pc:sldMk cId="3787306081" sldId="269"/>
            <ac:spMk id="22" creationId="{4D3DC50D-CA0F-48F9-B17E-20D8669AA4E0}"/>
          </ac:spMkLst>
        </pc:spChg>
        <pc:spChg chg="add">
          <ac:chgData name="Cecile Robertson" userId="60d9e854ded97a0d" providerId="LiveId" clId="{65D81530-A6A4-40A2-9A62-26A0E2A241CD}" dt="2026-03-20T15:49:40.664" v="764" actId="26606"/>
          <ac:spMkLst>
            <pc:docMk/>
            <pc:sldMk cId="3787306081" sldId="269"/>
            <ac:spMk id="24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20T15:49:40.664" v="764" actId="26606"/>
          <ac:picMkLst>
            <pc:docMk/>
            <pc:sldMk cId="3787306081" sldId="269"/>
            <ac:picMk id="5" creationId="{7AC644C8-0618-C4FD-63D0-B8F43E16C54A}"/>
          </ac:picMkLst>
        </pc:picChg>
        <pc:picChg chg="add mod">
          <ac:chgData name="Cecile Robertson" userId="60d9e854ded97a0d" providerId="LiveId" clId="{65D81530-A6A4-40A2-9A62-26A0E2A241CD}" dt="2026-03-20T15:49:38.107" v="763" actId="931"/>
          <ac:picMkLst>
            <pc:docMk/>
            <pc:sldMk cId="3787306081" sldId="269"/>
            <ac:picMk id="7" creationId="{AAB55EF8-9A6D-01D4-735B-A16629528E90}"/>
          </ac:picMkLst>
        </pc:picChg>
        <pc:picChg chg="add mod">
          <ac:chgData name="Cecile Robertson" userId="60d9e854ded97a0d" providerId="LiveId" clId="{65D81530-A6A4-40A2-9A62-26A0E2A241CD}" dt="2026-03-20T15:49:40.664" v="764" actId="26606"/>
          <ac:picMkLst>
            <pc:docMk/>
            <pc:sldMk cId="3787306081" sldId="269"/>
            <ac:picMk id="9" creationId="{505E7DC9-4FFD-CDE7-268E-3B243E146C6B}"/>
          </ac:picMkLst>
        </pc:picChg>
      </pc:sldChg>
      <pc:sldChg chg="addSp modSp new mod setBg">
        <pc:chgData name="Cecile Robertson" userId="60d9e854ded97a0d" providerId="LiveId" clId="{65D81530-A6A4-40A2-9A62-26A0E2A241CD}" dt="2026-03-20T15:52:04.363" v="799" actId="26606"/>
        <pc:sldMkLst>
          <pc:docMk/>
          <pc:sldMk cId="267257093" sldId="270"/>
        </pc:sldMkLst>
        <pc:spChg chg="mod">
          <ac:chgData name="Cecile Robertson" userId="60d9e854ded97a0d" providerId="LiveId" clId="{65D81530-A6A4-40A2-9A62-26A0E2A241CD}" dt="2026-03-20T15:52:04.363" v="799" actId="26606"/>
          <ac:spMkLst>
            <pc:docMk/>
            <pc:sldMk cId="267257093" sldId="270"/>
            <ac:spMk id="2" creationId="{49A9377E-1FBF-B50F-0663-FF255BC2493B}"/>
          </ac:spMkLst>
        </pc:spChg>
        <pc:spChg chg="mod">
          <ac:chgData name="Cecile Robertson" userId="60d9e854ded97a0d" providerId="LiveId" clId="{65D81530-A6A4-40A2-9A62-26A0E2A241CD}" dt="2026-03-20T15:52:04.363" v="799" actId="26606"/>
          <ac:spMkLst>
            <pc:docMk/>
            <pc:sldMk cId="267257093" sldId="270"/>
            <ac:spMk id="3" creationId="{60D9C722-186E-35BB-4A29-75C5CB179DDD}"/>
          </ac:spMkLst>
        </pc:spChg>
        <pc:spChg chg="add">
          <ac:chgData name="Cecile Robertson" userId="60d9e854ded97a0d" providerId="LiveId" clId="{65D81530-A6A4-40A2-9A62-26A0E2A241CD}" dt="2026-03-20T15:52:04.363" v="799" actId="26606"/>
          <ac:spMkLst>
            <pc:docMk/>
            <pc:sldMk cId="267257093" sldId="27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15:52:04.363" v="799" actId="26606"/>
          <ac:spMkLst>
            <pc:docMk/>
            <pc:sldMk cId="267257093" sldId="27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15:52:04.363" v="799" actId="26606"/>
          <ac:spMkLst>
            <pc:docMk/>
            <pc:sldMk cId="267257093" sldId="270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20T15:52:46.705" v="843" actId="26606"/>
        <pc:sldMkLst>
          <pc:docMk/>
          <pc:sldMk cId="3949328228" sldId="271"/>
        </pc:sldMkLst>
        <pc:spChg chg="mo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2" creationId="{21723A58-DA3D-16B9-1BA1-2B6FF5419DE5}"/>
          </ac:spMkLst>
        </pc:spChg>
        <pc:spChg chg="del mo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3" creationId="{86DE1EEB-A02B-21A6-96AD-3D6E76A58920}"/>
          </ac:spMkLst>
        </pc:spChg>
        <pc:spChg chg="ad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11" creationId="{256B2C21-A230-48C0-8DF1-C46611373C44}"/>
          </ac:spMkLst>
        </pc:spChg>
        <pc:spChg chg="ad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13" creationId="{3847E18C-932D-4C95-AABA-FEC7C9499AD7}"/>
          </ac:spMkLst>
        </pc:spChg>
        <pc:spChg chg="ad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15" creationId="{3150CB11-0C61-439E-910F-5787759E72A0}"/>
          </ac:spMkLst>
        </pc:spChg>
        <pc:spChg chg="ad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17" creationId="{43F8A58B-5155-44CE-A5FF-7647B47D0A7A}"/>
          </ac:spMkLst>
        </pc:spChg>
        <pc:spChg chg="add">
          <ac:chgData name="Cecile Robertson" userId="60d9e854ded97a0d" providerId="LiveId" clId="{65D81530-A6A4-40A2-9A62-26A0E2A241CD}" dt="2026-03-20T15:52:46.705" v="843" actId="26606"/>
          <ac:spMkLst>
            <pc:docMk/>
            <pc:sldMk cId="3949328228" sldId="271"/>
            <ac:spMk id="19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20T15:52:46.705" v="843" actId="26606"/>
          <ac:graphicFrameMkLst>
            <pc:docMk/>
            <pc:sldMk cId="3949328228" sldId="271"/>
            <ac:graphicFrameMk id="5" creationId="{A7DC690B-D63B-3950-4E0D-056E9AC9D93C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20T15:54:05.195" v="867" actId="20577"/>
        <pc:sldMkLst>
          <pc:docMk/>
          <pc:sldMk cId="3721572729" sldId="272"/>
        </pc:sldMkLst>
        <pc:spChg chg="mod">
          <ac:chgData name="Cecile Robertson" userId="60d9e854ded97a0d" providerId="LiveId" clId="{65D81530-A6A4-40A2-9A62-26A0E2A241CD}" dt="2026-03-20T15:53:52.830" v="864" actId="26606"/>
          <ac:spMkLst>
            <pc:docMk/>
            <pc:sldMk cId="3721572729" sldId="272"/>
            <ac:spMk id="2" creationId="{E1F8B88F-1F31-4B5B-02D8-6DDB825F43A1}"/>
          </ac:spMkLst>
        </pc:spChg>
        <pc:spChg chg="del mod">
          <ac:chgData name="Cecile Robertson" userId="60d9e854ded97a0d" providerId="LiveId" clId="{65D81530-A6A4-40A2-9A62-26A0E2A241CD}" dt="2026-03-20T15:53:52.830" v="864" actId="26606"/>
          <ac:spMkLst>
            <pc:docMk/>
            <pc:sldMk cId="3721572729" sldId="272"/>
            <ac:spMk id="3" creationId="{077779BD-F8D8-DF9A-7B98-52F87604B4F8}"/>
          </ac:spMkLst>
        </pc:spChg>
        <pc:spChg chg="add">
          <ac:chgData name="Cecile Robertson" userId="60d9e854ded97a0d" providerId="LiveId" clId="{65D81530-A6A4-40A2-9A62-26A0E2A241CD}" dt="2026-03-20T15:53:52.830" v="864" actId="26606"/>
          <ac:spMkLst>
            <pc:docMk/>
            <pc:sldMk cId="3721572729" sldId="272"/>
            <ac:spMk id="9" creationId="{C05CBC3C-2E5A-4839-8B9B-2E5A6ADF0F58}"/>
          </ac:spMkLst>
        </pc:spChg>
        <pc:spChg chg="add">
          <ac:chgData name="Cecile Robertson" userId="60d9e854ded97a0d" providerId="LiveId" clId="{65D81530-A6A4-40A2-9A62-26A0E2A241CD}" dt="2026-03-20T15:53:52.830" v="864" actId="26606"/>
          <ac:spMkLst>
            <pc:docMk/>
            <pc:sldMk cId="3721572729" sldId="272"/>
            <ac:spMk id="11" creationId="{DB5B423A-57CC-4C58-AA26-8E2E862B03A0}"/>
          </ac:spMkLst>
        </pc:spChg>
        <pc:graphicFrameChg chg="add modGraphic">
          <ac:chgData name="Cecile Robertson" userId="60d9e854ded97a0d" providerId="LiveId" clId="{65D81530-A6A4-40A2-9A62-26A0E2A241CD}" dt="2026-03-20T15:54:05.195" v="867" actId="20577"/>
          <ac:graphicFrameMkLst>
            <pc:docMk/>
            <pc:sldMk cId="3721572729" sldId="272"/>
            <ac:graphicFrameMk id="5" creationId="{84840519-8367-1057-174C-AC9646BCB4AC}"/>
          </ac:graphicFrameMkLst>
        </pc:graphicFrameChg>
      </pc:sldChg>
      <pc:sldChg chg="addSp modSp new mod setBg">
        <pc:chgData name="Cecile Robertson" userId="60d9e854ded97a0d" providerId="LiveId" clId="{65D81530-A6A4-40A2-9A62-26A0E2A241CD}" dt="2026-03-20T15:55:40.739" v="877" actId="26606"/>
        <pc:sldMkLst>
          <pc:docMk/>
          <pc:sldMk cId="2015626130" sldId="273"/>
        </pc:sldMkLst>
        <pc:spChg chg="mod">
          <ac:chgData name="Cecile Robertson" userId="60d9e854ded97a0d" providerId="LiveId" clId="{65D81530-A6A4-40A2-9A62-26A0E2A241CD}" dt="2026-03-20T15:55:40.739" v="877" actId="26606"/>
          <ac:spMkLst>
            <pc:docMk/>
            <pc:sldMk cId="2015626130" sldId="273"/>
            <ac:spMk id="2" creationId="{C7495D0F-AC3A-8102-D8BC-8A526B740904}"/>
          </ac:spMkLst>
        </pc:spChg>
        <pc:spChg chg="mod ord">
          <ac:chgData name="Cecile Robertson" userId="60d9e854ded97a0d" providerId="LiveId" clId="{65D81530-A6A4-40A2-9A62-26A0E2A241CD}" dt="2026-03-20T15:55:40.739" v="877" actId="26606"/>
          <ac:spMkLst>
            <pc:docMk/>
            <pc:sldMk cId="2015626130" sldId="273"/>
            <ac:spMk id="3" creationId="{645AEC99-4CE8-0CE3-DD95-3ED945F05228}"/>
          </ac:spMkLst>
        </pc:spChg>
        <pc:spChg chg="add">
          <ac:chgData name="Cecile Robertson" userId="60d9e854ded97a0d" providerId="LiveId" clId="{65D81530-A6A4-40A2-9A62-26A0E2A241CD}" dt="2026-03-20T15:55:40.739" v="877" actId="26606"/>
          <ac:spMkLst>
            <pc:docMk/>
            <pc:sldMk cId="2015626130" sldId="273"/>
            <ac:spMk id="10" creationId="{637B2035-1FCB-439A-B421-095E136C7E07}"/>
          </ac:spMkLst>
        </pc:spChg>
        <pc:spChg chg="add">
          <ac:chgData name="Cecile Robertson" userId="60d9e854ded97a0d" providerId="LiveId" clId="{65D81530-A6A4-40A2-9A62-26A0E2A241CD}" dt="2026-03-20T15:55:40.739" v="877" actId="26606"/>
          <ac:spMkLst>
            <pc:docMk/>
            <pc:sldMk cId="2015626130" sldId="273"/>
            <ac:spMk id="12" creationId="{676D6CDF-C512-4739-B158-55EE955EFA39}"/>
          </ac:spMkLst>
        </pc:spChg>
        <pc:picChg chg="add mod">
          <ac:chgData name="Cecile Robertson" userId="60d9e854ded97a0d" providerId="LiveId" clId="{65D81530-A6A4-40A2-9A62-26A0E2A241CD}" dt="2026-03-20T15:55:40.739" v="877" actId="26606"/>
          <ac:picMkLst>
            <pc:docMk/>
            <pc:sldMk cId="2015626130" sldId="273"/>
            <ac:picMk id="5" creationId="{EE477539-7921-165D-9546-EB7692E016B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86FEF-4632-4203-A560-839DBBB449C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A01B5A-B9A1-4661-B082-FC0FDF2F0038}">
      <dgm:prSet/>
      <dgm:spPr/>
      <dgm:t>
        <a:bodyPr/>
        <a:lstStyle/>
        <a:p>
          <a:r>
            <a:rPr lang="fr-FR" b="1" u="sng"/>
            <a:t>FSL : Immersion (5e année)</a:t>
          </a:r>
          <a:endParaRPr lang="en-US"/>
        </a:p>
      </dgm:t>
    </dgm:pt>
    <dgm:pt modelId="{56F1F152-BACE-4319-A550-D6953129621C}" type="parTrans" cxnId="{5B0A3FE9-9330-4E3B-B3FA-21E60C5CF38D}">
      <dgm:prSet/>
      <dgm:spPr/>
      <dgm:t>
        <a:bodyPr/>
        <a:lstStyle/>
        <a:p>
          <a:endParaRPr lang="en-US"/>
        </a:p>
      </dgm:t>
    </dgm:pt>
    <dgm:pt modelId="{A8AD654B-F594-417A-AF1F-C0CD022DBBB5}" type="sibTrans" cxnId="{5B0A3FE9-9330-4E3B-B3FA-21E60C5CF38D}">
      <dgm:prSet/>
      <dgm:spPr/>
      <dgm:t>
        <a:bodyPr/>
        <a:lstStyle/>
        <a:p>
          <a:endParaRPr lang="en-US"/>
        </a:p>
      </dgm:t>
    </dgm:pt>
    <dgm:pt modelId="{BDA69533-FF2C-4CCD-AA94-991FE5AF62C5}">
      <dgm:prSet/>
      <dgm:spPr/>
      <dgm:t>
        <a:bodyPr/>
        <a:lstStyle/>
        <a:p>
          <a:r>
            <a:rPr lang="fr-FR" b="1"/>
            <a:t>Communication orale :</a:t>
          </a:r>
          <a:endParaRPr lang="en-US"/>
        </a:p>
      </dgm:t>
    </dgm:pt>
    <dgm:pt modelId="{50F5ECC5-E5A5-40DA-ACF8-58D797F9EB44}" type="parTrans" cxnId="{784EA000-B78A-4FAC-86A0-E48AB33F2259}">
      <dgm:prSet/>
      <dgm:spPr/>
      <dgm:t>
        <a:bodyPr/>
        <a:lstStyle/>
        <a:p>
          <a:endParaRPr lang="en-US"/>
        </a:p>
      </dgm:t>
    </dgm:pt>
    <dgm:pt modelId="{F4F2E4BC-5388-412C-8F47-833B212E6D34}" type="sibTrans" cxnId="{784EA000-B78A-4FAC-86A0-E48AB33F2259}">
      <dgm:prSet/>
      <dgm:spPr/>
      <dgm:t>
        <a:bodyPr/>
        <a:lstStyle/>
        <a:p>
          <a:endParaRPr lang="en-US"/>
        </a:p>
      </dgm:t>
    </dgm:pt>
    <dgm:pt modelId="{0087D3F1-18D1-4F1D-940C-6611D672906E}">
      <dgm:prSet/>
      <dgm:spPr/>
      <dgm:t>
        <a:bodyPr/>
        <a:lstStyle/>
        <a:p>
          <a:r>
            <a:rPr lang="fr-FR"/>
            <a:t>A1.1 – Comprendre des messages oraux variés</a:t>
          </a:r>
          <a:endParaRPr lang="en-US"/>
        </a:p>
      </dgm:t>
    </dgm:pt>
    <dgm:pt modelId="{A7AC3132-27B7-430F-B408-50BF77C4A148}" type="parTrans" cxnId="{46B7DFB9-6E0B-44A9-8F88-E878EBB64B93}">
      <dgm:prSet/>
      <dgm:spPr/>
      <dgm:t>
        <a:bodyPr/>
        <a:lstStyle/>
        <a:p>
          <a:endParaRPr lang="en-US"/>
        </a:p>
      </dgm:t>
    </dgm:pt>
    <dgm:pt modelId="{43A30CB3-1B8E-427A-ADE9-21FCD3DF3DF0}" type="sibTrans" cxnId="{46B7DFB9-6E0B-44A9-8F88-E878EBB64B93}">
      <dgm:prSet/>
      <dgm:spPr/>
      <dgm:t>
        <a:bodyPr/>
        <a:lstStyle/>
        <a:p>
          <a:endParaRPr lang="en-US"/>
        </a:p>
      </dgm:t>
    </dgm:pt>
    <dgm:pt modelId="{75E9E231-95ED-4E6D-8950-0AC5F6A20F5F}">
      <dgm:prSet/>
      <dgm:spPr/>
      <dgm:t>
        <a:bodyPr/>
        <a:lstStyle/>
        <a:p>
          <a:r>
            <a:rPr lang="fr-FR"/>
            <a:t>A2.2 – Interagir dans des échanges guidés</a:t>
          </a:r>
          <a:endParaRPr lang="en-US"/>
        </a:p>
      </dgm:t>
    </dgm:pt>
    <dgm:pt modelId="{B50A8C17-A681-4023-A648-3D2184895456}" type="parTrans" cxnId="{012B0919-1B31-462D-8F8C-C7E34612532D}">
      <dgm:prSet/>
      <dgm:spPr/>
      <dgm:t>
        <a:bodyPr/>
        <a:lstStyle/>
        <a:p>
          <a:endParaRPr lang="en-US"/>
        </a:p>
      </dgm:t>
    </dgm:pt>
    <dgm:pt modelId="{77A487C1-0800-4259-AB96-E471552100C8}" type="sibTrans" cxnId="{012B0919-1B31-462D-8F8C-C7E34612532D}">
      <dgm:prSet/>
      <dgm:spPr/>
      <dgm:t>
        <a:bodyPr/>
        <a:lstStyle/>
        <a:p>
          <a:endParaRPr lang="en-US"/>
        </a:p>
      </dgm:t>
    </dgm:pt>
    <dgm:pt modelId="{A3B4E7C4-FC8B-498F-B9CB-36A87C3E8695}">
      <dgm:prSet/>
      <dgm:spPr/>
      <dgm:t>
        <a:bodyPr/>
        <a:lstStyle/>
        <a:p>
          <a:r>
            <a:rPr lang="fr-FR" b="1"/>
            <a:t>Lecture :</a:t>
          </a:r>
          <a:endParaRPr lang="en-US"/>
        </a:p>
      </dgm:t>
    </dgm:pt>
    <dgm:pt modelId="{E1B7A78B-25F9-4052-A865-8644749D5416}" type="parTrans" cxnId="{8CAC6B28-550D-4E54-8648-1CD4E807F0AE}">
      <dgm:prSet/>
      <dgm:spPr/>
      <dgm:t>
        <a:bodyPr/>
        <a:lstStyle/>
        <a:p>
          <a:endParaRPr lang="en-US"/>
        </a:p>
      </dgm:t>
    </dgm:pt>
    <dgm:pt modelId="{D0098B4C-3437-44AF-8CC4-E6712C478856}" type="sibTrans" cxnId="{8CAC6B28-550D-4E54-8648-1CD4E807F0AE}">
      <dgm:prSet/>
      <dgm:spPr/>
      <dgm:t>
        <a:bodyPr/>
        <a:lstStyle/>
        <a:p>
          <a:endParaRPr lang="en-US"/>
        </a:p>
      </dgm:t>
    </dgm:pt>
    <dgm:pt modelId="{7C1FEA89-192B-475C-BC3A-51D646DF964A}">
      <dgm:prSet/>
      <dgm:spPr/>
      <dgm:t>
        <a:bodyPr/>
        <a:lstStyle/>
        <a:p>
          <a:r>
            <a:rPr lang="fr-FR"/>
            <a:t>B1.1 – Comprendre des textes variés</a:t>
          </a:r>
          <a:endParaRPr lang="en-US"/>
        </a:p>
      </dgm:t>
    </dgm:pt>
    <dgm:pt modelId="{54EDCCDD-5C96-469E-9E60-ED69364B6B08}" type="parTrans" cxnId="{3726262D-6226-4391-894E-6E4131E55F80}">
      <dgm:prSet/>
      <dgm:spPr/>
      <dgm:t>
        <a:bodyPr/>
        <a:lstStyle/>
        <a:p>
          <a:endParaRPr lang="en-US"/>
        </a:p>
      </dgm:t>
    </dgm:pt>
    <dgm:pt modelId="{4A09402D-26E2-4713-94D9-A3EBFDA09F9F}" type="sibTrans" cxnId="{3726262D-6226-4391-894E-6E4131E55F80}">
      <dgm:prSet/>
      <dgm:spPr/>
      <dgm:t>
        <a:bodyPr/>
        <a:lstStyle/>
        <a:p>
          <a:endParaRPr lang="en-US"/>
        </a:p>
      </dgm:t>
    </dgm:pt>
    <dgm:pt modelId="{E76DD985-F514-4E53-8731-D3CE7F6000F0}">
      <dgm:prSet/>
      <dgm:spPr/>
      <dgm:t>
        <a:bodyPr/>
        <a:lstStyle/>
        <a:p>
          <a:r>
            <a:rPr lang="fr-FR" b="1"/>
            <a:t>Écriture :</a:t>
          </a:r>
          <a:endParaRPr lang="en-US"/>
        </a:p>
      </dgm:t>
    </dgm:pt>
    <dgm:pt modelId="{5A871C3F-B2E4-46C8-97E9-C38F281DDCDC}" type="parTrans" cxnId="{54196B34-FBA7-4310-B368-122D66DC9415}">
      <dgm:prSet/>
      <dgm:spPr/>
      <dgm:t>
        <a:bodyPr/>
        <a:lstStyle/>
        <a:p>
          <a:endParaRPr lang="en-US"/>
        </a:p>
      </dgm:t>
    </dgm:pt>
    <dgm:pt modelId="{8AA4AEAD-7713-45FC-B541-3569FB0A9186}" type="sibTrans" cxnId="{54196B34-FBA7-4310-B368-122D66DC9415}">
      <dgm:prSet/>
      <dgm:spPr/>
      <dgm:t>
        <a:bodyPr/>
        <a:lstStyle/>
        <a:p>
          <a:endParaRPr lang="en-US"/>
        </a:p>
      </dgm:t>
    </dgm:pt>
    <dgm:pt modelId="{CEC4C538-51F5-4B4B-BBB5-959624591049}">
      <dgm:prSet/>
      <dgm:spPr/>
      <dgm:t>
        <a:bodyPr/>
        <a:lstStyle/>
        <a:p>
          <a:r>
            <a:rPr lang="fr-FR"/>
            <a:t>C1.4 – Organiser des idées pour produire un texte clair</a:t>
          </a:r>
          <a:endParaRPr lang="en-US"/>
        </a:p>
      </dgm:t>
    </dgm:pt>
    <dgm:pt modelId="{DE8C5CD1-DEFA-40F9-A843-8744EC4E52A1}" type="parTrans" cxnId="{EA272BC0-D582-4D6C-A652-1A9B6BA7712E}">
      <dgm:prSet/>
      <dgm:spPr/>
      <dgm:t>
        <a:bodyPr/>
        <a:lstStyle/>
        <a:p>
          <a:endParaRPr lang="en-US"/>
        </a:p>
      </dgm:t>
    </dgm:pt>
    <dgm:pt modelId="{73960239-C2A7-499A-BE6E-71B9A38691D6}" type="sibTrans" cxnId="{EA272BC0-D582-4D6C-A652-1A9B6BA7712E}">
      <dgm:prSet/>
      <dgm:spPr/>
      <dgm:t>
        <a:bodyPr/>
        <a:lstStyle/>
        <a:p>
          <a:endParaRPr lang="en-US"/>
        </a:p>
      </dgm:t>
    </dgm:pt>
    <dgm:pt modelId="{43A15717-D5CB-43F1-AA0C-76360BEC3338}">
      <dgm:prSet/>
      <dgm:spPr/>
      <dgm:t>
        <a:bodyPr/>
        <a:lstStyle/>
        <a:p>
          <a:r>
            <a:rPr lang="fr-FR"/>
            <a:t>C3.1 – Utiliser le vocabulaire approprié</a:t>
          </a:r>
          <a:endParaRPr lang="en-US"/>
        </a:p>
      </dgm:t>
    </dgm:pt>
    <dgm:pt modelId="{AC490283-7616-4358-A23F-A2CCAAEC0BB9}" type="parTrans" cxnId="{C2CD1EF7-43DA-44BB-87E2-2DDDFB931E75}">
      <dgm:prSet/>
      <dgm:spPr/>
      <dgm:t>
        <a:bodyPr/>
        <a:lstStyle/>
        <a:p>
          <a:endParaRPr lang="en-US"/>
        </a:p>
      </dgm:t>
    </dgm:pt>
    <dgm:pt modelId="{E692018A-BA9A-486E-BB82-FEC4B5C7CE10}" type="sibTrans" cxnId="{C2CD1EF7-43DA-44BB-87E2-2DDDFB931E75}">
      <dgm:prSet/>
      <dgm:spPr/>
      <dgm:t>
        <a:bodyPr/>
        <a:lstStyle/>
        <a:p>
          <a:endParaRPr lang="en-US"/>
        </a:p>
      </dgm:t>
    </dgm:pt>
    <dgm:pt modelId="{CA3AEB7F-935C-4B4A-8316-12DC5E9A52A6}" type="pres">
      <dgm:prSet presAssocID="{5E786FEF-4632-4203-A560-839DBBB449C0}" presName="linear" presStyleCnt="0">
        <dgm:presLayoutVars>
          <dgm:dir/>
          <dgm:animLvl val="lvl"/>
          <dgm:resizeHandles val="exact"/>
        </dgm:presLayoutVars>
      </dgm:prSet>
      <dgm:spPr/>
    </dgm:pt>
    <dgm:pt modelId="{0D04484C-B0D8-44B0-B53E-F8B07301DC7F}" type="pres">
      <dgm:prSet presAssocID="{FBA01B5A-B9A1-4661-B082-FC0FDF2F0038}" presName="parentLin" presStyleCnt="0"/>
      <dgm:spPr/>
    </dgm:pt>
    <dgm:pt modelId="{C1AF497C-627E-41BB-B623-327D8FA7BA2A}" type="pres">
      <dgm:prSet presAssocID="{FBA01B5A-B9A1-4661-B082-FC0FDF2F0038}" presName="parentLeftMargin" presStyleLbl="node1" presStyleIdx="0" presStyleCnt="4"/>
      <dgm:spPr/>
    </dgm:pt>
    <dgm:pt modelId="{F5043F19-3554-49DD-84AC-2883E4179DA1}" type="pres">
      <dgm:prSet presAssocID="{FBA01B5A-B9A1-4661-B082-FC0FDF2F00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0A063B-A17D-4A37-9F17-219F791D92CD}" type="pres">
      <dgm:prSet presAssocID="{FBA01B5A-B9A1-4661-B082-FC0FDF2F0038}" presName="negativeSpace" presStyleCnt="0"/>
      <dgm:spPr/>
    </dgm:pt>
    <dgm:pt modelId="{69EAA5AB-DC6C-461A-89AB-375FE2B51556}" type="pres">
      <dgm:prSet presAssocID="{FBA01B5A-B9A1-4661-B082-FC0FDF2F0038}" presName="childText" presStyleLbl="conFgAcc1" presStyleIdx="0" presStyleCnt="4">
        <dgm:presLayoutVars>
          <dgm:bulletEnabled val="1"/>
        </dgm:presLayoutVars>
      </dgm:prSet>
      <dgm:spPr/>
    </dgm:pt>
    <dgm:pt modelId="{C8FDC307-0EFF-4134-9CFC-F394FF98BD1D}" type="pres">
      <dgm:prSet presAssocID="{A8AD654B-F594-417A-AF1F-C0CD022DBBB5}" presName="spaceBetweenRectangles" presStyleCnt="0"/>
      <dgm:spPr/>
    </dgm:pt>
    <dgm:pt modelId="{F5CAEA3E-F173-47B3-8C01-AA034110102A}" type="pres">
      <dgm:prSet presAssocID="{BDA69533-FF2C-4CCD-AA94-991FE5AF62C5}" presName="parentLin" presStyleCnt="0"/>
      <dgm:spPr/>
    </dgm:pt>
    <dgm:pt modelId="{1D124901-03F4-475A-B82C-46A555CB39E3}" type="pres">
      <dgm:prSet presAssocID="{BDA69533-FF2C-4CCD-AA94-991FE5AF62C5}" presName="parentLeftMargin" presStyleLbl="node1" presStyleIdx="0" presStyleCnt="4"/>
      <dgm:spPr/>
    </dgm:pt>
    <dgm:pt modelId="{2FEFE515-6BED-4D5E-A2BB-4574670D270D}" type="pres">
      <dgm:prSet presAssocID="{BDA69533-FF2C-4CCD-AA94-991FE5AF62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80A616-2CAE-4AEE-BCEB-610C9912ABC2}" type="pres">
      <dgm:prSet presAssocID="{BDA69533-FF2C-4CCD-AA94-991FE5AF62C5}" presName="negativeSpace" presStyleCnt="0"/>
      <dgm:spPr/>
    </dgm:pt>
    <dgm:pt modelId="{19D4971B-061F-402B-ADBB-38EA44D1D241}" type="pres">
      <dgm:prSet presAssocID="{BDA69533-FF2C-4CCD-AA94-991FE5AF62C5}" presName="childText" presStyleLbl="conFgAcc1" presStyleIdx="1" presStyleCnt="4">
        <dgm:presLayoutVars>
          <dgm:bulletEnabled val="1"/>
        </dgm:presLayoutVars>
      </dgm:prSet>
      <dgm:spPr/>
    </dgm:pt>
    <dgm:pt modelId="{958276E5-5B8D-44CF-A4FA-01EAAF0014D1}" type="pres">
      <dgm:prSet presAssocID="{F4F2E4BC-5388-412C-8F47-833B212E6D34}" presName="spaceBetweenRectangles" presStyleCnt="0"/>
      <dgm:spPr/>
    </dgm:pt>
    <dgm:pt modelId="{C21B0B56-19E8-463D-B3EA-F7976FB85411}" type="pres">
      <dgm:prSet presAssocID="{A3B4E7C4-FC8B-498F-B9CB-36A87C3E8695}" presName="parentLin" presStyleCnt="0"/>
      <dgm:spPr/>
    </dgm:pt>
    <dgm:pt modelId="{6958188F-F453-4614-8537-0D852DF5B68D}" type="pres">
      <dgm:prSet presAssocID="{A3B4E7C4-FC8B-498F-B9CB-36A87C3E8695}" presName="parentLeftMargin" presStyleLbl="node1" presStyleIdx="1" presStyleCnt="4"/>
      <dgm:spPr/>
    </dgm:pt>
    <dgm:pt modelId="{D3692AB0-CC10-400A-9ED6-8CFF4D077C11}" type="pres">
      <dgm:prSet presAssocID="{A3B4E7C4-FC8B-498F-B9CB-36A87C3E86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0F0682-9C36-4BA5-973F-07D58C3A918C}" type="pres">
      <dgm:prSet presAssocID="{A3B4E7C4-FC8B-498F-B9CB-36A87C3E8695}" presName="negativeSpace" presStyleCnt="0"/>
      <dgm:spPr/>
    </dgm:pt>
    <dgm:pt modelId="{251C0328-5410-40C5-9D2C-468711A973DB}" type="pres">
      <dgm:prSet presAssocID="{A3B4E7C4-FC8B-498F-B9CB-36A87C3E8695}" presName="childText" presStyleLbl="conFgAcc1" presStyleIdx="2" presStyleCnt="4">
        <dgm:presLayoutVars>
          <dgm:bulletEnabled val="1"/>
        </dgm:presLayoutVars>
      </dgm:prSet>
      <dgm:spPr/>
    </dgm:pt>
    <dgm:pt modelId="{BFE0A9DD-CF45-4270-B9DB-E1BF1A23C096}" type="pres">
      <dgm:prSet presAssocID="{D0098B4C-3437-44AF-8CC4-E6712C478856}" presName="spaceBetweenRectangles" presStyleCnt="0"/>
      <dgm:spPr/>
    </dgm:pt>
    <dgm:pt modelId="{DD9BA01A-5DF0-4DE9-B75D-7C89383791D0}" type="pres">
      <dgm:prSet presAssocID="{E76DD985-F514-4E53-8731-D3CE7F6000F0}" presName="parentLin" presStyleCnt="0"/>
      <dgm:spPr/>
    </dgm:pt>
    <dgm:pt modelId="{501D20B5-37FB-4551-A755-7B769EDBFAFE}" type="pres">
      <dgm:prSet presAssocID="{E76DD985-F514-4E53-8731-D3CE7F6000F0}" presName="parentLeftMargin" presStyleLbl="node1" presStyleIdx="2" presStyleCnt="4"/>
      <dgm:spPr/>
    </dgm:pt>
    <dgm:pt modelId="{42F9415E-C990-48F7-A6BD-ED19E7CE2F08}" type="pres">
      <dgm:prSet presAssocID="{E76DD985-F514-4E53-8731-D3CE7F6000F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E0A8FBA-EA1F-43A1-83C0-574AB1F9A038}" type="pres">
      <dgm:prSet presAssocID="{E76DD985-F514-4E53-8731-D3CE7F6000F0}" presName="negativeSpace" presStyleCnt="0"/>
      <dgm:spPr/>
    </dgm:pt>
    <dgm:pt modelId="{B0DC5936-C059-4136-BF7F-03316A8852AA}" type="pres">
      <dgm:prSet presAssocID="{E76DD985-F514-4E53-8731-D3CE7F6000F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4EA000-B78A-4FAC-86A0-E48AB33F2259}" srcId="{5E786FEF-4632-4203-A560-839DBBB449C0}" destId="{BDA69533-FF2C-4CCD-AA94-991FE5AF62C5}" srcOrd="1" destOrd="0" parTransId="{50F5ECC5-E5A5-40DA-ACF8-58D797F9EB44}" sibTransId="{F4F2E4BC-5388-412C-8F47-833B212E6D34}"/>
    <dgm:cxn modelId="{3A8BBF0F-38BA-4145-8D2B-407B26F6D495}" type="presOf" srcId="{43A15717-D5CB-43F1-AA0C-76360BEC3338}" destId="{B0DC5936-C059-4136-BF7F-03316A8852AA}" srcOrd="0" destOrd="1" presId="urn:microsoft.com/office/officeart/2005/8/layout/list1"/>
    <dgm:cxn modelId="{012B0919-1B31-462D-8F8C-C7E34612532D}" srcId="{BDA69533-FF2C-4CCD-AA94-991FE5AF62C5}" destId="{75E9E231-95ED-4E6D-8950-0AC5F6A20F5F}" srcOrd="1" destOrd="0" parTransId="{B50A8C17-A681-4023-A648-3D2184895456}" sibTransId="{77A487C1-0800-4259-AB96-E471552100C8}"/>
    <dgm:cxn modelId="{8CAC6B28-550D-4E54-8648-1CD4E807F0AE}" srcId="{5E786FEF-4632-4203-A560-839DBBB449C0}" destId="{A3B4E7C4-FC8B-498F-B9CB-36A87C3E8695}" srcOrd="2" destOrd="0" parTransId="{E1B7A78B-25F9-4052-A865-8644749D5416}" sibTransId="{D0098B4C-3437-44AF-8CC4-E6712C478856}"/>
    <dgm:cxn modelId="{3726262D-6226-4391-894E-6E4131E55F80}" srcId="{A3B4E7C4-FC8B-498F-B9CB-36A87C3E8695}" destId="{7C1FEA89-192B-475C-BC3A-51D646DF964A}" srcOrd="0" destOrd="0" parTransId="{54EDCCDD-5C96-469E-9E60-ED69364B6B08}" sibTransId="{4A09402D-26E2-4713-94D9-A3EBFDA09F9F}"/>
    <dgm:cxn modelId="{EFC83C2F-CCC9-40C4-9B8B-AD798965AF3C}" type="presOf" srcId="{5E786FEF-4632-4203-A560-839DBBB449C0}" destId="{CA3AEB7F-935C-4B4A-8316-12DC5E9A52A6}" srcOrd="0" destOrd="0" presId="urn:microsoft.com/office/officeart/2005/8/layout/list1"/>
    <dgm:cxn modelId="{54196B34-FBA7-4310-B368-122D66DC9415}" srcId="{5E786FEF-4632-4203-A560-839DBBB449C0}" destId="{E76DD985-F514-4E53-8731-D3CE7F6000F0}" srcOrd="3" destOrd="0" parTransId="{5A871C3F-B2E4-46C8-97E9-C38F281DDCDC}" sibTransId="{8AA4AEAD-7713-45FC-B541-3569FB0A9186}"/>
    <dgm:cxn modelId="{28DB1E3A-BDF6-4EF4-947C-21A54D327918}" type="presOf" srcId="{0087D3F1-18D1-4F1D-940C-6611D672906E}" destId="{19D4971B-061F-402B-ADBB-38EA44D1D241}" srcOrd="0" destOrd="0" presId="urn:microsoft.com/office/officeart/2005/8/layout/list1"/>
    <dgm:cxn modelId="{3AF3646F-4BD7-4D18-865A-7365071408AD}" type="presOf" srcId="{A3B4E7C4-FC8B-498F-B9CB-36A87C3E8695}" destId="{6958188F-F453-4614-8537-0D852DF5B68D}" srcOrd="0" destOrd="0" presId="urn:microsoft.com/office/officeart/2005/8/layout/list1"/>
    <dgm:cxn modelId="{9778A480-651D-4A53-9E77-86C9F21504A8}" type="presOf" srcId="{E76DD985-F514-4E53-8731-D3CE7F6000F0}" destId="{501D20B5-37FB-4551-A755-7B769EDBFAFE}" srcOrd="0" destOrd="0" presId="urn:microsoft.com/office/officeart/2005/8/layout/list1"/>
    <dgm:cxn modelId="{2F76A095-E617-46E0-A758-897B3CC41ADC}" type="presOf" srcId="{7C1FEA89-192B-475C-BC3A-51D646DF964A}" destId="{251C0328-5410-40C5-9D2C-468711A973DB}" srcOrd="0" destOrd="0" presId="urn:microsoft.com/office/officeart/2005/8/layout/list1"/>
    <dgm:cxn modelId="{B542289F-D539-4F54-A4D8-C02561F875AA}" type="presOf" srcId="{BDA69533-FF2C-4CCD-AA94-991FE5AF62C5}" destId="{2FEFE515-6BED-4D5E-A2BB-4574670D270D}" srcOrd="1" destOrd="0" presId="urn:microsoft.com/office/officeart/2005/8/layout/list1"/>
    <dgm:cxn modelId="{C4CC0EA5-9BC4-49CD-9C4D-E844E56AFB2C}" type="presOf" srcId="{75E9E231-95ED-4E6D-8950-0AC5F6A20F5F}" destId="{19D4971B-061F-402B-ADBB-38EA44D1D241}" srcOrd="0" destOrd="1" presId="urn:microsoft.com/office/officeart/2005/8/layout/list1"/>
    <dgm:cxn modelId="{B0E43BB3-4D6E-4292-AB45-42A0DB5CEE1F}" type="presOf" srcId="{A3B4E7C4-FC8B-498F-B9CB-36A87C3E8695}" destId="{D3692AB0-CC10-400A-9ED6-8CFF4D077C11}" srcOrd="1" destOrd="0" presId="urn:microsoft.com/office/officeart/2005/8/layout/list1"/>
    <dgm:cxn modelId="{46B7DFB9-6E0B-44A9-8F88-E878EBB64B93}" srcId="{BDA69533-FF2C-4CCD-AA94-991FE5AF62C5}" destId="{0087D3F1-18D1-4F1D-940C-6611D672906E}" srcOrd="0" destOrd="0" parTransId="{A7AC3132-27B7-430F-B408-50BF77C4A148}" sibTransId="{43A30CB3-1B8E-427A-ADE9-21FCD3DF3DF0}"/>
    <dgm:cxn modelId="{51FFF0BE-0C35-46D1-A368-8AF6323AD608}" type="presOf" srcId="{FBA01B5A-B9A1-4661-B082-FC0FDF2F0038}" destId="{C1AF497C-627E-41BB-B623-327D8FA7BA2A}" srcOrd="0" destOrd="0" presId="urn:microsoft.com/office/officeart/2005/8/layout/list1"/>
    <dgm:cxn modelId="{EA272BC0-D582-4D6C-A652-1A9B6BA7712E}" srcId="{E76DD985-F514-4E53-8731-D3CE7F6000F0}" destId="{CEC4C538-51F5-4B4B-BBB5-959624591049}" srcOrd="0" destOrd="0" parTransId="{DE8C5CD1-DEFA-40F9-A843-8744EC4E52A1}" sibTransId="{73960239-C2A7-499A-BE6E-71B9A38691D6}"/>
    <dgm:cxn modelId="{5B0A3FE9-9330-4E3B-B3FA-21E60C5CF38D}" srcId="{5E786FEF-4632-4203-A560-839DBBB449C0}" destId="{FBA01B5A-B9A1-4661-B082-FC0FDF2F0038}" srcOrd="0" destOrd="0" parTransId="{56F1F152-BACE-4319-A550-D6953129621C}" sibTransId="{A8AD654B-F594-417A-AF1F-C0CD022DBBB5}"/>
    <dgm:cxn modelId="{AD8F69EC-6EA1-457D-BD63-C344297D2BAB}" type="presOf" srcId="{CEC4C538-51F5-4B4B-BBB5-959624591049}" destId="{B0DC5936-C059-4136-BF7F-03316A8852AA}" srcOrd="0" destOrd="0" presId="urn:microsoft.com/office/officeart/2005/8/layout/list1"/>
    <dgm:cxn modelId="{AFD282F0-463B-4834-B048-F874852B9B12}" type="presOf" srcId="{E76DD985-F514-4E53-8731-D3CE7F6000F0}" destId="{42F9415E-C990-48F7-A6BD-ED19E7CE2F08}" srcOrd="1" destOrd="0" presId="urn:microsoft.com/office/officeart/2005/8/layout/list1"/>
    <dgm:cxn modelId="{050065F5-FC5F-4F11-AB11-90A20037BE8C}" type="presOf" srcId="{FBA01B5A-B9A1-4661-B082-FC0FDF2F0038}" destId="{F5043F19-3554-49DD-84AC-2883E4179DA1}" srcOrd="1" destOrd="0" presId="urn:microsoft.com/office/officeart/2005/8/layout/list1"/>
    <dgm:cxn modelId="{C2CD1EF7-43DA-44BB-87E2-2DDDFB931E75}" srcId="{E76DD985-F514-4E53-8731-D3CE7F6000F0}" destId="{43A15717-D5CB-43F1-AA0C-76360BEC3338}" srcOrd="1" destOrd="0" parTransId="{AC490283-7616-4358-A23F-A2CCAAEC0BB9}" sibTransId="{E692018A-BA9A-486E-BB82-FEC4B5C7CE10}"/>
    <dgm:cxn modelId="{70DF63FC-31C1-45C5-AF24-3BD295AD1B46}" type="presOf" srcId="{BDA69533-FF2C-4CCD-AA94-991FE5AF62C5}" destId="{1D124901-03F4-475A-B82C-46A555CB39E3}" srcOrd="0" destOrd="0" presId="urn:microsoft.com/office/officeart/2005/8/layout/list1"/>
    <dgm:cxn modelId="{057E7E5C-BD8A-4ADA-A8B2-BBE9555C7512}" type="presParOf" srcId="{CA3AEB7F-935C-4B4A-8316-12DC5E9A52A6}" destId="{0D04484C-B0D8-44B0-B53E-F8B07301DC7F}" srcOrd="0" destOrd="0" presId="urn:microsoft.com/office/officeart/2005/8/layout/list1"/>
    <dgm:cxn modelId="{52959662-3B2B-4179-9FD2-3BD551B80B69}" type="presParOf" srcId="{0D04484C-B0D8-44B0-B53E-F8B07301DC7F}" destId="{C1AF497C-627E-41BB-B623-327D8FA7BA2A}" srcOrd="0" destOrd="0" presId="urn:microsoft.com/office/officeart/2005/8/layout/list1"/>
    <dgm:cxn modelId="{C32E2586-3F83-4443-82C1-BEA521CF9A61}" type="presParOf" srcId="{0D04484C-B0D8-44B0-B53E-F8B07301DC7F}" destId="{F5043F19-3554-49DD-84AC-2883E4179DA1}" srcOrd="1" destOrd="0" presId="urn:microsoft.com/office/officeart/2005/8/layout/list1"/>
    <dgm:cxn modelId="{7C36956E-1FA8-4494-A393-D3FB7215511C}" type="presParOf" srcId="{CA3AEB7F-935C-4B4A-8316-12DC5E9A52A6}" destId="{E70A063B-A17D-4A37-9F17-219F791D92CD}" srcOrd="1" destOrd="0" presId="urn:microsoft.com/office/officeart/2005/8/layout/list1"/>
    <dgm:cxn modelId="{93583521-F7C8-4001-B9A2-8F6BCC895B78}" type="presParOf" srcId="{CA3AEB7F-935C-4B4A-8316-12DC5E9A52A6}" destId="{69EAA5AB-DC6C-461A-89AB-375FE2B51556}" srcOrd="2" destOrd="0" presId="urn:microsoft.com/office/officeart/2005/8/layout/list1"/>
    <dgm:cxn modelId="{9040A733-E6E4-48F3-9CAC-C05F1CC0FC34}" type="presParOf" srcId="{CA3AEB7F-935C-4B4A-8316-12DC5E9A52A6}" destId="{C8FDC307-0EFF-4134-9CFC-F394FF98BD1D}" srcOrd="3" destOrd="0" presId="urn:microsoft.com/office/officeart/2005/8/layout/list1"/>
    <dgm:cxn modelId="{25467A45-8C27-450A-89A5-C5BF499986A8}" type="presParOf" srcId="{CA3AEB7F-935C-4B4A-8316-12DC5E9A52A6}" destId="{F5CAEA3E-F173-47B3-8C01-AA034110102A}" srcOrd="4" destOrd="0" presId="urn:microsoft.com/office/officeart/2005/8/layout/list1"/>
    <dgm:cxn modelId="{4F3559D7-B9AC-41AD-9805-460FD83EFD94}" type="presParOf" srcId="{F5CAEA3E-F173-47B3-8C01-AA034110102A}" destId="{1D124901-03F4-475A-B82C-46A555CB39E3}" srcOrd="0" destOrd="0" presId="urn:microsoft.com/office/officeart/2005/8/layout/list1"/>
    <dgm:cxn modelId="{170BB992-403F-4040-A2C1-BF4DDB83A94B}" type="presParOf" srcId="{F5CAEA3E-F173-47B3-8C01-AA034110102A}" destId="{2FEFE515-6BED-4D5E-A2BB-4574670D270D}" srcOrd="1" destOrd="0" presId="urn:microsoft.com/office/officeart/2005/8/layout/list1"/>
    <dgm:cxn modelId="{8600BA78-D89D-4D22-A2F0-F3F2709FA052}" type="presParOf" srcId="{CA3AEB7F-935C-4B4A-8316-12DC5E9A52A6}" destId="{1480A616-2CAE-4AEE-BCEB-610C9912ABC2}" srcOrd="5" destOrd="0" presId="urn:microsoft.com/office/officeart/2005/8/layout/list1"/>
    <dgm:cxn modelId="{6947B5C2-C585-479A-86AA-C49D7AD83E62}" type="presParOf" srcId="{CA3AEB7F-935C-4B4A-8316-12DC5E9A52A6}" destId="{19D4971B-061F-402B-ADBB-38EA44D1D241}" srcOrd="6" destOrd="0" presId="urn:microsoft.com/office/officeart/2005/8/layout/list1"/>
    <dgm:cxn modelId="{5912B631-9188-44BE-BC08-66AA98EA6E38}" type="presParOf" srcId="{CA3AEB7F-935C-4B4A-8316-12DC5E9A52A6}" destId="{958276E5-5B8D-44CF-A4FA-01EAAF0014D1}" srcOrd="7" destOrd="0" presId="urn:microsoft.com/office/officeart/2005/8/layout/list1"/>
    <dgm:cxn modelId="{B0557CA5-EDC6-49F8-9B2C-BFA4F2EF9F2D}" type="presParOf" srcId="{CA3AEB7F-935C-4B4A-8316-12DC5E9A52A6}" destId="{C21B0B56-19E8-463D-B3EA-F7976FB85411}" srcOrd="8" destOrd="0" presId="urn:microsoft.com/office/officeart/2005/8/layout/list1"/>
    <dgm:cxn modelId="{6369C7DF-614A-4248-80DC-D4C672948211}" type="presParOf" srcId="{C21B0B56-19E8-463D-B3EA-F7976FB85411}" destId="{6958188F-F453-4614-8537-0D852DF5B68D}" srcOrd="0" destOrd="0" presId="urn:microsoft.com/office/officeart/2005/8/layout/list1"/>
    <dgm:cxn modelId="{E6266918-6103-4234-80C3-29840A877471}" type="presParOf" srcId="{C21B0B56-19E8-463D-B3EA-F7976FB85411}" destId="{D3692AB0-CC10-400A-9ED6-8CFF4D077C11}" srcOrd="1" destOrd="0" presId="urn:microsoft.com/office/officeart/2005/8/layout/list1"/>
    <dgm:cxn modelId="{F561E7C7-F6FB-4D7A-8430-1CDB75BE80EE}" type="presParOf" srcId="{CA3AEB7F-935C-4B4A-8316-12DC5E9A52A6}" destId="{D80F0682-9C36-4BA5-973F-07D58C3A918C}" srcOrd="9" destOrd="0" presId="urn:microsoft.com/office/officeart/2005/8/layout/list1"/>
    <dgm:cxn modelId="{60ED0317-111C-4D97-82A9-D6D8E7AA677B}" type="presParOf" srcId="{CA3AEB7F-935C-4B4A-8316-12DC5E9A52A6}" destId="{251C0328-5410-40C5-9D2C-468711A973DB}" srcOrd="10" destOrd="0" presId="urn:microsoft.com/office/officeart/2005/8/layout/list1"/>
    <dgm:cxn modelId="{0A2E2413-3BD5-4C88-8FAF-82D3C7FBD7B8}" type="presParOf" srcId="{CA3AEB7F-935C-4B4A-8316-12DC5E9A52A6}" destId="{BFE0A9DD-CF45-4270-B9DB-E1BF1A23C096}" srcOrd="11" destOrd="0" presId="urn:microsoft.com/office/officeart/2005/8/layout/list1"/>
    <dgm:cxn modelId="{AB13D471-5104-464D-8B98-97B8E9999552}" type="presParOf" srcId="{CA3AEB7F-935C-4B4A-8316-12DC5E9A52A6}" destId="{DD9BA01A-5DF0-4DE9-B75D-7C89383791D0}" srcOrd="12" destOrd="0" presId="urn:microsoft.com/office/officeart/2005/8/layout/list1"/>
    <dgm:cxn modelId="{5F2705E3-D7D6-47D0-8FCA-9FC43E299927}" type="presParOf" srcId="{DD9BA01A-5DF0-4DE9-B75D-7C89383791D0}" destId="{501D20B5-37FB-4551-A755-7B769EDBFAFE}" srcOrd="0" destOrd="0" presId="urn:microsoft.com/office/officeart/2005/8/layout/list1"/>
    <dgm:cxn modelId="{F7B4693C-7762-4CAF-9E88-456DBFEECA30}" type="presParOf" srcId="{DD9BA01A-5DF0-4DE9-B75D-7C89383791D0}" destId="{42F9415E-C990-48F7-A6BD-ED19E7CE2F08}" srcOrd="1" destOrd="0" presId="urn:microsoft.com/office/officeart/2005/8/layout/list1"/>
    <dgm:cxn modelId="{0A2ABC98-553E-4340-AEF4-3022AAB5A9B8}" type="presParOf" srcId="{CA3AEB7F-935C-4B4A-8316-12DC5E9A52A6}" destId="{8E0A8FBA-EA1F-43A1-83C0-574AB1F9A038}" srcOrd="13" destOrd="0" presId="urn:microsoft.com/office/officeart/2005/8/layout/list1"/>
    <dgm:cxn modelId="{2484D496-4DA0-43BA-99E3-5843F69B144D}" type="presParOf" srcId="{CA3AEB7F-935C-4B4A-8316-12DC5E9A52A6}" destId="{B0DC5936-C059-4136-BF7F-03316A8852A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B20B71-5C97-4048-B656-5B55EBF1C95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653A73-3DA0-41D3-A5C6-A16490E41D7D}">
      <dgm:prSet/>
      <dgm:spPr/>
      <dgm:t>
        <a:bodyPr/>
        <a:lstStyle/>
        <a:p>
          <a:r>
            <a:rPr lang="fr-FR"/>
            <a:t>Les élèves écrivent un paragraphe :</a:t>
          </a:r>
          <a:endParaRPr lang="en-US"/>
        </a:p>
      </dgm:t>
    </dgm:pt>
    <dgm:pt modelId="{AD2F69D6-1B55-412E-87CE-55ACEDCA2B45}" type="parTrans" cxnId="{4D11781A-4A44-4D2F-BC1E-9B8057B29CF4}">
      <dgm:prSet/>
      <dgm:spPr/>
      <dgm:t>
        <a:bodyPr/>
        <a:lstStyle/>
        <a:p>
          <a:endParaRPr lang="en-US"/>
        </a:p>
      </dgm:t>
    </dgm:pt>
    <dgm:pt modelId="{32790E69-7E58-41A5-B3A3-C4C45968179A}" type="sibTrans" cxnId="{4D11781A-4A44-4D2F-BC1E-9B8057B29CF4}">
      <dgm:prSet/>
      <dgm:spPr/>
      <dgm:t>
        <a:bodyPr/>
        <a:lstStyle/>
        <a:p>
          <a:endParaRPr lang="en-US"/>
        </a:p>
      </dgm:t>
    </dgm:pt>
    <dgm:pt modelId="{B2230DCA-02B0-4A81-A35C-925C9E591665}">
      <dgm:prSet/>
      <dgm:spPr/>
      <dgm:t>
        <a:bodyPr/>
        <a:lstStyle/>
        <a:p>
          <a:r>
            <a:rPr lang="fr-FR"/>
            <a:t>Titre de l’œuvre</a:t>
          </a:r>
          <a:endParaRPr lang="en-US"/>
        </a:p>
      </dgm:t>
    </dgm:pt>
    <dgm:pt modelId="{00BCE26C-D402-4476-885C-438DF61E01C8}" type="parTrans" cxnId="{BA60ED02-516E-4E98-9BDB-A8D205597E12}">
      <dgm:prSet/>
      <dgm:spPr/>
      <dgm:t>
        <a:bodyPr/>
        <a:lstStyle/>
        <a:p>
          <a:endParaRPr lang="en-US"/>
        </a:p>
      </dgm:t>
    </dgm:pt>
    <dgm:pt modelId="{7305C5A5-3D96-46DD-8BEB-139442EC0004}" type="sibTrans" cxnId="{BA60ED02-516E-4E98-9BDB-A8D205597E12}">
      <dgm:prSet/>
      <dgm:spPr/>
      <dgm:t>
        <a:bodyPr/>
        <a:lstStyle/>
        <a:p>
          <a:endParaRPr lang="en-US"/>
        </a:p>
      </dgm:t>
    </dgm:pt>
    <dgm:pt modelId="{25B5F5E7-B4DC-4382-B673-390DE56CF531}">
      <dgm:prSet/>
      <dgm:spPr/>
      <dgm:t>
        <a:bodyPr/>
        <a:lstStyle/>
        <a:p>
          <a:r>
            <a:rPr lang="fr-FR"/>
            <a:t>Formes utilisées</a:t>
          </a:r>
          <a:endParaRPr lang="en-US"/>
        </a:p>
      </dgm:t>
    </dgm:pt>
    <dgm:pt modelId="{6427912B-B1C1-4EE8-9439-A0C801580C0D}" type="parTrans" cxnId="{DD95CA7D-D28A-41B1-AAEA-CF5C389DAA67}">
      <dgm:prSet/>
      <dgm:spPr/>
      <dgm:t>
        <a:bodyPr/>
        <a:lstStyle/>
        <a:p>
          <a:endParaRPr lang="en-US"/>
        </a:p>
      </dgm:t>
    </dgm:pt>
    <dgm:pt modelId="{9C8BAB34-2BB4-4C4F-BB83-F828B095A902}" type="sibTrans" cxnId="{DD95CA7D-D28A-41B1-AAEA-CF5C389DAA67}">
      <dgm:prSet/>
      <dgm:spPr/>
      <dgm:t>
        <a:bodyPr/>
        <a:lstStyle/>
        <a:p>
          <a:endParaRPr lang="en-US"/>
        </a:p>
      </dgm:t>
    </dgm:pt>
    <dgm:pt modelId="{97D747DA-ABCD-4F74-9F1B-C6718A6CEA63}">
      <dgm:prSet/>
      <dgm:spPr/>
      <dgm:t>
        <a:bodyPr/>
        <a:lstStyle/>
        <a:p>
          <a:r>
            <a:rPr lang="fr-FR"/>
            <a:t>Transformations appliquées</a:t>
          </a:r>
          <a:endParaRPr lang="en-US"/>
        </a:p>
      </dgm:t>
    </dgm:pt>
    <dgm:pt modelId="{888C21F5-4985-4C24-BF56-A6963F593D73}" type="parTrans" cxnId="{4ADC5CB7-0434-45C6-8865-E832649DA658}">
      <dgm:prSet/>
      <dgm:spPr/>
      <dgm:t>
        <a:bodyPr/>
        <a:lstStyle/>
        <a:p>
          <a:endParaRPr lang="en-US"/>
        </a:p>
      </dgm:t>
    </dgm:pt>
    <dgm:pt modelId="{E31C17B9-5010-4DB3-B381-267083DB2A5A}" type="sibTrans" cxnId="{4ADC5CB7-0434-45C6-8865-E832649DA658}">
      <dgm:prSet/>
      <dgm:spPr/>
      <dgm:t>
        <a:bodyPr/>
        <a:lstStyle/>
        <a:p>
          <a:endParaRPr lang="en-US"/>
        </a:p>
      </dgm:t>
    </dgm:pt>
    <dgm:pt modelId="{022FA42E-6F5A-4F8D-A01B-1D36343E7EDB}">
      <dgm:prSet/>
      <dgm:spPr/>
      <dgm:t>
        <a:bodyPr/>
        <a:lstStyle/>
        <a:p>
          <a:r>
            <a:rPr lang="fr-FR"/>
            <a:t>Message ou intention</a:t>
          </a:r>
          <a:endParaRPr lang="en-US"/>
        </a:p>
      </dgm:t>
    </dgm:pt>
    <dgm:pt modelId="{91E0B975-B329-4A52-885C-286983EA14E0}" type="parTrans" cxnId="{FC90688D-781E-4428-A4B8-72BB3500113C}">
      <dgm:prSet/>
      <dgm:spPr/>
      <dgm:t>
        <a:bodyPr/>
        <a:lstStyle/>
        <a:p>
          <a:endParaRPr lang="en-US"/>
        </a:p>
      </dgm:t>
    </dgm:pt>
    <dgm:pt modelId="{B0008618-3BD8-4BF8-BA83-F10A6131EDFB}" type="sibTrans" cxnId="{FC90688D-781E-4428-A4B8-72BB3500113C}">
      <dgm:prSet/>
      <dgm:spPr/>
      <dgm:t>
        <a:bodyPr/>
        <a:lstStyle/>
        <a:p>
          <a:endParaRPr lang="en-US"/>
        </a:p>
      </dgm:t>
    </dgm:pt>
    <dgm:pt modelId="{C4C23B37-7360-4D43-9BE2-E3E5D94E0C59}" type="pres">
      <dgm:prSet presAssocID="{51B20B71-5C97-4048-B656-5B55EBF1C95F}" presName="linear" presStyleCnt="0">
        <dgm:presLayoutVars>
          <dgm:animLvl val="lvl"/>
          <dgm:resizeHandles val="exact"/>
        </dgm:presLayoutVars>
      </dgm:prSet>
      <dgm:spPr/>
    </dgm:pt>
    <dgm:pt modelId="{F985D987-F563-4F97-902E-02D3621D5BCA}" type="pres">
      <dgm:prSet presAssocID="{87653A73-3DA0-41D3-A5C6-A16490E41D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A30835-C593-4C75-8402-99C565823A87}" type="pres">
      <dgm:prSet presAssocID="{32790E69-7E58-41A5-B3A3-C4C45968179A}" presName="spacer" presStyleCnt="0"/>
      <dgm:spPr/>
    </dgm:pt>
    <dgm:pt modelId="{F2B82C48-CA62-40EC-9658-3C616B70A9BC}" type="pres">
      <dgm:prSet presAssocID="{B2230DCA-02B0-4A81-A35C-925C9E5916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49CA33-F33A-4A88-A9B7-7738BA5A90A8}" type="pres">
      <dgm:prSet presAssocID="{7305C5A5-3D96-46DD-8BEB-139442EC0004}" presName="spacer" presStyleCnt="0"/>
      <dgm:spPr/>
    </dgm:pt>
    <dgm:pt modelId="{898485F8-A5FA-4A35-B438-6AA5146C76A4}" type="pres">
      <dgm:prSet presAssocID="{25B5F5E7-B4DC-4382-B673-390DE56CF5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AE10463-5E9E-4C0E-8948-1F72F59208DE}" type="pres">
      <dgm:prSet presAssocID="{9C8BAB34-2BB4-4C4F-BB83-F828B095A902}" presName="spacer" presStyleCnt="0"/>
      <dgm:spPr/>
    </dgm:pt>
    <dgm:pt modelId="{75ACE328-C2FA-4268-BA8D-F0AAC4145B3C}" type="pres">
      <dgm:prSet presAssocID="{97D747DA-ABCD-4F74-9F1B-C6718A6CEA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F01E1D-5BCD-4D2F-9F20-54B61FC3DDB6}" type="pres">
      <dgm:prSet presAssocID="{E31C17B9-5010-4DB3-B381-267083DB2A5A}" presName="spacer" presStyleCnt="0"/>
      <dgm:spPr/>
    </dgm:pt>
    <dgm:pt modelId="{692F98F1-8398-49E4-86DB-F16692CAC439}" type="pres">
      <dgm:prSet presAssocID="{022FA42E-6F5A-4F8D-A01B-1D36343E7E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A60ED02-516E-4E98-9BDB-A8D205597E12}" srcId="{51B20B71-5C97-4048-B656-5B55EBF1C95F}" destId="{B2230DCA-02B0-4A81-A35C-925C9E591665}" srcOrd="1" destOrd="0" parTransId="{00BCE26C-D402-4476-885C-438DF61E01C8}" sibTransId="{7305C5A5-3D96-46DD-8BEB-139442EC0004}"/>
    <dgm:cxn modelId="{94ACAD13-14FD-459C-8476-5BF5F03072F6}" type="presOf" srcId="{51B20B71-5C97-4048-B656-5B55EBF1C95F}" destId="{C4C23B37-7360-4D43-9BE2-E3E5D94E0C59}" srcOrd="0" destOrd="0" presId="urn:microsoft.com/office/officeart/2005/8/layout/vList2"/>
    <dgm:cxn modelId="{4D11781A-4A44-4D2F-BC1E-9B8057B29CF4}" srcId="{51B20B71-5C97-4048-B656-5B55EBF1C95F}" destId="{87653A73-3DA0-41D3-A5C6-A16490E41D7D}" srcOrd="0" destOrd="0" parTransId="{AD2F69D6-1B55-412E-87CE-55ACEDCA2B45}" sibTransId="{32790E69-7E58-41A5-B3A3-C4C45968179A}"/>
    <dgm:cxn modelId="{40E19054-99B2-4828-89CD-9DC2BCE2458D}" type="presOf" srcId="{B2230DCA-02B0-4A81-A35C-925C9E591665}" destId="{F2B82C48-CA62-40EC-9658-3C616B70A9BC}" srcOrd="0" destOrd="0" presId="urn:microsoft.com/office/officeart/2005/8/layout/vList2"/>
    <dgm:cxn modelId="{DD95CA7D-D28A-41B1-AAEA-CF5C389DAA67}" srcId="{51B20B71-5C97-4048-B656-5B55EBF1C95F}" destId="{25B5F5E7-B4DC-4382-B673-390DE56CF531}" srcOrd="2" destOrd="0" parTransId="{6427912B-B1C1-4EE8-9439-A0C801580C0D}" sibTransId="{9C8BAB34-2BB4-4C4F-BB83-F828B095A902}"/>
    <dgm:cxn modelId="{A7DEE97F-965C-4313-9135-4C38B2EE4FB3}" type="presOf" srcId="{022FA42E-6F5A-4F8D-A01B-1D36343E7EDB}" destId="{692F98F1-8398-49E4-86DB-F16692CAC439}" srcOrd="0" destOrd="0" presId="urn:microsoft.com/office/officeart/2005/8/layout/vList2"/>
    <dgm:cxn modelId="{FC90688D-781E-4428-A4B8-72BB3500113C}" srcId="{51B20B71-5C97-4048-B656-5B55EBF1C95F}" destId="{022FA42E-6F5A-4F8D-A01B-1D36343E7EDB}" srcOrd="4" destOrd="0" parTransId="{91E0B975-B329-4A52-885C-286983EA14E0}" sibTransId="{B0008618-3BD8-4BF8-BA83-F10A6131EDFB}"/>
    <dgm:cxn modelId="{4ADC5CB7-0434-45C6-8865-E832649DA658}" srcId="{51B20B71-5C97-4048-B656-5B55EBF1C95F}" destId="{97D747DA-ABCD-4F74-9F1B-C6718A6CEA63}" srcOrd="3" destOrd="0" parTransId="{888C21F5-4985-4C24-BF56-A6963F593D73}" sibTransId="{E31C17B9-5010-4DB3-B381-267083DB2A5A}"/>
    <dgm:cxn modelId="{E1865BC0-EF9F-4AFB-9165-77220EC9B251}" type="presOf" srcId="{87653A73-3DA0-41D3-A5C6-A16490E41D7D}" destId="{F985D987-F563-4F97-902E-02D3621D5BCA}" srcOrd="0" destOrd="0" presId="urn:microsoft.com/office/officeart/2005/8/layout/vList2"/>
    <dgm:cxn modelId="{FD0C4ED3-6E5B-414F-B433-9C1951D1D9A1}" type="presOf" srcId="{25B5F5E7-B4DC-4382-B673-390DE56CF531}" destId="{898485F8-A5FA-4A35-B438-6AA5146C76A4}" srcOrd="0" destOrd="0" presId="urn:microsoft.com/office/officeart/2005/8/layout/vList2"/>
    <dgm:cxn modelId="{400FADE8-E8D9-476D-BB4D-24D93AC55EEB}" type="presOf" srcId="{97D747DA-ABCD-4F74-9F1B-C6718A6CEA63}" destId="{75ACE328-C2FA-4268-BA8D-F0AAC4145B3C}" srcOrd="0" destOrd="0" presId="urn:microsoft.com/office/officeart/2005/8/layout/vList2"/>
    <dgm:cxn modelId="{CA2EC24C-D68E-4A88-BAA0-E2C6A0AEA716}" type="presParOf" srcId="{C4C23B37-7360-4D43-9BE2-E3E5D94E0C59}" destId="{F985D987-F563-4F97-902E-02D3621D5BCA}" srcOrd="0" destOrd="0" presId="urn:microsoft.com/office/officeart/2005/8/layout/vList2"/>
    <dgm:cxn modelId="{C90D4C82-DDC2-4E47-8E0D-952E49EF7DA1}" type="presParOf" srcId="{C4C23B37-7360-4D43-9BE2-E3E5D94E0C59}" destId="{BEA30835-C593-4C75-8402-99C565823A87}" srcOrd="1" destOrd="0" presId="urn:microsoft.com/office/officeart/2005/8/layout/vList2"/>
    <dgm:cxn modelId="{EDEBB32A-F71B-47DF-9F0A-9650D4ED4A20}" type="presParOf" srcId="{C4C23B37-7360-4D43-9BE2-E3E5D94E0C59}" destId="{F2B82C48-CA62-40EC-9658-3C616B70A9BC}" srcOrd="2" destOrd="0" presId="urn:microsoft.com/office/officeart/2005/8/layout/vList2"/>
    <dgm:cxn modelId="{12E007CF-08F2-4352-9FCC-6AECBF0D74E7}" type="presParOf" srcId="{C4C23B37-7360-4D43-9BE2-E3E5D94E0C59}" destId="{EE49CA33-F33A-4A88-A9B7-7738BA5A90A8}" srcOrd="3" destOrd="0" presId="urn:microsoft.com/office/officeart/2005/8/layout/vList2"/>
    <dgm:cxn modelId="{80BDA90D-232F-4E98-8034-0861D1EAE6B3}" type="presParOf" srcId="{C4C23B37-7360-4D43-9BE2-E3E5D94E0C59}" destId="{898485F8-A5FA-4A35-B438-6AA5146C76A4}" srcOrd="4" destOrd="0" presId="urn:microsoft.com/office/officeart/2005/8/layout/vList2"/>
    <dgm:cxn modelId="{49A1C48E-7127-443E-8CCE-669E1C8BE02F}" type="presParOf" srcId="{C4C23B37-7360-4D43-9BE2-E3E5D94E0C59}" destId="{7AE10463-5E9E-4C0E-8948-1F72F59208DE}" srcOrd="5" destOrd="0" presId="urn:microsoft.com/office/officeart/2005/8/layout/vList2"/>
    <dgm:cxn modelId="{652C53BD-6772-4D06-BDD0-7CD2B8DF772B}" type="presParOf" srcId="{C4C23B37-7360-4D43-9BE2-E3E5D94E0C59}" destId="{75ACE328-C2FA-4268-BA8D-F0AAC4145B3C}" srcOrd="6" destOrd="0" presId="urn:microsoft.com/office/officeart/2005/8/layout/vList2"/>
    <dgm:cxn modelId="{8D8C677A-35CA-4F1A-8843-152DB74228B4}" type="presParOf" srcId="{C4C23B37-7360-4D43-9BE2-E3E5D94E0C59}" destId="{F5F01E1D-5BCD-4D2F-9F20-54B61FC3DDB6}" srcOrd="7" destOrd="0" presId="urn:microsoft.com/office/officeart/2005/8/layout/vList2"/>
    <dgm:cxn modelId="{1EBC90B2-0E49-4C55-A88C-212E3B34C459}" type="presParOf" srcId="{C4C23B37-7360-4D43-9BE2-E3E5D94E0C59}" destId="{692F98F1-8398-49E4-86DB-F16692CAC4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77403-2202-4FC5-A2BE-660DA85421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1D617B-F435-4B3E-B795-C464F894B502}">
      <dgm:prSet/>
      <dgm:spPr/>
      <dgm:t>
        <a:bodyPr/>
        <a:lstStyle/>
        <a:p>
          <a:r>
            <a:rPr lang="fr-FR"/>
            <a:t>Chaque élève présente son œuvre :</a:t>
          </a:r>
          <a:endParaRPr lang="en-US"/>
        </a:p>
      </dgm:t>
    </dgm:pt>
    <dgm:pt modelId="{B24184D1-DECF-47DD-9D5E-77DB9E15FD4E}" type="parTrans" cxnId="{8AB189CD-B2FF-47BE-AA3E-76F64B31E6A2}">
      <dgm:prSet/>
      <dgm:spPr/>
      <dgm:t>
        <a:bodyPr/>
        <a:lstStyle/>
        <a:p>
          <a:endParaRPr lang="en-US"/>
        </a:p>
      </dgm:t>
    </dgm:pt>
    <dgm:pt modelId="{632B1C3C-5B65-4840-AEA6-7454EFA3134E}" type="sibTrans" cxnId="{8AB189CD-B2FF-47BE-AA3E-76F64B31E6A2}">
      <dgm:prSet/>
      <dgm:spPr/>
      <dgm:t>
        <a:bodyPr/>
        <a:lstStyle/>
        <a:p>
          <a:endParaRPr lang="en-US"/>
        </a:p>
      </dgm:t>
    </dgm:pt>
    <dgm:pt modelId="{EDDB9425-7A22-4DCD-8AAA-4BAC78E04FBA}">
      <dgm:prSet/>
      <dgm:spPr/>
      <dgm:t>
        <a:bodyPr/>
        <a:lstStyle/>
        <a:p>
          <a:r>
            <a:rPr lang="fr-FR"/>
            <a:t>Utilisation du vocabulaire mathématique et artistique</a:t>
          </a:r>
          <a:endParaRPr lang="en-US"/>
        </a:p>
      </dgm:t>
    </dgm:pt>
    <dgm:pt modelId="{DC956A36-2DDA-4B9D-ACF3-44D1301CF2D6}" type="parTrans" cxnId="{80D9277D-120B-4E26-A4B2-D3830AEDB8E8}">
      <dgm:prSet/>
      <dgm:spPr/>
      <dgm:t>
        <a:bodyPr/>
        <a:lstStyle/>
        <a:p>
          <a:endParaRPr lang="en-US"/>
        </a:p>
      </dgm:t>
    </dgm:pt>
    <dgm:pt modelId="{16C7C7B5-73A4-41E8-A714-717761B1D186}" type="sibTrans" cxnId="{80D9277D-120B-4E26-A4B2-D3830AEDB8E8}">
      <dgm:prSet/>
      <dgm:spPr/>
      <dgm:t>
        <a:bodyPr/>
        <a:lstStyle/>
        <a:p>
          <a:endParaRPr lang="en-US"/>
        </a:p>
      </dgm:t>
    </dgm:pt>
    <dgm:pt modelId="{0D7E5189-F4AC-458F-81BF-1A1F71EAC796}">
      <dgm:prSet/>
      <dgm:spPr/>
      <dgm:t>
        <a:bodyPr/>
        <a:lstStyle/>
        <a:p>
          <a:r>
            <a:rPr lang="fr-FR"/>
            <a:t>Explication des choix </a:t>
          </a:r>
          <a:endParaRPr lang="en-US"/>
        </a:p>
      </dgm:t>
    </dgm:pt>
    <dgm:pt modelId="{8AC24347-6C8A-42EF-BFFD-D7CE6B15A6AF}" type="parTrans" cxnId="{00A9A3B0-3B1B-47BB-8EE5-99304993D318}">
      <dgm:prSet/>
      <dgm:spPr/>
      <dgm:t>
        <a:bodyPr/>
        <a:lstStyle/>
        <a:p>
          <a:endParaRPr lang="en-US"/>
        </a:p>
      </dgm:t>
    </dgm:pt>
    <dgm:pt modelId="{E0E55275-BFCE-4CBF-A3EF-4DFB01420C7C}" type="sibTrans" cxnId="{00A9A3B0-3B1B-47BB-8EE5-99304993D318}">
      <dgm:prSet/>
      <dgm:spPr/>
      <dgm:t>
        <a:bodyPr/>
        <a:lstStyle/>
        <a:p>
          <a:endParaRPr lang="en-US"/>
        </a:p>
      </dgm:t>
    </dgm:pt>
    <dgm:pt modelId="{78E8F9EA-DA71-4732-84E3-A63AE2A8CDD0}">
      <dgm:prSet/>
      <dgm:spPr/>
      <dgm:t>
        <a:bodyPr/>
        <a:lstStyle/>
        <a:p>
          <a:r>
            <a:rPr lang="fr-FR" b="1" dirty="0"/>
            <a:t>Exposition dans la classe : </a:t>
          </a:r>
          <a:endParaRPr lang="en-US" dirty="0"/>
        </a:p>
      </dgm:t>
    </dgm:pt>
    <dgm:pt modelId="{4B82D4A3-BA64-4FFA-9DBE-509D682B8D34}" type="parTrans" cxnId="{160A0CEA-A46B-46BE-A3F3-50C5D0CCC231}">
      <dgm:prSet/>
      <dgm:spPr/>
      <dgm:t>
        <a:bodyPr/>
        <a:lstStyle/>
        <a:p>
          <a:endParaRPr lang="en-US"/>
        </a:p>
      </dgm:t>
    </dgm:pt>
    <dgm:pt modelId="{96253FBE-B369-4AD7-B9CF-082A619D5783}" type="sibTrans" cxnId="{160A0CEA-A46B-46BE-A3F3-50C5D0CCC231}">
      <dgm:prSet/>
      <dgm:spPr/>
      <dgm:t>
        <a:bodyPr/>
        <a:lstStyle/>
        <a:p>
          <a:endParaRPr lang="en-US"/>
        </a:p>
      </dgm:t>
    </dgm:pt>
    <dgm:pt modelId="{7411563D-04C8-4BFE-8814-FE7C9660EE26}">
      <dgm:prSet/>
      <dgm:spPr/>
      <dgm:t>
        <a:bodyPr/>
        <a:lstStyle/>
        <a:p>
          <a:r>
            <a:rPr lang="fr-FR"/>
            <a:t>Créer une mini-galerie cubiste.</a:t>
          </a:r>
          <a:endParaRPr lang="en-US"/>
        </a:p>
      </dgm:t>
    </dgm:pt>
    <dgm:pt modelId="{942F2F8F-C45E-441E-B76F-9E50FC300ED6}" type="parTrans" cxnId="{932B1222-9EFC-4CC8-BA83-796A052A9B89}">
      <dgm:prSet/>
      <dgm:spPr/>
      <dgm:t>
        <a:bodyPr/>
        <a:lstStyle/>
        <a:p>
          <a:endParaRPr lang="en-US"/>
        </a:p>
      </dgm:t>
    </dgm:pt>
    <dgm:pt modelId="{22302BFB-1363-486A-8481-F1893A992F2D}" type="sibTrans" cxnId="{932B1222-9EFC-4CC8-BA83-796A052A9B89}">
      <dgm:prSet/>
      <dgm:spPr/>
      <dgm:t>
        <a:bodyPr/>
        <a:lstStyle/>
        <a:p>
          <a:endParaRPr lang="en-US"/>
        </a:p>
      </dgm:t>
    </dgm:pt>
    <dgm:pt modelId="{EE75BE90-2113-41E8-A47C-49258C0CFA23}" type="pres">
      <dgm:prSet presAssocID="{B9777403-2202-4FC5-A2BE-660DA85421A4}" presName="linear" presStyleCnt="0">
        <dgm:presLayoutVars>
          <dgm:animLvl val="lvl"/>
          <dgm:resizeHandles val="exact"/>
        </dgm:presLayoutVars>
      </dgm:prSet>
      <dgm:spPr/>
    </dgm:pt>
    <dgm:pt modelId="{830D68CE-FA87-4509-BEFE-9337B6DFE333}" type="pres">
      <dgm:prSet presAssocID="{2A1D617B-F435-4B3E-B795-C464F894B50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E4D35DC-C99A-48E0-BFCA-A459D79070F5}" type="pres">
      <dgm:prSet presAssocID="{632B1C3C-5B65-4840-AEA6-7454EFA3134E}" presName="spacer" presStyleCnt="0"/>
      <dgm:spPr/>
    </dgm:pt>
    <dgm:pt modelId="{A498AB46-CE1F-4257-8D65-5A8D35641892}" type="pres">
      <dgm:prSet presAssocID="{EDDB9425-7A22-4DCD-8AAA-4BAC78E04FB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6802B0-361F-4B60-9337-EDCDEA660949}" type="pres">
      <dgm:prSet presAssocID="{16C7C7B5-73A4-41E8-A714-717761B1D186}" presName="spacer" presStyleCnt="0"/>
      <dgm:spPr/>
    </dgm:pt>
    <dgm:pt modelId="{04017E77-80F4-4E50-ADE8-E2D70164A7E2}" type="pres">
      <dgm:prSet presAssocID="{0D7E5189-F4AC-458F-81BF-1A1F71EAC7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C07EC7-6854-425C-AFF1-3BE6CF42AA1F}" type="pres">
      <dgm:prSet presAssocID="{E0E55275-BFCE-4CBF-A3EF-4DFB01420C7C}" presName="spacer" presStyleCnt="0"/>
      <dgm:spPr/>
    </dgm:pt>
    <dgm:pt modelId="{9AC69F5F-6CDA-4D2B-9062-E38D7E009460}" type="pres">
      <dgm:prSet presAssocID="{78E8F9EA-DA71-4732-84E3-A63AE2A8CD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EE5BBD-21AF-4179-AFB0-16D8B389FB33}" type="pres">
      <dgm:prSet presAssocID="{96253FBE-B369-4AD7-B9CF-082A619D5783}" presName="spacer" presStyleCnt="0"/>
      <dgm:spPr/>
    </dgm:pt>
    <dgm:pt modelId="{F5AAC07F-3BEA-4658-97E8-41D086B1C67F}" type="pres">
      <dgm:prSet presAssocID="{7411563D-04C8-4BFE-8814-FE7C9660EE2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32B1222-9EFC-4CC8-BA83-796A052A9B89}" srcId="{B9777403-2202-4FC5-A2BE-660DA85421A4}" destId="{7411563D-04C8-4BFE-8814-FE7C9660EE26}" srcOrd="4" destOrd="0" parTransId="{942F2F8F-C45E-441E-B76F-9E50FC300ED6}" sibTransId="{22302BFB-1363-486A-8481-F1893A992F2D}"/>
    <dgm:cxn modelId="{FF038A2B-046F-415D-B40C-6C28E30CB1D2}" type="presOf" srcId="{78E8F9EA-DA71-4732-84E3-A63AE2A8CDD0}" destId="{9AC69F5F-6CDA-4D2B-9062-E38D7E009460}" srcOrd="0" destOrd="0" presId="urn:microsoft.com/office/officeart/2005/8/layout/vList2"/>
    <dgm:cxn modelId="{A482CB34-DC38-4CD3-9F88-2582F2C3B4B3}" type="presOf" srcId="{EDDB9425-7A22-4DCD-8AAA-4BAC78E04FBA}" destId="{A498AB46-CE1F-4257-8D65-5A8D35641892}" srcOrd="0" destOrd="0" presId="urn:microsoft.com/office/officeart/2005/8/layout/vList2"/>
    <dgm:cxn modelId="{3106103A-55B4-4F40-85BC-A0E60B068B51}" type="presOf" srcId="{B9777403-2202-4FC5-A2BE-660DA85421A4}" destId="{EE75BE90-2113-41E8-A47C-49258C0CFA23}" srcOrd="0" destOrd="0" presId="urn:microsoft.com/office/officeart/2005/8/layout/vList2"/>
    <dgm:cxn modelId="{A935EF3A-1F89-4E31-8A7E-263466F4282C}" type="presOf" srcId="{7411563D-04C8-4BFE-8814-FE7C9660EE26}" destId="{F5AAC07F-3BEA-4658-97E8-41D086B1C67F}" srcOrd="0" destOrd="0" presId="urn:microsoft.com/office/officeart/2005/8/layout/vList2"/>
    <dgm:cxn modelId="{80D9277D-120B-4E26-A4B2-D3830AEDB8E8}" srcId="{B9777403-2202-4FC5-A2BE-660DA85421A4}" destId="{EDDB9425-7A22-4DCD-8AAA-4BAC78E04FBA}" srcOrd="1" destOrd="0" parTransId="{DC956A36-2DDA-4B9D-ACF3-44D1301CF2D6}" sibTransId="{16C7C7B5-73A4-41E8-A714-717761B1D186}"/>
    <dgm:cxn modelId="{00A9A3B0-3B1B-47BB-8EE5-99304993D318}" srcId="{B9777403-2202-4FC5-A2BE-660DA85421A4}" destId="{0D7E5189-F4AC-458F-81BF-1A1F71EAC796}" srcOrd="2" destOrd="0" parTransId="{8AC24347-6C8A-42EF-BFFD-D7CE6B15A6AF}" sibTransId="{E0E55275-BFCE-4CBF-A3EF-4DFB01420C7C}"/>
    <dgm:cxn modelId="{A47EBABC-BF53-4241-9C24-407969BADEFF}" type="presOf" srcId="{0D7E5189-F4AC-458F-81BF-1A1F71EAC796}" destId="{04017E77-80F4-4E50-ADE8-E2D70164A7E2}" srcOrd="0" destOrd="0" presId="urn:microsoft.com/office/officeart/2005/8/layout/vList2"/>
    <dgm:cxn modelId="{8AB189CD-B2FF-47BE-AA3E-76F64B31E6A2}" srcId="{B9777403-2202-4FC5-A2BE-660DA85421A4}" destId="{2A1D617B-F435-4B3E-B795-C464F894B502}" srcOrd="0" destOrd="0" parTransId="{B24184D1-DECF-47DD-9D5E-77DB9E15FD4E}" sibTransId="{632B1C3C-5B65-4840-AEA6-7454EFA3134E}"/>
    <dgm:cxn modelId="{160A0CEA-A46B-46BE-A3F3-50C5D0CCC231}" srcId="{B9777403-2202-4FC5-A2BE-660DA85421A4}" destId="{78E8F9EA-DA71-4732-84E3-A63AE2A8CDD0}" srcOrd="3" destOrd="0" parTransId="{4B82D4A3-BA64-4FFA-9DBE-509D682B8D34}" sibTransId="{96253FBE-B369-4AD7-B9CF-082A619D5783}"/>
    <dgm:cxn modelId="{76B7FCFD-3E60-421D-9BD2-96232D3FD823}" type="presOf" srcId="{2A1D617B-F435-4B3E-B795-C464F894B502}" destId="{830D68CE-FA87-4509-BEFE-9337B6DFE333}" srcOrd="0" destOrd="0" presId="urn:microsoft.com/office/officeart/2005/8/layout/vList2"/>
    <dgm:cxn modelId="{E4011C3F-F44F-4B74-ABBA-5FBF00919E97}" type="presParOf" srcId="{EE75BE90-2113-41E8-A47C-49258C0CFA23}" destId="{830D68CE-FA87-4509-BEFE-9337B6DFE333}" srcOrd="0" destOrd="0" presId="urn:microsoft.com/office/officeart/2005/8/layout/vList2"/>
    <dgm:cxn modelId="{D249D22A-7061-45EB-9604-393D11D1DD7E}" type="presParOf" srcId="{EE75BE90-2113-41E8-A47C-49258C0CFA23}" destId="{7E4D35DC-C99A-48E0-BFCA-A459D79070F5}" srcOrd="1" destOrd="0" presId="urn:microsoft.com/office/officeart/2005/8/layout/vList2"/>
    <dgm:cxn modelId="{D9B05ED7-03DE-4A35-94AC-31EB531BCCF9}" type="presParOf" srcId="{EE75BE90-2113-41E8-A47C-49258C0CFA23}" destId="{A498AB46-CE1F-4257-8D65-5A8D35641892}" srcOrd="2" destOrd="0" presId="urn:microsoft.com/office/officeart/2005/8/layout/vList2"/>
    <dgm:cxn modelId="{55072CE7-D691-4BC8-BE06-EB75A7B35710}" type="presParOf" srcId="{EE75BE90-2113-41E8-A47C-49258C0CFA23}" destId="{2F6802B0-361F-4B60-9337-EDCDEA660949}" srcOrd="3" destOrd="0" presId="urn:microsoft.com/office/officeart/2005/8/layout/vList2"/>
    <dgm:cxn modelId="{D97EC9D8-99A3-4F19-B912-C6B506D39ADF}" type="presParOf" srcId="{EE75BE90-2113-41E8-A47C-49258C0CFA23}" destId="{04017E77-80F4-4E50-ADE8-E2D70164A7E2}" srcOrd="4" destOrd="0" presId="urn:microsoft.com/office/officeart/2005/8/layout/vList2"/>
    <dgm:cxn modelId="{841654D7-E843-40B6-88D3-A3C8BF2097E1}" type="presParOf" srcId="{EE75BE90-2113-41E8-A47C-49258C0CFA23}" destId="{86C07EC7-6854-425C-AFF1-3BE6CF42AA1F}" srcOrd="5" destOrd="0" presId="urn:microsoft.com/office/officeart/2005/8/layout/vList2"/>
    <dgm:cxn modelId="{B9A4A858-2DFB-44CF-B589-7458368ABC74}" type="presParOf" srcId="{EE75BE90-2113-41E8-A47C-49258C0CFA23}" destId="{9AC69F5F-6CDA-4D2B-9062-E38D7E009460}" srcOrd="6" destOrd="0" presId="urn:microsoft.com/office/officeart/2005/8/layout/vList2"/>
    <dgm:cxn modelId="{C0AD8903-DAA0-4D34-9D5B-A23165022112}" type="presParOf" srcId="{EE75BE90-2113-41E8-A47C-49258C0CFA23}" destId="{6EEE5BBD-21AF-4179-AFB0-16D8B389FB33}" srcOrd="7" destOrd="0" presId="urn:microsoft.com/office/officeart/2005/8/layout/vList2"/>
    <dgm:cxn modelId="{031D98B3-AFA4-4B0E-B696-06607FB2F7BA}" type="presParOf" srcId="{EE75BE90-2113-41E8-A47C-49258C0CFA23}" destId="{F5AAC07F-3BEA-4658-97E8-41D086B1C6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A5AB-DC6C-461A-89AB-375FE2B51556}">
      <dsp:nvSpPr>
        <dsp:cNvPr id="0" name=""/>
        <dsp:cNvSpPr/>
      </dsp:nvSpPr>
      <dsp:spPr>
        <a:xfrm>
          <a:off x="0" y="407344"/>
          <a:ext cx="666683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43F19-3554-49DD-84AC-2883E4179DA1}">
      <dsp:nvSpPr>
        <dsp:cNvPr id="0" name=""/>
        <dsp:cNvSpPr/>
      </dsp:nvSpPr>
      <dsp:spPr>
        <a:xfrm>
          <a:off x="333341" y="126904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u="sng" kern="1200"/>
            <a:t>FSL : Immersion (5e année)</a:t>
          </a:r>
          <a:endParaRPr lang="en-US" sz="1900" kern="1200"/>
        </a:p>
      </dsp:txBody>
      <dsp:txXfrm>
        <a:off x="360721" y="154284"/>
        <a:ext cx="4612023" cy="506120"/>
      </dsp:txXfrm>
    </dsp:sp>
    <dsp:sp modelId="{19D4971B-061F-402B-ADBB-38EA44D1D241}">
      <dsp:nvSpPr>
        <dsp:cNvPr id="0" name=""/>
        <dsp:cNvSpPr/>
      </dsp:nvSpPr>
      <dsp:spPr>
        <a:xfrm>
          <a:off x="0" y="1269185"/>
          <a:ext cx="6666833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A1.1 – Comprendre des messages oraux variés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A2.2 – Interagir dans des échanges guidés</a:t>
          </a:r>
          <a:endParaRPr lang="en-US" sz="1900" kern="1200"/>
        </a:p>
      </dsp:txBody>
      <dsp:txXfrm>
        <a:off x="0" y="1269185"/>
        <a:ext cx="6666833" cy="1107225"/>
      </dsp:txXfrm>
    </dsp:sp>
    <dsp:sp modelId="{2FEFE515-6BED-4D5E-A2BB-4574670D270D}">
      <dsp:nvSpPr>
        <dsp:cNvPr id="0" name=""/>
        <dsp:cNvSpPr/>
      </dsp:nvSpPr>
      <dsp:spPr>
        <a:xfrm>
          <a:off x="333341" y="988744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Communication orale :</a:t>
          </a:r>
          <a:endParaRPr lang="en-US" sz="1900" kern="1200"/>
        </a:p>
      </dsp:txBody>
      <dsp:txXfrm>
        <a:off x="360721" y="1016124"/>
        <a:ext cx="4612023" cy="506120"/>
      </dsp:txXfrm>
    </dsp:sp>
    <dsp:sp modelId="{251C0328-5410-40C5-9D2C-468711A973DB}">
      <dsp:nvSpPr>
        <dsp:cNvPr id="0" name=""/>
        <dsp:cNvSpPr/>
      </dsp:nvSpPr>
      <dsp:spPr>
        <a:xfrm>
          <a:off x="0" y="2759450"/>
          <a:ext cx="6666833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B1.1 – Comprendre des textes variés</a:t>
          </a:r>
          <a:endParaRPr lang="en-US" sz="1900" kern="1200"/>
        </a:p>
      </dsp:txBody>
      <dsp:txXfrm>
        <a:off x="0" y="2759450"/>
        <a:ext cx="6666833" cy="807975"/>
      </dsp:txXfrm>
    </dsp:sp>
    <dsp:sp modelId="{D3692AB0-CC10-400A-9ED6-8CFF4D077C11}">
      <dsp:nvSpPr>
        <dsp:cNvPr id="0" name=""/>
        <dsp:cNvSpPr/>
      </dsp:nvSpPr>
      <dsp:spPr>
        <a:xfrm>
          <a:off x="333341" y="2479010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Lecture :</a:t>
          </a:r>
          <a:endParaRPr lang="en-US" sz="1900" kern="1200"/>
        </a:p>
      </dsp:txBody>
      <dsp:txXfrm>
        <a:off x="360721" y="2506390"/>
        <a:ext cx="4612023" cy="506120"/>
      </dsp:txXfrm>
    </dsp:sp>
    <dsp:sp modelId="{B0DC5936-C059-4136-BF7F-03316A8852AA}">
      <dsp:nvSpPr>
        <dsp:cNvPr id="0" name=""/>
        <dsp:cNvSpPr/>
      </dsp:nvSpPr>
      <dsp:spPr>
        <a:xfrm>
          <a:off x="0" y="3950465"/>
          <a:ext cx="6666833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95732" rIns="51742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C1.4 – Organiser des idées pour produire un texte clair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C3.1 – Utiliser le vocabulaire approprié</a:t>
          </a:r>
          <a:endParaRPr lang="en-US" sz="1900" kern="1200"/>
        </a:p>
      </dsp:txBody>
      <dsp:txXfrm>
        <a:off x="0" y="3950465"/>
        <a:ext cx="6666833" cy="1376550"/>
      </dsp:txXfrm>
    </dsp:sp>
    <dsp:sp modelId="{42F9415E-C990-48F7-A6BD-ED19E7CE2F08}">
      <dsp:nvSpPr>
        <dsp:cNvPr id="0" name=""/>
        <dsp:cNvSpPr/>
      </dsp:nvSpPr>
      <dsp:spPr>
        <a:xfrm>
          <a:off x="333341" y="3670025"/>
          <a:ext cx="4666783" cy="56088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/>
            <a:t>Écriture :</a:t>
          </a:r>
          <a:endParaRPr lang="en-US" sz="1900" kern="1200"/>
        </a:p>
      </dsp:txBody>
      <dsp:txXfrm>
        <a:off x="360721" y="3697405"/>
        <a:ext cx="4612023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5D987-F563-4F97-902E-02D3621D5BCA}">
      <dsp:nvSpPr>
        <dsp:cNvPr id="0" name=""/>
        <dsp:cNvSpPr/>
      </dsp:nvSpPr>
      <dsp:spPr>
        <a:xfrm>
          <a:off x="0" y="577039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Les élèves écrivent un paragraphe :</a:t>
          </a:r>
          <a:endParaRPr lang="en-US" sz="3200" kern="1200"/>
        </a:p>
      </dsp:txBody>
      <dsp:txXfrm>
        <a:off x="38381" y="615420"/>
        <a:ext cx="6590071" cy="709478"/>
      </dsp:txXfrm>
    </dsp:sp>
    <dsp:sp modelId="{F2B82C48-CA62-40EC-9658-3C616B70A9BC}">
      <dsp:nvSpPr>
        <dsp:cNvPr id="0" name=""/>
        <dsp:cNvSpPr/>
      </dsp:nvSpPr>
      <dsp:spPr>
        <a:xfrm>
          <a:off x="0" y="1455439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Titre de l’œuvre</a:t>
          </a:r>
          <a:endParaRPr lang="en-US" sz="3200" kern="1200"/>
        </a:p>
      </dsp:txBody>
      <dsp:txXfrm>
        <a:off x="38381" y="1493820"/>
        <a:ext cx="6590071" cy="709478"/>
      </dsp:txXfrm>
    </dsp:sp>
    <dsp:sp modelId="{898485F8-A5FA-4A35-B438-6AA5146C76A4}">
      <dsp:nvSpPr>
        <dsp:cNvPr id="0" name=""/>
        <dsp:cNvSpPr/>
      </dsp:nvSpPr>
      <dsp:spPr>
        <a:xfrm>
          <a:off x="0" y="2333839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Formes utilisées</a:t>
          </a:r>
          <a:endParaRPr lang="en-US" sz="3200" kern="1200"/>
        </a:p>
      </dsp:txBody>
      <dsp:txXfrm>
        <a:off x="38381" y="2372220"/>
        <a:ext cx="6590071" cy="709478"/>
      </dsp:txXfrm>
    </dsp:sp>
    <dsp:sp modelId="{75ACE328-C2FA-4268-BA8D-F0AAC4145B3C}">
      <dsp:nvSpPr>
        <dsp:cNvPr id="0" name=""/>
        <dsp:cNvSpPr/>
      </dsp:nvSpPr>
      <dsp:spPr>
        <a:xfrm>
          <a:off x="0" y="3212240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Transformations appliquées</a:t>
          </a:r>
          <a:endParaRPr lang="en-US" sz="3200" kern="1200"/>
        </a:p>
      </dsp:txBody>
      <dsp:txXfrm>
        <a:off x="38381" y="3250621"/>
        <a:ext cx="6590071" cy="709478"/>
      </dsp:txXfrm>
    </dsp:sp>
    <dsp:sp modelId="{692F98F1-8398-49E4-86DB-F16692CAC439}">
      <dsp:nvSpPr>
        <dsp:cNvPr id="0" name=""/>
        <dsp:cNvSpPr/>
      </dsp:nvSpPr>
      <dsp:spPr>
        <a:xfrm>
          <a:off x="0" y="4090640"/>
          <a:ext cx="6666833" cy="7862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/>
            <a:t>Message ou intention</a:t>
          </a:r>
          <a:endParaRPr lang="en-US" sz="3200" kern="1200"/>
        </a:p>
      </dsp:txBody>
      <dsp:txXfrm>
        <a:off x="38381" y="4129021"/>
        <a:ext cx="6590071" cy="70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D68CE-FA87-4509-BEFE-9337B6DFE333}">
      <dsp:nvSpPr>
        <dsp:cNvPr id="0" name=""/>
        <dsp:cNvSpPr/>
      </dsp:nvSpPr>
      <dsp:spPr>
        <a:xfrm>
          <a:off x="0" y="94143"/>
          <a:ext cx="5811128" cy="10380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Chaque élève présente son œuvre :</a:t>
          </a:r>
          <a:endParaRPr lang="en-US" sz="2600" kern="1200"/>
        </a:p>
      </dsp:txBody>
      <dsp:txXfrm>
        <a:off x="50675" y="144818"/>
        <a:ext cx="5709778" cy="936732"/>
      </dsp:txXfrm>
    </dsp:sp>
    <dsp:sp modelId="{A498AB46-CE1F-4257-8D65-5A8D35641892}">
      <dsp:nvSpPr>
        <dsp:cNvPr id="0" name=""/>
        <dsp:cNvSpPr/>
      </dsp:nvSpPr>
      <dsp:spPr>
        <a:xfrm>
          <a:off x="0" y="1207105"/>
          <a:ext cx="5811128" cy="1038082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Utilisation du vocabulaire mathématique et artistique</a:t>
          </a:r>
          <a:endParaRPr lang="en-US" sz="2600" kern="1200"/>
        </a:p>
      </dsp:txBody>
      <dsp:txXfrm>
        <a:off x="50675" y="1257780"/>
        <a:ext cx="5709778" cy="936732"/>
      </dsp:txXfrm>
    </dsp:sp>
    <dsp:sp modelId="{04017E77-80F4-4E50-ADE8-E2D70164A7E2}">
      <dsp:nvSpPr>
        <dsp:cNvPr id="0" name=""/>
        <dsp:cNvSpPr/>
      </dsp:nvSpPr>
      <dsp:spPr>
        <a:xfrm>
          <a:off x="0" y="2320068"/>
          <a:ext cx="5811128" cy="1038082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Explication des choix </a:t>
          </a:r>
          <a:endParaRPr lang="en-US" sz="2600" kern="1200"/>
        </a:p>
      </dsp:txBody>
      <dsp:txXfrm>
        <a:off x="50675" y="2370743"/>
        <a:ext cx="5709778" cy="936732"/>
      </dsp:txXfrm>
    </dsp:sp>
    <dsp:sp modelId="{9AC69F5F-6CDA-4D2B-9062-E38D7E009460}">
      <dsp:nvSpPr>
        <dsp:cNvPr id="0" name=""/>
        <dsp:cNvSpPr/>
      </dsp:nvSpPr>
      <dsp:spPr>
        <a:xfrm>
          <a:off x="0" y="3433030"/>
          <a:ext cx="5811128" cy="1038082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Exposition dans la classe : </a:t>
          </a:r>
          <a:endParaRPr lang="en-US" sz="2600" kern="1200" dirty="0"/>
        </a:p>
      </dsp:txBody>
      <dsp:txXfrm>
        <a:off x="50675" y="3483705"/>
        <a:ext cx="5709778" cy="936732"/>
      </dsp:txXfrm>
    </dsp:sp>
    <dsp:sp modelId="{F5AAC07F-3BEA-4658-97E8-41D086B1C67F}">
      <dsp:nvSpPr>
        <dsp:cNvPr id="0" name=""/>
        <dsp:cNvSpPr/>
      </dsp:nvSpPr>
      <dsp:spPr>
        <a:xfrm>
          <a:off x="0" y="4545993"/>
          <a:ext cx="5811128" cy="103808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Créer une mini-galerie cubiste.</a:t>
          </a:r>
          <a:endParaRPr lang="en-US" sz="2600" kern="1200"/>
        </a:p>
      </dsp:txBody>
      <dsp:txXfrm>
        <a:off x="50675" y="4596668"/>
        <a:ext cx="5709778" cy="93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BC81-52C1-921B-C2AF-356501A86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C6EF-AAAF-3B27-1504-383892E7A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B43F-AAF1-C7DD-E47A-44F3D77E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F1B12-066E-CCB5-1619-A3DFA300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B991-BB80-B85F-6B0A-2BE2859E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45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BC03-3F47-FE96-B5E3-0AA9FCC8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14BEE-A6A7-2A2C-063A-6561737FB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02CA6-628B-3EFC-0EC2-C5412086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B6575-094B-CD32-06EB-EC73C087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21A87-A02D-DA87-9E10-2B3C5BFD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48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6C334-D7B6-10E8-458C-1A76DDBBC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D8E96-A5C4-BF7E-B334-675EF57EF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12EBA-B715-4B02-4AB0-2D11A4F2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23B92-7B12-2586-8D0D-9333CD43A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2387-606C-A164-1BC5-3CBEA938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21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854C-E554-4EF8-9387-83CF8446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3FDC-4A94-EEE9-1DEE-8DCDAD95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B73C-53CC-95C1-EA12-3011A102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61F8-9D93-D357-189F-AEE2403C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9EABF-69FD-56DD-6AD5-5169BE22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48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B356-19A6-584D-FEC5-016CF1BC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23D4C-1785-924F-445E-58285F061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12CBB-BA88-99CD-6FAB-2608678C8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1698-3F85-8F44-80A0-0B7E9F6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F2C7-65CF-E052-5BB2-1AF14C38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16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9B27-9AF1-685F-88C0-2020AA72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A958-8F96-80E4-E271-CA1855291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B5702-9DB2-B071-655A-EF3CD0AD9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09C06-0E46-C926-74AB-3E9A85DA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B8689-6328-4F6A-F06A-CABB7F09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522C6-6841-97F6-3DCD-3CE68023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35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343C-CCE5-137B-9335-0A72DA1B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A0C49-C7DA-068A-A411-D95CF1124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6F33A-31BB-D997-D3CC-925BF8F6A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0C0CC-2FFD-E9D7-B0E8-A6C5A0176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AC6FA-611C-7EF5-35D1-72BBC3F8B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1FE15F-8195-F8F9-F6FC-2D9ECE28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A2722-AA5E-BC40-74E0-7CBAA292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CD31E-8023-860D-88FE-86AD8F05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80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FE33-9B57-0B11-6C80-040C63DD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88BD5-2170-2099-909B-D54973B0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4BD00-420C-3957-CE94-BDF83A9C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18547-5913-17AD-AF11-E8DBBE1F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75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5DCA5-2A2F-6005-DBD2-8CAA9483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77DCF-853B-10D0-966E-31E79277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54DB9-86A2-DF33-B5A3-A1A9AF00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25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2600-42B3-E741-DA7A-05B90C23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71B0-CB6B-8678-074C-C8569302F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86A81-CB14-BB94-6CB4-395008B23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84B63-531F-FDB4-3527-E921A437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19FA4-061F-9EB5-A8C9-002CAFDD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DC00F-381F-3439-41B3-8F406D10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58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DB5C-85DD-06BA-C14A-2FBC2500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3244C-6034-1A97-423A-0F766D224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C7A41-FB4E-D9C1-0ECD-E9EF73427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807C6-2C78-76BF-17BC-DBCB3586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D71F6-DD8E-E597-ADC3-890D7493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A8FB9-5064-81D1-B02D-CFCAE51A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04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0D023-3536-1590-0758-2CD76915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7BCF1-E399-67D2-0169-C60CA3DDD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0D51F-9034-0D8E-FD49-B9E7552B4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80E01-72AB-4F9D-B45C-0D6819B979CC}" type="datetimeFigureOut">
              <a:rPr lang="en-CA" smtClean="0"/>
              <a:t>2026-03-20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7BF17-21FE-71D0-DEF3-0DB48B3F6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2D98B-0BFE-3CA3-088A-E7D4B8E11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E2BB28-F90A-4296-B056-638EEE498F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67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nprofdzecoles.com/wp-content/uploads/2014/05/le-cubisme.pdf" TargetMode="External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hyperlink" Target="https://clg-les-sablons-buzancais.tice.ac-orleans-tours.fr/eva/sites/clg-jean-rostand-lamotte-beuvron/IMG/pdf/fiche_cubisme.pdf?utm_source=copilot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https://www.geogebra.org/?lang=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lex.com/fr/art-mouvements/cubisme/cubisme-ouvre-dart/" TargetMode="External"/><Relationship Id="rId7" Type="http://schemas.openxmlformats.org/officeDocument/2006/relationships/hyperlink" Target="https://mapiwee.com/les-grands-mouvements-artistiques-expliques-aux-enfants/" TargetMode="External"/><Relationship Id="rId2" Type="http://schemas.openxmlformats.org/officeDocument/2006/relationships/hyperlink" Target="https://histoiredesarts.culture.gouv.fr/Mouvements-artistiques/Le-cubis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vikidia.org/wiki/Cubisme" TargetMode="External"/><Relationship Id="rId5" Type="http://schemas.openxmlformats.org/officeDocument/2006/relationships/hyperlink" Target="https://www.museedegrenoble.fr/2300-autour-du-cubisme.htm" TargetMode="External"/><Relationship Id="rId4" Type="http://schemas.openxmlformats.org/officeDocument/2006/relationships/hyperlink" Target="https://www.les-docus.com/le-cubisme-explique-de-picasso-a-braque-et-au-dela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0EAC9-5661-2086-B940-BB26A688F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396" y="457201"/>
            <a:ext cx="5814240" cy="15568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b="1" dirty="0"/>
              <a:t>Plan de </a:t>
            </a:r>
            <a:r>
              <a:rPr lang="en-US" sz="3200" b="1" dirty="0" err="1"/>
              <a:t>leçon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/>
              <a:t>Le </a:t>
            </a:r>
            <a:r>
              <a:rPr lang="en-US" sz="3200" b="1" dirty="0" err="1"/>
              <a:t>cubisme</a:t>
            </a:r>
            <a:r>
              <a:rPr lang="en-US" sz="3200" b="1" dirty="0"/>
              <a:t> :</a:t>
            </a:r>
            <a:br>
              <a:rPr lang="en-US" sz="3200" b="1" dirty="0"/>
            </a:br>
            <a:r>
              <a:rPr lang="en-US" sz="3200" b="1" dirty="0"/>
              <a:t>Art et </a:t>
            </a:r>
            <a:r>
              <a:rPr lang="en-US" sz="3200" b="1" dirty="0" err="1"/>
              <a:t>Mathématiques</a:t>
            </a:r>
            <a:br>
              <a:rPr lang="en-US" sz="2500" b="1" dirty="0"/>
            </a:br>
            <a:endParaRPr lang="en-US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2E229-49AF-761A-A8C9-5CCEBC3DC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366" y="2277036"/>
            <a:ext cx="6668234" cy="34611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Niveau</a:t>
            </a:r>
            <a:r>
              <a:rPr lang="en-US" b="1" dirty="0"/>
              <a:t> :</a:t>
            </a:r>
            <a:r>
              <a:rPr lang="en-US" dirty="0"/>
              <a:t> 5e </a:t>
            </a:r>
            <a:r>
              <a:rPr lang="en-US" dirty="0" err="1"/>
              <a:t>année</a:t>
            </a:r>
            <a:r>
              <a:rPr lang="en-US" dirty="0"/>
              <a:t> – Immersion française</a:t>
            </a:r>
            <a:br>
              <a:rPr lang="en-US" dirty="0"/>
            </a:br>
            <a:r>
              <a:rPr lang="en-US" b="1" dirty="0"/>
              <a:t>Durée :</a:t>
            </a:r>
            <a:r>
              <a:rPr lang="en-US" dirty="0"/>
              <a:t> 3 </a:t>
            </a:r>
            <a:r>
              <a:rPr lang="en-US" dirty="0" err="1"/>
              <a:t>périodes</a:t>
            </a:r>
            <a:r>
              <a:rPr lang="en-US" dirty="0"/>
              <a:t> de 50–60 minutes</a:t>
            </a:r>
            <a:br>
              <a:rPr lang="en-US" dirty="0"/>
            </a:br>
            <a:r>
              <a:rPr lang="en-US" b="1" dirty="0"/>
              <a:t>Domaines :</a:t>
            </a:r>
            <a:r>
              <a:rPr lang="en-US" dirty="0"/>
              <a:t> Arts </a:t>
            </a:r>
            <a:r>
              <a:rPr lang="en-US" dirty="0" err="1"/>
              <a:t>visuels</a:t>
            </a:r>
            <a:r>
              <a:rPr lang="en-US" dirty="0"/>
              <a:t>, </a:t>
            </a:r>
            <a:r>
              <a:rPr lang="en-US" dirty="0" err="1"/>
              <a:t>Mathématiques</a:t>
            </a:r>
            <a:r>
              <a:rPr lang="en-US" dirty="0"/>
              <a:t>, FSL (communication </a:t>
            </a:r>
            <a:r>
              <a:rPr lang="en-US" dirty="0" err="1"/>
              <a:t>orale</a:t>
            </a:r>
            <a:r>
              <a:rPr lang="en-US" dirty="0"/>
              <a:t>, lecture, </a:t>
            </a:r>
            <a:r>
              <a:rPr lang="en-US" dirty="0" err="1"/>
              <a:t>écriture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br>
              <a:rPr lang="en-US" sz="2000" dirty="0"/>
            </a:br>
            <a:r>
              <a:rPr lang="en-US" sz="1600" dirty="0"/>
              <a:t>All images used in this lesson plan are sourced from the Microsoft PowerPoint image library and are used in accordance with Microsoft’s content usage terms.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D6B8B4CC-E51F-2C5C-A6E8-4186D767F1CE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841498" y="2116667"/>
            <a:ext cx="2951368" cy="623793"/>
          </a:xfrm>
          <a:prstGeom prst="rect">
            <a:avLst/>
          </a:prstGeom>
          <a:noFill/>
        </p:spPr>
      </p:pic>
      <p:pic>
        <p:nvPicPr>
          <p:cNvPr id="6" name="Picture 5" descr="Pot of paints of various colors on multi color canvas">
            <a:extLst>
              <a:ext uri="{FF2B5EF4-FFF2-40B4-BE49-F238E27FC236}">
                <a16:creationId xmlns:a16="http://schemas.microsoft.com/office/drawing/2014/main" id="{283E8FC3-9D49-784C-8664-0ADC4E493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98" y="3375824"/>
            <a:ext cx="3360693" cy="22432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4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04748-DFDE-3036-9373-8A85329D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Mini-leçon : Qu’est-ce que le cubisme</a:t>
            </a:r>
            <a:endParaRPr lang="en-CA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Artist male with solid fill">
            <a:extLst>
              <a:ext uri="{FF2B5EF4-FFF2-40B4-BE49-F238E27FC236}">
                <a16:creationId xmlns:a16="http://schemas.microsoft.com/office/drawing/2014/main" id="{E9AAA9CA-6096-B472-367C-D2504E1E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02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Graphic 9" descr="Paint brush with solid fill">
            <a:extLst>
              <a:ext uri="{FF2B5EF4-FFF2-40B4-BE49-F238E27FC236}">
                <a16:creationId xmlns:a16="http://schemas.microsoft.com/office/drawing/2014/main" id="{4EB9E0AA-7299-F549-8089-AFD379761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8" name="Graphic 7" descr="Drawing Figure with solid fill">
            <a:extLst>
              <a:ext uri="{FF2B5EF4-FFF2-40B4-BE49-F238E27FC236}">
                <a16:creationId xmlns:a16="http://schemas.microsoft.com/office/drawing/2014/main" id="{93E5D51F-90AF-F804-9E77-CD9C60AF6D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8750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A311-C810-7945-56B0-6146416E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914" y="1854199"/>
            <a:ext cx="6129283" cy="4707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000" dirty="0" err="1"/>
              <a:t>Voici</a:t>
            </a:r>
            <a:r>
              <a:rPr lang="en-CA" sz="2000" dirty="0"/>
              <a:t> les points </a:t>
            </a:r>
            <a:r>
              <a:rPr lang="en-CA" sz="2000" dirty="0" err="1"/>
              <a:t>importants</a:t>
            </a:r>
            <a:r>
              <a:rPr lang="en-CA" sz="2000" dirty="0"/>
              <a:t> à </a:t>
            </a:r>
            <a:r>
              <a:rPr lang="en-CA" sz="2000" dirty="0" err="1"/>
              <a:t>retenir</a:t>
            </a:r>
            <a:r>
              <a:rPr lang="en-CA" sz="2000" dirty="0"/>
              <a:t> à </a:t>
            </a:r>
            <a:r>
              <a:rPr lang="en-CA" sz="2000" dirty="0" err="1"/>
              <a:t>propos</a:t>
            </a:r>
            <a:r>
              <a:rPr lang="en-CA" sz="2000" dirty="0"/>
              <a:t> du </a:t>
            </a:r>
            <a:r>
              <a:rPr lang="fr-CA" sz="2000" dirty="0"/>
              <a:t>cubisme: </a:t>
            </a:r>
          </a:p>
          <a:p>
            <a:pPr marL="0" indent="0">
              <a:buNone/>
            </a:pPr>
            <a:endParaRPr lang="en-CA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Artistes </a:t>
            </a:r>
            <a:r>
              <a:rPr lang="en-US" altLang="en-US" sz="2000" dirty="0" err="1">
                <a:latin typeface="Arial" panose="020B0604020202020204" pitchFamily="34" charset="0"/>
              </a:rPr>
              <a:t>principaux</a:t>
            </a:r>
            <a:r>
              <a:rPr lang="en-US" altLang="en-US" sz="2000" dirty="0">
                <a:latin typeface="Arial" panose="020B0604020202020204" pitchFamily="34" charset="0"/>
              </a:rPr>
              <a:t> 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Picasso, Braque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Caractéristiques</a:t>
            </a:r>
            <a:r>
              <a:rPr lang="en-US" altLang="en-US" sz="2000" dirty="0">
                <a:latin typeface="Arial" panose="020B0604020202020204" pitchFamily="34" charset="0"/>
              </a:rPr>
              <a:t> 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fragmentation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 err="1">
                <a:latin typeface="Arial" panose="020B0604020202020204" pitchFamily="34" charset="0"/>
              </a:rPr>
              <a:t>formes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géométriques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points de </a:t>
            </a:r>
            <a:r>
              <a:rPr lang="en-US" altLang="en-US" sz="2000" dirty="0" err="1">
                <a:latin typeface="Arial" panose="020B0604020202020204" pitchFamily="34" charset="0"/>
              </a:rPr>
              <a:t>vue</a:t>
            </a:r>
            <a:r>
              <a:rPr lang="en-US" altLang="en-US" sz="2000" dirty="0">
                <a:latin typeface="Arial" panose="020B0604020202020204" pitchFamily="34" charset="0"/>
              </a:rPr>
              <a:t> multiples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couleurs </a:t>
            </a:r>
            <a:r>
              <a:rPr lang="en-US" altLang="en-US" sz="2000" dirty="0" err="1">
                <a:latin typeface="Arial" panose="020B0604020202020204" pitchFamily="34" charset="0"/>
              </a:rPr>
              <a:t>limitées</a:t>
            </a:r>
            <a:r>
              <a:rPr lang="en-US" altLang="en-US" sz="2000" dirty="0">
                <a:latin typeface="Arial" panose="020B0604020202020204" pitchFamily="34" charset="0"/>
              </a:rPr>
              <a:t> (</a:t>
            </a:r>
            <a:r>
              <a:rPr lang="en-US" altLang="en-US" sz="2000" dirty="0" err="1">
                <a:latin typeface="Arial" panose="020B0604020202020204" pitchFamily="34" charset="0"/>
              </a:rPr>
              <a:t>souvent</a:t>
            </a:r>
            <a:r>
              <a:rPr lang="en-US" altLang="en-US" sz="2000" dirty="0">
                <a:latin typeface="Arial" panose="020B0604020202020204" pitchFamily="34" charset="0"/>
              </a:rPr>
              <a:t> au début)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dirty="0" err="1"/>
              <a:t>Partager</a:t>
            </a:r>
            <a:r>
              <a:rPr lang="en-US" sz="2000" dirty="0"/>
              <a:t> les liens </a:t>
            </a:r>
            <a:r>
              <a:rPr lang="en-US" sz="2000" dirty="0" err="1"/>
              <a:t>suivants</a:t>
            </a:r>
            <a:r>
              <a:rPr lang="en-US" sz="2000" dirty="0"/>
              <a:t> pour pr</a:t>
            </a:r>
            <a:r>
              <a:rPr lang="fr-CA" sz="2000" dirty="0" err="1"/>
              <a:t>ésenter</a:t>
            </a:r>
            <a:r>
              <a:rPr lang="fr-CA" sz="2000" dirty="0"/>
              <a:t> </a:t>
            </a:r>
            <a:r>
              <a:rPr lang="en-CA" sz="2000" dirty="0"/>
              <a:t>des court </a:t>
            </a:r>
            <a:r>
              <a:rPr lang="en-CA" sz="2000" dirty="0" err="1"/>
              <a:t>textes</a:t>
            </a:r>
            <a:r>
              <a:rPr lang="en-CA" sz="2000" dirty="0"/>
              <a:t> à </a:t>
            </a:r>
            <a:r>
              <a:rPr lang="en-CA" sz="2000" dirty="0" err="1"/>
              <a:t>propos</a:t>
            </a:r>
            <a:r>
              <a:rPr lang="en-CA" sz="2000" dirty="0"/>
              <a:t> de Picasso: </a:t>
            </a:r>
          </a:p>
          <a:p>
            <a:pPr marL="0" indent="0">
              <a:buNone/>
            </a:pPr>
            <a:r>
              <a:rPr lang="en-CA" sz="2000" dirty="0">
                <a:hlinkClick r:id="rId8"/>
              </a:rPr>
              <a:t>Le </a:t>
            </a:r>
            <a:r>
              <a:rPr lang="en-CA" sz="2000" dirty="0" err="1">
                <a:hlinkClick r:id="rId8"/>
              </a:rPr>
              <a:t>Cubisme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r>
              <a:rPr lang="en-CA" sz="2000" dirty="0"/>
              <a:t>Un lien qui </a:t>
            </a:r>
            <a:r>
              <a:rPr lang="en-CA" sz="2000" dirty="0" err="1"/>
              <a:t>explique</a:t>
            </a:r>
            <a:r>
              <a:rPr lang="en-CA" sz="2000" dirty="0"/>
              <a:t> bien le </a:t>
            </a:r>
            <a:r>
              <a:rPr lang="fr-CA" sz="2000" dirty="0"/>
              <a:t>cubisme: </a:t>
            </a:r>
          </a:p>
          <a:p>
            <a:pPr marL="0" indent="0">
              <a:buNone/>
            </a:pPr>
            <a:r>
              <a:rPr lang="en-CA" sz="2000" dirty="0">
                <a:hlinkClick r:id="rId9"/>
              </a:rPr>
              <a:t>3cours2cubisme.pub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r>
              <a:rPr lang="en-CA" sz="2000" dirty="0"/>
              <a:t>Les </a:t>
            </a:r>
            <a:r>
              <a:rPr lang="en-CA" sz="2000" dirty="0" err="1"/>
              <a:t>élèves</a:t>
            </a:r>
            <a:r>
              <a:rPr lang="en-CA" sz="2000" dirty="0"/>
              <a:t> </a:t>
            </a:r>
            <a:r>
              <a:rPr lang="en-CA" sz="2000" dirty="0" err="1"/>
              <a:t>notent</a:t>
            </a:r>
            <a:r>
              <a:rPr lang="en-CA" sz="2000" dirty="0"/>
              <a:t> les mots et le structures de phrases </a:t>
            </a:r>
            <a:r>
              <a:rPr lang="en-CA" sz="2000" dirty="0" err="1"/>
              <a:t>qui’ls</a:t>
            </a:r>
            <a:r>
              <a:rPr lang="en-CA" sz="2000" dirty="0"/>
              <a:t> ne </a:t>
            </a:r>
            <a:r>
              <a:rPr lang="en-CA" sz="2000" dirty="0" err="1"/>
              <a:t>connaissent</a:t>
            </a:r>
            <a:r>
              <a:rPr lang="en-CA" sz="2000" dirty="0"/>
              <a:t> pas. 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1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AB16E-FF10-70E5-7754-FAAA3C17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Activité</a:t>
            </a:r>
            <a:r>
              <a:rPr lang="en-CA" dirty="0"/>
              <a:t> de tri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BD6D-0A63-22E7-33EC-327FC112F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600" dirty="0"/>
              <a:t>L'enseignant projette</a:t>
            </a:r>
            <a:r>
              <a:rPr lang="fr-FR" sz="2600" dirty="0">
                <a:effectLst/>
              </a:rPr>
              <a:t>: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fr-FR" sz="2600" dirty="0">
                <a:effectLst/>
              </a:rPr>
              <a:t>6 images d’œuvres cubistes</a:t>
            </a:r>
            <a:endParaRPr lang="fr-FR" sz="2600" dirty="0"/>
          </a:p>
          <a:p>
            <a:r>
              <a:rPr lang="fr-FR" sz="2600" dirty="0">
                <a:effectLst/>
              </a:rPr>
              <a:t>6 images d’autres styles </a:t>
            </a:r>
          </a:p>
          <a:p>
            <a:r>
              <a:rPr lang="fr-FR" sz="2600" i="1" dirty="0"/>
              <a:t>(voir diapo avec sites pour soutenir la </a:t>
            </a:r>
            <a:r>
              <a:rPr lang="fr-CA" sz="2600" i="1" dirty="0"/>
              <a:t>leçon) </a:t>
            </a:r>
          </a:p>
          <a:p>
            <a:endParaRPr lang="fr-FR" sz="2600" i="1" dirty="0"/>
          </a:p>
          <a:p>
            <a:pPr marL="0" indent="0">
              <a:buNone/>
            </a:pPr>
            <a:r>
              <a:rPr lang="fr-FR" sz="2600" dirty="0"/>
              <a:t>Les élèves</a:t>
            </a:r>
            <a:r>
              <a:rPr lang="fr-FR" sz="2600" dirty="0">
                <a:effectLst/>
              </a:rPr>
              <a:t> doivent trier en groupes :</a:t>
            </a:r>
          </a:p>
          <a:p>
            <a:pPr marL="0" indent="0">
              <a:buNone/>
            </a:pPr>
            <a:r>
              <a:rPr lang="fr-FR" sz="2600" b="1" dirty="0">
                <a:effectLst/>
              </a:rPr>
              <a:t>cubisme / non-cubisme</a:t>
            </a:r>
            <a:endParaRPr lang="fr-FR" sz="2600" b="1" dirty="0"/>
          </a:p>
          <a:p>
            <a:pPr marL="0" indent="0">
              <a:buNone/>
            </a:pPr>
            <a:r>
              <a:rPr lang="fr-FR" sz="2600" dirty="0">
                <a:effectLst/>
              </a:rPr>
              <a:t>Puis justifier en français.</a:t>
            </a:r>
            <a:endParaRPr lang="fr-FR" sz="2600" dirty="0"/>
          </a:p>
          <a:p>
            <a:endParaRPr lang="en-CA" sz="2600" dirty="0"/>
          </a:p>
        </p:txBody>
      </p:sp>
      <p:pic>
        <p:nvPicPr>
          <p:cNvPr id="5" name="Picture 4" descr="3D rendering of a yellow sphere balancing on the edge of a blue cube">
            <a:extLst>
              <a:ext uri="{FF2B5EF4-FFF2-40B4-BE49-F238E27FC236}">
                <a16:creationId xmlns:a16="http://schemas.microsoft.com/office/drawing/2014/main" id="{CABE2C37-3517-3AA3-1EB2-621FD463E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96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1D241-C5E2-78D3-DEE9-4D17B916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067"/>
            <a:ext cx="7112000" cy="94562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Vocabulaire essentiel</a:t>
            </a:r>
            <a:br>
              <a:rPr lang="fr-FR" b="1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1447-0073-5763-CAB6-A92F70D2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fr-FR" dirty="0">
                <a:effectLst/>
              </a:rPr>
              <a:t>Formes : carré, rectangle, triangle, polygone, cercle</a:t>
            </a:r>
            <a:endParaRPr lang="fr-FR" dirty="0"/>
          </a:p>
          <a:p>
            <a:r>
              <a:rPr lang="fr-FR" dirty="0">
                <a:effectLst/>
              </a:rPr>
              <a:t>Lignes : droites, diagonales, courbes</a:t>
            </a:r>
            <a:endParaRPr lang="fr-FR" dirty="0"/>
          </a:p>
          <a:p>
            <a:r>
              <a:rPr lang="fr-FR" dirty="0">
                <a:effectLst/>
              </a:rPr>
              <a:t>Transformations : rotation, translation, réflexion</a:t>
            </a:r>
            <a:endParaRPr lang="fr-FR" dirty="0"/>
          </a:p>
          <a:p>
            <a:r>
              <a:rPr lang="fr-FR" dirty="0">
                <a:effectLst/>
              </a:rPr>
              <a:t>Art : fragmentation, abstraction, perspective</a:t>
            </a:r>
            <a:endParaRPr lang="fr-FR" dirty="0"/>
          </a:p>
          <a:p>
            <a:endParaRPr lang="en-CA" dirty="0"/>
          </a:p>
        </p:txBody>
      </p:sp>
      <p:pic>
        <p:nvPicPr>
          <p:cNvPr id="5" name="Picture 4" descr="Splashy doodle">
            <a:extLst>
              <a:ext uri="{FF2B5EF4-FFF2-40B4-BE49-F238E27FC236}">
                <a16:creationId xmlns:a16="http://schemas.microsoft.com/office/drawing/2014/main" id="{0B161874-9475-32F3-B589-87F73AE5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731" y="2468227"/>
            <a:ext cx="3334465" cy="333446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6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A2997-EAD2-1F4C-0B0A-10062AFD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00" b="1">
                <a:solidFill>
                  <a:srgbClr val="FFFFFF"/>
                </a:solidFill>
              </a:rPr>
              <a:t>Partie 2 : Le cubisme et les mathématiques (Lecture + Math + Esquisse)</a:t>
            </a:r>
            <a:br>
              <a:rPr lang="fr-FR" sz="3400" b="1">
                <a:solidFill>
                  <a:srgbClr val="FFFFFF"/>
                </a:solidFill>
              </a:rPr>
            </a:br>
            <a:r>
              <a:rPr lang="fr-FR" sz="3400" b="1">
                <a:solidFill>
                  <a:srgbClr val="FFFFFF"/>
                </a:solidFill>
                <a:effectLst/>
              </a:rPr>
              <a:t>Durée :</a:t>
            </a:r>
            <a:r>
              <a:rPr lang="fr-FR" sz="3400">
                <a:solidFill>
                  <a:srgbClr val="FFFFFF"/>
                </a:solidFill>
                <a:effectLst/>
              </a:rPr>
              <a:t> 50–60 minutes</a:t>
            </a:r>
            <a:br>
              <a:rPr lang="fr-FR" sz="3400">
                <a:solidFill>
                  <a:srgbClr val="FFFFFF"/>
                </a:solidFill>
              </a:rPr>
            </a:b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B258-575D-FAEA-A63B-C981D03E6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dirty="0"/>
              <a:t>Analyse </a:t>
            </a:r>
            <a:r>
              <a:rPr lang="en-CA" dirty="0" err="1"/>
              <a:t>mathématique</a:t>
            </a:r>
            <a:r>
              <a:rPr lang="en-CA" dirty="0"/>
              <a:t> </a:t>
            </a:r>
            <a:r>
              <a:rPr lang="en-CA" dirty="0" err="1"/>
              <a:t>d’une</a:t>
            </a:r>
            <a:r>
              <a:rPr lang="en-CA" dirty="0"/>
              <a:t> </a:t>
            </a:r>
            <a:r>
              <a:rPr lang="en-CA" dirty="0" err="1"/>
              <a:t>œuvre</a:t>
            </a:r>
            <a:r>
              <a:rPr lang="en-CA" dirty="0"/>
              <a:t>: </a:t>
            </a:r>
            <a:endParaRPr lang="en-CA"/>
          </a:p>
          <a:p>
            <a:pPr marL="0" indent="0">
              <a:buNone/>
            </a:pPr>
            <a:endParaRPr lang="fr-FR" dirty="0">
              <a:effectLst/>
            </a:endParaRPr>
          </a:p>
          <a:p>
            <a:pPr marL="0" indent="0">
              <a:buNone/>
            </a:pPr>
            <a:r>
              <a:rPr lang="fr-FR" dirty="0">
                <a:effectLst/>
              </a:rPr>
              <a:t>En équipes, les élèves choisissent une œuvre cubiste et complètent une fiche :</a:t>
            </a:r>
            <a:endParaRPr lang="fr-FR" dirty="0"/>
          </a:p>
          <a:p>
            <a:r>
              <a:rPr lang="fr-FR" dirty="0">
                <a:effectLst/>
              </a:rPr>
              <a:t>Quelles formes vois-tu ?</a:t>
            </a:r>
            <a:endParaRPr lang="fr-FR" dirty="0"/>
          </a:p>
          <a:p>
            <a:r>
              <a:rPr lang="fr-FR" dirty="0">
                <a:effectLst/>
              </a:rPr>
              <a:t>Quels angles reconnais-tu ?</a:t>
            </a:r>
            <a:endParaRPr lang="fr-FR" dirty="0"/>
          </a:p>
          <a:p>
            <a:r>
              <a:rPr lang="fr-FR" dirty="0">
                <a:effectLst/>
              </a:rPr>
              <a:t>Y a-t-il des symétries ?</a:t>
            </a:r>
            <a:endParaRPr lang="fr-FR" dirty="0"/>
          </a:p>
          <a:p>
            <a:r>
              <a:rPr lang="fr-FR" dirty="0">
                <a:effectLst/>
              </a:rPr>
              <a:t>Y a-t-il des rotations ?</a:t>
            </a:r>
            <a:endParaRPr lang="fr-FR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209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EB78-510A-E580-2E29-CD1F4862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Esquisse </a:t>
            </a:r>
            <a:r>
              <a:rPr lang="en-CA" dirty="0" err="1"/>
              <a:t>mathématique</a:t>
            </a:r>
            <a:endParaRPr lang="en-C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29CA-C742-E4D0-35A9-2010A61C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1938221"/>
            <a:ext cx="5782828" cy="42387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Les élèves créent une </a:t>
            </a:r>
            <a:r>
              <a:rPr lang="fr-FR" sz="2400" b="1" dirty="0">
                <a:effectLst/>
              </a:rPr>
              <a:t>esquisse cubiste</a:t>
            </a:r>
            <a:r>
              <a:rPr lang="fr-FR" sz="2400" dirty="0">
                <a:effectLst/>
              </a:rPr>
              <a:t> en utilisant :</a:t>
            </a:r>
            <a:endParaRPr lang="fr-FR" sz="2400" dirty="0"/>
          </a:p>
          <a:p>
            <a:r>
              <a:rPr lang="fr-FR" sz="2400" dirty="0">
                <a:effectLst/>
              </a:rPr>
              <a:t>au moins 5 formes géométriques différentes</a:t>
            </a:r>
            <a:endParaRPr lang="fr-FR" sz="2400" dirty="0"/>
          </a:p>
          <a:p>
            <a:r>
              <a:rPr lang="fr-FR" sz="2400" dirty="0">
                <a:effectLst/>
              </a:rPr>
              <a:t>au moins 2 transformations</a:t>
            </a:r>
            <a:endParaRPr lang="fr-FR" sz="2400" dirty="0"/>
          </a:p>
          <a:p>
            <a:r>
              <a:rPr lang="fr-FR" sz="2400" dirty="0">
                <a:effectLst/>
              </a:rPr>
              <a:t>des lignes droites et diagonales</a:t>
            </a:r>
            <a:endParaRPr lang="fr-FR" sz="2400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Ils doivent </a:t>
            </a:r>
            <a:r>
              <a:rPr lang="fr-FR" sz="2400" b="1" dirty="0">
                <a:effectLst/>
              </a:rPr>
              <a:t>annoter</a:t>
            </a:r>
            <a:r>
              <a:rPr lang="fr-FR" sz="2400" dirty="0">
                <a:effectLst/>
              </a:rPr>
              <a:t> leur esquisse :</a:t>
            </a:r>
            <a:endParaRPr lang="fr-FR" sz="2400" dirty="0"/>
          </a:p>
          <a:p>
            <a:r>
              <a:rPr lang="fr-FR" sz="2400" dirty="0">
                <a:effectLst/>
              </a:rPr>
              <a:t>« rotation de 90° »</a:t>
            </a:r>
            <a:endParaRPr lang="fr-FR" sz="2400" dirty="0"/>
          </a:p>
          <a:p>
            <a:r>
              <a:rPr lang="fr-FR" sz="2400" dirty="0">
                <a:effectLst/>
              </a:rPr>
              <a:t>« triangle scalène »</a:t>
            </a:r>
            <a:endParaRPr lang="fr-FR" sz="2400" dirty="0"/>
          </a:p>
          <a:p>
            <a:r>
              <a:rPr lang="fr-FR" sz="2400" dirty="0">
                <a:effectLst/>
              </a:rPr>
              <a:t>« polygone irrégulier » </a:t>
            </a:r>
          </a:p>
          <a:p>
            <a:pPr marL="0" indent="0">
              <a:buNone/>
            </a:pPr>
            <a:r>
              <a:rPr lang="fr-FR" sz="2400" dirty="0">
                <a:effectLst/>
              </a:rPr>
              <a:t>Site à explorer: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GeoGebra - the world’s favorite, free math tools used by over 100 million students and teachers</a:t>
            </a: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Graphic 4" descr="Trigonometry outline">
            <a:extLst>
              <a:ext uri="{FF2B5EF4-FFF2-40B4-BE49-F238E27FC236}">
                <a16:creationId xmlns:a16="http://schemas.microsoft.com/office/drawing/2014/main" id="{7AC644C8-0618-C4FD-63D0-B8F43E16C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Graphic 6" descr="Cube outline">
            <a:extLst>
              <a:ext uri="{FF2B5EF4-FFF2-40B4-BE49-F238E27FC236}">
                <a16:creationId xmlns:a16="http://schemas.microsoft.com/office/drawing/2014/main" id="{AAB55EF8-9A6D-01D4-735B-A16629528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Graphic 8" descr="Cone outline">
            <a:extLst>
              <a:ext uri="{FF2B5EF4-FFF2-40B4-BE49-F238E27FC236}">
                <a16:creationId xmlns:a16="http://schemas.microsoft.com/office/drawing/2014/main" id="{505E7DC9-4FFD-CDE7-268E-3B243E146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0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9377E-1FBF-B50F-0663-FF255BC2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700" b="1">
                <a:solidFill>
                  <a:srgbClr val="FFFFFF"/>
                </a:solidFill>
              </a:rPr>
              <a:t>Partie 3 : Création finale + Présentation orale (Écriture + Art + Oral)</a:t>
            </a:r>
            <a:br>
              <a:rPr lang="fr-FR" sz="3700" b="1">
                <a:solidFill>
                  <a:srgbClr val="FFFFFF"/>
                </a:solidFill>
              </a:rPr>
            </a:br>
            <a:r>
              <a:rPr lang="fr-FR" sz="3700" b="1">
                <a:solidFill>
                  <a:srgbClr val="FFFFFF"/>
                </a:solidFill>
                <a:effectLst/>
              </a:rPr>
              <a:t>Durée :</a:t>
            </a:r>
            <a:r>
              <a:rPr lang="fr-FR" sz="3700">
                <a:solidFill>
                  <a:srgbClr val="FFFFFF"/>
                </a:solidFill>
                <a:effectLst/>
              </a:rPr>
              <a:t> 60 minutes</a:t>
            </a:r>
            <a:br>
              <a:rPr lang="fr-FR" sz="3700">
                <a:solidFill>
                  <a:srgbClr val="FFFFFF"/>
                </a:solidFill>
              </a:rPr>
            </a:br>
            <a:endParaRPr lang="en-CA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9C722-186E-35BB-4A29-75C5CB17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Création de l’œuvre cubiste</a:t>
            </a:r>
          </a:p>
          <a:p>
            <a:r>
              <a:rPr lang="fr-FR" dirty="0">
                <a:effectLst/>
              </a:rPr>
              <a:t>Les élèves réalisent une œuvre complète :</a:t>
            </a:r>
            <a:endParaRPr lang="fr-FR" dirty="0"/>
          </a:p>
          <a:p>
            <a:r>
              <a:rPr lang="fr-FR" dirty="0">
                <a:effectLst/>
              </a:rPr>
              <a:t>Sujet libre (portrait, instrument, animal, objet)</a:t>
            </a:r>
            <a:endParaRPr lang="fr-FR" dirty="0"/>
          </a:p>
          <a:p>
            <a:r>
              <a:rPr lang="fr-FR" dirty="0">
                <a:effectLst/>
              </a:rPr>
              <a:t>Fragmentation en formes géométriques</a:t>
            </a:r>
            <a:endParaRPr lang="fr-FR" dirty="0"/>
          </a:p>
          <a:p>
            <a:r>
              <a:rPr lang="fr-FR" dirty="0">
                <a:effectLst/>
              </a:rPr>
              <a:t>Superposition de points de vue</a:t>
            </a:r>
            <a:endParaRPr lang="fr-FR" dirty="0"/>
          </a:p>
          <a:p>
            <a:r>
              <a:rPr lang="fr-FR" dirty="0">
                <a:effectLst/>
              </a:rPr>
              <a:t>Palette limitée ou contrastée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25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23A58-DA3D-16B9-1BA1-2B6FF541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3400" b="1">
                <a:solidFill>
                  <a:srgbClr val="FFFFFF"/>
                </a:solidFill>
              </a:rPr>
              <a:t>Rédaction d’un court texte descriptif</a:t>
            </a:r>
            <a:br>
              <a:rPr lang="fr-FR" sz="3400" b="1">
                <a:solidFill>
                  <a:srgbClr val="FFFFFF"/>
                </a:solidFill>
              </a:rPr>
            </a:br>
            <a:endParaRPr lang="en-CA" sz="34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DC690B-D63B-3950-4E0D-056E9AC9D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2009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32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8B88F-1F31-4B5B-02D8-6DDB825F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CA" sz="4600">
                <a:solidFill>
                  <a:srgbClr val="FFFFFF"/>
                </a:solidFill>
              </a:rPr>
              <a:t>Présentation orale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840519-8367-1057-174C-AC9646BCB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2879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57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95D0F-AC3A-8102-D8BC-8A526B74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CA" dirty="0" err="1"/>
              <a:t>Évaluation</a:t>
            </a:r>
            <a:endParaRPr lang="en-CA" dirty="0"/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EE477539-7921-165D-9546-EB7692E01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EC99-4CE8-0CE3-DD95-3ED945F0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4" y="670559"/>
            <a:ext cx="4555782" cy="54450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b="1"/>
              <a:t>Arts</a:t>
            </a:r>
          </a:p>
          <a:p>
            <a:r>
              <a:rPr lang="fr-FR" sz="2000">
                <a:effectLst/>
              </a:rPr>
              <a:t>Utilisation des éléments du cubisme</a:t>
            </a:r>
            <a:endParaRPr lang="fr-FR" sz="2000"/>
          </a:p>
          <a:p>
            <a:r>
              <a:rPr lang="fr-FR" sz="2000">
                <a:effectLst/>
              </a:rPr>
              <a:t>Créativité et composition</a:t>
            </a:r>
            <a:endParaRPr lang="fr-FR" sz="2000"/>
          </a:p>
          <a:p>
            <a:pPr marL="0" indent="0">
              <a:buNone/>
            </a:pPr>
            <a:r>
              <a:rPr lang="fr-FR" sz="2000" b="1"/>
              <a:t>Mathématiques</a:t>
            </a:r>
          </a:p>
          <a:p>
            <a:r>
              <a:rPr lang="fr-FR" sz="2000">
                <a:effectLst/>
              </a:rPr>
              <a:t>Exactitude des formes</a:t>
            </a:r>
            <a:endParaRPr lang="fr-FR" sz="2000"/>
          </a:p>
          <a:p>
            <a:r>
              <a:rPr lang="fr-FR" sz="2000">
                <a:effectLst/>
              </a:rPr>
              <a:t>Utilisation correcte des transformations</a:t>
            </a:r>
            <a:endParaRPr lang="fr-FR" sz="2000"/>
          </a:p>
          <a:p>
            <a:r>
              <a:rPr lang="fr-FR" sz="2000">
                <a:effectLst/>
              </a:rPr>
              <a:t>Vocabulaire mathématique</a:t>
            </a:r>
            <a:endParaRPr lang="fr-FR" sz="2000"/>
          </a:p>
          <a:p>
            <a:pPr marL="0" indent="0">
              <a:buNone/>
            </a:pPr>
            <a:r>
              <a:rPr lang="fr-FR" sz="2000" b="1"/>
              <a:t>FSL</a:t>
            </a:r>
          </a:p>
          <a:p>
            <a:r>
              <a:rPr lang="fr-FR" sz="2000">
                <a:effectLst/>
              </a:rPr>
              <a:t>Clarté du texte descriptif</a:t>
            </a:r>
            <a:endParaRPr lang="fr-FR" sz="2000"/>
          </a:p>
          <a:p>
            <a:r>
              <a:rPr lang="fr-FR" sz="2000">
                <a:effectLst/>
              </a:rPr>
              <a:t>Utilisation du vocabulaire</a:t>
            </a:r>
            <a:endParaRPr lang="fr-FR" sz="2000"/>
          </a:p>
          <a:p>
            <a:r>
              <a:rPr lang="fr-FR" sz="2000">
                <a:effectLst/>
              </a:rPr>
              <a:t>Prononciation et fluidité lors de la présentation</a:t>
            </a:r>
            <a:endParaRPr lang="fr-FR" sz="2000"/>
          </a:p>
          <a:p>
            <a:pPr marL="0" indent="0">
              <a:buNone/>
            </a:pPr>
            <a:endParaRPr lang="en-CA" sz="2000"/>
          </a:p>
        </p:txBody>
      </p:sp>
    </p:spTree>
    <p:extLst>
      <p:ext uri="{BB962C8B-B14F-4D97-AF65-F5344CB8AC3E}">
        <p14:creationId xmlns:p14="http://schemas.microsoft.com/office/powerpoint/2010/main" val="201562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014A0-7C01-4EED-D236-D4CB0814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141" y="479493"/>
            <a:ext cx="6402659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Utilisation de l'intelligence artificielle</a:t>
            </a:r>
            <a:endParaRPr lang="en-CA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86AABA3-CEE6-B41A-AE1E-7581801C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132" y="1618965"/>
            <a:ext cx="3054112" cy="386743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408EC-6B98-654E-D884-66F3029EF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278" y="1984443"/>
            <a:ext cx="6982522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Tout le contenu a été vérifié, adapté et validé afin de répondre aux besoins pédagogiques des élèves et aux attentes du curriculum de français langue seconde en Ontario.</a:t>
            </a:r>
            <a:endParaRPr lang="en-CA" dirty="0"/>
          </a:p>
          <a:p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2697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3B538-9880-2FDA-C54B-58F1C373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Liens au curriculum de l’Ontario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D7B886-9658-ABC6-78A9-67D49283E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82256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11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49708-84DA-CCC4-B921-B9059AFD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3100" dirty="0"/>
              <a:t>Mathématiques: Géométrie et sens de l’espace</a:t>
            </a:r>
            <a:endParaRPr lang="en-CA" sz="31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F94B80-D51B-0651-9237-BC13B04B23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0719" y="2330505"/>
            <a:ext cx="4559425" cy="3979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Identifier, décrire et classer des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polygones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Reconnaître et utiliser des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angles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lignes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formes géométriques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Explorer les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transformations</a:t>
            </a:r>
            <a:r>
              <a:rPr kumimoji="0" lang="en-US" altLang="en-US" sz="20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: translation, rotation, réflexion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pattern wall art">
            <a:extLst>
              <a:ext uri="{FF2B5EF4-FFF2-40B4-BE49-F238E27FC236}">
                <a16:creationId xmlns:a16="http://schemas.microsoft.com/office/drawing/2014/main" id="{AE2EFE2B-E9DD-6711-C38B-F5846F105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6475" y="2218417"/>
            <a:ext cx="3190531" cy="30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7A0F1-2CEA-B84D-34B2-B581BC42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056" y="681037"/>
            <a:ext cx="4991842" cy="125718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b="1" dirty="0"/>
              <a:t>Arts visuels</a:t>
            </a:r>
            <a:br>
              <a:rPr lang="fr-FR" b="1" dirty="0"/>
            </a:br>
            <a:endParaRPr lang="en-C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Large paint brush outline">
            <a:extLst>
              <a:ext uri="{FF2B5EF4-FFF2-40B4-BE49-F238E27FC236}">
                <a16:creationId xmlns:a16="http://schemas.microsoft.com/office/drawing/2014/main" id="{CDEED716-3F3F-725B-FEC7-5EB9421D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02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Graphic 8" descr="Palette outline">
            <a:extLst>
              <a:ext uri="{FF2B5EF4-FFF2-40B4-BE49-F238E27FC236}">
                <a16:creationId xmlns:a16="http://schemas.microsoft.com/office/drawing/2014/main" id="{A0B0CB6D-FA0C-4DE8-8D53-B2B6E75B5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7" name="Graphic 6" descr="Easel with solid fill">
            <a:extLst>
              <a:ext uri="{FF2B5EF4-FFF2-40B4-BE49-F238E27FC236}">
                <a16:creationId xmlns:a16="http://schemas.microsoft.com/office/drawing/2014/main" id="{0C0559B3-B089-F43B-C0D7-35C7052F6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8750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8486F-F73F-782E-E5EC-ABAB2B426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37" y="1825625"/>
            <a:ext cx="539336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sz="3200" dirty="0">
                <a:effectLst/>
              </a:rPr>
              <a:t>D1 – Créer des œuvres en utilisant des éléments et principes de design</a:t>
            </a:r>
            <a:endParaRPr lang="fr-FR" sz="3200" dirty="0"/>
          </a:p>
          <a:p>
            <a:r>
              <a:rPr lang="fr-FR" sz="3200" dirty="0">
                <a:effectLst/>
              </a:rPr>
              <a:t>D2 – Analyser des œuvres d’art</a:t>
            </a:r>
            <a:endParaRPr lang="fr-FR" sz="3200" dirty="0"/>
          </a:p>
          <a:p>
            <a:r>
              <a:rPr lang="fr-FR" sz="3200" dirty="0">
                <a:effectLst/>
              </a:rPr>
              <a:t>D3 – Comprendre le contexte culturel et historique</a:t>
            </a:r>
            <a:endParaRPr lang="fr-FR" sz="3200" dirty="0"/>
          </a:p>
          <a:p>
            <a:endParaRPr lang="en-CA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2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CC05C-2D1D-D9FC-3BBB-6DD212F9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700">
                <a:solidFill>
                  <a:srgbClr val="FFFFFF"/>
                </a:solidFill>
              </a:rPr>
              <a:t>Objectifs d’apprentissage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4FB8-2AF3-13AE-3F32-8F37A1BD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918" y="319088"/>
            <a:ext cx="7672038" cy="6219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À la fin de la séquence, les élèves pourront :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En arts</a:t>
            </a:r>
          </a:p>
          <a:p>
            <a:r>
              <a:rPr lang="fr-FR" sz="2000" dirty="0">
                <a:effectLst/>
              </a:rPr>
              <a:t>Décrire les caractéristiques du cubisme</a:t>
            </a:r>
            <a:endParaRPr lang="fr-FR" sz="2000" dirty="0"/>
          </a:p>
          <a:p>
            <a:r>
              <a:rPr lang="fr-FR" sz="2000" dirty="0">
                <a:effectLst/>
              </a:rPr>
              <a:t>Créer une œuvre cubiste en utilisant des formes géométriques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En mathématiques</a:t>
            </a:r>
          </a:p>
          <a:p>
            <a:r>
              <a:rPr lang="fr-FR" sz="2000" dirty="0">
                <a:effectLst/>
              </a:rPr>
              <a:t>Identifier et utiliser des formes géométriques dans une création artistique</a:t>
            </a:r>
            <a:endParaRPr lang="fr-FR" sz="2000" dirty="0"/>
          </a:p>
          <a:p>
            <a:r>
              <a:rPr lang="fr-FR" sz="2000" dirty="0">
                <a:effectLst/>
              </a:rPr>
              <a:t>Décrire les transformations appliquées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En FSL</a:t>
            </a:r>
          </a:p>
          <a:p>
            <a:r>
              <a:rPr lang="fr-FR" sz="2000" dirty="0">
                <a:effectLst/>
              </a:rPr>
              <a:t>Utiliser le vocabulaire de l’art et de la géométrie pour décrire une œuvre</a:t>
            </a:r>
            <a:endParaRPr lang="fr-FR" sz="2000" dirty="0"/>
          </a:p>
          <a:p>
            <a:r>
              <a:rPr lang="fr-FR" sz="2000" dirty="0">
                <a:effectLst/>
              </a:rPr>
              <a:t>Lire et comprendre un court texte informatif sur le cubisme</a:t>
            </a:r>
            <a:endParaRPr lang="fr-FR" sz="2000" dirty="0"/>
          </a:p>
          <a:p>
            <a:r>
              <a:rPr lang="fr-FR" sz="2000" dirty="0">
                <a:effectLst/>
              </a:rPr>
              <a:t>Présenter oralement leur œuvre en utilisant un langage précis</a:t>
            </a:r>
            <a:endParaRPr lang="fr-FR" sz="20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45508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60E23-98BF-1B64-A19C-65CD8E2D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397932"/>
            <a:ext cx="11018520" cy="1820335"/>
          </a:xfrm>
        </p:spPr>
        <p:txBody>
          <a:bodyPr anchor="b">
            <a:noAutofit/>
          </a:bodyPr>
          <a:lstStyle/>
          <a:p>
            <a:pPr algn="ctr"/>
            <a:r>
              <a:rPr lang="fr-FR" sz="5400" b="1" dirty="0"/>
              <a:t>Matériel</a:t>
            </a:r>
            <a:br>
              <a:rPr lang="fr-FR" sz="5400" b="1" dirty="0"/>
            </a:br>
            <a:endParaRPr lang="en-CA" sz="5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7CFC-3F35-48D8-02E0-23DC1EAD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2200" b="1" dirty="0"/>
          </a:p>
          <a:p>
            <a:r>
              <a:rPr lang="fr-FR" dirty="0">
                <a:effectLst/>
              </a:rPr>
              <a:t>Images d’œuvres cubistes (Picasso, Braque, Gris)</a:t>
            </a:r>
            <a:endParaRPr lang="fr-FR" dirty="0"/>
          </a:p>
          <a:p>
            <a:r>
              <a:rPr lang="fr-FR" dirty="0">
                <a:effectLst/>
              </a:rPr>
              <a:t>Feuilles cartonnées, crayons, règles, compas</a:t>
            </a:r>
            <a:endParaRPr lang="fr-FR" dirty="0"/>
          </a:p>
          <a:p>
            <a:r>
              <a:rPr lang="fr-FR" dirty="0">
                <a:effectLst/>
              </a:rPr>
              <a:t>Pastels, crayons de couleur ou peinture</a:t>
            </a:r>
            <a:endParaRPr lang="fr-FR" dirty="0"/>
          </a:p>
          <a:p>
            <a:r>
              <a:rPr lang="fr-FR" dirty="0">
                <a:effectLst/>
              </a:rPr>
              <a:t>Projecteur ou TBI</a:t>
            </a:r>
            <a:endParaRPr lang="fr-FR" dirty="0"/>
          </a:p>
          <a:p>
            <a:r>
              <a:rPr lang="fr-FR" dirty="0">
                <a:effectLst/>
              </a:rPr>
              <a:t>Fiches de vocabulaire (formes, lignes, angles, termes artistiques)</a:t>
            </a:r>
            <a:endParaRPr lang="fr-FR" dirty="0"/>
          </a:p>
          <a:p>
            <a:endParaRPr lang="en-CA" sz="2200" dirty="0"/>
          </a:p>
        </p:txBody>
      </p:sp>
      <p:pic>
        <p:nvPicPr>
          <p:cNvPr id="5" name="Picture 4" descr="Close-up of hands painting on surface">
            <a:extLst>
              <a:ext uri="{FF2B5EF4-FFF2-40B4-BE49-F238E27FC236}">
                <a16:creationId xmlns:a16="http://schemas.microsoft.com/office/drawing/2014/main" id="{DA3DD8FB-FF6D-6491-9447-C07D89D69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F9A233-7639-6E13-1D88-9139A031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Sites pour soutenir la leçon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77B1-716D-CA69-9A66-091E11079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>
                <a:hlinkClick r:id="rId2"/>
              </a:rPr>
              <a:t>Cubisme : histoire, caractéristiques, artistes | HDA</a:t>
            </a:r>
            <a:r>
              <a:rPr lang="fr-FR" dirty="0"/>
              <a:t> </a:t>
            </a:r>
          </a:p>
          <a:p>
            <a:r>
              <a:rPr lang="fr-FR" dirty="0">
                <a:hlinkClick r:id="rId3"/>
              </a:rPr>
              <a:t>10 œuvres d’art cubistes célèbres et notables – </a:t>
            </a:r>
            <a:r>
              <a:rPr lang="fr-FR" dirty="0" err="1">
                <a:hlinkClick r:id="rId3"/>
              </a:rPr>
              <a:t>Artlex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Le cubisme expliqué : de Picasso à Braque et au-delà</a:t>
            </a:r>
            <a:r>
              <a:rPr lang="fr-FR" dirty="0"/>
              <a:t> </a:t>
            </a:r>
          </a:p>
          <a:p>
            <a:r>
              <a:rPr lang="fr-FR" dirty="0">
                <a:hlinkClick r:id="rId5"/>
              </a:rPr>
              <a:t>Autour du cubisme - Musée de Grenoble</a:t>
            </a:r>
            <a:r>
              <a:rPr lang="fr-FR" dirty="0"/>
              <a:t> </a:t>
            </a:r>
          </a:p>
          <a:p>
            <a:r>
              <a:rPr lang="fr-FR" dirty="0">
                <a:hlinkClick r:id="rId6"/>
              </a:rPr>
              <a:t>Cubisme - </a:t>
            </a:r>
            <a:r>
              <a:rPr lang="fr-FR" dirty="0" err="1">
                <a:hlinkClick r:id="rId6"/>
              </a:rPr>
              <a:t>Vikidia</a:t>
            </a:r>
            <a:r>
              <a:rPr lang="fr-FR" dirty="0">
                <a:hlinkClick r:id="rId6"/>
              </a:rPr>
              <a:t>, l’encyclopédie des 8-13 ans</a:t>
            </a:r>
            <a:r>
              <a:rPr lang="fr-FR" dirty="0"/>
              <a:t> </a:t>
            </a:r>
          </a:p>
          <a:p>
            <a:r>
              <a:rPr lang="fr-FR" dirty="0">
                <a:hlinkClick r:id="rId7"/>
              </a:rPr>
              <a:t>Les grands mouvements artistiques expliqués aux enfants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276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54DC7-FD1C-CC4D-0882-B659DC69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 sz="3100" b="1">
                <a:solidFill>
                  <a:srgbClr val="FFFFFF"/>
                </a:solidFill>
              </a:rPr>
              <a:t>Partie 1 : Découverte du cubisme (Compréhension + Oral)</a:t>
            </a:r>
            <a:br>
              <a:rPr lang="fr-FR" sz="3100" b="1">
                <a:solidFill>
                  <a:srgbClr val="FFFFFF"/>
                </a:solidFill>
              </a:rPr>
            </a:br>
            <a:r>
              <a:rPr lang="fr-FR" sz="3100" b="1">
                <a:solidFill>
                  <a:srgbClr val="FFFFFF"/>
                </a:solidFill>
                <a:effectLst/>
              </a:rPr>
              <a:t>Durée :</a:t>
            </a:r>
            <a:r>
              <a:rPr lang="fr-FR" sz="3100">
                <a:solidFill>
                  <a:srgbClr val="FFFFFF"/>
                </a:solidFill>
                <a:effectLst/>
              </a:rPr>
              <a:t> 50–60 minutes</a:t>
            </a:r>
            <a:br>
              <a:rPr lang="fr-FR" sz="3100">
                <a:solidFill>
                  <a:srgbClr val="FFFFFF"/>
                </a:solidFill>
              </a:rPr>
            </a:br>
            <a:endParaRPr lang="en-CA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DCAA-49BD-07D0-4D4A-0965CE24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6203780" cy="4832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b="1" u="sng" dirty="0"/>
              <a:t>Mise en situation</a:t>
            </a:r>
          </a:p>
          <a:p>
            <a:r>
              <a:rPr lang="fr-FR" sz="2600" dirty="0">
                <a:effectLst/>
              </a:rPr>
              <a:t>Projeter plusieurs œuvres cubistes.</a:t>
            </a:r>
          </a:p>
          <a:p>
            <a:pPr marL="0" indent="0">
              <a:buNone/>
            </a:pPr>
            <a:r>
              <a:rPr lang="fr-FR" sz="2600" dirty="0">
                <a:effectLst/>
              </a:rPr>
              <a:t>Demander :</a:t>
            </a:r>
            <a:endParaRPr lang="fr-FR" sz="2600" dirty="0"/>
          </a:p>
          <a:p>
            <a:r>
              <a:rPr lang="fr-FR" sz="2600" dirty="0">
                <a:effectLst/>
              </a:rPr>
              <a:t>« Qu’est-ce que vous remarquez dans ces images »</a:t>
            </a:r>
            <a:endParaRPr lang="fr-FR" sz="2600" dirty="0"/>
          </a:p>
          <a:p>
            <a:r>
              <a:rPr lang="fr-FR" sz="2600" dirty="0">
                <a:effectLst/>
              </a:rPr>
              <a:t>« Quelles formes voyez-vous »</a:t>
            </a:r>
            <a:endParaRPr lang="fr-FR" sz="2600" dirty="0"/>
          </a:p>
          <a:p>
            <a:r>
              <a:rPr lang="fr-FR" sz="2600" dirty="0">
                <a:effectLst/>
              </a:rPr>
              <a:t>« Comment l’artiste a-t-il transformé la réalité »</a:t>
            </a:r>
            <a:endParaRPr lang="fr-FR" sz="2600" dirty="0"/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90281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898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Plan de leçon  Le cubisme : Art et Mathématiques </vt:lpstr>
      <vt:lpstr>Utilisation de l'intelligence artificielle</vt:lpstr>
      <vt:lpstr>Liens au curriculum de l’Ontario</vt:lpstr>
      <vt:lpstr>Mathématiques: Géométrie et sens de l’espace</vt:lpstr>
      <vt:lpstr>Arts visuels </vt:lpstr>
      <vt:lpstr>Objectifs d’apprentissage</vt:lpstr>
      <vt:lpstr>Matériel </vt:lpstr>
      <vt:lpstr>Sites pour soutenir la leçon </vt:lpstr>
      <vt:lpstr>Partie 1 : Découverte du cubisme (Compréhension + Oral) Durée : 50–60 minutes </vt:lpstr>
      <vt:lpstr>Mini-leçon : Qu’est-ce que le cubisme</vt:lpstr>
      <vt:lpstr>Activité de tri</vt:lpstr>
      <vt:lpstr>Vocabulaire essentiel </vt:lpstr>
      <vt:lpstr>Partie 2 : Le cubisme et les mathématiques (Lecture + Math + Esquisse) Durée : 50–60 minutes </vt:lpstr>
      <vt:lpstr>Esquisse mathématique</vt:lpstr>
      <vt:lpstr>Partie 3 : Création finale + Présentation orale (Écriture + Art + Oral) Durée : 60 minutes </vt:lpstr>
      <vt:lpstr>Rédaction d’un court texte descriptif </vt:lpstr>
      <vt:lpstr>Présentation orale</vt:lpstr>
      <vt:lpstr>Évaluation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2026-03-20T14:47:31Z</dcterms:created>
  <dcterms:modified xsi:type="dcterms:W3CDTF">2026-03-20T16:00:13Z</dcterms:modified>
</cp:coreProperties>
</file>