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B6478-FCC4-4986-B38F-38D5C2499E35}" v="61" dt="2026-03-19T22:50:04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7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modSld sldOrd">
      <pc:chgData name="Cecile Robertson" userId="60d9e854ded97a0d" providerId="LiveId" clId="{65D81530-A6A4-40A2-9A62-26A0E2A241CD}" dt="2026-03-19T22:50:29.878" v="1622" actId="26606"/>
      <pc:docMkLst>
        <pc:docMk/>
      </pc:docMkLst>
      <pc:sldChg chg="addSp delSp modSp mod setBg addAnim delAnim setClrOvrMap">
        <pc:chgData name="Cecile Robertson" userId="60d9e854ded97a0d" providerId="LiveId" clId="{65D81530-A6A4-40A2-9A62-26A0E2A241CD}" dt="2026-03-19T22:00:09.309" v="220" actId="20577"/>
        <pc:sldMkLst>
          <pc:docMk/>
          <pc:sldMk cId="198274057" sldId="256"/>
        </pc:sldMkLst>
        <pc:spChg chg="mod">
          <ac:chgData name="Cecile Robertson" userId="60d9e854ded97a0d" providerId="LiveId" clId="{65D81530-A6A4-40A2-9A62-26A0E2A241CD}" dt="2026-03-19T21:50:31.070" v="61" actId="26606"/>
          <ac:spMkLst>
            <pc:docMk/>
            <pc:sldMk cId="198274057" sldId="256"/>
            <ac:spMk id="2" creationId="{6D73A0A5-958B-59DD-111A-CA7330BD35CA}"/>
          </ac:spMkLst>
        </pc:spChg>
        <pc:spChg chg="mod">
          <ac:chgData name="Cecile Robertson" userId="60d9e854ded97a0d" providerId="LiveId" clId="{65D81530-A6A4-40A2-9A62-26A0E2A241CD}" dt="2026-03-19T21:50:31.070" v="61" actId="26606"/>
          <ac:spMkLst>
            <pc:docMk/>
            <pc:sldMk cId="198274057" sldId="256"/>
            <ac:spMk id="3" creationId="{69D5480E-7BCB-3793-EEAC-68389A9B488B}"/>
          </ac:spMkLst>
        </pc:spChg>
        <pc:spChg chg="add mod">
          <ac:chgData name="Cecile Robertson" userId="60d9e854ded97a0d" providerId="LiveId" clId="{65D81530-A6A4-40A2-9A62-26A0E2A241CD}" dt="2026-03-19T22:00:09.309" v="220" actId="20577"/>
          <ac:spMkLst>
            <pc:docMk/>
            <pc:sldMk cId="198274057" sldId="256"/>
            <ac:spMk id="8" creationId="{F4E17112-95D6-9D15-FD36-DC08DEB7AB39}"/>
          </ac:spMkLst>
        </pc:spChg>
        <pc:spChg chg="add del">
          <ac:chgData name="Cecile Robertson" userId="60d9e854ded97a0d" providerId="LiveId" clId="{65D81530-A6A4-40A2-9A62-26A0E2A241CD}" dt="2026-03-19T21:49:37.136" v="35" actId="26606"/>
          <ac:spMkLst>
            <pc:docMk/>
            <pc:sldMk cId="198274057" sldId="256"/>
            <ac:spMk id="10" creationId="{46187E64-7A77-4D13-A5F4-9AEC282BBB9E}"/>
          </ac:spMkLst>
        </pc:spChg>
        <pc:spChg chg="add del">
          <ac:chgData name="Cecile Robertson" userId="60d9e854ded97a0d" providerId="LiveId" clId="{65D81530-A6A4-40A2-9A62-26A0E2A241CD}" dt="2026-03-19T21:49:37.136" v="35" actId="26606"/>
          <ac:spMkLst>
            <pc:docMk/>
            <pc:sldMk cId="198274057" sldId="256"/>
            <ac:spMk id="12" creationId="{E2B33195-5BCA-4BB7-A82D-6739522687DD}"/>
          </ac:spMkLst>
        </pc:spChg>
        <pc:spChg chg="add del">
          <ac:chgData name="Cecile Robertson" userId="60d9e854ded97a0d" providerId="LiveId" clId="{65D81530-A6A4-40A2-9A62-26A0E2A241CD}" dt="2026-03-19T21:49:37.136" v="35" actId="26606"/>
          <ac:spMkLst>
            <pc:docMk/>
            <pc:sldMk cId="198274057" sldId="256"/>
            <ac:spMk id="14" creationId="{CF8AD9F3-9AF6-494F-83A3-2F677563935C}"/>
          </ac:spMkLst>
        </pc:spChg>
        <pc:spChg chg="add del">
          <ac:chgData name="Cecile Robertson" userId="60d9e854ded97a0d" providerId="LiveId" clId="{65D81530-A6A4-40A2-9A62-26A0E2A241CD}" dt="2026-03-19T21:49:37.136" v="35" actId="26606"/>
          <ac:spMkLst>
            <pc:docMk/>
            <pc:sldMk cId="198274057" sldId="256"/>
            <ac:spMk id="16" creationId="{0DA5DB8B-7E5C-4ABC-8069-A9A8806F3976}"/>
          </ac:spMkLst>
        </pc:spChg>
        <pc:spChg chg="add del">
          <ac:chgData name="Cecile Robertson" userId="60d9e854ded97a0d" providerId="LiveId" clId="{65D81530-A6A4-40A2-9A62-26A0E2A241CD}" dt="2026-03-19T21:49:41.824" v="37" actId="26606"/>
          <ac:spMkLst>
            <pc:docMk/>
            <pc:sldMk cId="198274057" sldId="256"/>
            <ac:spMk id="18" creationId="{E91DC736-0EF8-4F87-9146-EBF1D2EE4D3D}"/>
          </ac:spMkLst>
        </pc:spChg>
        <pc:spChg chg="add del">
          <ac:chgData name="Cecile Robertson" userId="60d9e854ded97a0d" providerId="LiveId" clId="{65D81530-A6A4-40A2-9A62-26A0E2A241CD}" dt="2026-03-19T21:49:41.824" v="37" actId="26606"/>
          <ac:spMkLst>
            <pc:docMk/>
            <pc:sldMk cId="198274057" sldId="256"/>
            <ac:spMk id="19" creationId="{097CD68E-23E3-4007-8847-CD0944C4F7BE}"/>
          </ac:spMkLst>
        </pc:spChg>
        <pc:spChg chg="add del">
          <ac:chgData name="Cecile Robertson" userId="60d9e854ded97a0d" providerId="LiveId" clId="{65D81530-A6A4-40A2-9A62-26A0E2A241CD}" dt="2026-03-19T21:49:41.824" v="37" actId="26606"/>
          <ac:spMkLst>
            <pc:docMk/>
            <pc:sldMk cId="198274057" sldId="256"/>
            <ac:spMk id="20" creationId="{AF2F604E-43BE-4DC3-B983-E071523364F8}"/>
          </ac:spMkLst>
        </pc:spChg>
        <pc:spChg chg="add del">
          <ac:chgData name="Cecile Robertson" userId="60d9e854ded97a0d" providerId="LiveId" clId="{65D81530-A6A4-40A2-9A62-26A0E2A241CD}" dt="2026-03-19T21:49:41.824" v="37" actId="26606"/>
          <ac:spMkLst>
            <pc:docMk/>
            <pc:sldMk cId="198274057" sldId="256"/>
            <ac:spMk id="21" creationId="{08C9B587-E65E-4B52-B37C-ABEBB6E87928}"/>
          </ac:spMkLst>
        </pc:spChg>
        <pc:spChg chg="add del">
          <ac:chgData name="Cecile Robertson" userId="60d9e854ded97a0d" providerId="LiveId" clId="{65D81530-A6A4-40A2-9A62-26A0E2A241CD}" dt="2026-03-19T21:50:31.070" v="61" actId="26606"/>
          <ac:spMkLst>
            <pc:docMk/>
            <pc:sldMk cId="198274057" sldId="256"/>
            <ac:spMk id="23" creationId="{657F69E0-C4B0-4BEC-A689-4F8D877F05D4}"/>
          </ac:spMkLst>
        </pc:spChg>
        <pc:spChg chg="add del">
          <ac:chgData name="Cecile Robertson" userId="60d9e854ded97a0d" providerId="LiveId" clId="{65D81530-A6A4-40A2-9A62-26A0E2A241CD}" dt="2026-03-19T21:50:31.070" v="61" actId="26606"/>
          <ac:spMkLst>
            <pc:docMk/>
            <pc:sldMk cId="198274057" sldId="256"/>
            <ac:spMk id="24" creationId="{9F6380B4-6A1C-481E-8408-B4E6C75B9B81}"/>
          </ac:spMkLst>
        </pc:spChg>
        <pc:spChg chg="add del">
          <ac:chgData name="Cecile Robertson" userId="60d9e854ded97a0d" providerId="LiveId" clId="{65D81530-A6A4-40A2-9A62-26A0E2A241CD}" dt="2026-03-19T21:50:16.099" v="52" actId="26606"/>
          <ac:spMkLst>
            <pc:docMk/>
            <pc:sldMk cId="198274057" sldId="256"/>
            <ac:spMk id="29" creationId="{D47766EE-4192-4B2D-A5A0-F60F9A5F743F}"/>
          </ac:spMkLst>
        </pc:spChg>
        <pc:spChg chg="add del">
          <ac:chgData name="Cecile Robertson" userId="60d9e854ded97a0d" providerId="LiveId" clId="{65D81530-A6A4-40A2-9A62-26A0E2A241CD}" dt="2026-03-19T21:50:16.099" v="52" actId="26606"/>
          <ac:spMkLst>
            <pc:docMk/>
            <pc:sldMk cId="198274057" sldId="256"/>
            <ac:spMk id="31" creationId="{D6705569-F545-4F47-A260-A9202826EA20}"/>
          </ac:spMkLst>
        </pc:spChg>
        <pc:spChg chg="add del">
          <ac:chgData name="Cecile Robertson" userId="60d9e854ded97a0d" providerId="LiveId" clId="{65D81530-A6A4-40A2-9A62-26A0E2A241CD}" dt="2026-03-19T21:50:18.930" v="54" actId="26606"/>
          <ac:spMkLst>
            <pc:docMk/>
            <pc:sldMk cId="198274057" sldId="256"/>
            <ac:spMk id="33" creationId="{ECC07320-C2CA-4E29-8481-9D9E143C7788}"/>
          </ac:spMkLst>
        </pc:spChg>
        <pc:spChg chg="add del">
          <ac:chgData name="Cecile Robertson" userId="60d9e854ded97a0d" providerId="LiveId" clId="{65D81530-A6A4-40A2-9A62-26A0E2A241CD}" dt="2026-03-19T21:50:18.930" v="54" actId="26606"/>
          <ac:spMkLst>
            <pc:docMk/>
            <pc:sldMk cId="198274057" sldId="256"/>
            <ac:spMk id="34" creationId="{178FB36B-5BFE-42CA-BC60-1115E0D95EEC}"/>
          </ac:spMkLst>
        </pc:spChg>
        <pc:spChg chg="add del">
          <ac:chgData name="Cecile Robertson" userId="60d9e854ded97a0d" providerId="LiveId" clId="{65D81530-A6A4-40A2-9A62-26A0E2A241CD}" dt="2026-03-19T21:50:31.045" v="60" actId="26606"/>
          <ac:spMkLst>
            <pc:docMk/>
            <pc:sldMk cId="198274057" sldId="256"/>
            <ac:spMk id="35" creationId="{85149191-5F60-4A28-AAFF-039F96B0F3EC}"/>
          </ac:spMkLst>
        </pc:spChg>
        <pc:spChg chg="add del">
          <ac:chgData name="Cecile Robertson" userId="60d9e854ded97a0d" providerId="LiveId" clId="{65D81530-A6A4-40A2-9A62-26A0E2A241CD}" dt="2026-03-19T21:50:20.970" v="56" actId="26606"/>
          <ac:spMkLst>
            <pc:docMk/>
            <pc:sldMk cId="198274057" sldId="256"/>
            <ac:spMk id="36" creationId="{71B2258F-86CA-4D4D-8270-BC05FCDEBFB3}"/>
          </ac:spMkLst>
        </pc:spChg>
        <pc:spChg chg="add del">
          <ac:chgData name="Cecile Robertson" userId="60d9e854ded97a0d" providerId="LiveId" clId="{65D81530-A6A4-40A2-9A62-26A0E2A241CD}" dt="2026-03-19T21:50:31.045" v="60" actId="26606"/>
          <ac:spMkLst>
            <pc:docMk/>
            <pc:sldMk cId="198274057" sldId="256"/>
            <ac:spMk id="37" creationId="{F8260ED5-17F7-4158-B241-D51DD4CF1B7E}"/>
          </ac:spMkLst>
        </pc:spChg>
        <pc:spChg chg="add del">
          <ac:chgData name="Cecile Robertson" userId="60d9e854ded97a0d" providerId="LiveId" clId="{65D81530-A6A4-40A2-9A62-26A0E2A241CD}" dt="2026-03-19T21:50:27.056" v="58" actId="26606"/>
          <ac:spMkLst>
            <pc:docMk/>
            <pc:sldMk cId="198274057" sldId="256"/>
            <ac:spMk id="38" creationId="{665DBBEF-238B-476B-96AB-8AAC3224ECEA}"/>
          </ac:spMkLst>
        </pc:spChg>
        <pc:spChg chg="add del">
          <ac:chgData name="Cecile Robertson" userId="60d9e854ded97a0d" providerId="LiveId" clId="{65D81530-A6A4-40A2-9A62-26A0E2A241CD}" dt="2026-03-19T21:50:27.056" v="58" actId="26606"/>
          <ac:spMkLst>
            <pc:docMk/>
            <pc:sldMk cId="198274057" sldId="256"/>
            <ac:spMk id="39" creationId="{3FCFB1DE-0B7E-48CC-BA90-B2AB0889F9D6}"/>
          </ac:spMkLst>
        </pc:spChg>
        <pc:spChg chg="add del">
          <ac:chgData name="Cecile Robertson" userId="60d9e854ded97a0d" providerId="LiveId" clId="{65D81530-A6A4-40A2-9A62-26A0E2A241CD}" dt="2026-03-19T21:50:31.045" v="60" actId="26606"/>
          <ac:spMkLst>
            <pc:docMk/>
            <pc:sldMk cId="198274057" sldId="256"/>
            <ac:spMk id="41" creationId="{A8384FB5-9ADC-4DDC-881B-597D56F5B15D}"/>
          </ac:spMkLst>
        </pc:spChg>
        <pc:spChg chg="add del">
          <ac:chgData name="Cecile Robertson" userId="60d9e854ded97a0d" providerId="LiveId" clId="{65D81530-A6A4-40A2-9A62-26A0E2A241CD}" dt="2026-03-19T21:50:31.045" v="60" actId="26606"/>
          <ac:spMkLst>
            <pc:docMk/>
            <pc:sldMk cId="198274057" sldId="256"/>
            <ac:spMk id="42" creationId="{91E5A9A7-95C6-4F4F-B00E-C82E07FE62EF}"/>
          </ac:spMkLst>
        </pc:spChg>
        <pc:spChg chg="add del">
          <ac:chgData name="Cecile Robertson" userId="60d9e854ded97a0d" providerId="LiveId" clId="{65D81530-A6A4-40A2-9A62-26A0E2A241CD}" dt="2026-03-19T21:50:31.045" v="60" actId="26606"/>
          <ac:spMkLst>
            <pc:docMk/>
            <pc:sldMk cId="198274057" sldId="256"/>
            <ac:spMk id="43" creationId="{D07DD2DE-F619-49DD-B5E7-03A290FF4ED1}"/>
          </ac:spMkLst>
        </pc:spChg>
        <pc:spChg chg="add">
          <ac:chgData name="Cecile Robertson" userId="60d9e854ded97a0d" providerId="LiveId" clId="{65D81530-A6A4-40A2-9A62-26A0E2A241CD}" dt="2026-03-19T21:50:31.070" v="61" actId="26606"/>
          <ac:spMkLst>
            <pc:docMk/>
            <pc:sldMk cId="198274057" sldId="256"/>
            <ac:spMk id="45" creationId="{D47766EE-4192-4B2D-A5A0-F60F9A5F743F}"/>
          </ac:spMkLst>
        </pc:spChg>
        <pc:spChg chg="add">
          <ac:chgData name="Cecile Robertson" userId="60d9e854ded97a0d" providerId="LiveId" clId="{65D81530-A6A4-40A2-9A62-26A0E2A241CD}" dt="2026-03-19T21:50:31.070" v="61" actId="26606"/>
          <ac:spMkLst>
            <pc:docMk/>
            <pc:sldMk cId="198274057" sldId="256"/>
            <ac:spMk id="46" creationId="{D6705569-F545-4F47-A260-A9202826EA20}"/>
          </ac:spMkLst>
        </pc:spChg>
        <pc:picChg chg="add mod ord">
          <ac:chgData name="Cecile Robertson" userId="60d9e854ded97a0d" providerId="LiveId" clId="{65D81530-A6A4-40A2-9A62-26A0E2A241CD}" dt="2026-03-19T21:53:06.977" v="88" actId="1076"/>
          <ac:picMkLst>
            <pc:docMk/>
            <pc:sldMk cId="198274057" sldId="256"/>
            <ac:picMk id="5" creationId="{544F7DED-566A-BA8E-A832-951A15130ED7}"/>
          </ac:picMkLst>
        </pc:picChg>
        <pc:picChg chg="add mod">
          <ac:chgData name="Cecile Robertson" userId="60d9e854ded97a0d" providerId="LiveId" clId="{65D81530-A6A4-40A2-9A62-26A0E2A241CD}" dt="2026-03-19T21:53:06.468" v="87" actId="1076"/>
          <ac:picMkLst>
            <pc:docMk/>
            <pc:sldMk cId="198274057" sldId="256"/>
            <ac:picMk id="6" creationId="{F060DDDA-9736-CDAC-97D8-9C76F3B39BD2}"/>
          </ac:picMkLst>
        </pc:picChg>
      </pc:sldChg>
      <pc:sldChg chg="addSp delSp modSp new mod setBg">
        <pc:chgData name="Cecile Robertson" userId="60d9e854ded97a0d" providerId="LiveId" clId="{65D81530-A6A4-40A2-9A62-26A0E2A241CD}" dt="2026-03-19T22:00:54.733" v="248" actId="20577"/>
        <pc:sldMkLst>
          <pc:docMk/>
          <pc:sldMk cId="966113543" sldId="257"/>
        </pc:sldMkLst>
        <pc:spChg chg="mod">
          <ac:chgData name="Cecile Robertson" userId="60d9e854ded97a0d" providerId="LiveId" clId="{65D81530-A6A4-40A2-9A62-26A0E2A241CD}" dt="2026-03-19T21:59:34.834" v="217" actId="14100"/>
          <ac:spMkLst>
            <pc:docMk/>
            <pc:sldMk cId="966113543" sldId="257"/>
            <ac:spMk id="2" creationId="{7CF9446A-D041-DA53-1966-2E7642D71D84}"/>
          </ac:spMkLst>
        </pc:spChg>
        <pc:spChg chg="mod ord">
          <ac:chgData name="Cecile Robertson" userId="60d9e854ded97a0d" providerId="LiveId" clId="{65D81530-A6A4-40A2-9A62-26A0E2A241CD}" dt="2026-03-19T22:00:54.733" v="248" actId="20577"/>
          <ac:spMkLst>
            <pc:docMk/>
            <pc:sldMk cId="966113543" sldId="257"/>
            <ac:spMk id="3" creationId="{AF40CBE1-F264-1EC8-1123-01C918D0A3C1}"/>
          </ac:spMkLst>
        </pc:spChg>
        <pc:spChg chg="add del">
          <ac:chgData name="Cecile Robertson" userId="60d9e854ded97a0d" providerId="LiveId" clId="{65D81530-A6A4-40A2-9A62-26A0E2A241CD}" dt="2026-03-19T21:59:04.869" v="210" actId="26606"/>
          <ac:spMkLst>
            <pc:docMk/>
            <pc:sldMk cId="966113543" sldId="257"/>
            <ac:spMk id="10" creationId="{45D37F4E-DDB4-456B-97E0-9937730A039F}"/>
          </ac:spMkLst>
        </pc:spChg>
        <pc:spChg chg="add del">
          <ac:chgData name="Cecile Robertson" userId="60d9e854ded97a0d" providerId="LiveId" clId="{65D81530-A6A4-40A2-9A62-26A0E2A241CD}" dt="2026-03-19T21:59:04.869" v="210" actId="26606"/>
          <ac:spMkLst>
            <pc:docMk/>
            <pc:sldMk cId="966113543" sldId="257"/>
            <ac:spMk id="12" creationId="{B2DD41CD-8F47-4F56-AD12-4E2FF7696987}"/>
          </ac:spMkLst>
        </pc:spChg>
        <pc:spChg chg="add">
          <ac:chgData name="Cecile Robertson" userId="60d9e854ded97a0d" providerId="LiveId" clId="{65D81530-A6A4-40A2-9A62-26A0E2A241CD}" dt="2026-03-19T21:59:04.869" v="210" actId="26606"/>
          <ac:spMkLst>
            <pc:docMk/>
            <pc:sldMk cId="966113543" sldId="257"/>
            <ac:spMk id="17" creationId="{637B2035-1FCB-439A-B421-095E136C7E07}"/>
          </ac:spMkLst>
        </pc:spChg>
        <pc:spChg chg="add">
          <ac:chgData name="Cecile Robertson" userId="60d9e854ded97a0d" providerId="LiveId" clId="{65D81530-A6A4-40A2-9A62-26A0E2A241CD}" dt="2026-03-19T21:59:04.869" v="210" actId="26606"/>
          <ac:spMkLst>
            <pc:docMk/>
            <pc:sldMk cId="966113543" sldId="257"/>
            <ac:spMk id="19" creationId="{676D6CDF-C512-4739-B158-55EE955EFA39}"/>
          </ac:spMkLst>
        </pc:spChg>
        <pc:picChg chg="add mod ord">
          <ac:chgData name="Cecile Robertson" userId="60d9e854ded97a0d" providerId="LiveId" clId="{65D81530-A6A4-40A2-9A62-26A0E2A241CD}" dt="2026-03-19T21:59:04.869" v="210" actId="26606"/>
          <ac:picMkLst>
            <pc:docMk/>
            <pc:sldMk cId="966113543" sldId="257"/>
            <ac:picMk id="5" creationId="{6AD359AF-C064-BEB4-91D1-7803EE5554D1}"/>
          </ac:picMkLst>
        </pc:picChg>
      </pc:sldChg>
      <pc:sldChg chg="addSp modSp new mod setBg">
        <pc:chgData name="Cecile Robertson" userId="60d9e854ded97a0d" providerId="LiveId" clId="{65D81530-A6A4-40A2-9A62-26A0E2A241CD}" dt="2026-03-19T22:21:39.481" v="981" actId="27636"/>
        <pc:sldMkLst>
          <pc:docMk/>
          <pc:sldMk cId="105537584" sldId="258"/>
        </pc:sldMkLst>
        <pc:spChg chg="mod">
          <ac:chgData name="Cecile Robertson" userId="60d9e854ded97a0d" providerId="LiveId" clId="{65D81530-A6A4-40A2-9A62-26A0E2A241CD}" dt="2026-03-19T22:01:43.789" v="250" actId="26606"/>
          <ac:spMkLst>
            <pc:docMk/>
            <pc:sldMk cId="105537584" sldId="258"/>
            <ac:spMk id="2" creationId="{38B7C860-6E77-F35C-0F3B-533EB7A72EDF}"/>
          </ac:spMkLst>
        </pc:spChg>
        <pc:spChg chg="mod ord">
          <ac:chgData name="Cecile Robertson" userId="60d9e854ded97a0d" providerId="LiveId" clId="{65D81530-A6A4-40A2-9A62-26A0E2A241CD}" dt="2026-03-19T22:21:39.481" v="981" actId="27636"/>
          <ac:spMkLst>
            <pc:docMk/>
            <pc:sldMk cId="105537584" sldId="258"/>
            <ac:spMk id="3" creationId="{C4F15601-CFF7-E653-A2D1-45DB5CA111B0}"/>
          </ac:spMkLst>
        </pc:spChg>
        <pc:spChg chg="add">
          <ac:chgData name="Cecile Robertson" userId="60d9e854ded97a0d" providerId="LiveId" clId="{65D81530-A6A4-40A2-9A62-26A0E2A241CD}" dt="2026-03-19T22:01:43.789" v="250" actId="26606"/>
          <ac:spMkLst>
            <pc:docMk/>
            <pc:sldMk cId="105537584" sldId="258"/>
            <ac:spMk id="14" creationId="{9E9F2A28-69A3-4945-B6B6-C2E4A6C55373}"/>
          </ac:spMkLst>
        </pc:spChg>
        <pc:spChg chg="add">
          <ac:chgData name="Cecile Robertson" userId="60d9e854ded97a0d" providerId="LiveId" clId="{65D81530-A6A4-40A2-9A62-26A0E2A241CD}" dt="2026-03-19T22:01:43.789" v="250" actId="26606"/>
          <ac:spMkLst>
            <pc:docMk/>
            <pc:sldMk cId="105537584" sldId="258"/>
            <ac:spMk id="16" creationId="{CB147A70-DC29-4DDF-A34C-2B82C6E2295E}"/>
          </ac:spMkLst>
        </pc:spChg>
        <pc:spChg chg="add">
          <ac:chgData name="Cecile Robertson" userId="60d9e854ded97a0d" providerId="LiveId" clId="{65D81530-A6A4-40A2-9A62-26A0E2A241CD}" dt="2026-03-19T22:01:43.789" v="250" actId="26606"/>
          <ac:spMkLst>
            <pc:docMk/>
            <pc:sldMk cId="105537584" sldId="258"/>
            <ac:spMk id="18" creationId="{3B438362-1E1E-4C62-A99E-4134CB16366C}"/>
          </ac:spMkLst>
        </pc:spChg>
        <pc:spChg chg="add">
          <ac:chgData name="Cecile Robertson" userId="60d9e854ded97a0d" providerId="LiveId" clId="{65D81530-A6A4-40A2-9A62-26A0E2A241CD}" dt="2026-03-19T22:01:43.789" v="250" actId="26606"/>
          <ac:spMkLst>
            <pc:docMk/>
            <pc:sldMk cId="105537584" sldId="258"/>
            <ac:spMk id="20" creationId="{6C077334-5571-4B83-A83E-4CCCFA7B5E8A}"/>
          </ac:spMkLst>
        </pc:spChg>
        <pc:spChg chg="add">
          <ac:chgData name="Cecile Robertson" userId="60d9e854ded97a0d" providerId="LiveId" clId="{65D81530-A6A4-40A2-9A62-26A0E2A241CD}" dt="2026-03-19T22:01:43.789" v="250" actId="26606"/>
          <ac:spMkLst>
            <pc:docMk/>
            <pc:sldMk cId="105537584" sldId="258"/>
            <ac:spMk id="22" creationId="{4D3DC50D-CA0F-48F9-B17E-20D8669AA4E0}"/>
          </ac:spMkLst>
        </pc:spChg>
        <pc:spChg chg="add">
          <ac:chgData name="Cecile Robertson" userId="60d9e854ded97a0d" providerId="LiveId" clId="{65D81530-A6A4-40A2-9A62-26A0E2A241CD}" dt="2026-03-19T22:01:43.789" v="250" actId="26606"/>
          <ac:spMkLst>
            <pc:docMk/>
            <pc:sldMk cId="105537584" sldId="258"/>
            <ac:spMk id="24" creationId="{D1B80E9C-CF8A-440B-B8F5-54BF121BF458}"/>
          </ac:spMkLst>
        </pc:spChg>
        <pc:picChg chg="add mod">
          <ac:chgData name="Cecile Robertson" userId="60d9e854ded97a0d" providerId="LiveId" clId="{65D81530-A6A4-40A2-9A62-26A0E2A241CD}" dt="2026-03-19T22:01:43.789" v="250" actId="26606"/>
          <ac:picMkLst>
            <pc:docMk/>
            <pc:sldMk cId="105537584" sldId="258"/>
            <ac:picMk id="5" creationId="{CAF1F416-5D15-7DD7-579F-BD64D39691A9}"/>
          </ac:picMkLst>
        </pc:picChg>
        <pc:picChg chg="add mod ord">
          <ac:chgData name="Cecile Robertson" userId="60d9e854ded97a0d" providerId="LiveId" clId="{65D81530-A6A4-40A2-9A62-26A0E2A241CD}" dt="2026-03-19T22:01:43.789" v="250" actId="26606"/>
          <ac:picMkLst>
            <pc:docMk/>
            <pc:sldMk cId="105537584" sldId="258"/>
            <ac:picMk id="7" creationId="{A23A63F9-F9E0-6A9F-BDC5-B3614FD59A43}"/>
          </ac:picMkLst>
        </pc:picChg>
        <pc:picChg chg="add mod">
          <ac:chgData name="Cecile Robertson" userId="60d9e854ded97a0d" providerId="LiveId" clId="{65D81530-A6A4-40A2-9A62-26A0E2A241CD}" dt="2026-03-19T22:01:41.270" v="249" actId="931"/>
          <ac:picMkLst>
            <pc:docMk/>
            <pc:sldMk cId="105537584" sldId="258"/>
            <ac:picMk id="9" creationId="{8AF103EC-49D9-679C-CBFF-39CBC2C74DEE}"/>
          </ac:picMkLst>
        </pc:picChg>
      </pc:sldChg>
      <pc:sldChg chg="addSp modSp new mod setBg">
        <pc:chgData name="Cecile Robertson" userId="60d9e854ded97a0d" providerId="LiveId" clId="{65D81530-A6A4-40A2-9A62-26A0E2A241CD}" dt="2026-03-19T22:01:50.293" v="251" actId="26606"/>
        <pc:sldMkLst>
          <pc:docMk/>
          <pc:sldMk cId="3842390796" sldId="259"/>
        </pc:sldMkLst>
        <pc:spChg chg="mod">
          <ac:chgData name="Cecile Robertson" userId="60d9e854ded97a0d" providerId="LiveId" clId="{65D81530-A6A4-40A2-9A62-26A0E2A241CD}" dt="2026-03-19T22:01:50.293" v="251" actId="26606"/>
          <ac:spMkLst>
            <pc:docMk/>
            <pc:sldMk cId="3842390796" sldId="259"/>
            <ac:spMk id="2" creationId="{4951B529-9C19-09A8-591F-2A57B9EBDA98}"/>
          </ac:spMkLst>
        </pc:spChg>
        <pc:spChg chg="mod">
          <ac:chgData name="Cecile Robertson" userId="60d9e854ded97a0d" providerId="LiveId" clId="{65D81530-A6A4-40A2-9A62-26A0E2A241CD}" dt="2026-03-19T22:01:50.293" v="251" actId="26606"/>
          <ac:spMkLst>
            <pc:docMk/>
            <pc:sldMk cId="3842390796" sldId="259"/>
            <ac:spMk id="3" creationId="{A4C94D53-3F5A-ECC9-8225-8AAEAF2D8679}"/>
          </ac:spMkLst>
        </pc:spChg>
        <pc:spChg chg="add">
          <ac:chgData name="Cecile Robertson" userId="60d9e854ded97a0d" providerId="LiveId" clId="{65D81530-A6A4-40A2-9A62-26A0E2A241CD}" dt="2026-03-19T22:01:50.293" v="251" actId="26606"/>
          <ac:spMkLst>
            <pc:docMk/>
            <pc:sldMk cId="3842390796" sldId="259"/>
            <ac:spMk id="8" creationId="{327D73B4-9F5C-4A64-A179-51B9500CB8B5}"/>
          </ac:spMkLst>
        </pc:spChg>
        <pc:spChg chg="add">
          <ac:chgData name="Cecile Robertson" userId="60d9e854ded97a0d" providerId="LiveId" clId="{65D81530-A6A4-40A2-9A62-26A0E2A241CD}" dt="2026-03-19T22:01:50.293" v="251" actId="26606"/>
          <ac:spMkLst>
            <pc:docMk/>
            <pc:sldMk cId="3842390796" sldId="259"/>
            <ac:spMk id="10" creationId="{C1F06963-6374-4B48-844F-071A9BAAAE02}"/>
          </ac:spMkLst>
        </pc:spChg>
        <pc:spChg chg="add">
          <ac:chgData name="Cecile Robertson" userId="60d9e854ded97a0d" providerId="LiveId" clId="{65D81530-A6A4-40A2-9A62-26A0E2A241CD}" dt="2026-03-19T22:01:50.293" v="251" actId="26606"/>
          <ac:spMkLst>
            <pc:docMk/>
            <pc:sldMk cId="3842390796" sldId="259"/>
            <ac:spMk id="12" creationId="{6CB927A4-E432-4310-9CD5-E89FF5063179}"/>
          </ac:spMkLst>
        </pc:spChg>
        <pc:spChg chg="add">
          <ac:chgData name="Cecile Robertson" userId="60d9e854ded97a0d" providerId="LiveId" clId="{65D81530-A6A4-40A2-9A62-26A0E2A241CD}" dt="2026-03-19T22:01:50.293" v="251" actId="26606"/>
          <ac:spMkLst>
            <pc:docMk/>
            <pc:sldMk cId="3842390796" sldId="259"/>
            <ac:spMk id="14" creationId="{1453BF6C-B012-48B7-B4E8-6D7AC7C27D02}"/>
          </ac:spMkLst>
        </pc:spChg>
        <pc:spChg chg="add">
          <ac:chgData name="Cecile Robertson" userId="60d9e854ded97a0d" providerId="LiveId" clId="{65D81530-A6A4-40A2-9A62-26A0E2A241CD}" dt="2026-03-19T22:01:50.293" v="251" actId="26606"/>
          <ac:spMkLst>
            <pc:docMk/>
            <pc:sldMk cId="3842390796" sldId="259"/>
            <ac:spMk id="16" creationId="{E3020543-B24B-4EC4-8FFC-8DD88EEA91A8}"/>
          </ac:spMkLst>
        </pc:spChg>
        <pc:cxnChg chg="add">
          <ac:chgData name="Cecile Robertson" userId="60d9e854ded97a0d" providerId="LiveId" clId="{65D81530-A6A4-40A2-9A62-26A0E2A241CD}" dt="2026-03-19T22:01:50.293" v="251" actId="26606"/>
          <ac:cxnSpMkLst>
            <pc:docMk/>
            <pc:sldMk cId="3842390796" sldId="259"/>
            <ac:cxnSpMk id="18" creationId="{C49DA8F6-BCC1-4447-B54C-57856834B94B}"/>
          </ac:cxnSpMkLst>
        </pc:cxnChg>
      </pc:sldChg>
      <pc:sldChg chg="addSp modSp new mod ord setBg">
        <pc:chgData name="Cecile Robertson" userId="60d9e854ded97a0d" providerId="LiveId" clId="{65D81530-A6A4-40A2-9A62-26A0E2A241CD}" dt="2026-03-19T22:22:04.359" v="990" actId="1076"/>
        <pc:sldMkLst>
          <pc:docMk/>
          <pc:sldMk cId="2537573689" sldId="260"/>
        </pc:sldMkLst>
        <pc:spChg chg="mod">
          <ac:chgData name="Cecile Robertson" userId="60d9e854ded97a0d" providerId="LiveId" clId="{65D81530-A6A4-40A2-9A62-26A0E2A241CD}" dt="2026-03-19T22:09:29.805" v="727" actId="122"/>
          <ac:spMkLst>
            <pc:docMk/>
            <pc:sldMk cId="2537573689" sldId="260"/>
            <ac:spMk id="2" creationId="{02392AD3-4BA5-8438-3CEA-15CF81F55305}"/>
          </ac:spMkLst>
        </pc:spChg>
        <pc:spChg chg="mod">
          <ac:chgData name="Cecile Robertson" userId="60d9e854ded97a0d" providerId="LiveId" clId="{65D81530-A6A4-40A2-9A62-26A0E2A241CD}" dt="2026-03-19T22:22:02.104" v="989" actId="14100"/>
          <ac:spMkLst>
            <pc:docMk/>
            <pc:sldMk cId="2537573689" sldId="260"/>
            <ac:spMk id="3" creationId="{55278F22-20E6-14C1-964A-FFA90FBB88D0}"/>
          </ac:spMkLst>
        </pc:spChg>
        <pc:spChg chg="add">
          <ac:chgData name="Cecile Robertson" userId="60d9e854ded97a0d" providerId="LiveId" clId="{65D81530-A6A4-40A2-9A62-26A0E2A241CD}" dt="2026-03-19T22:09:06.233" v="725" actId="26606"/>
          <ac:spMkLst>
            <pc:docMk/>
            <pc:sldMk cId="2537573689" sldId="260"/>
            <ac:spMk id="10" creationId="{1CD81A2A-6ED4-4EF4-A14C-912D31E14800}"/>
          </ac:spMkLst>
        </pc:spChg>
        <pc:spChg chg="add">
          <ac:chgData name="Cecile Robertson" userId="60d9e854ded97a0d" providerId="LiveId" clId="{65D81530-A6A4-40A2-9A62-26A0E2A241CD}" dt="2026-03-19T22:09:06.233" v="725" actId="26606"/>
          <ac:spMkLst>
            <pc:docMk/>
            <pc:sldMk cId="2537573689" sldId="260"/>
            <ac:spMk id="12" creationId="{1661932C-CA15-4E17-B115-FAE7CBEE4789}"/>
          </ac:spMkLst>
        </pc:spChg>
        <pc:spChg chg="add">
          <ac:chgData name="Cecile Robertson" userId="60d9e854ded97a0d" providerId="LiveId" clId="{65D81530-A6A4-40A2-9A62-26A0E2A241CD}" dt="2026-03-19T22:09:06.233" v="725" actId="26606"/>
          <ac:spMkLst>
            <pc:docMk/>
            <pc:sldMk cId="2537573689" sldId="260"/>
            <ac:spMk id="14" creationId="{8590ADD5-9383-4D3D-9047-3DA2593CCB5D}"/>
          </ac:spMkLst>
        </pc:spChg>
        <pc:spChg chg="add">
          <ac:chgData name="Cecile Robertson" userId="60d9e854ded97a0d" providerId="LiveId" clId="{65D81530-A6A4-40A2-9A62-26A0E2A241CD}" dt="2026-03-19T22:09:06.233" v="725" actId="26606"/>
          <ac:spMkLst>
            <pc:docMk/>
            <pc:sldMk cId="2537573689" sldId="260"/>
            <ac:spMk id="16" creationId="{DABE3E45-88CF-45D8-8D40-C773324D93F6}"/>
          </ac:spMkLst>
        </pc:spChg>
        <pc:spChg chg="add">
          <ac:chgData name="Cecile Robertson" userId="60d9e854ded97a0d" providerId="LiveId" clId="{65D81530-A6A4-40A2-9A62-26A0E2A241CD}" dt="2026-03-19T22:09:06.233" v="725" actId="26606"/>
          <ac:spMkLst>
            <pc:docMk/>
            <pc:sldMk cId="2537573689" sldId="260"/>
            <ac:spMk id="20" creationId="{B91ECDA9-56DC-4270-8F33-01C5637B8CEB}"/>
          </ac:spMkLst>
        </pc:spChg>
        <pc:spChg chg="add">
          <ac:chgData name="Cecile Robertson" userId="60d9e854ded97a0d" providerId="LiveId" clId="{65D81530-A6A4-40A2-9A62-26A0E2A241CD}" dt="2026-03-19T22:09:06.233" v="725" actId="26606"/>
          <ac:spMkLst>
            <pc:docMk/>
            <pc:sldMk cId="2537573689" sldId="260"/>
            <ac:spMk id="22" creationId="{75F47824-961D-465D-84F9-EAE11BC6173B}"/>
          </ac:spMkLst>
        </pc:spChg>
        <pc:spChg chg="add">
          <ac:chgData name="Cecile Robertson" userId="60d9e854ded97a0d" providerId="LiveId" clId="{65D81530-A6A4-40A2-9A62-26A0E2A241CD}" dt="2026-03-19T22:09:06.233" v="725" actId="26606"/>
          <ac:spMkLst>
            <pc:docMk/>
            <pc:sldMk cId="2537573689" sldId="260"/>
            <ac:spMk id="24" creationId="{FEC9DA3E-C1D7-472D-B7C0-F71AE41FBA23}"/>
          </ac:spMkLst>
        </pc:spChg>
        <pc:picChg chg="add mod">
          <ac:chgData name="Cecile Robertson" userId="60d9e854ded97a0d" providerId="LiveId" clId="{65D81530-A6A4-40A2-9A62-26A0E2A241CD}" dt="2026-03-19T22:22:04.359" v="990" actId="1076"/>
          <ac:picMkLst>
            <pc:docMk/>
            <pc:sldMk cId="2537573689" sldId="260"/>
            <ac:picMk id="5" creationId="{5BBCFEC3-94E9-DE74-5E20-6851C401E64D}"/>
          </ac:picMkLst>
        </pc:picChg>
      </pc:sldChg>
      <pc:sldChg chg="addSp modSp new mod setBg">
        <pc:chgData name="Cecile Robertson" userId="60d9e854ded97a0d" providerId="LiveId" clId="{65D81530-A6A4-40A2-9A62-26A0E2A241CD}" dt="2026-03-19T22:22:32.495" v="995" actId="255"/>
        <pc:sldMkLst>
          <pc:docMk/>
          <pc:sldMk cId="1000287344" sldId="261"/>
        </pc:sldMkLst>
        <pc:spChg chg="mod">
          <ac:chgData name="Cecile Robertson" userId="60d9e854ded97a0d" providerId="LiveId" clId="{65D81530-A6A4-40A2-9A62-26A0E2A241CD}" dt="2026-03-19T22:19:18.708" v="902" actId="122"/>
          <ac:spMkLst>
            <pc:docMk/>
            <pc:sldMk cId="1000287344" sldId="261"/>
            <ac:spMk id="2" creationId="{A35D4152-9F75-CA7F-E021-CDC6EE954E1C}"/>
          </ac:spMkLst>
        </pc:spChg>
        <pc:spChg chg="mod">
          <ac:chgData name="Cecile Robertson" userId="60d9e854ded97a0d" providerId="LiveId" clId="{65D81530-A6A4-40A2-9A62-26A0E2A241CD}" dt="2026-03-19T22:22:32.495" v="995" actId="255"/>
          <ac:spMkLst>
            <pc:docMk/>
            <pc:sldMk cId="1000287344" sldId="261"/>
            <ac:spMk id="3" creationId="{0873FD56-BE48-A22D-F7D3-2F482B055E2F}"/>
          </ac:spMkLst>
        </pc:spChg>
        <pc:spChg chg="add">
          <ac:chgData name="Cecile Robertson" userId="60d9e854ded97a0d" providerId="LiveId" clId="{65D81530-A6A4-40A2-9A62-26A0E2A241CD}" dt="2026-03-19T22:19:01.064" v="896" actId="26606"/>
          <ac:spMkLst>
            <pc:docMk/>
            <pc:sldMk cId="1000287344" sldId="261"/>
            <ac:spMk id="10" creationId="{1CD81A2A-6ED4-4EF4-A14C-912D31E14800}"/>
          </ac:spMkLst>
        </pc:spChg>
        <pc:spChg chg="add">
          <ac:chgData name="Cecile Robertson" userId="60d9e854ded97a0d" providerId="LiveId" clId="{65D81530-A6A4-40A2-9A62-26A0E2A241CD}" dt="2026-03-19T22:19:01.064" v="896" actId="26606"/>
          <ac:spMkLst>
            <pc:docMk/>
            <pc:sldMk cId="1000287344" sldId="261"/>
            <ac:spMk id="12" creationId="{1661932C-CA15-4E17-B115-FAE7CBEE4789}"/>
          </ac:spMkLst>
        </pc:spChg>
        <pc:spChg chg="add">
          <ac:chgData name="Cecile Robertson" userId="60d9e854ded97a0d" providerId="LiveId" clId="{65D81530-A6A4-40A2-9A62-26A0E2A241CD}" dt="2026-03-19T22:19:01.064" v="896" actId="26606"/>
          <ac:spMkLst>
            <pc:docMk/>
            <pc:sldMk cId="1000287344" sldId="261"/>
            <ac:spMk id="14" creationId="{8590ADD5-9383-4D3D-9047-3DA2593CCB5D}"/>
          </ac:spMkLst>
        </pc:spChg>
        <pc:spChg chg="add">
          <ac:chgData name="Cecile Robertson" userId="60d9e854ded97a0d" providerId="LiveId" clId="{65D81530-A6A4-40A2-9A62-26A0E2A241CD}" dt="2026-03-19T22:19:01.064" v="896" actId="26606"/>
          <ac:spMkLst>
            <pc:docMk/>
            <pc:sldMk cId="1000287344" sldId="261"/>
            <ac:spMk id="16" creationId="{DABE3E45-88CF-45D8-8D40-C773324D93F6}"/>
          </ac:spMkLst>
        </pc:spChg>
        <pc:spChg chg="add">
          <ac:chgData name="Cecile Robertson" userId="60d9e854ded97a0d" providerId="LiveId" clId="{65D81530-A6A4-40A2-9A62-26A0E2A241CD}" dt="2026-03-19T22:19:01.064" v="896" actId="26606"/>
          <ac:spMkLst>
            <pc:docMk/>
            <pc:sldMk cId="1000287344" sldId="261"/>
            <ac:spMk id="20" creationId="{B91ECDA9-56DC-4270-8F33-01C5637B8CEB}"/>
          </ac:spMkLst>
        </pc:spChg>
        <pc:spChg chg="add">
          <ac:chgData name="Cecile Robertson" userId="60d9e854ded97a0d" providerId="LiveId" clId="{65D81530-A6A4-40A2-9A62-26A0E2A241CD}" dt="2026-03-19T22:19:01.064" v="896" actId="26606"/>
          <ac:spMkLst>
            <pc:docMk/>
            <pc:sldMk cId="1000287344" sldId="261"/>
            <ac:spMk id="22" creationId="{75F47824-961D-465D-84F9-EAE11BC6173B}"/>
          </ac:spMkLst>
        </pc:spChg>
        <pc:spChg chg="add">
          <ac:chgData name="Cecile Robertson" userId="60d9e854ded97a0d" providerId="LiveId" clId="{65D81530-A6A4-40A2-9A62-26A0E2A241CD}" dt="2026-03-19T22:19:01.064" v="896" actId="26606"/>
          <ac:spMkLst>
            <pc:docMk/>
            <pc:sldMk cId="1000287344" sldId="261"/>
            <ac:spMk id="24" creationId="{FEC9DA3E-C1D7-472D-B7C0-F71AE41FBA23}"/>
          </ac:spMkLst>
        </pc:spChg>
        <pc:picChg chg="add mod">
          <ac:chgData name="Cecile Robertson" userId="60d9e854ded97a0d" providerId="LiveId" clId="{65D81530-A6A4-40A2-9A62-26A0E2A241CD}" dt="2026-03-19T22:19:01.064" v="896" actId="26606"/>
          <ac:picMkLst>
            <pc:docMk/>
            <pc:sldMk cId="1000287344" sldId="261"/>
            <ac:picMk id="5" creationId="{9C47D02C-B662-CC5F-D4D2-0CCE4FEE49D1}"/>
          </ac:picMkLst>
        </pc:picChg>
      </pc:sldChg>
      <pc:sldChg chg="addSp modSp new mod setBg">
        <pc:chgData name="Cecile Robertson" userId="60d9e854ded97a0d" providerId="LiveId" clId="{65D81530-A6A4-40A2-9A62-26A0E2A241CD}" dt="2026-03-19T22:22:13.823" v="992" actId="14100"/>
        <pc:sldMkLst>
          <pc:docMk/>
          <pc:sldMk cId="3595538209" sldId="262"/>
        </pc:sldMkLst>
        <pc:spChg chg="mod">
          <ac:chgData name="Cecile Robertson" userId="60d9e854ded97a0d" providerId="LiveId" clId="{65D81530-A6A4-40A2-9A62-26A0E2A241CD}" dt="2026-03-19T22:10:30.927" v="737" actId="26606"/>
          <ac:spMkLst>
            <pc:docMk/>
            <pc:sldMk cId="3595538209" sldId="262"/>
            <ac:spMk id="2" creationId="{AB9AEE85-B4EA-6A51-EC0B-3FB05A3FCBDC}"/>
          </ac:spMkLst>
        </pc:spChg>
        <pc:spChg chg="mod ord">
          <ac:chgData name="Cecile Robertson" userId="60d9e854ded97a0d" providerId="LiveId" clId="{65D81530-A6A4-40A2-9A62-26A0E2A241CD}" dt="2026-03-19T22:22:13.823" v="992" actId="14100"/>
          <ac:spMkLst>
            <pc:docMk/>
            <pc:sldMk cId="3595538209" sldId="262"/>
            <ac:spMk id="3" creationId="{1C6A3A52-594F-AF43-B32E-CFB3EDDE6800}"/>
          </ac:spMkLst>
        </pc:spChg>
        <pc:spChg chg="add">
          <ac:chgData name="Cecile Robertson" userId="60d9e854ded97a0d" providerId="LiveId" clId="{65D81530-A6A4-40A2-9A62-26A0E2A241CD}" dt="2026-03-19T22:10:30.927" v="737" actId="26606"/>
          <ac:spMkLst>
            <pc:docMk/>
            <pc:sldMk cId="3595538209" sldId="262"/>
            <ac:spMk id="10" creationId="{637B2035-1FCB-439A-B421-095E136C7E07}"/>
          </ac:spMkLst>
        </pc:spChg>
        <pc:spChg chg="add">
          <ac:chgData name="Cecile Robertson" userId="60d9e854ded97a0d" providerId="LiveId" clId="{65D81530-A6A4-40A2-9A62-26A0E2A241CD}" dt="2026-03-19T22:10:30.927" v="737" actId="26606"/>
          <ac:spMkLst>
            <pc:docMk/>
            <pc:sldMk cId="3595538209" sldId="262"/>
            <ac:spMk id="12" creationId="{B39A1F5A-E57E-4178-8F57-A18DC747E5E1}"/>
          </ac:spMkLst>
        </pc:spChg>
        <pc:spChg chg="add">
          <ac:chgData name="Cecile Robertson" userId="60d9e854ded97a0d" providerId="LiveId" clId="{65D81530-A6A4-40A2-9A62-26A0E2A241CD}" dt="2026-03-19T22:10:30.927" v="737" actId="26606"/>
          <ac:spMkLst>
            <pc:docMk/>
            <pc:sldMk cId="3595538209" sldId="262"/>
            <ac:spMk id="14" creationId="{CF93DC6C-1BFD-4414-BF23-471C8831CA04}"/>
          </ac:spMkLst>
        </pc:spChg>
        <pc:spChg chg="add">
          <ac:chgData name="Cecile Robertson" userId="60d9e854ded97a0d" providerId="LiveId" clId="{65D81530-A6A4-40A2-9A62-26A0E2A241CD}" dt="2026-03-19T22:10:30.927" v="737" actId="26606"/>
          <ac:spMkLst>
            <pc:docMk/>
            <pc:sldMk cId="3595538209" sldId="262"/>
            <ac:spMk id="16" creationId="{001928A5-13A8-4372-8A77-BCAAE5553E6F}"/>
          </ac:spMkLst>
        </pc:spChg>
        <pc:picChg chg="add mod">
          <ac:chgData name="Cecile Robertson" userId="60d9e854ded97a0d" providerId="LiveId" clId="{65D81530-A6A4-40A2-9A62-26A0E2A241CD}" dt="2026-03-19T22:10:30.927" v="737" actId="26606"/>
          <ac:picMkLst>
            <pc:docMk/>
            <pc:sldMk cId="3595538209" sldId="262"/>
            <ac:picMk id="5" creationId="{97B43B16-DDDB-FE85-A51B-DE3114117588}"/>
          </ac:picMkLst>
        </pc:picChg>
      </pc:sldChg>
      <pc:sldChg chg="addSp modSp new mod setBg">
        <pc:chgData name="Cecile Robertson" userId="60d9e854ded97a0d" providerId="LiveId" clId="{65D81530-A6A4-40A2-9A62-26A0E2A241CD}" dt="2026-03-19T22:21:26.296" v="978" actId="255"/>
        <pc:sldMkLst>
          <pc:docMk/>
          <pc:sldMk cId="1421444690" sldId="263"/>
        </pc:sldMkLst>
        <pc:spChg chg="mod">
          <ac:chgData name="Cecile Robertson" userId="60d9e854ded97a0d" providerId="LiveId" clId="{65D81530-A6A4-40A2-9A62-26A0E2A241CD}" dt="2026-03-19T22:21:18.239" v="976" actId="26606"/>
          <ac:spMkLst>
            <pc:docMk/>
            <pc:sldMk cId="1421444690" sldId="263"/>
            <ac:spMk id="2" creationId="{793FDC6B-D440-947D-03C4-AEB2FC85F0C0}"/>
          </ac:spMkLst>
        </pc:spChg>
        <pc:spChg chg="mod ord">
          <ac:chgData name="Cecile Robertson" userId="60d9e854ded97a0d" providerId="LiveId" clId="{65D81530-A6A4-40A2-9A62-26A0E2A241CD}" dt="2026-03-19T22:21:26.296" v="978" actId="255"/>
          <ac:spMkLst>
            <pc:docMk/>
            <pc:sldMk cId="1421444690" sldId="263"/>
            <ac:spMk id="3" creationId="{C3FB5556-294A-9BF0-315B-E271CC21DC7C}"/>
          </ac:spMkLst>
        </pc:spChg>
        <pc:spChg chg="add">
          <ac:chgData name="Cecile Robertson" userId="60d9e854ded97a0d" providerId="LiveId" clId="{65D81530-A6A4-40A2-9A62-26A0E2A241CD}" dt="2026-03-19T22:21:18.239" v="976" actId="26606"/>
          <ac:spMkLst>
            <pc:docMk/>
            <pc:sldMk cId="1421444690" sldId="263"/>
            <ac:spMk id="10" creationId="{2EB492CD-616E-47F8-933B-5E2D952A0593}"/>
          </ac:spMkLst>
        </pc:spChg>
        <pc:spChg chg="add">
          <ac:chgData name="Cecile Robertson" userId="60d9e854ded97a0d" providerId="LiveId" clId="{65D81530-A6A4-40A2-9A62-26A0E2A241CD}" dt="2026-03-19T22:21:18.239" v="976" actId="26606"/>
          <ac:spMkLst>
            <pc:docMk/>
            <pc:sldMk cId="1421444690" sldId="263"/>
            <ac:spMk id="12" creationId="{59383CF9-23B5-4335-9B21-1791C4CF1C75}"/>
          </ac:spMkLst>
        </pc:spChg>
        <pc:spChg chg="add">
          <ac:chgData name="Cecile Robertson" userId="60d9e854ded97a0d" providerId="LiveId" clId="{65D81530-A6A4-40A2-9A62-26A0E2A241CD}" dt="2026-03-19T22:21:18.239" v="976" actId="26606"/>
          <ac:spMkLst>
            <pc:docMk/>
            <pc:sldMk cId="1421444690" sldId="263"/>
            <ac:spMk id="14" creationId="{0007FE00-9498-4706-B255-6437B0252C02}"/>
          </ac:spMkLst>
        </pc:spChg>
        <pc:picChg chg="add mod">
          <ac:chgData name="Cecile Robertson" userId="60d9e854ded97a0d" providerId="LiveId" clId="{65D81530-A6A4-40A2-9A62-26A0E2A241CD}" dt="2026-03-19T22:21:18.239" v="976" actId="26606"/>
          <ac:picMkLst>
            <pc:docMk/>
            <pc:sldMk cId="1421444690" sldId="263"/>
            <ac:picMk id="5" creationId="{F8D1BEC9-8AB3-0DA5-13B1-C8C0A37B7F78}"/>
          </ac:picMkLst>
        </pc:picChg>
      </pc:sldChg>
      <pc:sldChg chg="addSp modSp new mod setBg">
        <pc:chgData name="Cecile Robertson" userId="60d9e854ded97a0d" providerId="LiveId" clId="{65D81530-A6A4-40A2-9A62-26A0E2A241CD}" dt="2026-03-19T22:32:43.432" v="1163" actId="14100"/>
        <pc:sldMkLst>
          <pc:docMk/>
          <pc:sldMk cId="3832437496" sldId="264"/>
        </pc:sldMkLst>
        <pc:spChg chg="mod">
          <ac:chgData name="Cecile Robertson" userId="60d9e854ded97a0d" providerId="LiveId" clId="{65D81530-A6A4-40A2-9A62-26A0E2A241CD}" dt="2026-03-19T22:32:24.674" v="1157" actId="26606"/>
          <ac:spMkLst>
            <pc:docMk/>
            <pc:sldMk cId="3832437496" sldId="264"/>
            <ac:spMk id="2" creationId="{33B56A90-D510-C56F-B505-EA724A5191AD}"/>
          </ac:spMkLst>
        </pc:spChg>
        <pc:spChg chg="mod ord">
          <ac:chgData name="Cecile Robertson" userId="60d9e854ded97a0d" providerId="LiveId" clId="{65D81530-A6A4-40A2-9A62-26A0E2A241CD}" dt="2026-03-19T22:32:43.432" v="1163" actId="14100"/>
          <ac:spMkLst>
            <pc:docMk/>
            <pc:sldMk cId="3832437496" sldId="264"/>
            <ac:spMk id="3" creationId="{2298A5A2-2AEB-1B80-BD0E-FDDF8B9713A7}"/>
          </ac:spMkLst>
        </pc:spChg>
        <pc:spChg chg="add">
          <ac:chgData name="Cecile Robertson" userId="60d9e854ded97a0d" providerId="LiveId" clId="{65D81530-A6A4-40A2-9A62-26A0E2A241CD}" dt="2026-03-19T22:32:24.674" v="1157" actId="26606"/>
          <ac:spMkLst>
            <pc:docMk/>
            <pc:sldMk cId="3832437496" sldId="264"/>
            <ac:spMk id="10" creationId="{637B2035-1FCB-439A-B421-095E136C7E07}"/>
          </ac:spMkLst>
        </pc:spChg>
        <pc:spChg chg="add">
          <ac:chgData name="Cecile Robertson" userId="60d9e854ded97a0d" providerId="LiveId" clId="{65D81530-A6A4-40A2-9A62-26A0E2A241CD}" dt="2026-03-19T22:32:24.674" v="1157" actId="26606"/>
          <ac:spMkLst>
            <pc:docMk/>
            <pc:sldMk cId="3832437496" sldId="264"/>
            <ac:spMk id="12" creationId="{B39A1F5A-E57E-4178-8F57-A18DC747E5E1}"/>
          </ac:spMkLst>
        </pc:spChg>
        <pc:spChg chg="add">
          <ac:chgData name="Cecile Robertson" userId="60d9e854ded97a0d" providerId="LiveId" clId="{65D81530-A6A4-40A2-9A62-26A0E2A241CD}" dt="2026-03-19T22:32:24.674" v="1157" actId="26606"/>
          <ac:spMkLst>
            <pc:docMk/>
            <pc:sldMk cId="3832437496" sldId="264"/>
            <ac:spMk id="14" creationId="{CF93DC6C-1BFD-4414-BF23-471C8831CA04}"/>
          </ac:spMkLst>
        </pc:spChg>
        <pc:spChg chg="add">
          <ac:chgData name="Cecile Robertson" userId="60d9e854ded97a0d" providerId="LiveId" clId="{65D81530-A6A4-40A2-9A62-26A0E2A241CD}" dt="2026-03-19T22:32:24.674" v="1157" actId="26606"/>
          <ac:spMkLst>
            <pc:docMk/>
            <pc:sldMk cId="3832437496" sldId="264"/>
            <ac:spMk id="16" creationId="{001928A5-13A8-4372-8A77-BCAAE5553E6F}"/>
          </ac:spMkLst>
        </pc:spChg>
        <pc:picChg chg="add mod">
          <ac:chgData name="Cecile Robertson" userId="60d9e854ded97a0d" providerId="LiveId" clId="{65D81530-A6A4-40A2-9A62-26A0E2A241CD}" dt="2026-03-19T22:32:24.674" v="1157" actId="26606"/>
          <ac:picMkLst>
            <pc:docMk/>
            <pc:sldMk cId="3832437496" sldId="264"/>
            <ac:picMk id="5" creationId="{C0B4201F-C2CA-6A2E-97B8-1A080233BD50}"/>
          </ac:picMkLst>
        </pc:picChg>
      </pc:sldChg>
      <pc:sldChg chg="addSp modSp new mod setBg">
        <pc:chgData name="Cecile Robertson" userId="60d9e854ded97a0d" providerId="LiveId" clId="{65D81530-A6A4-40A2-9A62-26A0E2A241CD}" dt="2026-03-19T22:36:04.127" v="1228" actId="27636"/>
        <pc:sldMkLst>
          <pc:docMk/>
          <pc:sldMk cId="2381475052" sldId="265"/>
        </pc:sldMkLst>
        <pc:spChg chg="mod">
          <ac:chgData name="Cecile Robertson" userId="60d9e854ded97a0d" providerId="LiveId" clId="{65D81530-A6A4-40A2-9A62-26A0E2A241CD}" dt="2026-03-19T22:35:34.032" v="1217" actId="26606"/>
          <ac:spMkLst>
            <pc:docMk/>
            <pc:sldMk cId="2381475052" sldId="265"/>
            <ac:spMk id="2" creationId="{6CB298D2-0564-DC8A-37E6-2E884F863D25}"/>
          </ac:spMkLst>
        </pc:spChg>
        <pc:spChg chg="mod">
          <ac:chgData name="Cecile Robertson" userId="60d9e854ded97a0d" providerId="LiveId" clId="{65D81530-A6A4-40A2-9A62-26A0E2A241CD}" dt="2026-03-19T22:36:04.127" v="1228" actId="27636"/>
          <ac:spMkLst>
            <pc:docMk/>
            <pc:sldMk cId="2381475052" sldId="265"/>
            <ac:spMk id="3" creationId="{14CCE585-6959-D13E-039D-C4D3DA1723EB}"/>
          </ac:spMkLst>
        </pc:spChg>
        <pc:spChg chg="add">
          <ac:chgData name="Cecile Robertson" userId="60d9e854ded97a0d" providerId="LiveId" clId="{65D81530-A6A4-40A2-9A62-26A0E2A241CD}" dt="2026-03-19T22:35:34.032" v="1217" actId="26606"/>
          <ac:spMkLst>
            <pc:docMk/>
            <pc:sldMk cId="2381475052" sldId="265"/>
            <ac:spMk id="12" creationId="{B712E947-0734-45F9-9C4F-41114EC3A33E}"/>
          </ac:spMkLst>
        </pc:spChg>
        <pc:spChg chg="add">
          <ac:chgData name="Cecile Robertson" userId="60d9e854ded97a0d" providerId="LiveId" clId="{65D81530-A6A4-40A2-9A62-26A0E2A241CD}" dt="2026-03-19T22:35:34.032" v="1217" actId="26606"/>
          <ac:spMkLst>
            <pc:docMk/>
            <pc:sldMk cId="2381475052" sldId="265"/>
            <ac:spMk id="14" creationId="{4C6B5652-C661-4C58-B937-F0F490F7FCB2}"/>
          </ac:spMkLst>
        </pc:spChg>
        <pc:spChg chg="add">
          <ac:chgData name="Cecile Robertson" userId="60d9e854ded97a0d" providerId="LiveId" clId="{65D81530-A6A4-40A2-9A62-26A0E2A241CD}" dt="2026-03-19T22:35:34.032" v="1217" actId="26606"/>
          <ac:spMkLst>
            <pc:docMk/>
            <pc:sldMk cId="2381475052" sldId="265"/>
            <ac:spMk id="16" creationId="{0B936867-6407-43FB-9DE6-1B0879D0CB31}"/>
          </ac:spMkLst>
        </pc:spChg>
        <pc:spChg chg="add">
          <ac:chgData name="Cecile Robertson" userId="60d9e854ded97a0d" providerId="LiveId" clId="{65D81530-A6A4-40A2-9A62-26A0E2A241CD}" dt="2026-03-19T22:35:34.032" v="1217" actId="26606"/>
          <ac:spMkLst>
            <pc:docMk/>
            <pc:sldMk cId="2381475052" sldId="265"/>
            <ac:spMk id="18" creationId="{ACD0B258-678B-4A8C-894F-848AF24A1922}"/>
          </ac:spMkLst>
        </pc:spChg>
        <pc:spChg chg="add">
          <ac:chgData name="Cecile Robertson" userId="60d9e854ded97a0d" providerId="LiveId" clId="{65D81530-A6A4-40A2-9A62-26A0E2A241CD}" dt="2026-03-19T22:35:34.032" v="1217" actId="26606"/>
          <ac:spMkLst>
            <pc:docMk/>
            <pc:sldMk cId="2381475052" sldId="265"/>
            <ac:spMk id="20" creationId="{C8D58395-74AF-401A-AF2F-76B6FCF71DFE}"/>
          </ac:spMkLst>
        </pc:spChg>
        <pc:spChg chg="add">
          <ac:chgData name="Cecile Robertson" userId="60d9e854ded97a0d" providerId="LiveId" clId="{65D81530-A6A4-40A2-9A62-26A0E2A241CD}" dt="2026-03-19T22:35:34.032" v="1217" actId="26606"/>
          <ac:spMkLst>
            <pc:docMk/>
            <pc:sldMk cId="2381475052" sldId="265"/>
            <ac:spMk id="22" creationId="{2F003F3F-F118-41D2-AA3F-74DB0D1970BB}"/>
          </ac:spMkLst>
        </pc:spChg>
        <pc:picChg chg="add mod ord">
          <ac:chgData name="Cecile Robertson" userId="60d9e854ded97a0d" providerId="LiveId" clId="{65D81530-A6A4-40A2-9A62-26A0E2A241CD}" dt="2026-03-19T22:36:01.474" v="1226" actId="14100"/>
          <ac:picMkLst>
            <pc:docMk/>
            <pc:sldMk cId="2381475052" sldId="265"/>
            <ac:picMk id="5" creationId="{9E23A140-5285-2E9D-3D74-5EE29198E08A}"/>
          </ac:picMkLst>
        </pc:picChg>
        <pc:picChg chg="add mod">
          <ac:chgData name="Cecile Robertson" userId="60d9e854ded97a0d" providerId="LiveId" clId="{65D81530-A6A4-40A2-9A62-26A0E2A241CD}" dt="2026-03-19T22:35:55.497" v="1225" actId="1076"/>
          <ac:picMkLst>
            <pc:docMk/>
            <pc:sldMk cId="2381475052" sldId="265"/>
            <ac:picMk id="7" creationId="{6566AE1F-FC16-3768-6BD2-A1853E70C27A}"/>
          </ac:picMkLst>
        </pc:picChg>
      </pc:sldChg>
      <pc:sldChg chg="addSp modSp new mod setBg">
        <pc:chgData name="Cecile Robertson" userId="60d9e854ded97a0d" providerId="LiveId" clId="{65D81530-A6A4-40A2-9A62-26A0E2A241CD}" dt="2026-03-19T22:38:36.811" v="1306" actId="14100"/>
        <pc:sldMkLst>
          <pc:docMk/>
          <pc:sldMk cId="3348000989" sldId="266"/>
        </pc:sldMkLst>
        <pc:spChg chg="mod">
          <ac:chgData name="Cecile Robertson" userId="60d9e854ded97a0d" providerId="LiveId" clId="{65D81530-A6A4-40A2-9A62-26A0E2A241CD}" dt="2026-03-19T22:38:31.613" v="1304" actId="26606"/>
          <ac:spMkLst>
            <pc:docMk/>
            <pc:sldMk cId="3348000989" sldId="266"/>
            <ac:spMk id="2" creationId="{E6508CE5-DBA9-A80C-BC1C-63C12CA098BB}"/>
          </ac:spMkLst>
        </pc:spChg>
        <pc:spChg chg="mod">
          <ac:chgData name="Cecile Robertson" userId="60d9e854ded97a0d" providerId="LiveId" clId="{65D81530-A6A4-40A2-9A62-26A0E2A241CD}" dt="2026-03-19T22:38:36.811" v="1306" actId="14100"/>
          <ac:spMkLst>
            <pc:docMk/>
            <pc:sldMk cId="3348000989" sldId="266"/>
            <ac:spMk id="3" creationId="{2139F582-400C-402E-AEE0-0E570600F28D}"/>
          </ac:spMkLst>
        </pc:spChg>
        <pc:spChg chg="add">
          <ac:chgData name="Cecile Robertson" userId="60d9e854ded97a0d" providerId="LiveId" clId="{65D81530-A6A4-40A2-9A62-26A0E2A241CD}" dt="2026-03-19T22:38:31.613" v="1304" actId="26606"/>
          <ac:spMkLst>
            <pc:docMk/>
            <pc:sldMk cId="3348000989" sldId="266"/>
            <ac:spMk id="8" creationId="{327D73B4-9F5C-4A64-A179-51B9500CB8B5}"/>
          </ac:spMkLst>
        </pc:spChg>
        <pc:spChg chg="add">
          <ac:chgData name="Cecile Robertson" userId="60d9e854ded97a0d" providerId="LiveId" clId="{65D81530-A6A4-40A2-9A62-26A0E2A241CD}" dt="2026-03-19T22:38:31.613" v="1304" actId="26606"/>
          <ac:spMkLst>
            <pc:docMk/>
            <pc:sldMk cId="3348000989" sldId="266"/>
            <ac:spMk id="10" creationId="{C1F06963-6374-4B48-844F-071A9BAAAE02}"/>
          </ac:spMkLst>
        </pc:spChg>
        <pc:spChg chg="add">
          <ac:chgData name="Cecile Robertson" userId="60d9e854ded97a0d" providerId="LiveId" clId="{65D81530-A6A4-40A2-9A62-26A0E2A241CD}" dt="2026-03-19T22:38:31.613" v="1304" actId="26606"/>
          <ac:spMkLst>
            <pc:docMk/>
            <pc:sldMk cId="3348000989" sldId="266"/>
            <ac:spMk id="12" creationId="{6CB927A4-E432-4310-9CD5-E89FF5063179}"/>
          </ac:spMkLst>
        </pc:spChg>
        <pc:spChg chg="add">
          <ac:chgData name="Cecile Robertson" userId="60d9e854ded97a0d" providerId="LiveId" clId="{65D81530-A6A4-40A2-9A62-26A0E2A241CD}" dt="2026-03-19T22:38:31.613" v="1304" actId="26606"/>
          <ac:spMkLst>
            <pc:docMk/>
            <pc:sldMk cId="3348000989" sldId="266"/>
            <ac:spMk id="14" creationId="{1453BF6C-B012-48B7-B4E8-6D7AC7C27D02}"/>
          </ac:spMkLst>
        </pc:spChg>
        <pc:spChg chg="add">
          <ac:chgData name="Cecile Robertson" userId="60d9e854ded97a0d" providerId="LiveId" clId="{65D81530-A6A4-40A2-9A62-26A0E2A241CD}" dt="2026-03-19T22:38:31.613" v="1304" actId="26606"/>
          <ac:spMkLst>
            <pc:docMk/>
            <pc:sldMk cId="3348000989" sldId="266"/>
            <ac:spMk id="16" creationId="{E3020543-B24B-4EC4-8FFC-8DD88EEA91A8}"/>
          </ac:spMkLst>
        </pc:spChg>
        <pc:cxnChg chg="add">
          <ac:chgData name="Cecile Robertson" userId="60d9e854ded97a0d" providerId="LiveId" clId="{65D81530-A6A4-40A2-9A62-26A0E2A241CD}" dt="2026-03-19T22:38:31.613" v="1304" actId="26606"/>
          <ac:cxnSpMkLst>
            <pc:docMk/>
            <pc:sldMk cId="3348000989" sldId="266"/>
            <ac:cxnSpMk id="18" creationId="{C49DA8F6-BCC1-4447-B54C-57856834B94B}"/>
          </ac:cxnSpMkLst>
        </pc:cxnChg>
      </pc:sldChg>
      <pc:sldChg chg="addSp modSp new mod setBg">
        <pc:chgData name="Cecile Robertson" userId="60d9e854ded97a0d" providerId="LiveId" clId="{65D81530-A6A4-40A2-9A62-26A0E2A241CD}" dt="2026-03-19T22:40:04.347" v="1365" actId="122"/>
        <pc:sldMkLst>
          <pc:docMk/>
          <pc:sldMk cId="2900957532" sldId="267"/>
        </pc:sldMkLst>
        <pc:spChg chg="mod">
          <ac:chgData name="Cecile Robertson" userId="60d9e854ded97a0d" providerId="LiveId" clId="{65D81530-A6A4-40A2-9A62-26A0E2A241CD}" dt="2026-03-19T22:40:04.347" v="1365" actId="122"/>
          <ac:spMkLst>
            <pc:docMk/>
            <pc:sldMk cId="2900957532" sldId="267"/>
            <ac:spMk id="2" creationId="{31FB6A13-DCF0-3167-24C2-93FB2D370628}"/>
          </ac:spMkLst>
        </pc:spChg>
        <pc:spChg chg="mod">
          <ac:chgData name="Cecile Robertson" userId="60d9e854ded97a0d" providerId="LiveId" clId="{65D81530-A6A4-40A2-9A62-26A0E2A241CD}" dt="2026-03-19T22:40:00.092" v="1364" actId="26606"/>
          <ac:spMkLst>
            <pc:docMk/>
            <pc:sldMk cId="2900957532" sldId="267"/>
            <ac:spMk id="3" creationId="{8560F658-8288-7841-3314-4556FEC78419}"/>
          </ac:spMkLst>
        </pc:spChg>
        <pc:spChg chg="add">
          <ac:chgData name="Cecile Robertson" userId="60d9e854ded97a0d" providerId="LiveId" clId="{65D81530-A6A4-40A2-9A62-26A0E2A241CD}" dt="2026-03-19T22:40:00.092" v="1364" actId="26606"/>
          <ac:spMkLst>
            <pc:docMk/>
            <pc:sldMk cId="2900957532" sldId="267"/>
            <ac:spMk id="12" creationId="{231598CC-E9D8-46F1-A31D-21527BFD635F}"/>
          </ac:spMkLst>
        </pc:spChg>
        <pc:spChg chg="add">
          <ac:chgData name="Cecile Robertson" userId="60d9e854ded97a0d" providerId="LiveId" clId="{65D81530-A6A4-40A2-9A62-26A0E2A241CD}" dt="2026-03-19T22:40:00.092" v="1364" actId="26606"/>
          <ac:spMkLst>
            <pc:docMk/>
            <pc:sldMk cId="2900957532" sldId="267"/>
            <ac:spMk id="14" creationId="{CB147A70-DC29-4DDF-A34C-2B82C6E2295E}"/>
          </ac:spMkLst>
        </pc:spChg>
        <pc:spChg chg="add">
          <ac:chgData name="Cecile Robertson" userId="60d9e854ded97a0d" providerId="LiveId" clId="{65D81530-A6A4-40A2-9A62-26A0E2A241CD}" dt="2026-03-19T22:40:00.092" v="1364" actId="26606"/>
          <ac:spMkLst>
            <pc:docMk/>
            <pc:sldMk cId="2900957532" sldId="267"/>
            <ac:spMk id="16" creationId="{3B438362-1E1E-4C62-A99E-4134CB16366C}"/>
          </ac:spMkLst>
        </pc:spChg>
        <pc:spChg chg="add">
          <ac:chgData name="Cecile Robertson" userId="60d9e854ded97a0d" providerId="LiveId" clId="{65D81530-A6A4-40A2-9A62-26A0E2A241CD}" dt="2026-03-19T22:40:00.092" v="1364" actId="26606"/>
          <ac:spMkLst>
            <pc:docMk/>
            <pc:sldMk cId="2900957532" sldId="267"/>
            <ac:spMk id="18" creationId="{6C077334-5571-4B83-A83E-4CCCFA7B5E8A}"/>
          </ac:spMkLst>
        </pc:spChg>
        <pc:spChg chg="add">
          <ac:chgData name="Cecile Robertson" userId="60d9e854ded97a0d" providerId="LiveId" clId="{65D81530-A6A4-40A2-9A62-26A0E2A241CD}" dt="2026-03-19T22:40:00.092" v="1364" actId="26606"/>
          <ac:spMkLst>
            <pc:docMk/>
            <pc:sldMk cId="2900957532" sldId="267"/>
            <ac:spMk id="22" creationId="{0F646DF8-223D-47DD-95B1-F2654229E56C}"/>
          </ac:spMkLst>
        </pc:spChg>
        <pc:spChg chg="add">
          <ac:chgData name="Cecile Robertson" userId="60d9e854ded97a0d" providerId="LiveId" clId="{65D81530-A6A4-40A2-9A62-26A0E2A241CD}" dt="2026-03-19T22:40:00.092" v="1364" actId="26606"/>
          <ac:spMkLst>
            <pc:docMk/>
            <pc:sldMk cId="2900957532" sldId="267"/>
            <ac:spMk id="24" creationId="{4D3DC50D-CA0F-48F9-B17E-20D8669AA4E0}"/>
          </ac:spMkLst>
        </pc:spChg>
        <pc:picChg chg="add mod">
          <ac:chgData name="Cecile Robertson" userId="60d9e854ded97a0d" providerId="LiveId" clId="{65D81530-A6A4-40A2-9A62-26A0E2A241CD}" dt="2026-03-19T22:40:00.092" v="1364" actId="26606"/>
          <ac:picMkLst>
            <pc:docMk/>
            <pc:sldMk cId="2900957532" sldId="267"/>
            <ac:picMk id="5" creationId="{A7B47F5C-3405-213E-F9EA-4045EA6FE6EB}"/>
          </ac:picMkLst>
        </pc:picChg>
        <pc:picChg chg="add mod">
          <ac:chgData name="Cecile Robertson" userId="60d9e854ded97a0d" providerId="LiveId" clId="{65D81530-A6A4-40A2-9A62-26A0E2A241CD}" dt="2026-03-19T22:40:00.092" v="1364" actId="26606"/>
          <ac:picMkLst>
            <pc:docMk/>
            <pc:sldMk cId="2900957532" sldId="267"/>
            <ac:picMk id="7" creationId="{1E0E07AC-E9FB-D9EC-FB49-07AD269D81C0}"/>
          </ac:picMkLst>
        </pc:picChg>
      </pc:sldChg>
      <pc:sldChg chg="addSp delSp modSp new mod setBg">
        <pc:chgData name="Cecile Robertson" userId="60d9e854ded97a0d" providerId="LiveId" clId="{65D81530-A6A4-40A2-9A62-26A0E2A241CD}" dt="2026-03-19T22:45:14.965" v="1450" actId="26606"/>
        <pc:sldMkLst>
          <pc:docMk/>
          <pc:sldMk cId="1381710636" sldId="268"/>
        </pc:sldMkLst>
        <pc:spChg chg="mod">
          <ac:chgData name="Cecile Robertson" userId="60d9e854ded97a0d" providerId="LiveId" clId="{65D81530-A6A4-40A2-9A62-26A0E2A241CD}" dt="2026-03-19T22:45:14.965" v="1450" actId="26606"/>
          <ac:spMkLst>
            <pc:docMk/>
            <pc:sldMk cId="1381710636" sldId="268"/>
            <ac:spMk id="2" creationId="{697C1D91-4685-CDAC-FD33-CC0DFCABC799}"/>
          </ac:spMkLst>
        </pc:spChg>
        <pc:spChg chg="del">
          <ac:chgData name="Cecile Robertson" userId="60d9e854ded97a0d" providerId="LiveId" clId="{65D81530-A6A4-40A2-9A62-26A0E2A241CD}" dt="2026-03-19T22:44:23.290" v="1444"/>
          <ac:spMkLst>
            <pc:docMk/>
            <pc:sldMk cId="1381710636" sldId="268"/>
            <ac:spMk id="3" creationId="{53810F35-5F60-228C-20F5-6E4B8D1D4FAF}"/>
          </ac:spMkLst>
        </pc:spChg>
        <pc:spChg chg="add del mod">
          <ac:chgData name="Cecile Robertson" userId="60d9e854ded97a0d" providerId="LiveId" clId="{65D81530-A6A4-40A2-9A62-26A0E2A241CD}" dt="2026-03-19T22:45:14.965" v="1450" actId="26606"/>
          <ac:spMkLst>
            <pc:docMk/>
            <pc:sldMk cId="1381710636" sldId="268"/>
            <ac:spMk id="4" creationId="{D16A801E-831C-C8DA-9A59-30A410F521B7}"/>
          </ac:spMkLst>
        </pc:spChg>
        <pc:spChg chg="add del mod">
          <ac:chgData name="Cecile Robertson" userId="60d9e854ded97a0d" providerId="LiveId" clId="{65D81530-A6A4-40A2-9A62-26A0E2A241CD}" dt="2026-03-19T22:44:53.969" v="1449" actId="21"/>
          <ac:spMkLst>
            <pc:docMk/>
            <pc:sldMk cId="1381710636" sldId="268"/>
            <ac:spMk id="5" creationId="{0503EFF6-3AA7-D777-DF0F-6B06ECB0CFE6}"/>
          </ac:spMkLst>
        </pc:spChg>
        <pc:spChg chg="add">
          <ac:chgData name="Cecile Robertson" userId="60d9e854ded97a0d" providerId="LiveId" clId="{65D81530-A6A4-40A2-9A62-26A0E2A241CD}" dt="2026-03-19T22:45:14.965" v="1450" actId="26606"/>
          <ac:spMkLst>
            <pc:docMk/>
            <pc:sldMk cId="1381710636" sldId="268"/>
            <ac:spMk id="10" creationId="{BACC6370-2D7E-4714-9D71-7542949D7D5D}"/>
          </ac:spMkLst>
        </pc:spChg>
        <pc:spChg chg="add">
          <ac:chgData name="Cecile Robertson" userId="60d9e854ded97a0d" providerId="LiveId" clId="{65D81530-A6A4-40A2-9A62-26A0E2A241CD}" dt="2026-03-19T22:45:14.965" v="1450" actId="26606"/>
          <ac:spMkLst>
            <pc:docMk/>
            <pc:sldMk cId="1381710636" sldId="268"/>
            <ac:spMk id="12" creationId="{256B2C21-A230-48C0-8DF1-C46611373C44}"/>
          </ac:spMkLst>
        </pc:spChg>
        <pc:spChg chg="add">
          <ac:chgData name="Cecile Robertson" userId="60d9e854ded97a0d" providerId="LiveId" clId="{65D81530-A6A4-40A2-9A62-26A0E2A241CD}" dt="2026-03-19T22:45:14.965" v="1450" actId="26606"/>
          <ac:spMkLst>
            <pc:docMk/>
            <pc:sldMk cId="1381710636" sldId="268"/>
            <ac:spMk id="14" creationId="{3847E18C-932D-4C95-AABA-FEC7C9499AD7}"/>
          </ac:spMkLst>
        </pc:spChg>
        <pc:spChg chg="add">
          <ac:chgData name="Cecile Robertson" userId="60d9e854ded97a0d" providerId="LiveId" clId="{65D81530-A6A4-40A2-9A62-26A0E2A241CD}" dt="2026-03-19T22:45:14.965" v="1450" actId="26606"/>
          <ac:spMkLst>
            <pc:docMk/>
            <pc:sldMk cId="1381710636" sldId="268"/>
            <ac:spMk id="16" creationId="{3150CB11-0C61-439E-910F-5787759E72A0}"/>
          </ac:spMkLst>
        </pc:spChg>
        <pc:spChg chg="add">
          <ac:chgData name="Cecile Robertson" userId="60d9e854ded97a0d" providerId="LiveId" clId="{65D81530-A6A4-40A2-9A62-26A0E2A241CD}" dt="2026-03-19T22:45:14.965" v="1450" actId="26606"/>
          <ac:spMkLst>
            <pc:docMk/>
            <pc:sldMk cId="1381710636" sldId="268"/>
            <ac:spMk id="18" creationId="{43F8A58B-5155-44CE-A5FF-7647B47D0A7A}"/>
          </ac:spMkLst>
        </pc:spChg>
        <pc:spChg chg="add">
          <ac:chgData name="Cecile Robertson" userId="60d9e854ded97a0d" providerId="LiveId" clId="{65D81530-A6A4-40A2-9A62-26A0E2A241CD}" dt="2026-03-19T22:45:14.965" v="1450" actId="26606"/>
          <ac:spMkLst>
            <pc:docMk/>
            <pc:sldMk cId="1381710636" sldId="268"/>
            <ac:spMk id="20" creationId="{443F2ACA-E6D6-4028-82DD-F03C262D5DE6}"/>
          </ac:spMkLst>
        </pc:spChg>
        <pc:graphicFrameChg chg="add">
          <ac:chgData name="Cecile Robertson" userId="60d9e854ded97a0d" providerId="LiveId" clId="{65D81530-A6A4-40A2-9A62-26A0E2A241CD}" dt="2026-03-19T22:45:14.965" v="1450" actId="26606"/>
          <ac:graphicFrameMkLst>
            <pc:docMk/>
            <pc:sldMk cId="1381710636" sldId="268"/>
            <ac:graphicFrameMk id="6" creationId="{31169FF6-BD03-6632-DE13-2EDB6617C313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3-19T22:45:57.978" v="1502" actId="26606"/>
        <pc:sldMkLst>
          <pc:docMk/>
          <pc:sldMk cId="3291757078" sldId="269"/>
        </pc:sldMkLst>
        <pc:spChg chg="mod">
          <ac:chgData name="Cecile Robertson" userId="60d9e854ded97a0d" providerId="LiveId" clId="{65D81530-A6A4-40A2-9A62-26A0E2A241CD}" dt="2026-03-19T22:45:57.978" v="1502" actId="26606"/>
          <ac:spMkLst>
            <pc:docMk/>
            <pc:sldMk cId="3291757078" sldId="269"/>
            <ac:spMk id="2" creationId="{883DFC75-0864-E678-C1D5-797A57D53EEA}"/>
          </ac:spMkLst>
        </pc:spChg>
        <pc:spChg chg="del">
          <ac:chgData name="Cecile Robertson" userId="60d9e854ded97a0d" providerId="LiveId" clId="{65D81530-A6A4-40A2-9A62-26A0E2A241CD}" dt="2026-03-19T22:45:32.019" v="1452"/>
          <ac:spMkLst>
            <pc:docMk/>
            <pc:sldMk cId="3291757078" sldId="269"/>
            <ac:spMk id="3" creationId="{4220A56D-37FE-E1AF-CC5C-79B688A9A4FC}"/>
          </ac:spMkLst>
        </pc:spChg>
        <pc:spChg chg="add del mod">
          <ac:chgData name="Cecile Robertson" userId="60d9e854ded97a0d" providerId="LiveId" clId="{65D81530-A6A4-40A2-9A62-26A0E2A241CD}" dt="2026-03-19T22:45:57.978" v="1502" actId="26606"/>
          <ac:spMkLst>
            <pc:docMk/>
            <pc:sldMk cId="3291757078" sldId="269"/>
            <ac:spMk id="4" creationId="{DCAF3FC3-5681-D064-E04C-436CADA9DA09}"/>
          </ac:spMkLst>
        </pc:spChg>
        <pc:spChg chg="add">
          <ac:chgData name="Cecile Robertson" userId="60d9e854ded97a0d" providerId="LiveId" clId="{65D81530-A6A4-40A2-9A62-26A0E2A241CD}" dt="2026-03-19T22:45:57.978" v="1502" actId="26606"/>
          <ac:spMkLst>
            <pc:docMk/>
            <pc:sldMk cId="3291757078" sldId="269"/>
            <ac:spMk id="10" creationId="{BACC6370-2D7E-4714-9D71-7542949D7D5D}"/>
          </ac:spMkLst>
        </pc:spChg>
        <pc:spChg chg="add">
          <ac:chgData name="Cecile Robertson" userId="60d9e854ded97a0d" providerId="LiveId" clId="{65D81530-A6A4-40A2-9A62-26A0E2A241CD}" dt="2026-03-19T22:45:57.978" v="1502" actId="26606"/>
          <ac:spMkLst>
            <pc:docMk/>
            <pc:sldMk cId="3291757078" sldId="269"/>
            <ac:spMk id="12" creationId="{256B2C21-A230-48C0-8DF1-C46611373C44}"/>
          </ac:spMkLst>
        </pc:spChg>
        <pc:spChg chg="add">
          <ac:chgData name="Cecile Robertson" userId="60d9e854ded97a0d" providerId="LiveId" clId="{65D81530-A6A4-40A2-9A62-26A0E2A241CD}" dt="2026-03-19T22:45:57.978" v="1502" actId="26606"/>
          <ac:spMkLst>
            <pc:docMk/>
            <pc:sldMk cId="3291757078" sldId="269"/>
            <ac:spMk id="14" creationId="{3847E18C-932D-4C95-AABA-FEC7C9499AD7}"/>
          </ac:spMkLst>
        </pc:spChg>
        <pc:spChg chg="add">
          <ac:chgData name="Cecile Robertson" userId="60d9e854ded97a0d" providerId="LiveId" clId="{65D81530-A6A4-40A2-9A62-26A0E2A241CD}" dt="2026-03-19T22:45:57.978" v="1502" actId="26606"/>
          <ac:spMkLst>
            <pc:docMk/>
            <pc:sldMk cId="3291757078" sldId="269"/>
            <ac:spMk id="16" creationId="{3150CB11-0C61-439E-910F-5787759E72A0}"/>
          </ac:spMkLst>
        </pc:spChg>
        <pc:spChg chg="add">
          <ac:chgData name="Cecile Robertson" userId="60d9e854ded97a0d" providerId="LiveId" clId="{65D81530-A6A4-40A2-9A62-26A0E2A241CD}" dt="2026-03-19T22:45:57.978" v="1502" actId="26606"/>
          <ac:spMkLst>
            <pc:docMk/>
            <pc:sldMk cId="3291757078" sldId="269"/>
            <ac:spMk id="18" creationId="{43F8A58B-5155-44CE-A5FF-7647B47D0A7A}"/>
          </ac:spMkLst>
        </pc:spChg>
        <pc:spChg chg="add">
          <ac:chgData name="Cecile Robertson" userId="60d9e854ded97a0d" providerId="LiveId" clId="{65D81530-A6A4-40A2-9A62-26A0E2A241CD}" dt="2026-03-19T22:45:57.978" v="1502" actId="26606"/>
          <ac:spMkLst>
            <pc:docMk/>
            <pc:sldMk cId="3291757078" sldId="269"/>
            <ac:spMk id="20" creationId="{443F2ACA-E6D6-4028-82DD-F03C262D5DE6}"/>
          </ac:spMkLst>
        </pc:spChg>
        <pc:graphicFrameChg chg="add">
          <ac:chgData name="Cecile Robertson" userId="60d9e854ded97a0d" providerId="LiveId" clId="{65D81530-A6A4-40A2-9A62-26A0E2A241CD}" dt="2026-03-19T22:45:57.978" v="1502" actId="26606"/>
          <ac:graphicFrameMkLst>
            <pc:docMk/>
            <pc:sldMk cId="3291757078" sldId="269"/>
            <ac:graphicFrameMk id="6" creationId="{14F295EE-9FC5-AA4D-7AD8-E0A2627D0E0A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3-19T22:46:41.866" v="1549" actId="26606"/>
        <pc:sldMkLst>
          <pc:docMk/>
          <pc:sldMk cId="1109411470" sldId="270"/>
        </pc:sldMkLst>
        <pc:spChg chg="mod">
          <ac:chgData name="Cecile Robertson" userId="60d9e854ded97a0d" providerId="LiveId" clId="{65D81530-A6A4-40A2-9A62-26A0E2A241CD}" dt="2026-03-19T22:46:41.866" v="1549" actId="26606"/>
          <ac:spMkLst>
            <pc:docMk/>
            <pc:sldMk cId="1109411470" sldId="270"/>
            <ac:spMk id="2" creationId="{A8A10256-BA35-7C41-F420-73780D2A762C}"/>
          </ac:spMkLst>
        </pc:spChg>
        <pc:spChg chg="del">
          <ac:chgData name="Cecile Robertson" userId="60d9e854ded97a0d" providerId="LiveId" clId="{65D81530-A6A4-40A2-9A62-26A0E2A241CD}" dt="2026-03-19T22:46:15.511" v="1504"/>
          <ac:spMkLst>
            <pc:docMk/>
            <pc:sldMk cId="1109411470" sldId="270"/>
            <ac:spMk id="3" creationId="{5D083167-B8DB-D29D-A1DD-326C46BAFBE4}"/>
          </ac:spMkLst>
        </pc:spChg>
        <pc:spChg chg="add del mod">
          <ac:chgData name="Cecile Robertson" userId="60d9e854ded97a0d" providerId="LiveId" clId="{65D81530-A6A4-40A2-9A62-26A0E2A241CD}" dt="2026-03-19T22:46:41.866" v="1549" actId="26606"/>
          <ac:spMkLst>
            <pc:docMk/>
            <pc:sldMk cId="1109411470" sldId="270"/>
            <ac:spMk id="4" creationId="{EF9728B4-6F3F-5348-E0AE-814E4A75FB40}"/>
          </ac:spMkLst>
        </pc:spChg>
        <pc:spChg chg="add">
          <ac:chgData name="Cecile Robertson" userId="60d9e854ded97a0d" providerId="LiveId" clId="{65D81530-A6A4-40A2-9A62-26A0E2A241CD}" dt="2026-03-19T22:46:41.866" v="1549" actId="26606"/>
          <ac:spMkLst>
            <pc:docMk/>
            <pc:sldMk cId="1109411470" sldId="270"/>
            <ac:spMk id="10" creationId="{BACC6370-2D7E-4714-9D71-7542949D7D5D}"/>
          </ac:spMkLst>
        </pc:spChg>
        <pc:spChg chg="add">
          <ac:chgData name="Cecile Robertson" userId="60d9e854ded97a0d" providerId="LiveId" clId="{65D81530-A6A4-40A2-9A62-26A0E2A241CD}" dt="2026-03-19T22:46:41.866" v="1549" actId="26606"/>
          <ac:spMkLst>
            <pc:docMk/>
            <pc:sldMk cId="1109411470" sldId="270"/>
            <ac:spMk id="12" creationId="{256B2C21-A230-48C0-8DF1-C46611373C44}"/>
          </ac:spMkLst>
        </pc:spChg>
        <pc:spChg chg="add">
          <ac:chgData name="Cecile Robertson" userId="60d9e854ded97a0d" providerId="LiveId" clId="{65D81530-A6A4-40A2-9A62-26A0E2A241CD}" dt="2026-03-19T22:46:41.866" v="1549" actId="26606"/>
          <ac:spMkLst>
            <pc:docMk/>
            <pc:sldMk cId="1109411470" sldId="270"/>
            <ac:spMk id="14" creationId="{3847E18C-932D-4C95-AABA-FEC7C9499AD7}"/>
          </ac:spMkLst>
        </pc:spChg>
        <pc:spChg chg="add">
          <ac:chgData name="Cecile Robertson" userId="60d9e854ded97a0d" providerId="LiveId" clId="{65D81530-A6A4-40A2-9A62-26A0E2A241CD}" dt="2026-03-19T22:46:41.866" v="1549" actId="26606"/>
          <ac:spMkLst>
            <pc:docMk/>
            <pc:sldMk cId="1109411470" sldId="270"/>
            <ac:spMk id="16" creationId="{3150CB11-0C61-439E-910F-5787759E72A0}"/>
          </ac:spMkLst>
        </pc:spChg>
        <pc:spChg chg="add">
          <ac:chgData name="Cecile Robertson" userId="60d9e854ded97a0d" providerId="LiveId" clId="{65D81530-A6A4-40A2-9A62-26A0E2A241CD}" dt="2026-03-19T22:46:41.866" v="1549" actId="26606"/>
          <ac:spMkLst>
            <pc:docMk/>
            <pc:sldMk cId="1109411470" sldId="270"/>
            <ac:spMk id="18" creationId="{43F8A58B-5155-44CE-A5FF-7647B47D0A7A}"/>
          </ac:spMkLst>
        </pc:spChg>
        <pc:spChg chg="add">
          <ac:chgData name="Cecile Robertson" userId="60d9e854ded97a0d" providerId="LiveId" clId="{65D81530-A6A4-40A2-9A62-26A0E2A241CD}" dt="2026-03-19T22:46:41.866" v="1549" actId="26606"/>
          <ac:spMkLst>
            <pc:docMk/>
            <pc:sldMk cId="1109411470" sldId="270"/>
            <ac:spMk id="20" creationId="{443F2ACA-E6D6-4028-82DD-F03C262D5DE6}"/>
          </ac:spMkLst>
        </pc:spChg>
        <pc:graphicFrameChg chg="add">
          <ac:chgData name="Cecile Robertson" userId="60d9e854ded97a0d" providerId="LiveId" clId="{65D81530-A6A4-40A2-9A62-26A0E2A241CD}" dt="2026-03-19T22:46:41.866" v="1549" actId="26606"/>
          <ac:graphicFrameMkLst>
            <pc:docMk/>
            <pc:sldMk cId="1109411470" sldId="270"/>
            <ac:graphicFrameMk id="6" creationId="{AD4A0223-5ACE-916B-10F5-CBBE6DCCFA4E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3-19T22:48:00.009" v="1598" actId="26606"/>
        <pc:sldMkLst>
          <pc:docMk/>
          <pc:sldMk cId="2519348518" sldId="271"/>
        </pc:sldMkLst>
        <pc:spChg chg="mod">
          <ac:chgData name="Cecile Robertson" userId="60d9e854ded97a0d" providerId="LiveId" clId="{65D81530-A6A4-40A2-9A62-26A0E2A241CD}" dt="2026-03-19T22:48:00.009" v="1598" actId="26606"/>
          <ac:spMkLst>
            <pc:docMk/>
            <pc:sldMk cId="2519348518" sldId="271"/>
            <ac:spMk id="2" creationId="{E773CA4D-96E2-15FD-9CAD-F6C6DE97268F}"/>
          </ac:spMkLst>
        </pc:spChg>
        <pc:spChg chg="del">
          <ac:chgData name="Cecile Robertson" userId="60d9e854ded97a0d" providerId="LiveId" clId="{65D81530-A6A4-40A2-9A62-26A0E2A241CD}" dt="2026-03-19T22:47:26.300" v="1551"/>
          <ac:spMkLst>
            <pc:docMk/>
            <pc:sldMk cId="2519348518" sldId="271"/>
            <ac:spMk id="3" creationId="{A5D70C92-B089-988B-3933-108DF5CE12C6}"/>
          </ac:spMkLst>
        </pc:spChg>
        <pc:spChg chg="add del mod">
          <ac:chgData name="Cecile Robertson" userId="60d9e854ded97a0d" providerId="LiveId" clId="{65D81530-A6A4-40A2-9A62-26A0E2A241CD}" dt="2026-03-19T22:48:00.009" v="1598" actId="26606"/>
          <ac:spMkLst>
            <pc:docMk/>
            <pc:sldMk cId="2519348518" sldId="271"/>
            <ac:spMk id="4" creationId="{E9B88B08-4382-C088-0757-7BE5BAD51A84}"/>
          </ac:spMkLst>
        </pc:spChg>
        <pc:spChg chg="add">
          <ac:chgData name="Cecile Robertson" userId="60d9e854ded97a0d" providerId="LiveId" clId="{65D81530-A6A4-40A2-9A62-26A0E2A241CD}" dt="2026-03-19T22:48:00.009" v="1598" actId="26606"/>
          <ac:spMkLst>
            <pc:docMk/>
            <pc:sldMk cId="2519348518" sldId="271"/>
            <ac:spMk id="10" creationId="{BACC6370-2D7E-4714-9D71-7542949D7D5D}"/>
          </ac:spMkLst>
        </pc:spChg>
        <pc:spChg chg="add">
          <ac:chgData name="Cecile Robertson" userId="60d9e854ded97a0d" providerId="LiveId" clId="{65D81530-A6A4-40A2-9A62-26A0E2A241CD}" dt="2026-03-19T22:48:00.009" v="1598" actId="26606"/>
          <ac:spMkLst>
            <pc:docMk/>
            <pc:sldMk cId="2519348518" sldId="271"/>
            <ac:spMk id="12" creationId="{256B2C21-A230-48C0-8DF1-C46611373C44}"/>
          </ac:spMkLst>
        </pc:spChg>
        <pc:spChg chg="add">
          <ac:chgData name="Cecile Robertson" userId="60d9e854ded97a0d" providerId="LiveId" clId="{65D81530-A6A4-40A2-9A62-26A0E2A241CD}" dt="2026-03-19T22:48:00.009" v="1598" actId="26606"/>
          <ac:spMkLst>
            <pc:docMk/>
            <pc:sldMk cId="2519348518" sldId="271"/>
            <ac:spMk id="14" creationId="{3847E18C-932D-4C95-AABA-FEC7C9499AD7}"/>
          </ac:spMkLst>
        </pc:spChg>
        <pc:spChg chg="add">
          <ac:chgData name="Cecile Robertson" userId="60d9e854ded97a0d" providerId="LiveId" clId="{65D81530-A6A4-40A2-9A62-26A0E2A241CD}" dt="2026-03-19T22:48:00.009" v="1598" actId="26606"/>
          <ac:spMkLst>
            <pc:docMk/>
            <pc:sldMk cId="2519348518" sldId="271"/>
            <ac:spMk id="16" creationId="{3150CB11-0C61-439E-910F-5787759E72A0}"/>
          </ac:spMkLst>
        </pc:spChg>
        <pc:spChg chg="add">
          <ac:chgData name="Cecile Robertson" userId="60d9e854ded97a0d" providerId="LiveId" clId="{65D81530-A6A4-40A2-9A62-26A0E2A241CD}" dt="2026-03-19T22:48:00.009" v="1598" actId="26606"/>
          <ac:spMkLst>
            <pc:docMk/>
            <pc:sldMk cId="2519348518" sldId="271"/>
            <ac:spMk id="18" creationId="{43F8A58B-5155-44CE-A5FF-7647B47D0A7A}"/>
          </ac:spMkLst>
        </pc:spChg>
        <pc:spChg chg="add">
          <ac:chgData name="Cecile Robertson" userId="60d9e854ded97a0d" providerId="LiveId" clId="{65D81530-A6A4-40A2-9A62-26A0E2A241CD}" dt="2026-03-19T22:48:00.009" v="1598" actId="26606"/>
          <ac:spMkLst>
            <pc:docMk/>
            <pc:sldMk cId="2519348518" sldId="271"/>
            <ac:spMk id="20" creationId="{443F2ACA-E6D6-4028-82DD-F03C262D5DE6}"/>
          </ac:spMkLst>
        </pc:spChg>
        <pc:graphicFrameChg chg="add">
          <ac:chgData name="Cecile Robertson" userId="60d9e854ded97a0d" providerId="LiveId" clId="{65D81530-A6A4-40A2-9A62-26A0E2A241CD}" dt="2026-03-19T22:48:00.009" v="1598" actId="26606"/>
          <ac:graphicFrameMkLst>
            <pc:docMk/>
            <pc:sldMk cId="2519348518" sldId="271"/>
            <ac:graphicFrameMk id="6" creationId="{7D778B63-81FE-D061-0F88-7B4318382912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3-19T22:50:29.878" v="1622" actId="26606"/>
        <pc:sldMkLst>
          <pc:docMk/>
          <pc:sldMk cId="135730215" sldId="272"/>
        </pc:sldMkLst>
        <pc:spChg chg="mod">
          <ac:chgData name="Cecile Robertson" userId="60d9e854ded97a0d" providerId="LiveId" clId="{65D81530-A6A4-40A2-9A62-26A0E2A241CD}" dt="2026-03-19T22:50:29.878" v="1622" actId="26606"/>
          <ac:spMkLst>
            <pc:docMk/>
            <pc:sldMk cId="135730215" sldId="272"/>
            <ac:spMk id="2" creationId="{E3A15E98-0B8B-1D78-458E-240EE0E08208}"/>
          </ac:spMkLst>
        </pc:spChg>
        <pc:spChg chg="del mod">
          <ac:chgData name="Cecile Robertson" userId="60d9e854ded97a0d" providerId="LiveId" clId="{65D81530-A6A4-40A2-9A62-26A0E2A241CD}" dt="2026-03-19T22:50:29.878" v="1622" actId="26606"/>
          <ac:spMkLst>
            <pc:docMk/>
            <pc:sldMk cId="135730215" sldId="272"/>
            <ac:spMk id="3" creationId="{ED7F4493-1C92-9E84-7417-5A65855A87CB}"/>
          </ac:spMkLst>
        </pc:spChg>
        <pc:spChg chg="add">
          <ac:chgData name="Cecile Robertson" userId="60d9e854ded97a0d" providerId="LiveId" clId="{65D81530-A6A4-40A2-9A62-26A0E2A241CD}" dt="2026-03-19T22:50:29.878" v="1622" actId="26606"/>
          <ac:spMkLst>
            <pc:docMk/>
            <pc:sldMk cId="135730215" sldId="272"/>
            <ac:spMk id="9" creationId="{BACC6370-2D7E-4714-9D71-7542949D7D5D}"/>
          </ac:spMkLst>
        </pc:spChg>
        <pc:spChg chg="add">
          <ac:chgData name="Cecile Robertson" userId="60d9e854ded97a0d" providerId="LiveId" clId="{65D81530-A6A4-40A2-9A62-26A0E2A241CD}" dt="2026-03-19T22:50:29.878" v="1622" actId="26606"/>
          <ac:spMkLst>
            <pc:docMk/>
            <pc:sldMk cId="135730215" sldId="272"/>
            <ac:spMk id="11" creationId="{256B2C21-A230-48C0-8DF1-C46611373C44}"/>
          </ac:spMkLst>
        </pc:spChg>
        <pc:spChg chg="add">
          <ac:chgData name="Cecile Robertson" userId="60d9e854ded97a0d" providerId="LiveId" clId="{65D81530-A6A4-40A2-9A62-26A0E2A241CD}" dt="2026-03-19T22:50:29.878" v="1622" actId="26606"/>
          <ac:spMkLst>
            <pc:docMk/>
            <pc:sldMk cId="135730215" sldId="272"/>
            <ac:spMk id="13" creationId="{3847E18C-932D-4C95-AABA-FEC7C9499AD7}"/>
          </ac:spMkLst>
        </pc:spChg>
        <pc:spChg chg="add">
          <ac:chgData name="Cecile Robertson" userId="60d9e854ded97a0d" providerId="LiveId" clId="{65D81530-A6A4-40A2-9A62-26A0E2A241CD}" dt="2026-03-19T22:50:29.878" v="1622" actId="26606"/>
          <ac:spMkLst>
            <pc:docMk/>
            <pc:sldMk cId="135730215" sldId="272"/>
            <ac:spMk id="15" creationId="{3150CB11-0C61-439E-910F-5787759E72A0}"/>
          </ac:spMkLst>
        </pc:spChg>
        <pc:spChg chg="add">
          <ac:chgData name="Cecile Robertson" userId="60d9e854ded97a0d" providerId="LiveId" clId="{65D81530-A6A4-40A2-9A62-26A0E2A241CD}" dt="2026-03-19T22:50:29.878" v="1622" actId="26606"/>
          <ac:spMkLst>
            <pc:docMk/>
            <pc:sldMk cId="135730215" sldId="272"/>
            <ac:spMk id="17" creationId="{43F8A58B-5155-44CE-A5FF-7647B47D0A7A}"/>
          </ac:spMkLst>
        </pc:spChg>
        <pc:spChg chg="add">
          <ac:chgData name="Cecile Robertson" userId="60d9e854ded97a0d" providerId="LiveId" clId="{65D81530-A6A4-40A2-9A62-26A0E2A241CD}" dt="2026-03-19T22:50:29.878" v="1622" actId="26606"/>
          <ac:spMkLst>
            <pc:docMk/>
            <pc:sldMk cId="135730215" sldId="272"/>
            <ac:spMk id="19" creationId="{443F2ACA-E6D6-4028-82DD-F03C262D5DE6}"/>
          </ac:spMkLst>
        </pc:spChg>
        <pc:graphicFrameChg chg="add">
          <ac:chgData name="Cecile Robertson" userId="60d9e854ded97a0d" providerId="LiveId" clId="{65D81530-A6A4-40A2-9A62-26A0E2A241CD}" dt="2026-03-19T22:50:29.878" v="1622" actId="26606"/>
          <ac:graphicFrameMkLst>
            <pc:docMk/>
            <pc:sldMk cId="135730215" sldId="272"/>
            <ac:graphicFrameMk id="5" creationId="{D2E562BC-AA02-122D-A82A-68C1585309B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32D9F-AC71-453B-801D-A58C97E3945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53A6DBB-2897-418D-B2FC-CA0ABAD4AAE2}">
      <dgm:prSet/>
      <dgm:spPr/>
      <dgm:t>
        <a:bodyPr/>
        <a:lstStyle/>
        <a:p>
          <a:r>
            <a:rPr lang="fr-FR" b="1"/>
            <a:t>Qualité de la communication écrite</a:t>
          </a:r>
          <a:endParaRPr lang="en-US"/>
        </a:p>
      </dgm:t>
    </dgm:pt>
    <dgm:pt modelId="{F73F9F74-1938-42F1-B7C0-2F7DBE66A3E9}" type="parTrans" cxnId="{04065307-E63A-4192-9258-F124959486BE}">
      <dgm:prSet/>
      <dgm:spPr/>
      <dgm:t>
        <a:bodyPr/>
        <a:lstStyle/>
        <a:p>
          <a:endParaRPr lang="en-US"/>
        </a:p>
      </dgm:t>
    </dgm:pt>
    <dgm:pt modelId="{574C3651-9CF4-408B-866E-AD3F35C8DCE6}" type="sibTrans" cxnId="{04065307-E63A-4192-9258-F124959486BE}">
      <dgm:prSet/>
      <dgm:spPr/>
      <dgm:t>
        <a:bodyPr/>
        <a:lstStyle/>
        <a:p>
          <a:endParaRPr lang="en-US"/>
        </a:p>
      </dgm:t>
    </dgm:pt>
    <dgm:pt modelId="{EB039AE6-6EA8-43C5-987C-AB8395B6B462}">
      <dgm:prSet/>
      <dgm:spPr/>
      <dgm:t>
        <a:bodyPr/>
        <a:lstStyle/>
        <a:p>
          <a:r>
            <a:rPr lang="fr-FR"/>
            <a:t>L’élève communique ses idées de façon claire, cohérente et compréhensible.</a:t>
          </a:r>
          <a:endParaRPr lang="en-US"/>
        </a:p>
      </dgm:t>
    </dgm:pt>
    <dgm:pt modelId="{52BDF922-9B2D-4275-BC2A-8366CA21DD79}" type="parTrans" cxnId="{8AFC7F06-F3B6-42B1-9A80-37EB6EA4EBFD}">
      <dgm:prSet/>
      <dgm:spPr/>
      <dgm:t>
        <a:bodyPr/>
        <a:lstStyle/>
        <a:p>
          <a:endParaRPr lang="en-US"/>
        </a:p>
      </dgm:t>
    </dgm:pt>
    <dgm:pt modelId="{51358D59-5EA4-4143-B7F3-901DFCA30706}" type="sibTrans" cxnId="{8AFC7F06-F3B6-42B1-9A80-37EB6EA4EBFD}">
      <dgm:prSet/>
      <dgm:spPr/>
      <dgm:t>
        <a:bodyPr/>
        <a:lstStyle/>
        <a:p>
          <a:endParaRPr lang="en-US"/>
        </a:p>
      </dgm:t>
    </dgm:pt>
    <dgm:pt modelId="{BF61F6E0-7E15-4A65-90B8-1B1F6684D811}">
      <dgm:prSet/>
      <dgm:spPr/>
      <dgm:t>
        <a:bodyPr/>
        <a:lstStyle/>
        <a:p>
          <a:r>
            <a:rPr lang="fr-FR"/>
            <a:t>Le texte respecte la structure d’une critique de film (introduction, résumé, opinion, justification, conclusion).</a:t>
          </a:r>
          <a:endParaRPr lang="en-US"/>
        </a:p>
      </dgm:t>
    </dgm:pt>
    <dgm:pt modelId="{3327209D-C83C-4A5E-BB2C-01ED0776BE90}" type="parTrans" cxnId="{A1755613-E317-46CC-A64A-ED71DC829157}">
      <dgm:prSet/>
      <dgm:spPr/>
      <dgm:t>
        <a:bodyPr/>
        <a:lstStyle/>
        <a:p>
          <a:endParaRPr lang="en-US"/>
        </a:p>
      </dgm:t>
    </dgm:pt>
    <dgm:pt modelId="{E672784B-926B-4587-9394-954536C9A9F5}" type="sibTrans" cxnId="{A1755613-E317-46CC-A64A-ED71DC829157}">
      <dgm:prSet/>
      <dgm:spPr/>
      <dgm:t>
        <a:bodyPr/>
        <a:lstStyle/>
        <a:p>
          <a:endParaRPr lang="en-US"/>
        </a:p>
      </dgm:t>
    </dgm:pt>
    <dgm:pt modelId="{FEAC1408-EEAF-4F8D-AD1A-1D33D2463EE1}">
      <dgm:prSet/>
      <dgm:spPr/>
      <dgm:t>
        <a:bodyPr/>
        <a:lstStyle/>
        <a:p>
          <a:r>
            <a:rPr lang="fr-FR"/>
            <a:t>Les phrases sont complètes, variées et adaptées au niveau d’immersion de 8ᵉ année.</a:t>
          </a:r>
          <a:endParaRPr lang="en-US"/>
        </a:p>
      </dgm:t>
    </dgm:pt>
    <dgm:pt modelId="{9AE0745A-8421-4079-915D-F386D65D28CB}" type="parTrans" cxnId="{7C6E5CAD-4353-4843-8F44-A1E0505CE521}">
      <dgm:prSet/>
      <dgm:spPr/>
      <dgm:t>
        <a:bodyPr/>
        <a:lstStyle/>
        <a:p>
          <a:endParaRPr lang="en-US"/>
        </a:p>
      </dgm:t>
    </dgm:pt>
    <dgm:pt modelId="{8C771B08-BF0F-4BF8-8F22-B83A3AA8267D}" type="sibTrans" cxnId="{7C6E5CAD-4353-4843-8F44-A1E0505CE521}">
      <dgm:prSet/>
      <dgm:spPr/>
      <dgm:t>
        <a:bodyPr/>
        <a:lstStyle/>
        <a:p>
          <a:endParaRPr lang="en-US"/>
        </a:p>
      </dgm:t>
    </dgm:pt>
    <dgm:pt modelId="{1F4DF2CC-AEB8-4AE0-B7A3-7EB1DDC849C6}" type="pres">
      <dgm:prSet presAssocID="{73C32D9F-AC71-453B-801D-A58C97E3945F}" presName="linear" presStyleCnt="0">
        <dgm:presLayoutVars>
          <dgm:animLvl val="lvl"/>
          <dgm:resizeHandles val="exact"/>
        </dgm:presLayoutVars>
      </dgm:prSet>
      <dgm:spPr/>
    </dgm:pt>
    <dgm:pt modelId="{CB1F1FB4-74F8-4ED6-BFEC-EE9E8399D0C3}" type="pres">
      <dgm:prSet presAssocID="{753A6DBB-2897-418D-B2FC-CA0ABAD4AAE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1209863-4D5F-4EE9-93B9-6B82A757FD39}" type="pres">
      <dgm:prSet presAssocID="{574C3651-9CF4-408B-866E-AD3F35C8DCE6}" presName="spacer" presStyleCnt="0"/>
      <dgm:spPr/>
    </dgm:pt>
    <dgm:pt modelId="{97C5ED31-F323-442C-8583-C89339D84AB0}" type="pres">
      <dgm:prSet presAssocID="{EB039AE6-6EA8-43C5-987C-AB8395B6B46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244287B-E23F-4FB3-90D0-AFDCAFD33D98}" type="pres">
      <dgm:prSet presAssocID="{51358D59-5EA4-4143-B7F3-901DFCA30706}" presName="spacer" presStyleCnt="0"/>
      <dgm:spPr/>
    </dgm:pt>
    <dgm:pt modelId="{72E1F7E7-0C6F-4EA2-ABF4-605C35209E83}" type="pres">
      <dgm:prSet presAssocID="{BF61F6E0-7E15-4A65-90B8-1B1F6684D81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7252044-48AC-4645-8F8D-0F2AB3636C1E}" type="pres">
      <dgm:prSet presAssocID="{E672784B-926B-4587-9394-954536C9A9F5}" presName="spacer" presStyleCnt="0"/>
      <dgm:spPr/>
    </dgm:pt>
    <dgm:pt modelId="{F01EAE6C-C5AD-4614-ABAC-AFBFC7F465C5}" type="pres">
      <dgm:prSet presAssocID="{FEAC1408-EEAF-4F8D-AD1A-1D33D2463EE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AFC7F06-F3B6-42B1-9A80-37EB6EA4EBFD}" srcId="{73C32D9F-AC71-453B-801D-A58C97E3945F}" destId="{EB039AE6-6EA8-43C5-987C-AB8395B6B462}" srcOrd="1" destOrd="0" parTransId="{52BDF922-9B2D-4275-BC2A-8366CA21DD79}" sibTransId="{51358D59-5EA4-4143-B7F3-901DFCA30706}"/>
    <dgm:cxn modelId="{04065307-E63A-4192-9258-F124959486BE}" srcId="{73C32D9F-AC71-453B-801D-A58C97E3945F}" destId="{753A6DBB-2897-418D-B2FC-CA0ABAD4AAE2}" srcOrd="0" destOrd="0" parTransId="{F73F9F74-1938-42F1-B7C0-2F7DBE66A3E9}" sibTransId="{574C3651-9CF4-408B-866E-AD3F35C8DCE6}"/>
    <dgm:cxn modelId="{A1755613-E317-46CC-A64A-ED71DC829157}" srcId="{73C32D9F-AC71-453B-801D-A58C97E3945F}" destId="{BF61F6E0-7E15-4A65-90B8-1B1F6684D811}" srcOrd="2" destOrd="0" parTransId="{3327209D-C83C-4A5E-BB2C-01ED0776BE90}" sibTransId="{E672784B-926B-4587-9394-954536C9A9F5}"/>
    <dgm:cxn modelId="{E9EF355B-2D83-4B55-A884-4D2BE873C8D8}" type="presOf" srcId="{73C32D9F-AC71-453B-801D-A58C97E3945F}" destId="{1F4DF2CC-AEB8-4AE0-B7A3-7EB1DDC849C6}" srcOrd="0" destOrd="0" presId="urn:microsoft.com/office/officeart/2005/8/layout/vList2"/>
    <dgm:cxn modelId="{0A37F05D-C2AF-4B2F-8839-94DB3D5A7F04}" type="presOf" srcId="{EB039AE6-6EA8-43C5-987C-AB8395B6B462}" destId="{97C5ED31-F323-442C-8583-C89339D84AB0}" srcOrd="0" destOrd="0" presId="urn:microsoft.com/office/officeart/2005/8/layout/vList2"/>
    <dgm:cxn modelId="{113AC794-7EA9-4B41-BBA7-C7D76C15D470}" type="presOf" srcId="{FEAC1408-EEAF-4F8D-AD1A-1D33D2463EE1}" destId="{F01EAE6C-C5AD-4614-ABAC-AFBFC7F465C5}" srcOrd="0" destOrd="0" presId="urn:microsoft.com/office/officeart/2005/8/layout/vList2"/>
    <dgm:cxn modelId="{F137349C-95D6-42CC-9B9D-AFE313D70D5F}" type="presOf" srcId="{753A6DBB-2897-418D-B2FC-CA0ABAD4AAE2}" destId="{CB1F1FB4-74F8-4ED6-BFEC-EE9E8399D0C3}" srcOrd="0" destOrd="0" presId="urn:microsoft.com/office/officeart/2005/8/layout/vList2"/>
    <dgm:cxn modelId="{02716BA6-47C0-4475-BA4E-9192288B1169}" type="presOf" srcId="{BF61F6E0-7E15-4A65-90B8-1B1F6684D811}" destId="{72E1F7E7-0C6F-4EA2-ABF4-605C35209E83}" srcOrd="0" destOrd="0" presId="urn:microsoft.com/office/officeart/2005/8/layout/vList2"/>
    <dgm:cxn modelId="{7C6E5CAD-4353-4843-8F44-A1E0505CE521}" srcId="{73C32D9F-AC71-453B-801D-A58C97E3945F}" destId="{FEAC1408-EEAF-4F8D-AD1A-1D33D2463EE1}" srcOrd="3" destOrd="0" parTransId="{9AE0745A-8421-4079-915D-F386D65D28CB}" sibTransId="{8C771B08-BF0F-4BF8-8F22-B83A3AA8267D}"/>
    <dgm:cxn modelId="{81F4EFB4-B415-4F9E-A1C5-7F90CB201931}" type="presParOf" srcId="{1F4DF2CC-AEB8-4AE0-B7A3-7EB1DDC849C6}" destId="{CB1F1FB4-74F8-4ED6-BFEC-EE9E8399D0C3}" srcOrd="0" destOrd="0" presId="urn:microsoft.com/office/officeart/2005/8/layout/vList2"/>
    <dgm:cxn modelId="{28618732-4D90-4282-B819-7D1052183D77}" type="presParOf" srcId="{1F4DF2CC-AEB8-4AE0-B7A3-7EB1DDC849C6}" destId="{C1209863-4D5F-4EE9-93B9-6B82A757FD39}" srcOrd="1" destOrd="0" presId="urn:microsoft.com/office/officeart/2005/8/layout/vList2"/>
    <dgm:cxn modelId="{4AB9E982-2664-42E4-A1E9-B6654B5A4B1B}" type="presParOf" srcId="{1F4DF2CC-AEB8-4AE0-B7A3-7EB1DDC849C6}" destId="{97C5ED31-F323-442C-8583-C89339D84AB0}" srcOrd="2" destOrd="0" presId="urn:microsoft.com/office/officeart/2005/8/layout/vList2"/>
    <dgm:cxn modelId="{6CA9751E-11DF-4A26-A1CA-930613672FA9}" type="presParOf" srcId="{1F4DF2CC-AEB8-4AE0-B7A3-7EB1DDC849C6}" destId="{9244287B-E23F-4FB3-90D0-AFDCAFD33D98}" srcOrd="3" destOrd="0" presId="urn:microsoft.com/office/officeart/2005/8/layout/vList2"/>
    <dgm:cxn modelId="{4F6EC27B-6FCE-41D2-8A44-AA1C03B1FBA1}" type="presParOf" srcId="{1F4DF2CC-AEB8-4AE0-B7A3-7EB1DDC849C6}" destId="{72E1F7E7-0C6F-4EA2-ABF4-605C35209E83}" srcOrd="4" destOrd="0" presId="urn:microsoft.com/office/officeart/2005/8/layout/vList2"/>
    <dgm:cxn modelId="{1D531CD8-3418-47F2-9979-56BE3FD9CAAE}" type="presParOf" srcId="{1F4DF2CC-AEB8-4AE0-B7A3-7EB1DDC849C6}" destId="{67252044-48AC-4645-8F8D-0F2AB3636C1E}" srcOrd="5" destOrd="0" presId="urn:microsoft.com/office/officeart/2005/8/layout/vList2"/>
    <dgm:cxn modelId="{085CCFFE-E1AA-4D80-8A96-1B74BC5A15EE}" type="presParOf" srcId="{1F4DF2CC-AEB8-4AE0-B7A3-7EB1DDC849C6}" destId="{F01EAE6C-C5AD-4614-ABAC-AFBFC7F465C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7F24ED-B93C-4A98-987D-E46003E590E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728BEE3-A4DE-43E2-B3C7-7A95F154FBD6}">
      <dgm:prSet/>
      <dgm:spPr/>
      <dgm:t>
        <a:bodyPr/>
        <a:lstStyle/>
        <a:p>
          <a:r>
            <a:rPr lang="en-US" b="0" i="1" baseline="0"/>
            <a:t>Le film que j’ai choisi s’intitule…</a:t>
          </a:r>
          <a:endParaRPr lang="en-US"/>
        </a:p>
      </dgm:t>
    </dgm:pt>
    <dgm:pt modelId="{10498BFF-42ED-4BAB-BC02-B67AA8F8FFA0}" type="parTrans" cxnId="{FEFA44D3-B220-4AAA-8235-431BD2095088}">
      <dgm:prSet/>
      <dgm:spPr/>
      <dgm:t>
        <a:bodyPr/>
        <a:lstStyle/>
        <a:p>
          <a:endParaRPr lang="en-US"/>
        </a:p>
      </dgm:t>
    </dgm:pt>
    <dgm:pt modelId="{BD315E1F-FD39-498D-A6BD-33A39DCB4D2E}" type="sibTrans" cxnId="{FEFA44D3-B220-4AAA-8235-431BD2095088}">
      <dgm:prSet/>
      <dgm:spPr/>
      <dgm:t>
        <a:bodyPr/>
        <a:lstStyle/>
        <a:p>
          <a:endParaRPr lang="en-US"/>
        </a:p>
      </dgm:t>
    </dgm:pt>
    <dgm:pt modelId="{B54082CE-0E3C-4B0C-AD15-E4D2F9F9D307}">
      <dgm:prSet/>
      <dgm:spPr/>
      <dgm:t>
        <a:bodyPr/>
        <a:lstStyle/>
        <a:p>
          <a:r>
            <a:rPr lang="en-US" b="0" i="1" baseline="0"/>
            <a:t>C’est un film de… (genre : comédie, action, animation, etc.).</a:t>
          </a:r>
          <a:endParaRPr lang="en-US"/>
        </a:p>
      </dgm:t>
    </dgm:pt>
    <dgm:pt modelId="{4B74BD9B-4532-47EA-AEF7-12F4C0296211}" type="parTrans" cxnId="{95BDD15E-62EE-4615-BCBC-1B7AAC20B995}">
      <dgm:prSet/>
      <dgm:spPr/>
      <dgm:t>
        <a:bodyPr/>
        <a:lstStyle/>
        <a:p>
          <a:endParaRPr lang="en-US"/>
        </a:p>
      </dgm:t>
    </dgm:pt>
    <dgm:pt modelId="{CAC67F05-6091-474B-9024-C46AE0EC32C8}" type="sibTrans" cxnId="{95BDD15E-62EE-4615-BCBC-1B7AAC20B995}">
      <dgm:prSet/>
      <dgm:spPr/>
      <dgm:t>
        <a:bodyPr/>
        <a:lstStyle/>
        <a:p>
          <a:endParaRPr lang="en-US"/>
        </a:p>
      </dgm:t>
    </dgm:pt>
    <dgm:pt modelId="{2C7EACBD-6316-4263-800D-7D79737EC480}">
      <dgm:prSet/>
      <dgm:spPr/>
      <dgm:t>
        <a:bodyPr/>
        <a:lstStyle/>
        <a:p>
          <a:r>
            <a:rPr lang="en-US" b="0" i="1" baseline="0"/>
            <a:t>Il a été réalisé par…</a:t>
          </a:r>
          <a:endParaRPr lang="en-US"/>
        </a:p>
      </dgm:t>
    </dgm:pt>
    <dgm:pt modelId="{92772846-E7B3-46B8-9A99-5871735BEE14}" type="parTrans" cxnId="{4C06F139-75E8-4621-9B3D-5699D3682C35}">
      <dgm:prSet/>
      <dgm:spPr/>
      <dgm:t>
        <a:bodyPr/>
        <a:lstStyle/>
        <a:p>
          <a:endParaRPr lang="en-US"/>
        </a:p>
      </dgm:t>
    </dgm:pt>
    <dgm:pt modelId="{EF738DE5-DB60-4FF2-9D07-FDE6AB590F73}" type="sibTrans" cxnId="{4C06F139-75E8-4621-9B3D-5699D3682C35}">
      <dgm:prSet/>
      <dgm:spPr/>
      <dgm:t>
        <a:bodyPr/>
        <a:lstStyle/>
        <a:p>
          <a:endParaRPr lang="en-US"/>
        </a:p>
      </dgm:t>
    </dgm:pt>
    <dgm:pt modelId="{81437F4F-6B89-4FD1-984E-8BEACA67F30D}">
      <dgm:prSet/>
      <dgm:spPr/>
      <dgm:t>
        <a:bodyPr/>
        <a:lstStyle/>
        <a:p>
          <a:r>
            <a:rPr lang="en-US" b="0" i="1" baseline="0"/>
            <a:t>J’ai choisi ce film parce que… </a:t>
          </a:r>
          <a:endParaRPr lang="en-US"/>
        </a:p>
      </dgm:t>
    </dgm:pt>
    <dgm:pt modelId="{1196C81D-F995-495D-82DB-C7705577F3D4}" type="parTrans" cxnId="{4E1E0C5D-D41C-47DC-A15C-AB07A7CE20BE}">
      <dgm:prSet/>
      <dgm:spPr/>
      <dgm:t>
        <a:bodyPr/>
        <a:lstStyle/>
        <a:p>
          <a:endParaRPr lang="en-US"/>
        </a:p>
      </dgm:t>
    </dgm:pt>
    <dgm:pt modelId="{9C36D991-607E-473B-A59F-0A895486990A}" type="sibTrans" cxnId="{4E1E0C5D-D41C-47DC-A15C-AB07A7CE20BE}">
      <dgm:prSet/>
      <dgm:spPr/>
      <dgm:t>
        <a:bodyPr/>
        <a:lstStyle/>
        <a:p>
          <a:endParaRPr lang="en-US"/>
        </a:p>
      </dgm:t>
    </dgm:pt>
    <dgm:pt modelId="{C3B7B2B0-CD89-40E1-B776-4E98D44DD291}" type="pres">
      <dgm:prSet presAssocID="{2C7F24ED-B93C-4A98-987D-E46003E590E6}" presName="linear" presStyleCnt="0">
        <dgm:presLayoutVars>
          <dgm:animLvl val="lvl"/>
          <dgm:resizeHandles val="exact"/>
        </dgm:presLayoutVars>
      </dgm:prSet>
      <dgm:spPr/>
    </dgm:pt>
    <dgm:pt modelId="{BEC95345-B36F-407E-8D9D-82C558BDEC26}" type="pres">
      <dgm:prSet presAssocID="{5728BEE3-A4DE-43E2-B3C7-7A95F154FBD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0A5DD97-9B98-473D-BE8D-507278BEAB85}" type="pres">
      <dgm:prSet presAssocID="{BD315E1F-FD39-498D-A6BD-33A39DCB4D2E}" presName="spacer" presStyleCnt="0"/>
      <dgm:spPr/>
    </dgm:pt>
    <dgm:pt modelId="{96BC86E2-312E-4A87-9098-E0E4107EAFC8}" type="pres">
      <dgm:prSet presAssocID="{B54082CE-0E3C-4B0C-AD15-E4D2F9F9D30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ABBD606-D29B-4177-A6DD-8A5ED02007D6}" type="pres">
      <dgm:prSet presAssocID="{CAC67F05-6091-474B-9024-C46AE0EC32C8}" presName="spacer" presStyleCnt="0"/>
      <dgm:spPr/>
    </dgm:pt>
    <dgm:pt modelId="{532859FB-0BEA-40C2-854D-B42E286ABCD1}" type="pres">
      <dgm:prSet presAssocID="{2C7EACBD-6316-4263-800D-7D79737EC48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56A1AC8-DCB1-4FA9-A1A7-84F636E05CA8}" type="pres">
      <dgm:prSet presAssocID="{EF738DE5-DB60-4FF2-9D07-FDE6AB590F73}" presName="spacer" presStyleCnt="0"/>
      <dgm:spPr/>
    </dgm:pt>
    <dgm:pt modelId="{ECD7B47A-E398-437D-8455-25A1A4688AD2}" type="pres">
      <dgm:prSet presAssocID="{81437F4F-6B89-4FD1-984E-8BEACA67F30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4E85A2C-485A-4B6A-AB5D-AFA9FE70C8BD}" type="presOf" srcId="{2C7EACBD-6316-4263-800D-7D79737EC480}" destId="{532859FB-0BEA-40C2-854D-B42E286ABCD1}" srcOrd="0" destOrd="0" presId="urn:microsoft.com/office/officeart/2005/8/layout/vList2"/>
    <dgm:cxn modelId="{4C06F139-75E8-4621-9B3D-5699D3682C35}" srcId="{2C7F24ED-B93C-4A98-987D-E46003E590E6}" destId="{2C7EACBD-6316-4263-800D-7D79737EC480}" srcOrd="2" destOrd="0" parTransId="{92772846-E7B3-46B8-9A99-5871735BEE14}" sibTransId="{EF738DE5-DB60-4FF2-9D07-FDE6AB590F73}"/>
    <dgm:cxn modelId="{5D52FD3D-B970-46D6-B5BC-934865DEBFFB}" type="presOf" srcId="{B54082CE-0E3C-4B0C-AD15-E4D2F9F9D307}" destId="{96BC86E2-312E-4A87-9098-E0E4107EAFC8}" srcOrd="0" destOrd="0" presId="urn:microsoft.com/office/officeart/2005/8/layout/vList2"/>
    <dgm:cxn modelId="{4E1E0C5D-D41C-47DC-A15C-AB07A7CE20BE}" srcId="{2C7F24ED-B93C-4A98-987D-E46003E590E6}" destId="{81437F4F-6B89-4FD1-984E-8BEACA67F30D}" srcOrd="3" destOrd="0" parTransId="{1196C81D-F995-495D-82DB-C7705577F3D4}" sibTransId="{9C36D991-607E-473B-A59F-0A895486990A}"/>
    <dgm:cxn modelId="{D069515D-BDD3-4D3B-A2F1-9468F3555DC8}" type="presOf" srcId="{5728BEE3-A4DE-43E2-B3C7-7A95F154FBD6}" destId="{BEC95345-B36F-407E-8D9D-82C558BDEC26}" srcOrd="0" destOrd="0" presId="urn:microsoft.com/office/officeart/2005/8/layout/vList2"/>
    <dgm:cxn modelId="{95BDD15E-62EE-4615-BCBC-1B7AAC20B995}" srcId="{2C7F24ED-B93C-4A98-987D-E46003E590E6}" destId="{B54082CE-0E3C-4B0C-AD15-E4D2F9F9D307}" srcOrd="1" destOrd="0" parTransId="{4B74BD9B-4532-47EA-AEF7-12F4C0296211}" sibTransId="{CAC67F05-6091-474B-9024-C46AE0EC32C8}"/>
    <dgm:cxn modelId="{DF0E3B74-1055-4B4E-AC1D-A445A826796F}" type="presOf" srcId="{2C7F24ED-B93C-4A98-987D-E46003E590E6}" destId="{C3B7B2B0-CD89-40E1-B776-4E98D44DD291}" srcOrd="0" destOrd="0" presId="urn:microsoft.com/office/officeart/2005/8/layout/vList2"/>
    <dgm:cxn modelId="{FEFA44D3-B220-4AAA-8235-431BD2095088}" srcId="{2C7F24ED-B93C-4A98-987D-E46003E590E6}" destId="{5728BEE3-A4DE-43E2-B3C7-7A95F154FBD6}" srcOrd="0" destOrd="0" parTransId="{10498BFF-42ED-4BAB-BC02-B67AA8F8FFA0}" sibTransId="{BD315E1F-FD39-498D-A6BD-33A39DCB4D2E}"/>
    <dgm:cxn modelId="{76860CD9-028B-4C9B-86A1-03E27F3F33B4}" type="presOf" srcId="{81437F4F-6B89-4FD1-984E-8BEACA67F30D}" destId="{ECD7B47A-E398-437D-8455-25A1A4688AD2}" srcOrd="0" destOrd="0" presId="urn:microsoft.com/office/officeart/2005/8/layout/vList2"/>
    <dgm:cxn modelId="{9EBDD576-9D2A-44F5-B015-82A131E0E213}" type="presParOf" srcId="{C3B7B2B0-CD89-40E1-B776-4E98D44DD291}" destId="{BEC95345-B36F-407E-8D9D-82C558BDEC26}" srcOrd="0" destOrd="0" presId="urn:microsoft.com/office/officeart/2005/8/layout/vList2"/>
    <dgm:cxn modelId="{09C9AE66-9FC4-4E11-BFD5-532A219CF81E}" type="presParOf" srcId="{C3B7B2B0-CD89-40E1-B776-4E98D44DD291}" destId="{80A5DD97-9B98-473D-BE8D-507278BEAB85}" srcOrd="1" destOrd="0" presId="urn:microsoft.com/office/officeart/2005/8/layout/vList2"/>
    <dgm:cxn modelId="{1B653CC7-A045-4A91-871B-2E5DFDFD10B3}" type="presParOf" srcId="{C3B7B2B0-CD89-40E1-B776-4E98D44DD291}" destId="{96BC86E2-312E-4A87-9098-E0E4107EAFC8}" srcOrd="2" destOrd="0" presId="urn:microsoft.com/office/officeart/2005/8/layout/vList2"/>
    <dgm:cxn modelId="{CD92A69B-BEC1-4EFE-901B-C7A9F17D8EE0}" type="presParOf" srcId="{C3B7B2B0-CD89-40E1-B776-4E98D44DD291}" destId="{FABBD606-D29B-4177-A6DD-8A5ED02007D6}" srcOrd="3" destOrd="0" presId="urn:microsoft.com/office/officeart/2005/8/layout/vList2"/>
    <dgm:cxn modelId="{131B6465-A373-4F5A-9146-770A1C7D2B3C}" type="presParOf" srcId="{C3B7B2B0-CD89-40E1-B776-4E98D44DD291}" destId="{532859FB-0BEA-40C2-854D-B42E286ABCD1}" srcOrd="4" destOrd="0" presId="urn:microsoft.com/office/officeart/2005/8/layout/vList2"/>
    <dgm:cxn modelId="{83E943AA-F30C-47A7-A9A9-E65ABF2C2A54}" type="presParOf" srcId="{C3B7B2B0-CD89-40E1-B776-4E98D44DD291}" destId="{356A1AC8-DCB1-4FA9-A1A7-84F636E05CA8}" srcOrd="5" destOrd="0" presId="urn:microsoft.com/office/officeart/2005/8/layout/vList2"/>
    <dgm:cxn modelId="{9E3B0A6E-269C-459C-B693-EDD2FBDF8F42}" type="presParOf" srcId="{C3B7B2B0-CD89-40E1-B776-4E98D44DD291}" destId="{ECD7B47A-E398-437D-8455-25A1A4688AD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F1952A-08A8-4A66-8D5E-93C25593998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E58FF78-75DF-4B8C-B426-52061AC54C5A}">
      <dgm:prSet/>
      <dgm:spPr/>
      <dgm:t>
        <a:bodyPr/>
        <a:lstStyle/>
        <a:p>
          <a:r>
            <a:rPr lang="en-US" b="0" i="1" baseline="0"/>
            <a:t>L’histoire se déroule à… / pendant…</a:t>
          </a:r>
          <a:endParaRPr lang="en-US"/>
        </a:p>
      </dgm:t>
    </dgm:pt>
    <dgm:pt modelId="{213154BF-8E42-4380-A5AC-EF6FFE6A9D05}" type="parTrans" cxnId="{BD90CAED-B0B6-4332-B9B9-B3C04D678041}">
      <dgm:prSet/>
      <dgm:spPr/>
      <dgm:t>
        <a:bodyPr/>
        <a:lstStyle/>
        <a:p>
          <a:endParaRPr lang="en-US"/>
        </a:p>
      </dgm:t>
    </dgm:pt>
    <dgm:pt modelId="{2DF8D44D-AD97-4F84-BE85-CAC36F120E21}" type="sibTrans" cxnId="{BD90CAED-B0B6-4332-B9B9-B3C04D678041}">
      <dgm:prSet/>
      <dgm:spPr/>
      <dgm:t>
        <a:bodyPr/>
        <a:lstStyle/>
        <a:p>
          <a:endParaRPr lang="en-US"/>
        </a:p>
      </dgm:t>
    </dgm:pt>
    <dgm:pt modelId="{E793D928-E5B8-4AEF-BD31-090A74D3A1F6}">
      <dgm:prSet/>
      <dgm:spPr/>
      <dgm:t>
        <a:bodyPr/>
        <a:lstStyle/>
        <a:p>
          <a:r>
            <a:rPr lang="en-US" b="0" i="1" baseline="0"/>
            <a:t>Le personnage principal est…</a:t>
          </a:r>
          <a:endParaRPr lang="en-US"/>
        </a:p>
      </dgm:t>
    </dgm:pt>
    <dgm:pt modelId="{5A8D9AAF-2599-4DD3-AC28-834178053B11}" type="parTrans" cxnId="{8D074894-A740-4F35-AEB4-CC79E73E3292}">
      <dgm:prSet/>
      <dgm:spPr/>
      <dgm:t>
        <a:bodyPr/>
        <a:lstStyle/>
        <a:p>
          <a:endParaRPr lang="en-US"/>
        </a:p>
      </dgm:t>
    </dgm:pt>
    <dgm:pt modelId="{212AEEC3-6730-4E54-9915-84A4060D38F4}" type="sibTrans" cxnId="{8D074894-A740-4F35-AEB4-CC79E73E3292}">
      <dgm:prSet/>
      <dgm:spPr/>
      <dgm:t>
        <a:bodyPr/>
        <a:lstStyle/>
        <a:p>
          <a:endParaRPr lang="en-US"/>
        </a:p>
      </dgm:t>
    </dgm:pt>
    <dgm:pt modelId="{42D7B1AE-E4F7-418A-B609-0D617FBA1AAB}">
      <dgm:prSet/>
      <dgm:spPr/>
      <dgm:t>
        <a:bodyPr/>
        <a:lstStyle/>
        <a:p>
          <a:r>
            <a:rPr lang="en-US" b="0" i="1" baseline="0"/>
            <a:t>Le film raconte l’histoire de…</a:t>
          </a:r>
          <a:endParaRPr lang="en-US"/>
        </a:p>
      </dgm:t>
    </dgm:pt>
    <dgm:pt modelId="{AC04561B-8BE9-4281-9CEA-65FD6AA09062}" type="parTrans" cxnId="{4B4E82C8-2102-464D-87CF-6F6FA9F181A8}">
      <dgm:prSet/>
      <dgm:spPr/>
      <dgm:t>
        <a:bodyPr/>
        <a:lstStyle/>
        <a:p>
          <a:endParaRPr lang="en-US"/>
        </a:p>
      </dgm:t>
    </dgm:pt>
    <dgm:pt modelId="{7CEDF314-BF7D-4EF2-9D1C-DA212205CF2C}" type="sibTrans" cxnId="{4B4E82C8-2102-464D-87CF-6F6FA9F181A8}">
      <dgm:prSet/>
      <dgm:spPr/>
      <dgm:t>
        <a:bodyPr/>
        <a:lstStyle/>
        <a:p>
          <a:endParaRPr lang="en-US"/>
        </a:p>
      </dgm:t>
    </dgm:pt>
    <dgm:pt modelId="{C749F279-3377-40B3-8FED-EA99C3515BB5}">
      <dgm:prSet/>
      <dgm:spPr/>
      <dgm:t>
        <a:bodyPr/>
        <a:lstStyle/>
        <a:p>
          <a:r>
            <a:rPr lang="en-US" b="0" i="1" baseline="0"/>
            <a:t>Le problème principal est que…</a:t>
          </a:r>
          <a:endParaRPr lang="en-US"/>
        </a:p>
      </dgm:t>
    </dgm:pt>
    <dgm:pt modelId="{8CDE3EBF-613D-4B91-A802-309ED593B23F}" type="parTrans" cxnId="{62923497-4DC1-4F16-8484-2E599FFB8520}">
      <dgm:prSet/>
      <dgm:spPr/>
      <dgm:t>
        <a:bodyPr/>
        <a:lstStyle/>
        <a:p>
          <a:endParaRPr lang="en-US"/>
        </a:p>
      </dgm:t>
    </dgm:pt>
    <dgm:pt modelId="{C9500A42-A947-4042-BE05-929E8739F256}" type="sibTrans" cxnId="{62923497-4DC1-4F16-8484-2E599FFB8520}">
      <dgm:prSet/>
      <dgm:spPr/>
      <dgm:t>
        <a:bodyPr/>
        <a:lstStyle/>
        <a:p>
          <a:endParaRPr lang="en-US"/>
        </a:p>
      </dgm:t>
    </dgm:pt>
    <dgm:pt modelId="{F950D87F-4F48-4B5F-8D90-C725373E165F}">
      <dgm:prSet/>
      <dgm:spPr/>
      <dgm:t>
        <a:bodyPr/>
        <a:lstStyle/>
        <a:p>
          <a:r>
            <a:rPr lang="en-US" b="0" i="1" baseline="0"/>
            <a:t>Je ne vais pas révéler la fin, mais… </a:t>
          </a:r>
          <a:endParaRPr lang="en-US"/>
        </a:p>
      </dgm:t>
    </dgm:pt>
    <dgm:pt modelId="{A4E4DFEC-C32E-42B7-834C-3B642C8B3E0E}" type="parTrans" cxnId="{84726D39-8145-4688-9C0C-243285B40B21}">
      <dgm:prSet/>
      <dgm:spPr/>
      <dgm:t>
        <a:bodyPr/>
        <a:lstStyle/>
        <a:p>
          <a:endParaRPr lang="en-US"/>
        </a:p>
      </dgm:t>
    </dgm:pt>
    <dgm:pt modelId="{3D3F30A5-2EE8-4AED-9482-7B64FE496332}" type="sibTrans" cxnId="{84726D39-8145-4688-9C0C-243285B40B21}">
      <dgm:prSet/>
      <dgm:spPr/>
      <dgm:t>
        <a:bodyPr/>
        <a:lstStyle/>
        <a:p>
          <a:endParaRPr lang="en-US"/>
        </a:p>
      </dgm:t>
    </dgm:pt>
    <dgm:pt modelId="{EF6E6F8B-49DD-40FF-8EF9-CA0985B2B911}" type="pres">
      <dgm:prSet presAssocID="{D5F1952A-08A8-4A66-8D5E-93C25593998E}" presName="linear" presStyleCnt="0">
        <dgm:presLayoutVars>
          <dgm:animLvl val="lvl"/>
          <dgm:resizeHandles val="exact"/>
        </dgm:presLayoutVars>
      </dgm:prSet>
      <dgm:spPr/>
    </dgm:pt>
    <dgm:pt modelId="{2A045014-050E-40B6-8A62-234418D93F4E}" type="pres">
      <dgm:prSet presAssocID="{3E58FF78-75DF-4B8C-B426-52061AC54C5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E163011-D468-4A7A-8657-EFECB66A635F}" type="pres">
      <dgm:prSet presAssocID="{2DF8D44D-AD97-4F84-BE85-CAC36F120E21}" presName="spacer" presStyleCnt="0"/>
      <dgm:spPr/>
    </dgm:pt>
    <dgm:pt modelId="{04FD4760-4AA1-40CC-98D2-37B97F550C5D}" type="pres">
      <dgm:prSet presAssocID="{E793D928-E5B8-4AEF-BD31-090A74D3A1F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09BE4AD-1D61-4F93-9CCD-914ED3569C6F}" type="pres">
      <dgm:prSet presAssocID="{212AEEC3-6730-4E54-9915-84A4060D38F4}" presName="spacer" presStyleCnt="0"/>
      <dgm:spPr/>
    </dgm:pt>
    <dgm:pt modelId="{FEE7A300-0F00-4C0C-A2EE-0FCA8D7FDFFC}" type="pres">
      <dgm:prSet presAssocID="{42D7B1AE-E4F7-418A-B609-0D617FBA1A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19E3B74-7620-42B3-8F15-A88CCBFF57FE}" type="pres">
      <dgm:prSet presAssocID="{7CEDF314-BF7D-4EF2-9D1C-DA212205CF2C}" presName="spacer" presStyleCnt="0"/>
      <dgm:spPr/>
    </dgm:pt>
    <dgm:pt modelId="{C9475156-C375-42B4-946A-5A6F65E4AE00}" type="pres">
      <dgm:prSet presAssocID="{C749F279-3377-40B3-8FED-EA99C3515BB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7778683-0789-4C5E-8FE4-096E78A0AB16}" type="pres">
      <dgm:prSet presAssocID="{C9500A42-A947-4042-BE05-929E8739F256}" presName="spacer" presStyleCnt="0"/>
      <dgm:spPr/>
    </dgm:pt>
    <dgm:pt modelId="{DF878952-1972-4820-9139-3BDD2A7CF3E6}" type="pres">
      <dgm:prSet presAssocID="{F950D87F-4F48-4B5F-8D90-C725373E165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F780F2B-F9E2-4D42-81E8-D9E9279C2493}" type="presOf" srcId="{F950D87F-4F48-4B5F-8D90-C725373E165F}" destId="{DF878952-1972-4820-9139-3BDD2A7CF3E6}" srcOrd="0" destOrd="0" presId="urn:microsoft.com/office/officeart/2005/8/layout/vList2"/>
    <dgm:cxn modelId="{84726D39-8145-4688-9C0C-243285B40B21}" srcId="{D5F1952A-08A8-4A66-8D5E-93C25593998E}" destId="{F950D87F-4F48-4B5F-8D90-C725373E165F}" srcOrd="4" destOrd="0" parTransId="{A4E4DFEC-C32E-42B7-834C-3B642C8B3E0E}" sibTransId="{3D3F30A5-2EE8-4AED-9482-7B64FE496332}"/>
    <dgm:cxn modelId="{F453B065-4C21-40A5-885B-DC0E73AB1D92}" type="presOf" srcId="{3E58FF78-75DF-4B8C-B426-52061AC54C5A}" destId="{2A045014-050E-40B6-8A62-234418D93F4E}" srcOrd="0" destOrd="0" presId="urn:microsoft.com/office/officeart/2005/8/layout/vList2"/>
    <dgm:cxn modelId="{736E6587-AEC6-4CCD-B8D6-8C93A14A4EE1}" type="presOf" srcId="{E793D928-E5B8-4AEF-BD31-090A74D3A1F6}" destId="{04FD4760-4AA1-40CC-98D2-37B97F550C5D}" srcOrd="0" destOrd="0" presId="urn:microsoft.com/office/officeart/2005/8/layout/vList2"/>
    <dgm:cxn modelId="{8D074894-A740-4F35-AEB4-CC79E73E3292}" srcId="{D5F1952A-08A8-4A66-8D5E-93C25593998E}" destId="{E793D928-E5B8-4AEF-BD31-090A74D3A1F6}" srcOrd="1" destOrd="0" parTransId="{5A8D9AAF-2599-4DD3-AC28-834178053B11}" sibTransId="{212AEEC3-6730-4E54-9915-84A4060D38F4}"/>
    <dgm:cxn modelId="{62923497-4DC1-4F16-8484-2E599FFB8520}" srcId="{D5F1952A-08A8-4A66-8D5E-93C25593998E}" destId="{C749F279-3377-40B3-8FED-EA99C3515BB5}" srcOrd="3" destOrd="0" parTransId="{8CDE3EBF-613D-4B91-A802-309ED593B23F}" sibTransId="{C9500A42-A947-4042-BE05-929E8739F256}"/>
    <dgm:cxn modelId="{09E295AA-1828-48F6-A37F-6EDAF8D197D3}" type="presOf" srcId="{42D7B1AE-E4F7-418A-B609-0D617FBA1AAB}" destId="{FEE7A300-0F00-4C0C-A2EE-0FCA8D7FDFFC}" srcOrd="0" destOrd="0" presId="urn:microsoft.com/office/officeart/2005/8/layout/vList2"/>
    <dgm:cxn modelId="{FE7250AD-7294-45A9-A57E-648782F26BDC}" type="presOf" srcId="{C749F279-3377-40B3-8FED-EA99C3515BB5}" destId="{C9475156-C375-42B4-946A-5A6F65E4AE00}" srcOrd="0" destOrd="0" presId="urn:microsoft.com/office/officeart/2005/8/layout/vList2"/>
    <dgm:cxn modelId="{4B4E82C8-2102-464D-87CF-6F6FA9F181A8}" srcId="{D5F1952A-08A8-4A66-8D5E-93C25593998E}" destId="{42D7B1AE-E4F7-418A-B609-0D617FBA1AAB}" srcOrd="2" destOrd="0" parTransId="{AC04561B-8BE9-4281-9CEA-65FD6AA09062}" sibTransId="{7CEDF314-BF7D-4EF2-9D1C-DA212205CF2C}"/>
    <dgm:cxn modelId="{91FD99D4-176E-4FD5-8096-40A72D36A658}" type="presOf" srcId="{D5F1952A-08A8-4A66-8D5E-93C25593998E}" destId="{EF6E6F8B-49DD-40FF-8EF9-CA0985B2B911}" srcOrd="0" destOrd="0" presId="urn:microsoft.com/office/officeart/2005/8/layout/vList2"/>
    <dgm:cxn modelId="{BD90CAED-B0B6-4332-B9B9-B3C04D678041}" srcId="{D5F1952A-08A8-4A66-8D5E-93C25593998E}" destId="{3E58FF78-75DF-4B8C-B426-52061AC54C5A}" srcOrd="0" destOrd="0" parTransId="{213154BF-8E42-4380-A5AC-EF6FFE6A9D05}" sibTransId="{2DF8D44D-AD97-4F84-BE85-CAC36F120E21}"/>
    <dgm:cxn modelId="{A0A1CF48-667A-4748-ADF0-A259429FBDC1}" type="presParOf" srcId="{EF6E6F8B-49DD-40FF-8EF9-CA0985B2B911}" destId="{2A045014-050E-40B6-8A62-234418D93F4E}" srcOrd="0" destOrd="0" presId="urn:microsoft.com/office/officeart/2005/8/layout/vList2"/>
    <dgm:cxn modelId="{9AB27837-49E2-4ECF-A062-DDEEDF494F37}" type="presParOf" srcId="{EF6E6F8B-49DD-40FF-8EF9-CA0985B2B911}" destId="{CE163011-D468-4A7A-8657-EFECB66A635F}" srcOrd="1" destOrd="0" presId="urn:microsoft.com/office/officeart/2005/8/layout/vList2"/>
    <dgm:cxn modelId="{864330CE-DFA1-4657-ADB3-B89B20D7E455}" type="presParOf" srcId="{EF6E6F8B-49DD-40FF-8EF9-CA0985B2B911}" destId="{04FD4760-4AA1-40CC-98D2-37B97F550C5D}" srcOrd="2" destOrd="0" presId="urn:microsoft.com/office/officeart/2005/8/layout/vList2"/>
    <dgm:cxn modelId="{CD9550FF-9969-443F-B59D-44D57BF2BCAA}" type="presParOf" srcId="{EF6E6F8B-49DD-40FF-8EF9-CA0985B2B911}" destId="{209BE4AD-1D61-4F93-9CCD-914ED3569C6F}" srcOrd="3" destOrd="0" presId="urn:microsoft.com/office/officeart/2005/8/layout/vList2"/>
    <dgm:cxn modelId="{7032CD57-79E5-401A-9DE7-9CCCE00C73BC}" type="presParOf" srcId="{EF6E6F8B-49DD-40FF-8EF9-CA0985B2B911}" destId="{FEE7A300-0F00-4C0C-A2EE-0FCA8D7FDFFC}" srcOrd="4" destOrd="0" presId="urn:microsoft.com/office/officeart/2005/8/layout/vList2"/>
    <dgm:cxn modelId="{67517D0E-DE03-48A0-8494-DC181FE210D0}" type="presParOf" srcId="{EF6E6F8B-49DD-40FF-8EF9-CA0985B2B911}" destId="{E19E3B74-7620-42B3-8F15-A88CCBFF57FE}" srcOrd="5" destOrd="0" presId="urn:microsoft.com/office/officeart/2005/8/layout/vList2"/>
    <dgm:cxn modelId="{59884376-0C2D-421D-A2C0-C989002CB514}" type="presParOf" srcId="{EF6E6F8B-49DD-40FF-8EF9-CA0985B2B911}" destId="{C9475156-C375-42B4-946A-5A6F65E4AE00}" srcOrd="6" destOrd="0" presId="urn:microsoft.com/office/officeart/2005/8/layout/vList2"/>
    <dgm:cxn modelId="{102A4A07-8512-4E66-9301-6CEAF8ED41CF}" type="presParOf" srcId="{EF6E6F8B-49DD-40FF-8EF9-CA0985B2B911}" destId="{57778683-0789-4C5E-8FE4-096E78A0AB16}" srcOrd="7" destOrd="0" presId="urn:microsoft.com/office/officeart/2005/8/layout/vList2"/>
    <dgm:cxn modelId="{0F264ACF-B95F-4C28-BBA7-8C650A959B57}" type="presParOf" srcId="{EF6E6F8B-49DD-40FF-8EF9-CA0985B2B911}" destId="{DF878952-1972-4820-9139-3BDD2A7CF3E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674706-DAA4-4BD4-822B-64FD0B8C5F0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0ECDC68-12A9-4C31-B5E8-A21B56A27F59}">
      <dgm:prSet/>
      <dgm:spPr/>
      <dgm:t>
        <a:bodyPr/>
        <a:lstStyle/>
        <a:p>
          <a:r>
            <a:rPr lang="en-US" b="0" i="1" baseline="0"/>
            <a:t>À mon avis, ce film est…</a:t>
          </a:r>
          <a:endParaRPr lang="en-US"/>
        </a:p>
      </dgm:t>
    </dgm:pt>
    <dgm:pt modelId="{004B0C21-6BF5-4335-8630-20039F224814}" type="parTrans" cxnId="{5C8098C0-BB5A-4CC2-BF14-C9ED11D84824}">
      <dgm:prSet/>
      <dgm:spPr/>
      <dgm:t>
        <a:bodyPr/>
        <a:lstStyle/>
        <a:p>
          <a:endParaRPr lang="en-US"/>
        </a:p>
      </dgm:t>
    </dgm:pt>
    <dgm:pt modelId="{09BDD890-6320-486F-8A38-3A7FDDF8225A}" type="sibTrans" cxnId="{5C8098C0-BB5A-4CC2-BF14-C9ED11D84824}">
      <dgm:prSet/>
      <dgm:spPr/>
      <dgm:t>
        <a:bodyPr/>
        <a:lstStyle/>
        <a:p>
          <a:endParaRPr lang="en-US"/>
        </a:p>
      </dgm:t>
    </dgm:pt>
    <dgm:pt modelId="{6B5629C5-647C-4D60-86CA-1A5E7F9F4D5B}">
      <dgm:prSet/>
      <dgm:spPr/>
      <dgm:t>
        <a:bodyPr/>
        <a:lstStyle/>
        <a:p>
          <a:r>
            <a:rPr lang="en-US" b="0" i="1" baseline="0"/>
            <a:t>Je pense que ce film est réussi parce que…</a:t>
          </a:r>
          <a:endParaRPr lang="en-US"/>
        </a:p>
      </dgm:t>
    </dgm:pt>
    <dgm:pt modelId="{26443F3A-676F-4224-80E9-AF31ACC38ED9}" type="parTrans" cxnId="{DCF0379F-1524-4C55-8AD5-7F145C5717DB}">
      <dgm:prSet/>
      <dgm:spPr/>
      <dgm:t>
        <a:bodyPr/>
        <a:lstStyle/>
        <a:p>
          <a:endParaRPr lang="en-US"/>
        </a:p>
      </dgm:t>
    </dgm:pt>
    <dgm:pt modelId="{782BEFD8-035A-4355-B1E6-8BC342F3C2B3}" type="sibTrans" cxnId="{DCF0379F-1524-4C55-8AD5-7F145C5717DB}">
      <dgm:prSet/>
      <dgm:spPr/>
      <dgm:t>
        <a:bodyPr/>
        <a:lstStyle/>
        <a:p>
          <a:endParaRPr lang="en-US"/>
        </a:p>
      </dgm:t>
    </dgm:pt>
    <dgm:pt modelId="{3E0F0174-C15E-48B1-9030-82F419AC0DA5}">
      <dgm:prSet/>
      <dgm:spPr/>
      <dgm:t>
        <a:bodyPr/>
        <a:lstStyle/>
        <a:p>
          <a:r>
            <a:rPr lang="en-US" b="0" i="1" baseline="0"/>
            <a:t>Selon moi, les meilleurs moments sont…</a:t>
          </a:r>
          <a:endParaRPr lang="en-US"/>
        </a:p>
      </dgm:t>
    </dgm:pt>
    <dgm:pt modelId="{7319138F-9879-431A-A062-08B1516C8F75}" type="parTrans" cxnId="{7F8F2E70-E365-4623-B400-A4D56A016687}">
      <dgm:prSet/>
      <dgm:spPr/>
      <dgm:t>
        <a:bodyPr/>
        <a:lstStyle/>
        <a:p>
          <a:endParaRPr lang="en-US"/>
        </a:p>
      </dgm:t>
    </dgm:pt>
    <dgm:pt modelId="{939903B0-6B5A-4313-9817-F24F032DF2A2}" type="sibTrans" cxnId="{7F8F2E70-E365-4623-B400-A4D56A016687}">
      <dgm:prSet/>
      <dgm:spPr/>
      <dgm:t>
        <a:bodyPr/>
        <a:lstStyle/>
        <a:p>
          <a:endParaRPr lang="en-US"/>
        </a:p>
      </dgm:t>
    </dgm:pt>
    <dgm:pt modelId="{FDA38852-067B-4BA5-801C-172CC41E8409}">
      <dgm:prSet/>
      <dgm:spPr/>
      <dgm:t>
        <a:bodyPr/>
        <a:lstStyle/>
        <a:p>
          <a:r>
            <a:rPr lang="en-US" b="0" i="1" baseline="0"/>
            <a:t>Ce que j’ai le plus aimé, c’est…</a:t>
          </a:r>
          <a:endParaRPr lang="en-US"/>
        </a:p>
      </dgm:t>
    </dgm:pt>
    <dgm:pt modelId="{97056A99-9020-4207-A60F-F9173F5CBFD3}" type="parTrans" cxnId="{CF4BF60B-95C0-4A37-BF87-82E224592607}">
      <dgm:prSet/>
      <dgm:spPr/>
      <dgm:t>
        <a:bodyPr/>
        <a:lstStyle/>
        <a:p>
          <a:endParaRPr lang="en-US"/>
        </a:p>
      </dgm:t>
    </dgm:pt>
    <dgm:pt modelId="{995BECE3-C235-4E82-B30B-5F827FA11FDB}" type="sibTrans" cxnId="{CF4BF60B-95C0-4A37-BF87-82E224592607}">
      <dgm:prSet/>
      <dgm:spPr/>
      <dgm:t>
        <a:bodyPr/>
        <a:lstStyle/>
        <a:p>
          <a:endParaRPr lang="en-US"/>
        </a:p>
      </dgm:t>
    </dgm:pt>
    <dgm:pt modelId="{631014CE-26B5-45D7-9D01-CBDF55538D11}" type="pres">
      <dgm:prSet presAssocID="{21674706-DAA4-4BD4-822B-64FD0B8C5F02}" presName="linear" presStyleCnt="0">
        <dgm:presLayoutVars>
          <dgm:animLvl val="lvl"/>
          <dgm:resizeHandles val="exact"/>
        </dgm:presLayoutVars>
      </dgm:prSet>
      <dgm:spPr/>
    </dgm:pt>
    <dgm:pt modelId="{EBE0FBAF-7F06-475B-9CCE-B529645FDFCB}" type="pres">
      <dgm:prSet presAssocID="{20ECDC68-12A9-4C31-B5E8-A21B56A27F5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EA947D2-4125-4198-A584-B395535E8AE5}" type="pres">
      <dgm:prSet presAssocID="{09BDD890-6320-486F-8A38-3A7FDDF8225A}" presName="spacer" presStyleCnt="0"/>
      <dgm:spPr/>
    </dgm:pt>
    <dgm:pt modelId="{141E6B48-77B4-46F5-9EFE-7BF8FDF74128}" type="pres">
      <dgm:prSet presAssocID="{6B5629C5-647C-4D60-86CA-1A5E7F9F4D5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99460BF-AFFB-4B9A-B42C-088644622848}" type="pres">
      <dgm:prSet presAssocID="{782BEFD8-035A-4355-B1E6-8BC342F3C2B3}" presName="spacer" presStyleCnt="0"/>
      <dgm:spPr/>
    </dgm:pt>
    <dgm:pt modelId="{4E76DF7A-8CD5-4E1A-953C-B13EC63DEC9B}" type="pres">
      <dgm:prSet presAssocID="{3E0F0174-C15E-48B1-9030-82F419AC0DA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93B39FD-7174-4229-9364-56FA823305DF}" type="pres">
      <dgm:prSet presAssocID="{939903B0-6B5A-4313-9817-F24F032DF2A2}" presName="spacer" presStyleCnt="0"/>
      <dgm:spPr/>
    </dgm:pt>
    <dgm:pt modelId="{F56B0FDA-785D-4C49-9244-8D927C5EF9B0}" type="pres">
      <dgm:prSet presAssocID="{FDA38852-067B-4BA5-801C-172CC41E840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59DC507-3DF4-4882-B350-5ECDEDFEA3A4}" type="presOf" srcId="{FDA38852-067B-4BA5-801C-172CC41E8409}" destId="{F56B0FDA-785D-4C49-9244-8D927C5EF9B0}" srcOrd="0" destOrd="0" presId="urn:microsoft.com/office/officeart/2005/8/layout/vList2"/>
    <dgm:cxn modelId="{CF4BF60B-95C0-4A37-BF87-82E224592607}" srcId="{21674706-DAA4-4BD4-822B-64FD0B8C5F02}" destId="{FDA38852-067B-4BA5-801C-172CC41E8409}" srcOrd="3" destOrd="0" parTransId="{97056A99-9020-4207-A60F-F9173F5CBFD3}" sibTransId="{995BECE3-C235-4E82-B30B-5F827FA11FDB}"/>
    <dgm:cxn modelId="{8165F43A-069F-4490-9636-C31C43B602A3}" type="presOf" srcId="{20ECDC68-12A9-4C31-B5E8-A21B56A27F59}" destId="{EBE0FBAF-7F06-475B-9CCE-B529645FDFCB}" srcOrd="0" destOrd="0" presId="urn:microsoft.com/office/officeart/2005/8/layout/vList2"/>
    <dgm:cxn modelId="{65441143-AD4C-422F-A3F2-5CE57D84AE89}" type="presOf" srcId="{3E0F0174-C15E-48B1-9030-82F419AC0DA5}" destId="{4E76DF7A-8CD5-4E1A-953C-B13EC63DEC9B}" srcOrd="0" destOrd="0" presId="urn:microsoft.com/office/officeart/2005/8/layout/vList2"/>
    <dgm:cxn modelId="{7F8F2E70-E365-4623-B400-A4D56A016687}" srcId="{21674706-DAA4-4BD4-822B-64FD0B8C5F02}" destId="{3E0F0174-C15E-48B1-9030-82F419AC0DA5}" srcOrd="2" destOrd="0" parTransId="{7319138F-9879-431A-A062-08B1516C8F75}" sibTransId="{939903B0-6B5A-4313-9817-F24F032DF2A2}"/>
    <dgm:cxn modelId="{6EE68E52-5899-49B1-BA44-C94C7E9817B2}" type="presOf" srcId="{6B5629C5-647C-4D60-86CA-1A5E7F9F4D5B}" destId="{141E6B48-77B4-46F5-9EFE-7BF8FDF74128}" srcOrd="0" destOrd="0" presId="urn:microsoft.com/office/officeart/2005/8/layout/vList2"/>
    <dgm:cxn modelId="{DCF0379F-1524-4C55-8AD5-7F145C5717DB}" srcId="{21674706-DAA4-4BD4-822B-64FD0B8C5F02}" destId="{6B5629C5-647C-4D60-86CA-1A5E7F9F4D5B}" srcOrd="1" destOrd="0" parTransId="{26443F3A-676F-4224-80E9-AF31ACC38ED9}" sibTransId="{782BEFD8-035A-4355-B1E6-8BC342F3C2B3}"/>
    <dgm:cxn modelId="{5C8098C0-BB5A-4CC2-BF14-C9ED11D84824}" srcId="{21674706-DAA4-4BD4-822B-64FD0B8C5F02}" destId="{20ECDC68-12A9-4C31-B5E8-A21B56A27F59}" srcOrd="0" destOrd="0" parTransId="{004B0C21-6BF5-4335-8630-20039F224814}" sibTransId="{09BDD890-6320-486F-8A38-3A7FDDF8225A}"/>
    <dgm:cxn modelId="{3496AAFE-192D-4D9A-99DD-0E00A7F575F7}" type="presOf" srcId="{21674706-DAA4-4BD4-822B-64FD0B8C5F02}" destId="{631014CE-26B5-45D7-9D01-CBDF55538D11}" srcOrd="0" destOrd="0" presId="urn:microsoft.com/office/officeart/2005/8/layout/vList2"/>
    <dgm:cxn modelId="{CCD5F926-5F58-45A5-8983-6ECCA141D17C}" type="presParOf" srcId="{631014CE-26B5-45D7-9D01-CBDF55538D11}" destId="{EBE0FBAF-7F06-475B-9CCE-B529645FDFCB}" srcOrd="0" destOrd="0" presId="urn:microsoft.com/office/officeart/2005/8/layout/vList2"/>
    <dgm:cxn modelId="{AE2D5C90-60F6-44B1-9114-DFD3D782BA72}" type="presParOf" srcId="{631014CE-26B5-45D7-9D01-CBDF55538D11}" destId="{0EA947D2-4125-4198-A584-B395535E8AE5}" srcOrd="1" destOrd="0" presId="urn:microsoft.com/office/officeart/2005/8/layout/vList2"/>
    <dgm:cxn modelId="{C3DC5182-2CAF-470F-8159-A3687298AA33}" type="presParOf" srcId="{631014CE-26B5-45D7-9D01-CBDF55538D11}" destId="{141E6B48-77B4-46F5-9EFE-7BF8FDF74128}" srcOrd="2" destOrd="0" presId="urn:microsoft.com/office/officeart/2005/8/layout/vList2"/>
    <dgm:cxn modelId="{1F5C3A2A-D9D2-4CA8-9938-A66FB17648C8}" type="presParOf" srcId="{631014CE-26B5-45D7-9D01-CBDF55538D11}" destId="{D99460BF-AFFB-4B9A-B42C-088644622848}" srcOrd="3" destOrd="0" presId="urn:microsoft.com/office/officeart/2005/8/layout/vList2"/>
    <dgm:cxn modelId="{671980F8-90CC-40E2-96EE-4281304835BD}" type="presParOf" srcId="{631014CE-26B5-45D7-9D01-CBDF55538D11}" destId="{4E76DF7A-8CD5-4E1A-953C-B13EC63DEC9B}" srcOrd="4" destOrd="0" presId="urn:microsoft.com/office/officeart/2005/8/layout/vList2"/>
    <dgm:cxn modelId="{C620A19A-066D-426A-AFF6-3991DB5FE544}" type="presParOf" srcId="{631014CE-26B5-45D7-9D01-CBDF55538D11}" destId="{693B39FD-7174-4229-9364-56FA823305DF}" srcOrd="5" destOrd="0" presId="urn:microsoft.com/office/officeart/2005/8/layout/vList2"/>
    <dgm:cxn modelId="{51167C0D-17FB-4247-9F42-CF7540D53FB4}" type="presParOf" srcId="{631014CE-26B5-45D7-9D01-CBDF55538D11}" destId="{F56B0FDA-785D-4C49-9244-8D927C5EF9B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4A983A-E532-4CF9-B415-B72DF19C634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AEABB1-4024-4D96-BDDC-1F252C782A65}">
      <dgm:prSet/>
      <dgm:spPr/>
      <dgm:t>
        <a:bodyPr/>
        <a:lstStyle/>
        <a:p>
          <a:r>
            <a:rPr lang="en-US" b="0" i="1" baseline="0"/>
            <a:t>Je recommande ce film à ceux qui aiment…</a:t>
          </a:r>
          <a:endParaRPr lang="en-US"/>
        </a:p>
      </dgm:t>
    </dgm:pt>
    <dgm:pt modelId="{CED734D8-0C64-442E-9C8F-EEF2DBEEBB87}" type="parTrans" cxnId="{B552F482-9DCB-4D54-AF11-577B4DE3F4A2}">
      <dgm:prSet/>
      <dgm:spPr/>
      <dgm:t>
        <a:bodyPr/>
        <a:lstStyle/>
        <a:p>
          <a:endParaRPr lang="en-US"/>
        </a:p>
      </dgm:t>
    </dgm:pt>
    <dgm:pt modelId="{1C8E12D0-E48D-4E51-A060-67FD82F34F4F}" type="sibTrans" cxnId="{B552F482-9DCB-4D54-AF11-577B4DE3F4A2}">
      <dgm:prSet/>
      <dgm:spPr/>
      <dgm:t>
        <a:bodyPr/>
        <a:lstStyle/>
        <a:p>
          <a:endParaRPr lang="en-US"/>
        </a:p>
      </dgm:t>
    </dgm:pt>
    <dgm:pt modelId="{7209226C-A95B-4F79-B9CE-A9C8CEE284D3}">
      <dgm:prSet/>
      <dgm:spPr/>
      <dgm:t>
        <a:bodyPr/>
        <a:lstStyle/>
        <a:p>
          <a:r>
            <a:rPr lang="en-US" b="0" i="1" baseline="0"/>
            <a:t>Ce film plaira aux personnes qui apprécient…</a:t>
          </a:r>
          <a:endParaRPr lang="en-US"/>
        </a:p>
      </dgm:t>
    </dgm:pt>
    <dgm:pt modelId="{BF5E3189-6A91-4482-BD35-FE45D418EE57}" type="parTrans" cxnId="{83641AE3-4CF5-4813-A196-C78D0BFE7754}">
      <dgm:prSet/>
      <dgm:spPr/>
      <dgm:t>
        <a:bodyPr/>
        <a:lstStyle/>
        <a:p>
          <a:endParaRPr lang="en-US"/>
        </a:p>
      </dgm:t>
    </dgm:pt>
    <dgm:pt modelId="{3046C829-834B-4725-8575-577A65BD69B1}" type="sibTrans" cxnId="{83641AE3-4CF5-4813-A196-C78D0BFE7754}">
      <dgm:prSet/>
      <dgm:spPr/>
      <dgm:t>
        <a:bodyPr/>
        <a:lstStyle/>
        <a:p>
          <a:endParaRPr lang="en-US"/>
        </a:p>
      </dgm:t>
    </dgm:pt>
    <dgm:pt modelId="{E2B0FD39-37FE-43FD-8946-46CC86022A46}">
      <dgm:prSet/>
      <dgm:spPr/>
      <dgm:t>
        <a:bodyPr/>
        <a:lstStyle/>
        <a:p>
          <a:r>
            <a:rPr lang="en-US" b="0" i="1" baseline="0"/>
            <a:t>Je pense que ce film est parfait pour…</a:t>
          </a:r>
          <a:endParaRPr lang="en-US"/>
        </a:p>
      </dgm:t>
    </dgm:pt>
    <dgm:pt modelId="{9D039214-6B54-44F4-AD3B-9FDF702252BC}" type="parTrans" cxnId="{1FB97387-B20E-4F8C-90C3-7621543A94F2}">
      <dgm:prSet/>
      <dgm:spPr/>
      <dgm:t>
        <a:bodyPr/>
        <a:lstStyle/>
        <a:p>
          <a:endParaRPr lang="en-US"/>
        </a:p>
      </dgm:t>
    </dgm:pt>
    <dgm:pt modelId="{94A74F8D-0CF8-4340-AAE6-FC7A1EB7EC6C}" type="sibTrans" cxnId="{1FB97387-B20E-4F8C-90C3-7621543A94F2}">
      <dgm:prSet/>
      <dgm:spPr/>
      <dgm:t>
        <a:bodyPr/>
        <a:lstStyle/>
        <a:p>
          <a:endParaRPr lang="en-US"/>
        </a:p>
      </dgm:t>
    </dgm:pt>
    <dgm:pt modelId="{EC7F28E1-0043-4664-8C68-909B621B0987}">
      <dgm:prSet/>
      <dgm:spPr/>
      <dgm:t>
        <a:bodyPr/>
        <a:lstStyle/>
        <a:p>
          <a:r>
            <a:rPr lang="en-US" b="0" i="1" baseline="0"/>
            <a:t>En conclusion, c’est un film que je recommande parce que…</a:t>
          </a:r>
          <a:endParaRPr lang="en-US"/>
        </a:p>
      </dgm:t>
    </dgm:pt>
    <dgm:pt modelId="{B020773A-CDD5-4BED-9CC9-9F3BB20ED3EE}" type="parTrans" cxnId="{56CCF767-3938-4298-A74A-E55DEF3F343D}">
      <dgm:prSet/>
      <dgm:spPr/>
      <dgm:t>
        <a:bodyPr/>
        <a:lstStyle/>
        <a:p>
          <a:endParaRPr lang="en-US"/>
        </a:p>
      </dgm:t>
    </dgm:pt>
    <dgm:pt modelId="{69E82A59-642F-42C8-92FF-8B90D2FC935C}" type="sibTrans" cxnId="{56CCF767-3938-4298-A74A-E55DEF3F343D}">
      <dgm:prSet/>
      <dgm:spPr/>
      <dgm:t>
        <a:bodyPr/>
        <a:lstStyle/>
        <a:p>
          <a:endParaRPr lang="en-US"/>
        </a:p>
      </dgm:t>
    </dgm:pt>
    <dgm:pt modelId="{AC97046D-8CFD-44F8-BF7A-EAF15986E84C}" type="pres">
      <dgm:prSet presAssocID="{AC4A983A-E532-4CF9-B415-B72DF19C634C}" presName="linear" presStyleCnt="0">
        <dgm:presLayoutVars>
          <dgm:animLvl val="lvl"/>
          <dgm:resizeHandles val="exact"/>
        </dgm:presLayoutVars>
      </dgm:prSet>
      <dgm:spPr/>
    </dgm:pt>
    <dgm:pt modelId="{A46220D6-460D-4B15-B5A2-15483B369FAF}" type="pres">
      <dgm:prSet presAssocID="{33AEABB1-4024-4D96-BDDC-1F252C782A6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0CA4A45-E0EA-4C31-ABAD-D631BC61A044}" type="pres">
      <dgm:prSet presAssocID="{1C8E12D0-E48D-4E51-A060-67FD82F34F4F}" presName="spacer" presStyleCnt="0"/>
      <dgm:spPr/>
    </dgm:pt>
    <dgm:pt modelId="{CD587E9B-7593-4804-8AC6-078C79F4463B}" type="pres">
      <dgm:prSet presAssocID="{7209226C-A95B-4F79-B9CE-A9C8CEE284D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53DF8D7-FD6E-4F0C-B14E-9423F6768B32}" type="pres">
      <dgm:prSet presAssocID="{3046C829-834B-4725-8575-577A65BD69B1}" presName="spacer" presStyleCnt="0"/>
      <dgm:spPr/>
    </dgm:pt>
    <dgm:pt modelId="{3A8AF902-0EC5-4E4D-8C98-DA405D1292B0}" type="pres">
      <dgm:prSet presAssocID="{E2B0FD39-37FE-43FD-8946-46CC86022A4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E402A2F-71CF-4058-9560-320DC3578762}" type="pres">
      <dgm:prSet presAssocID="{94A74F8D-0CF8-4340-AAE6-FC7A1EB7EC6C}" presName="spacer" presStyleCnt="0"/>
      <dgm:spPr/>
    </dgm:pt>
    <dgm:pt modelId="{358E56B2-B48C-4E66-9918-D979022DE15C}" type="pres">
      <dgm:prSet presAssocID="{EC7F28E1-0043-4664-8C68-909B621B098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7680409-DC41-4999-84CF-52C61DAF7D29}" type="presOf" srcId="{EC7F28E1-0043-4664-8C68-909B621B0987}" destId="{358E56B2-B48C-4E66-9918-D979022DE15C}" srcOrd="0" destOrd="0" presId="urn:microsoft.com/office/officeart/2005/8/layout/vList2"/>
    <dgm:cxn modelId="{AF14D709-BE72-4841-9D9F-8C9D69B2BB3D}" type="presOf" srcId="{AC4A983A-E532-4CF9-B415-B72DF19C634C}" destId="{AC97046D-8CFD-44F8-BF7A-EAF15986E84C}" srcOrd="0" destOrd="0" presId="urn:microsoft.com/office/officeart/2005/8/layout/vList2"/>
    <dgm:cxn modelId="{56CCF767-3938-4298-A74A-E55DEF3F343D}" srcId="{AC4A983A-E532-4CF9-B415-B72DF19C634C}" destId="{EC7F28E1-0043-4664-8C68-909B621B0987}" srcOrd="3" destOrd="0" parTransId="{B020773A-CDD5-4BED-9CC9-9F3BB20ED3EE}" sibTransId="{69E82A59-642F-42C8-92FF-8B90D2FC935C}"/>
    <dgm:cxn modelId="{6249204A-E1E9-42E8-8B70-8A8AE9E0C73E}" type="presOf" srcId="{33AEABB1-4024-4D96-BDDC-1F252C782A65}" destId="{A46220D6-460D-4B15-B5A2-15483B369FAF}" srcOrd="0" destOrd="0" presId="urn:microsoft.com/office/officeart/2005/8/layout/vList2"/>
    <dgm:cxn modelId="{D563B17A-C1E9-4B69-A51C-8D96ABFBC2DA}" type="presOf" srcId="{7209226C-A95B-4F79-B9CE-A9C8CEE284D3}" destId="{CD587E9B-7593-4804-8AC6-078C79F4463B}" srcOrd="0" destOrd="0" presId="urn:microsoft.com/office/officeart/2005/8/layout/vList2"/>
    <dgm:cxn modelId="{B552F482-9DCB-4D54-AF11-577B4DE3F4A2}" srcId="{AC4A983A-E532-4CF9-B415-B72DF19C634C}" destId="{33AEABB1-4024-4D96-BDDC-1F252C782A65}" srcOrd="0" destOrd="0" parTransId="{CED734D8-0C64-442E-9C8F-EEF2DBEEBB87}" sibTransId="{1C8E12D0-E48D-4E51-A060-67FD82F34F4F}"/>
    <dgm:cxn modelId="{1FB97387-B20E-4F8C-90C3-7621543A94F2}" srcId="{AC4A983A-E532-4CF9-B415-B72DF19C634C}" destId="{E2B0FD39-37FE-43FD-8946-46CC86022A46}" srcOrd="2" destOrd="0" parTransId="{9D039214-6B54-44F4-AD3B-9FDF702252BC}" sibTransId="{94A74F8D-0CF8-4340-AAE6-FC7A1EB7EC6C}"/>
    <dgm:cxn modelId="{5A5206CC-4492-4D56-AE4E-52FC7EF0E7FD}" type="presOf" srcId="{E2B0FD39-37FE-43FD-8946-46CC86022A46}" destId="{3A8AF902-0EC5-4E4D-8C98-DA405D1292B0}" srcOrd="0" destOrd="0" presId="urn:microsoft.com/office/officeart/2005/8/layout/vList2"/>
    <dgm:cxn modelId="{83641AE3-4CF5-4813-A196-C78D0BFE7754}" srcId="{AC4A983A-E532-4CF9-B415-B72DF19C634C}" destId="{7209226C-A95B-4F79-B9CE-A9C8CEE284D3}" srcOrd="1" destOrd="0" parTransId="{BF5E3189-6A91-4482-BD35-FE45D418EE57}" sibTransId="{3046C829-834B-4725-8575-577A65BD69B1}"/>
    <dgm:cxn modelId="{FEAAB3F7-F46A-4F4B-8297-63E2F7E8E5AD}" type="presParOf" srcId="{AC97046D-8CFD-44F8-BF7A-EAF15986E84C}" destId="{A46220D6-460D-4B15-B5A2-15483B369FAF}" srcOrd="0" destOrd="0" presId="urn:microsoft.com/office/officeart/2005/8/layout/vList2"/>
    <dgm:cxn modelId="{158A893A-0A24-4382-A2D1-E0309F13B975}" type="presParOf" srcId="{AC97046D-8CFD-44F8-BF7A-EAF15986E84C}" destId="{40CA4A45-E0EA-4C31-ABAD-D631BC61A044}" srcOrd="1" destOrd="0" presId="urn:microsoft.com/office/officeart/2005/8/layout/vList2"/>
    <dgm:cxn modelId="{34EF9678-DF78-4387-A43B-CA6B833D1DCC}" type="presParOf" srcId="{AC97046D-8CFD-44F8-BF7A-EAF15986E84C}" destId="{CD587E9B-7593-4804-8AC6-078C79F4463B}" srcOrd="2" destOrd="0" presId="urn:microsoft.com/office/officeart/2005/8/layout/vList2"/>
    <dgm:cxn modelId="{36275D87-FEC9-43A2-B876-97EF840F4709}" type="presParOf" srcId="{AC97046D-8CFD-44F8-BF7A-EAF15986E84C}" destId="{653DF8D7-FD6E-4F0C-B14E-9423F6768B32}" srcOrd="3" destOrd="0" presId="urn:microsoft.com/office/officeart/2005/8/layout/vList2"/>
    <dgm:cxn modelId="{184B71B9-2A52-4840-8B06-6E02AE6BCF38}" type="presParOf" srcId="{AC97046D-8CFD-44F8-BF7A-EAF15986E84C}" destId="{3A8AF902-0EC5-4E4D-8C98-DA405D1292B0}" srcOrd="4" destOrd="0" presId="urn:microsoft.com/office/officeart/2005/8/layout/vList2"/>
    <dgm:cxn modelId="{239FBBBD-86A2-4E64-904C-CD4725731BA0}" type="presParOf" srcId="{AC97046D-8CFD-44F8-BF7A-EAF15986E84C}" destId="{DE402A2F-71CF-4058-9560-320DC3578762}" srcOrd="5" destOrd="0" presId="urn:microsoft.com/office/officeart/2005/8/layout/vList2"/>
    <dgm:cxn modelId="{AC15B956-A5E1-4D04-A87A-ED5DCE00A595}" type="presParOf" srcId="{AC97046D-8CFD-44F8-BF7A-EAF15986E84C}" destId="{358E56B2-B48C-4E66-9918-D979022DE15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F1FB4-74F8-4ED6-BFEC-EE9E8399D0C3}">
      <dsp:nvSpPr>
        <dsp:cNvPr id="0" name=""/>
        <dsp:cNvSpPr/>
      </dsp:nvSpPr>
      <dsp:spPr>
        <a:xfrm>
          <a:off x="0" y="44870"/>
          <a:ext cx="6666833" cy="12913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/>
            <a:t>Qualité de la communication écrite</a:t>
          </a:r>
          <a:endParaRPr lang="en-US" sz="2300" kern="1200"/>
        </a:p>
      </dsp:txBody>
      <dsp:txXfrm>
        <a:off x="63039" y="107909"/>
        <a:ext cx="6540755" cy="1165286"/>
      </dsp:txXfrm>
    </dsp:sp>
    <dsp:sp modelId="{97C5ED31-F323-442C-8583-C89339D84AB0}">
      <dsp:nvSpPr>
        <dsp:cNvPr id="0" name=""/>
        <dsp:cNvSpPr/>
      </dsp:nvSpPr>
      <dsp:spPr>
        <a:xfrm>
          <a:off x="0" y="1402475"/>
          <a:ext cx="6666833" cy="1291364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L’élève communique ses idées de façon claire, cohérente et compréhensible.</a:t>
          </a:r>
          <a:endParaRPr lang="en-US" sz="2300" kern="1200"/>
        </a:p>
      </dsp:txBody>
      <dsp:txXfrm>
        <a:off x="63039" y="1465514"/>
        <a:ext cx="6540755" cy="1165286"/>
      </dsp:txXfrm>
    </dsp:sp>
    <dsp:sp modelId="{72E1F7E7-0C6F-4EA2-ABF4-605C35209E83}">
      <dsp:nvSpPr>
        <dsp:cNvPr id="0" name=""/>
        <dsp:cNvSpPr/>
      </dsp:nvSpPr>
      <dsp:spPr>
        <a:xfrm>
          <a:off x="0" y="2760080"/>
          <a:ext cx="6666833" cy="1291364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Le texte respecte la structure d’une critique de film (introduction, résumé, opinion, justification, conclusion).</a:t>
          </a:r>
          <a:endParaRPr lang="en-US" sz="2300" kern="1200"/>
        </a:p>
      </dsp:txBody>
      <dsp:txXfrm>
        <a:off x="63039" y="2823119"/>
        <a:ext cx="6540755" cy="1165286"/>
      </dsp:txXfrm>
    </dsp:sp>
    <dsp:sp modelId="{F01EAE6C-C5AD-4614-ABAC-AFBFC7F465C5}">
      <dsp:nvSpPr>
        <dsp:cNvPr id="0" name=""/>
        <dsp:cNvSpPr/>
      </dsp:nvSpPr>
      <dsp:spPr>
        <a:xfrm>
          <a:off x="0" y="4117684"/>
          <a:ext cx="6666833" cy="1291364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Les phrases sont complètes, variées et adaptées au niveau d’immersion de 8ᵉ année.</a:t>
          </a:r>
          <a:endParaRPr lang="en-US" sz="2300" kern="1200"/>
        </a:p>
      </dsp:txBody>
      <dsp:txXfrm>
        <a:off x="63039" y="4180723"/>
        <a:ext cx="6540755" cy="1165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95345-B36F-407E-8D9D-82C558BDEC26}">
      <dsp:nvSpPr>
        <dsp:cNvPr id="0" name=""/>
        <dsp:cNvSpPr/>
      </dsp:nvSpPr>
      <dsp:spPr>
        <a:xfrm>
          <a:off x="0" y="33439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Le film que j’ai choisi s’intitule…</a:t>
          </a:r>
          <a:endParaRPr lang="en-US" sz="3200" kern="1200"/>
        </a:p>
      </dsp:txBody>
      <dsp:txXfrm>
        <a:off x="62369" y="95808"/>
        <a:ext cx="6542095" cy="1152902"/>
      </dsp:txXfrm>
    </dsp:sp>
    <dsp:sp modelId="{96BC86E2-312E-4A87-9098-E0E4107EAFC8}">
      <dsp:nvSpPr>
        <dsp:cNvPr id="0" name=""/>
        <dsp:cNvSpPr/>
      </dsp:nvSpPr>
      <dsp:spPr>
        <a:xfrm>
          <a:off x="0" y="1403239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C’est un film de… (genre : comédie, action, animation, etc.).</a:t>
          </a:r>
          <a:endParaRPr lang="en-US" sz="3200" kern="1200"/>
        </a:p>
      </dsp:txBody>
      <dsp:txXfrm>
        <a:off x="62369" y="1465608"/>
        <a:ext cx="6542095" cy="1152902"/>
      </dsp:txXfrm>
    </dsp:sp>
    <dsp:sp modelId="{532859FB-0BEA-40C2-854D-B42E286ABCD1}">
      <dsp:nvSpPr>
        <dsp:cNvPr id="0" name=""/>
        <dsp:cNvSpPr/>
      </dsp:nvSpPr>
      <dsp:spPr>
        <a:xfrm>
          <a:off x="0" y="2773040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Il a été réalisé par…</a:t>
          </a:r>
          <a:endParaRPr lang="en-US" sz="3200" kern="1200"/>
        </a:p>
      </dsp:txBody>
      <dsp:txXfrm>
        <a:off x="62369" y="2835409"/>
        <a:ext cx="6542095" cy="1152902"/>
      </dsp:txXfrm>
    </dsp:sp>
    <dsp:sp modelId="{ECD7B47A-E398-437D-8455-25A1A4688AD2}">
      <dsp:nvSpPr>
        <dsp:cNvPr id="0" name=""/>
        <dsp:cNvSpPr/>
      </dsp:nvSpPr>
      <dsp:spPr>
        <a:xfrm>
          <a:off x="0" y="4142840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J’ai choisi ce film parce que… </a:t>
          </a:r>
          <a:endParaRPr lang="en-US" sz="3200" kern="1200"/>
        </a:p>
      </dsp:txBody>
      <dsp:txXfrm>
        <a:off x="62369" y="4205209"/>
        <a:ext cx="6542095" cy="1152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45014-050E-40B6-8A62-234418D93F4E}">
      <dsp:nvSpPr>
        <dsp:cNvPr id="0" name=""/>
        <dsp:cNvSpPr/>
      </dsp:nvSpPr>
      <dsp:spPr>
        <a:xfrm>
          <a:off x="0" y="577039"/>
          <a:ext cx="6666833" cy="786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L’histoire se déroule à… / pendant…</a:t>
          </a:r>
          <a:endParaRPr lang="en-US" sz="3200" kern="1200"/>
        </a:p>
      </dsp:txBody>
      <dsp:txXfrm>
        <a:off x="38381" y="615420"/>
        <a:ext cx="6590071" cy="709478"/>
      </dsp:txXfrm>
    </dsp:sp>
    <dsp:sp modelId="{04FD4760-4AA1-40CC-98D2-37B97F550C5D}">
      <dsp:nvSpPr>
        <dsp:cNvPr id="0" name=""/>
        <dsp:cNvSpPr/>
      </dsp:nvSpPr>
      <dsp:spPr>
        <a:xfrm>
          <a:off x="0" y="1455439"/>
          <a:ext cx="6666833" cy="786240"/>
        </a:xfrm>
        <a:prstGeom prst="round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Le personnage principal est…</a:t>
          </a:r>
          <a:endParaRPr lang="en-US" sz="3200" kern="1200"/>
        </a:p>
      </dsp:txBody>
      <dsp:txXfrm>
        <a:off x="38381" y="1493820"/>
        <a:ext cx="6590071" cy="709478"/>
      </dsp:txXfrm>
    </dsp:sp>
    <dsp:sp modelId="{FEE7A300-0F00-4C0C-A2EE-0FCA8D7FDFFC}">
      <dsp:nvSpPr>
        <dsp:cNvPr id="0" name=""/>
        <dsp:cNvSpPr/>
      </dsp:nvSpPr>
      <dsp:spPr>
        <a:xfrm>
          <a:off x="0" y="2333839"/>
          <a:ext cx="6666833" cy="78624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Le film raconte l’histoire de…</a:t>
          </a:r>
          <a:endParaRPr lang="en-US" sz="3200" kern="1200"/>
        </a:p>
      </dsp:txBody>
      <dsp:txXfrm>
        <a:off x="38381" y="2372220"/>
        <a:ext cx="6590071" cy="709478"/>
      </dsp:txXfrm>
    </dsp:sp>
    <dsp:sp modelId="{C9475156-C375-42B4-946A-5A6F65E4AE00}">
      <dsp:nvSpPr>
        <dsp:cNvPr id="0" name=""/>
        <dsp:cNvSpPr/>
      </dsp:nvSpPr>
      <dsp:spPr>
        <a:xfrm>
          <a:off x="0" y="3212240"/>
          <a:ext cx="6666833" cy="786240"/>
        </a:xfrm>
        <a:prstGeom prst="round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Le problème principal est que…</a:t>
          </a:r>
          <a:endParaRPr lang="en-US" sz="3200" kern="1200"/>
        </a:p>
      </dsp:txBody>
      <dsp:txXfrm>
        <a:off x="38381" y="3250621"/>
        <a:ext cx="6590071" cy="709478"/>
      </dsp:txXfrm>
    </dsp:sp>
    <dsp:sp modelId="{DF878952-1972-4820-9139-3BDD2A7CF3E6}">
      <dsp:nvSpPr>
        <dsp:cNvPr id="0" name=""/>
        <dsp:cNvSpPr/>
      </dsp:nvSpPr>
      <dsp:spPr>
        <a:xfrm>
          <a:off x="0" y="4090640"/>
          <a:ext cx="6666833" cy="78624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Je ne vais pas révéler la fin, mais… </a:t>
          </a:r>
          <a:endParaRPr lang="en-US" sz="3200" kern="1200"/>
        </a:p>
      </dsp:txBody>
      <dsp:txXfrm>
        <a:off x="38381" y="4129021"/>
        <a:ext cx="6590071" cy="7094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0FBAF-7F06-475B-9CCE-B529645FDFCB}">
      <dsp:nvSpPr>
        <dsp:cNvPr id="0" name=""/>
        <dsp:cNvSpPr/>
      </dsp:nvSpPr>
      <dsp:spPr>
        <a:xfrm>
          <a:off x="0" y="33439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À mon avis, ce film est…</a:t>
          </a:r>
          <a:endParaRPr lang="en-US" sz="3200" kern="1200"/>
        </a:p>
      </dsp:txBody>
      <dsp:txXfrm>
        <a:off x="62369" y="95808"/>
        <a:ext cx="6542095" cy="1152902"/>
      </dsp:txXfrm>
    </dsp:sp>
    <dsp:sp modelId="{141E6B48-77B4-46F5-9EFE-7BF8FDF74128}">
      <dsp:nvSpPr>
        <dsp:cNvPr id="0" name=""/>
        <dsp:cNvSpPr/>
      </dsp:nvSpPr>
      <dsp:spPr>
        <a:xfrm>
          <a:off x="0" y="1403239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Je pense que ce film est réussi parce que…</a:t>
          </a:r>
          <a:endParaRPr lang="en-US" sz="3200" kern="1200"/>
        </a:p>
      </dsp:txBody>
      <dsp:txXfrm>
        <a:off x="62369" y="1465608"/>
        <a:ext cx="6542095" cy="1152902"/>
      </dsp:txXfrm>
    </dsp:sp>
    <dsp:sp modelId="{4E76DF7A-8CD5-4E1A-953C-B13EC63DEC9B}">
      <dsp:nvSpPr>
        <dsp:cNvPr id="0" name=""/>
        <dsp:cNvSpPr/>
      </dsp:nvSpPr>
      <dsp:spPr>
        <a:xfrm>
          <a:off x="0" y="2773040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Selon moi, les meilleurs moments sont…</a:t>
          </a:r>
          <a:endParaRPr lang="en-US" sz="3200" kern="1200"/>
        </a:p>
      </dsp:txBody>
      <dsp:txXfrm>
        <a:off x="62369" y="2835409"/>
        <a:ext cx="6542095" cy="1152902"/>
      </dsp:txXfrm>
    </dsp:sp>
    <dsp:sp modelId="{F56B0FDA-785D-4C49-9244-8D927C5EF9B0}">
      <dsp:nvSpPr>
        <dsp:cNvPr id="0" name=""/>
        <dsp:cNvSpPr/>
      </dsp:nvSpPr>
      <dsp:spPr>
        <a:xfrm>
          <a:off x="0" y="4142840"/>
          <a:ext cx="6666833" cy="127764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Ce que j’ai le plus aimé, c’est…</a:t>
          </a:r>
          <a:endParaRPr lang="en-US" sz="3200" kern="1200"/>
        </a:p>
      </dsp:txBody>
      <dsp:txXfrm>
        <a:off x="62369" y="4205209"/>
        <a:ext cx="6542095" cy="11529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220D6-460D-4B15-B5A2-15483B369FAF}">
      <dsp:nvSpPr>
        <dsp:cNvPr id="0" name=""/>
        <dsp:cNvSpPr/>
      </dsp:nvSpPr>
      <dsp:spPr>
        <a:xfrm>
          <a:off x="0" y="42799"/>
          <a:ext cx="6666833" cy="1272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Je recommande ce film à ceux qui aiment…</a:t>
          </a:r>
          <a:endParaRPr lang="en-US" sz="3200" kern="1200"/>
        </a:p>
      </dsp:txBody>
      <dsp:txXfrm>
        <a:off x="62141" y="104940"/>
        <a:ext cx="6542551" cy="1148678"/>
      </dsp:txXfrm>
    </dsp:sp>
    <dsp:sp modelId="{CD587E9B-7593-4804-8AC6-078C79F4463B}">
      <dsp:nvSpPr>
        <dsp:cNvPr id="0" name=""/>
        <dsp:cNvSpPr/>
      </dsp:nvSpPr>
      <dsp:spPr>
        <a:xfrm>
          <a:off x="0" y="1407919"/>
          <a:ext cx="6666833" cy="127296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Ce film plaira aux personnes qui apprécient…</a:t>
          </a:r>
          <a:endParaRPr lang="en-US" sz="3200" kern="1200"/>
        </a:p>
      </dsp:txBody>
      <dsp:txXfrm>
        <a:off x="62141" y="1470060"/>
        <a:ext cx="6542551" cy="1148678"/>
      </dsp:txXfrm>
    </dsp:sp>
    <dsp:sp modelId="{3A8AF902-0EC5-4E4D-8C98-DA405D1292B0}">
      <dsp:nvSpPr>
        <dsp:cNvPr id="0" name=""/>
        <dsp:cNvSpPr/>
      </dsp:nvSpPr>
      <dsp:spPr>
        <a:xfrm>
          <a:off x="0" y="2773040"/>
          <a:ext cx="6666833" cy="127296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Je pense que ce film est parfait pour…</a:t>
          </a:r>
          <a:endParaRPr lang="en-US" sz="3200" kern="1200"/>
        </a:p>
      </dsp:txBody>
      <dsp:txXfrm>
        <a:off x="62141" y="2835181"/>
        <a:ext cx="6542551" cy="1148678"/>
      </dsp:txXfrm>
    </dsp:sp>
    <dsp:sp modelId="{358E56B2-B48C-4E66-9918-D979022DE15C}">
      <dsp:nvSpPr>
        <dsp:cNvPr id="0" name=""/>
        <dsp:cNvSpPr/>
      </dsp:nvSpPr>
      <dsp:spPr>
        <a:xfrm>
          <a:off x="0" y="4138160"/>
          <a:ext cx="6666833" cy="127296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En conclusion, c’est un film que je recommande parce que…</a:t>
          </a:r>
          <a:endParaRPr lang="en-US" sz="3200" kern="1200"/>
        </a:p>
      </dsp:txBody>
      <dsp:txXfrm>
        <a:off x="62141" y="4200301"/>
        <a:ext cx="6542551" cy="114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07356-CF9B-157C-A815-38CF58121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10603-42F6-60F4-41D3-55A74D4C4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48C69-CC2F-F58B-9D39-59F6EFC74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E626-470D-4234-86ED-ABBF8C5FD84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5F560-7FBA-DF61-D94E-7BB191C1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1F5B4-B616-DB04-B0BE-0E306046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7F55-18C8-4F0B-AB3B-3D97E4801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192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BEAF2-D001-1CE2-8B17-F0E3FDB9B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30FD0-63F8-AB62-C5D2-367999177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58FD6-AF68-DA8C-ACAC-12BAF17D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E626-470D-4234-86ED-ABBF8C5FD84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3D849-94F6-259B-7D87-BADE529F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D7035-B8F9-E776-F8CC-8E6DC8A0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7F55-18C8-4F0B-AB3B-3D97E4801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569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A62522-6704-B7DA-7A41-E5CDF143D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709A9-D0E5-55FE-DEAA-10857E01B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1E99C-66A2-A4A3-5053-BE38396F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E626-470D-4234-86ED-ABBF8C5FD84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C6294-9A61-7F30-5DB4-4A07B925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EF5E1-84B5-EE93-FEBE-55004634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7F55-18C8-4F0B-AB3B-3D97E4801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856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A5976-031C-CA0F-92F8-595BAFE7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E0976-42AB-2F3F-9CD9-BFD8CAAEE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B3793-CB07-DC1F-B4AA-BB1A6E28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E626-470D-4234-86ED-ABBF8C5FD84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89CAE-7D44-6C3E-89AB-BBEAF888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A5477-5420-0DE2-BFC6-CFEDF055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7F55-18C8-4F0B-AB3B-3D97E4801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262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B690-4A3A-DA1C-95FD-B81F0CF7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AA49B-A6C4-8EC5-6CD3-1C80DF58E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AFA1A-8F93-52F4-2A92-58F9E759E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E626-470D-4234-86ED-ABBF8C5FD84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5E581-A075-3215-F3A2-FBB9E08E8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85764-1314-6499-29C9-E15A22B7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7F55-18C8-4F0B-AB3B-3D97E4801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138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BBA1-8D5C-0C16-F909-583EA16C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64CB-B938-9345-C05F-79C548B3A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95D03-A043-53AC-2341-C76F0819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F5F1A-D763-254E-97E0-7988C2E4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E626-470D-4234-86ED-ABBF8C5FD84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601C9-BD0E-DD6F-9E6A-4160E78F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568BD-03C0-61CD-BCAD-76FA6D99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7F55-18C8-4F0B-AB3B-3D97E4801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894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5FC4-BF9A-7838-9264-872C46A89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4E035-3624-EDC5-2676-C29497D5C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E1143-030B-83FB-841A-30D7C84FA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DE7CD-B3E4-7B1E-F9E7-C5727C9CC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F22D5-5CD8-88F5-3F7D-FD13DA8F7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28E1D-BF01-29F1-2EB0-A6F1A2A0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E626-470D-4234-86ED-ABBF8C5FD84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FEA1C-B376-8EA6-F372-D363BE93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18E3C5-8E4D-1A13-0F29-2F81D9FB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7F55-18C8-4F0B-AB3B-3D97E4801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034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CE714-0927-1DD0-86DE-A8CB5D26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4B70E4-5F54-69C6-AB1C-6D2820288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E626-470D-4234-86ED-ABBF8C5FD84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9633B-1C34-922F-DF33-E498DEB6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75A2C-71AC-1A30-5FB0-4894BF8CA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7F55-18C8-4F0B-AB3B-3D97E4801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053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731D4-8224-1A45-EF28-B73C4D2D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E626-470D-4234-86ED-ABBF8C5FD84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60CBB1-B09B-06F4-53D2-975909C7E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5DFCD-C4A4-6BD4-3902-D5C39619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7F55-18C8-4F0B-AB3B-3D97E4801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785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93546-9CE1-D53A-4BC1-371D1D17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7469C-E684-7BE1-2DF5-BD9B88097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B1A9C-CE51-FD4F-822A-F5D4D7A9D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E4B47-987C-0383-AB9F-9728BA9B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E626-470D-4234-86ED-ABBF8C5FD84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639EA-06D7-848A-DC14-5DB5CD1E8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07051-FA58-293E-0B0B-67082068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7F55-18C8-4F0B-AB3B-3D97E4801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439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F37B9-DA04-B6EB-0B34-6DC70C4D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C9C07B-3543-758D-7623-5D0CA9A76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78043-0FCB-61C9-D54B-FA925B6C1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18D89-8396-7F01-1BD8-2BCC18CE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E626-470D-4234-86ED-ABBF8C5FD84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7A621-7CD7-82DE-0302-B2F98D72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76B7A-133A-FA0D-1844-1F927B21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7F55-18C8-4F0B-AB3B-3D97E4801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326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FE938D-3A0B-DB40-16F6-14E204B72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95590-B1F4-3140-5E41-856C8C8DC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B27D5-9E6C-7EEF-3E98-7D868F02C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B9E626-470D-4234-86ED-ABBF8C5FD84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F703F-C4FD-1665-E748-2ADEE4B45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4F6C1-D231-6577-276F-9A98E5E86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917F55-18C8-4F0B-AB3B-3D97E4801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794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voir-alire.com/film-pour-enfants" TargetMode="External"/><Relationship Id="rId5" Type="http://schemas.openxmlformats.org/officeDocument/2006/relationships/hyperlink" Target="https://www.lapresse.ca/cinema/critiques/2026-03-01/relache-scolaire/des-films-a-voir-au-cinema-en-famille.php" TargetMode="External"/><Relationship Id="rId4" Type="http://schemas.openxmlformats.org/officeDocument/2006/relationships/hyperlink" Target="https://kids.justalk.com/fr/blog/list-of-must-see-movies-for-kids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lnu4ps7C8w" TargetMode="External"/><Relationship Id="rId2" Type="http://schemas.openxmlformats.org/officeDocument/2006/relationships/hyperlink" Target="https://www.youtube.com/watch?v=Ih5b_Jk0g3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2rI2vLs7fY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lm reel canister stack">
            <a:extLst>
              <a:ext uri="{FF2B5EF4-FFF2-40B4-BE49-F238E27FC236}">
                <a16:creationId xmlns:a16="http://schemas.microsoft.com/office/drawing/2014/main" id="{544F7DED-566A-BA8E-A832-951A15130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7" b="1537"/>
          <a:stretch>
            <a:fillRect/>
          </a:stretch>
        </p:blipFill>
        <p:spPr>
          <a:xfrm>
            <a:off x="431159" y="-91674"/>
            <a:ext cx="12191980" cy="6857990"/>
          </a:xfrm>
          <a:prstGeom prst="rect">
            <a:avLst/>
          </a:prstGeom>
        </p:spPr>
      </p:pic>
      <p:sp>
        <p:nvSpPr>
          <p:cNvPr id="46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58592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3A0A5-958B-59DD-111A-CA7330BD3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524000"/>
            <a:ext cx="5541054" cy="2688545"/>
          </a:xfrm>
        </p:spPr>
        <p:txBody>
          <a:bodyPr>
            <a:normAutofit/>
          </a:bodyPr>
          <a:lstStyle/>
          <a:p>
            <a:r>
              <a:rPr lang="fr-FR" sz="4400"/>
              <a:t>Rédiger une critique de film en français</a:t>
            </a:r>
            <a:endParaRPr lang="en-CA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5480E-7BCB-3793-EEAC-68389A9B4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337967"/>
          </a:xfrm>
        </p:spPr>
        <p:txBody>
          <a:bodyPr>
            <a:normAutofit/>
          </a:bodyPr>
          <a:lstStyle/>
          <a:p>
            <a:r>
              <a:rPr lang="en-US"/>
              <a:t>Une </a:t>
            </a:r>
            <a:r>
              <a:rPr lang="en-US" err="1"/>
              <a:t>leçon</a:t>
            </a:r>
            <a:r>
              <a:rPr lang="en-US"/>
              <a:t> pour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classe</a:t>
            </a:r>
            <a:r>
              <a:rPr lang="en-US"/>
              <a:t> </a:t>
            </a:r>
            <a:r>
              <a:rPr lang="fr-FR"/>
              <a:t> d’immersion française de 8ᵉ année </a:t>
            </a:r>
            <a:endParaRPr lang="en-CA"/>
          </a:p>
        </p:txBody>
      </p:sp>
      <p:pic>
        <p:nvPicPr>
          <p:cNvPr id="6" name="Google Shape;65;p14">
            <a:extLst>
              <a:ext uri="{FF2B5EF4-FFF2-40B4-BE49-F238E27FC236}">
                <a16:creationId xmlns:a16="http://schemas.microsoft.com/office/drawing/2014/main" id="{F060DDDA-9736-CDAC-97D8-9C76F3B39BD2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31159" y="4079376"/>
            <a:ext cx="2894314" cy="86103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E17112-95D6-9D15-FD36-DC08DEB7AB39}"/>
              </a:ext>
            </a:extLst>
          </p:cNvPr>
          <p:cNvSpPr txBox="1"/>
          <p:nvPr/>
        </p:nvSpPr>
        <p:spPr>
          <a:xfrm flipH="1">
            <a:off x="657923" y="2067973"/>
            <a:ext cx="18176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All images used in this lesson plan are sourced from the Microsoft PowerPoint image library and are used in accordance with Microsoft’s content usage terms.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98274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39A1F5A-E57E-4178-8F57-A18DC747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56A90-D510-C56F-B505-EA724A519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anchor="b">
            <a:normAutofit/>
          </a:bodyPr>
          <a:lstStyle/>
          <a:p>
            <a:pPr algn="ctr"/>
            <a:r>
              <a:rPr lang="fr-CA" dirty="0"/>
              <a:t>Lire une critique d'un film</a:t>
            </a:r>
            <a:endParaRPr lang="en-CA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Graphic 4" descr="Checklist with solid fill">
            <a:extLst>
              <a:ext uri="{FF2B5EF4-FFF2-40B4-BE49-F238E27FC236}">
                <a16:creationId xmlns:a16="http://schemas.microsoft.com/office/drawing/2014/main" id="{C0B4201F-C2CA-6A2E-97B8-1A080233B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2621" y="3555468"/>
            <a:ext cx="2450885" cy="2450885"/>
          </a:xfrm>
          <a:prstGeom prst="rect">
            <a:avLst/>
          </a:pr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8" y="5840345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8A5A2-2AEB-1B80-BD0E-FDDF8B971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56" y="256478"/>
            <a:ext cx="6291617" cy="64677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800" b="1" dirty="0"/>
              <a:t>Voici des sites qui pourraient aider les élèves à comprendre comment écrire une critique: </a:t>
            </a:r>
          </a:p>
          <a:p>
            <a:pPr marL="0" indent="0">
              <a:buNone/>
            </a:pPr>
            <a:endParaRPr lang="fr-FR" sz="1800" b="1" dirty="0"/>
          </a:p>
          <a:p>
            <a:r>
              <a:rPr lang="fr-FR" sz="1800" dirty="0">
                <a:hlinkClick r:id="rId4"/>
              </a:rPr>
              <a:t>15 films inspirants à voir absolument pour les enfants | Soirée cinéma en famille</a:t>
            </a:r>
            <a:r>
              <a:rPr lang="fr-FR" sz="1800" dirty="0"/>
              <a:t> </a:t>
            </a:r>
          </a:p>
          <a:p>
            <a:r>
              <a:rPr lang="fr-FR" sz="1800" dirty="0">
                <a:hlinkClick r:id="rId5"/>
              </a:rPr>
              <a:t>Relâche scolaire | Des films à voir au cinéma en famille</a:t>
            </a:r>
            <a:r>
              <a:rPr lang="fr-FR" sz="1800" dirty="0"/>
              <a:t> </a:t>
            </a:r>
          </a:p>
          <a:p>
            <a:r>
              <a:rPr lang="en-CA" sz="1800" dirty="0">
                <a:hlinkClick r:id="rId6"/>
              </a:rPr>
              <a:t>aVoir-aLire.com</a:t>
            </a:r>
            <a:endParaRPr lang="fr-FR" sz="1800" b="1" dirty="0"/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r>
              <a:rPr lang="fr-FR" sz="1800" b="1" dirty="0"/>
              <a:t>Comment utiliser ces sites en classe</a:t>
            </a:r>
          </a:p>
          <a:p>
            <a:r>
              <a:rPr lang="fr-FR" sz="1800" dirty="0">
                <a:effectLst/>
              </a:rPr>
              <a:t>Lire une critique ensemble pour </a:t>
            </a:r>
            <a:r>
              <a:rPr lang="fr-FR" sz="1800" b="1" dirty="0">
                <a:effectLst/>
              </a:rPr>
              <a:t>modéliser la structure</a:t>
            </a:r>
            <a:r>
              <a:rPr lang="fr-FR" sz="1800" dirty="0">
                <a:effectLst/>
              </a:rPr>
              <a:t> d’une critique de film.</a:t>
            </a:r>
            <a:endParaRPr lang="fr-FR" sz="1800" dirty="0"/>
          </a:p>
          <a:p>
            <a:r>
              <a:rPr lang="fr-FR" sz="1800" dirty="0">
                <a:effectLst/>
              </a:rPr>
              <a:t>Identifier le </a:t>
            </a:r>
            <a:r>
              <a:rPr lang="fr-FR" sz="1800" b="1" dirty="0">
                <a:effectLst/>
              </a:rPr>
              <a:t>vocabulaire utile</a:t>
            </a:r>
            <a:r>
              <a:rPr lang="fr-FR" sz="1800" dirty="0">
                <a:effectLst/>
              </a:rPr>
              <a:t> (intrigue, personnage, scène, message, humour, etc.).</a:t>
            </a:r>
            <a:endParaRPr lang="fr-FR" sz="1800" dirty="0"/>
          </a:p>
          <a:p>
            <a:r>
              <a:rPr lang="fr-FR" sz="1800" dirty="0">
                <a:effectLst/>
              </a:rPr>
              <a:t>Comparer deux critiques pour comprendre comment </a:t>
            </a:r>
            <a:r>
              <a:rPr lang="fr-FR" sz="1800" b="1" dirty="0">
                <a:effectLst/>
              </a:rPr>
              <a:t>justifier une opinion</a:t>
            </a:r>
            <a:r>
              <a:rPr lang="fr-FR" sz="1800" dirty="0">
                <a:effectLst/>
              </a:rPr>
              <a:t>.</a:t>
            </a:r>
            <a:endParaRPr lang="fr-FR" sz="1800" dirty="0"/>
          </a:p>
          <a:p>
            <a:r>
              <a:rPr lang="fr-FR" sz="1800" dirty="0">
                <a:effectLst/>
              </a:rPr>
              <a:t>Donner la critique comme </a:t>
            </a:r>
            <a:r>
              <a:rPr lang="fr-FR" sz="1800" b="1" dirty="0">
                <a:effectLst/>
              </a:rPr>
              <a:t>texte modèle</a:t>
            </a:r>
            <a:r>
              <a:rPr lang="fr-FR" sz="1800" dirty="0">
                <a:effectLst/>
              </a:rPr>
              <a:t> avant la rédaction de leur propre critique.</a:t>
            </a:r>
            <a:endParaRPr lang="fr-FR" sz="1800" dirty="0"/>
          </a:p>
          <a:p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83243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298D2-0564-DC8A-37E6-2E884F86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en-CA" sz="3400" dirty="0">
                <a:solidFill>
                  <a:srgbClr val="FFFFFF"/>
                </a:solidFill>
              </a:rPr>
              <a:t>Structure </a:t>
            </a:r>
            <a:r>
              <a:rPr lang="en-CA" sz="3400" dirty="0" err="1">
                <a:solidFill>
                  <a:srgbClr val="FFFFFF"/>
                </a:solidFill>
              </a:rPr>
              <a:t>recommandée</a:t>
            </a:r>
            <a:r>
              <a:rPr lang="en-CA" sz="3400" dirty="0">
                <a:solidFill>
                  <a:srgbClr val="FFFFFF"/>
                </a:solidFill>
              </a:rPr>
              <a:t> pour </a:t>
            </a:r>
            <a:r>
              <a:rPr lang="en-CA" sz="3400" dirty="0" err="1">
                <a:solidFill>
                  <a:srgbClr val="FFFFFF"/>
                </a:solidFill>
              </a:rPr>
              <a:t>écrire</a:t>
            </a:r>
            <a:r>
              <a:rPr lang="en-CA" sz="3400" dirty="0">
                <a:solidFill>
                  <a:srgbClr val="FFFFFF"/>
                </a:solidFill>
              </a:rPr>
              <a:t> la critique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CE585-6959-D13E-039D-C4D3DA172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1707" y="669363"/>
            <a:ext cx="5363352" cy="6188632"/>
          </a:xfrm>
        </p:spPr>
        <p:txBody>
          <a:bodyPr anchor="ctr">
            <a:normAutofit/>
          </a:bodyPr>
          <a:lstStyle/>
          <a:p>
            <a:r>
              <a:rPr lang="fr-FR" sz="2000" b="1" dirty="0"/>
              <a:t>1. Introduction : Présentation du film</a:t>
            </a:r>
          </a:p>
          <a:p>
            <a:pPr marL="0" indent="0">
              <a:buNone/>
            </a:pPr>
            <a:r>
              <a:rPr lang="fr-FR" sz="2000" dirty="0">
                <a:effectLst/>
              </a:rPr>
              <a:t>Titre, genre, réalisateur, acteurs</a:t>
            </a:r>
            <a:endParaRPr lang="fr-FR" sz="2000" dirty="0"/>
          </a:p>
          <a:p>
            <a:pPr marL="0" indent="0">
              <a:buNone/>
            </a:pPr>
            <a:r>
              <a:rPr lang="fr-FR" sz="2000" dirty="0">
                <a:effectLst/>
              </a:rPr>
              <a:t>Pourquoi tu as choisi ce film 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b="1" dirty="0"/>
              <a:t>2. Résumé bref</a:t>
            </a:r>
          </a:p>
          <a:p>
            <a:pPr marL="0" indent="0">
              <a:buNone/>
            </a:pPr>
            <a:r>
              <a:rPr lang="fr-FR" sz="2000" dirty="0">
                <a:effectLst/>
              </a:rPr>
              <a:t>Personnages principaux</a:t>
            </a:r>
            <a:endParaRPr lang="fr-FR" sz="2000" dirty="0"/>
          </a:p>
          <a:p>
            <a:pPr marL="0" indent="0">
              <a:buNone/>
            </a:pPr>
            <a:r>
              <a:rPr lang="fr-FR" sz="2000" dirty="0">
                <a:effectLst/>
              </a:rPr>
              <a:t>Contexte (où, quand)</a:t>
            </a:r>
            <a:endParaRPr lang="fr-FR" sz="2000" dirty="0"/>
          </a:p>
          <a:p>
            <a:pPr marL="0" indent="0">
              <a:buNone/>
            </a:pPr>
            <a:r>
              <a:rPr lang="fr-FR" sz="2000" dirty="0">
                <a:effectLst/>
              </a:rPr>
              <a:t>Conflit principal</a:t>
            </a:r>
            <a:endParaRPr lang="fr-FR" sz="2000" dirty="0"/>
          </a:p>
          <a:p>
            <a:pPr marL="0" indent="0">
              <a:buNone/>
            </a:pPr>
            <a:r>
              <a:rPr lang="fr-FR" sz="2000" dirty="0">
                <a:effectLst/>
              </a:rPr>
              <a:t>Sans révéler la fin 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b="1" dirty="0"/>
              <a:t>3. Opinion personnelle</a:t>
            </a:r>
          </a:p>
          <a:p>
            <a:pPr marL="0" indent="0">
              <a:buNone/>
            </a:pPr>
            <a:r>
              <a:rPr lang="fr-FR" sz="2000" dirty="0">
                <a:effectLst/>
              </a:rPr>
              <a:t>Expressions utiles :</a:t>
            </a:r>
            <a:endParaRPr lang="fr-FR" sz="2000" dirty="0"/>
          </a:p>
          <a:p>
            <a:pPr marL="0" indent="0">
              <a:buNone/>
            </a:pPr>
            <a:r>
              <a:rPr lang="fr-FR" sz="2000" i="1" dirty="0">
                <a:effectLst/>
              </a:rPr>
              <a:t>À mon avis…</a:t>
            </a:r>
            <a:endParaRPr lang="fr-FR" sz="2000" dirty="0"/>
          </a:p>
          <a:p>
            <a:pPr marL="0" indent="0">
              <a:buNone/>
            </a:pPr>
            <a:r>
              <a:rPr lang="fr-FR" sz="2000" i="1" dirty="0">
                <a:effectLst/>
              </a:rPr>
              <a:t>Je pense que…</a:t>
            </a:r>
            <a:endParaRPr lang="fr-FR" sz="2000" dirty="0"/>
          </a:p>
          <a:p>
            <a:pPr marL="0" indent="0">
              <a:buNone/>
            </a:pPr>
            <a:r>
              <a:rPr lang="fr-FR" sz="2000" i="1" dirty="0">
                <a:effectLst/>
              </a:rPr>
              <a:t>Selon moi…</a:t>
            </a:r>
            <a:endParaRPr lang="fr-FR" sz="2000" dirty="0"/>
          </a:p>
          <a:p>
            <a:endParaRPr lang="en-CA" sz="1600" dirty="0"/>
          </a:p>
        </p:txBody>
      </p:sp>
      <p:pic>
        <p:nvPicPr>
          <p:cNvPr id="7" name="Graphic 6" descr="Pencil with solid fill">
            <a:extLst>
              <a:ext uri="{FF2B5EF4-FFF2-40B4-BE49-F238E27FC236}">
                <a16:creationId xmlns:a16="http://schemas.microsoft.com/office/drawing/2014/main" id="{6566AE1F-FC16-3768-6BD2-A1853E70C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81920" y="511388"/>
            <a:ext cx="1703255" cy="1703255"/>
          </a:xfrm>
          <a:prstGeom prst="rect">
            <a:avLst/>
          </a:prstGeom>
        </p:spPr>
      </p:pic>
      <p:pic>
        <p:nvPicPr>
          <p:cNvPr id="5" name="Graphic 4" descr="Clipboard with solid fill">
            <a:extLst>
              <a:ext uri="{FF2B5EF4-FFF2-40B4-BE49-F238E27FC236}">
                <a16:creationId xmlns:a16="http://schemas.microsoft.com/office/drawing/2014/main" id="{9E23A140-5285-2E9D-3D74-5EE29198E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2034" y="3858322"/>
            <a:ext cx="2395235" cy="21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75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08CE5-DBA9-A80C-BC1C-63C12CA0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fr-CA" sz="4300">
                <a:solidFill>
                  <a:srgbClr val="FFFFFF"/>
                </a:solidFill>
              </a:rPr>
              <a:t>Structure recommandée pour la critique</a:t>
            </a:r>
            <a:endParaRPr lang="en-CA" sz="430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9F582-400C-402E-AEE0-0E570600F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245" y="518400"/>
            <a:ext cx="5444916" cy="5837949"/>
          </a:xfrm>
        </p:spPr>
        <p:txBody>
          <a:bodyPr anchor="ctr">
            <a:normAutofit/>
          </a:bodyPr>
          <a:lstStyle/>
          <a:p>
            <a:r>
              <a:rPr lang="fr-FR" sz="2000" b="1">
                <a:solidFill>
                  <a:schemeClr val="tx1">
                    <a:alpha val="80000"/>
                  </a:schemeClr>
                </a:solidFill>
              </a:rPr>
              <a:t>4. Justification</a:t>
            </a:r>
          </a:p>
          <a:p>
            <a:pPr marL="0" indent="0">
              <a:buNone/>
            </a:pPr>
            <a:r>
              <a:rPr lang="fr-FR" sz="2000">
                <a:solidFill>
                  <a:schemeClr val="tx1">
                    <a:alpha val="80000"/>
                  </a:schemeClr>
                </a:solidFill>
                <a:effectLst/>
              </a:rPr>
              <a:t>Effets spéciaux</a:t>
            </a:r>
            <a:endParaRPr lang="fr-FR" sz="20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fr-FR" sz="2000">
                <a:solidFill>
                  <a:schemeClr val="tx1">
                    <a:alpha val="80000"/>
                  </a:schemeClr>
                </a:solidFill>
                <a:effectLst/>
              </a:rPr>
              <a:t>Musique</a:t>
            </a:r>
            <a:endParaRPr lang="fr-FR" sz="20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fr-FR" sz="2000">
                <a:solidFill>
                  <a:schemeClr val="tx1">
                    <a:alpha val="80000"/>
                  </a:schemeClr>
                </a:solidFill>
                <a:effectLst/>
              </a:rPr>
              <a:t>Personnages</a:t>
            </a:r>
            <a:endParaRPr lang="fr-FR" sz="20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fr-FR" sz="2000">
                <a:solidFill>
                  <a:schemeClr val="tx1">
                    <a:alpha val="80000"/>
                  </a:schemeClr>
                </a:solidFill>
                <a:effectLst/>
              </a:rPr>
              <a:t>Message</a:t>
            </a:r>
            <a:endParaRPr lang="fr-FR" sz="20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fr-FR" sz="2000">
                <a:solidFill>
                  <a:schemeClr val="tx1">
                    <a:alpha val="80000"/>
                  </a:schemeClr>
                </a:solidFill>
                <a:effectLst/>
              </a:rPr>
              <a:t>Émotions </a:t>
            </a:r>
          </a:p>
          <a:p>
            <a:pPr marL="0" indent="0">
              <a:buNone/>
            </a:pPr>
            <a:endParaRPr lang="fr-FR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sz="2000" b="1">
                <a:solidFill>
                  <a:schemeClr val="tx1">
                    <a:alpha val="80000"/>
                  </a:schemeClr>
                </a:solidFill>
              </a:rPr>
              <a:t>5. Conclusion</a:t>
            </a:r>
          </a:p>
          <a:p>
            <a:pPr marL="0" indent="0">
              <a:buNone/>
            </a:pPr>
            <a:r>
              <a:rPr lang="fr-FR" sz="2000">
                <a:solidFill>
                  <a:schemeClr val="tx1">
                    <a:alpha val="80000"/>
                  </a:schemeClr>
                </a:solidFill>
                <a:effectLst/>
              </a:rPr>
              <a:t>Recommandation</a:t>
            </a:r>
            <a:endParaRPr lang="fr-FR" sz="20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fr-FR" sz="2000">
                <a:solidFill>
                  <a:schemeClr val="tx1">
                    <a:alpha val="80000"/>
                  </a:schemeClr>
                </a:solidFill>
                <a:effectLst/>
              </a:rPr>
              <a:t>Public cible </a:t>
            </a:r>
          </a:p>
          <a:p>
            <a:pPr marL="0" indent="0">
              <a:buNone/>
            </a:pPr>
            <a:endParaRPr lang="fr-FR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sz="2000" b="1">
                <a:solidFill>
                  <a:schemeClr val="tx1">
                    <a:alpha val="80000"/>
                  </a:schemeClr>
                </a:solidFill>
                <a:effectLst/>
              </a:rPr>
              <a:t>Lien au curriculum :</a:t>
            </a:r>
            <a:endParaRPr lang="fr-FR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sz="2000" i="1">
                <a:solidFill>
                  <a:schemeClr val="tx1">
                    <a:alpha val="80000"/>
                  </a:schemeClr>
                </a:solidFill>
                <a:effectLst/>
              </a:rPr>
              <a:t>C1.4 Production de textes variés</a:t>
            </a:r>
            <a:endParaRPr lang="fr-FR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sz="2000" i="1">
                <a:solidFill>
                  <a:schemeClr val="tx1">
                    <a:alpha val="80000"/>
                  </a:schemeClr>
                </a:solidFill>
                <a:effectLst/>
              </a:rPr>
              <a:t>C3.1 Conventions linguistiques</a:t>
            </a:r>
            <a:endParaRPr lang="fr-FR" sz="20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CA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000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598CC-E9D8-46F1-A31D-21527BFD6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B6A13-DCF0-3167-24C2-93FB2D370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Tâche finale : Rédiger une critique de film</a:t>
            </a:r>
            <a:br>
              <a:rPr lang="fr-FR" sz="2800" b="1" dirty="0"/>
            </a:br>
            <a:endParaRPr lang="en-CA" sz="2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0F658-8288-7841-3314-4556FEC78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>
                <a:effectLst/>
              </a:rPr>
              <a:t>Consignes :</a:t>
            </a:r>
            <a:endParaRPr lang="fr-FR" sz="2200" dirty="0"/>
          </a:p>
          <a:p>
            <a:r>
              <a:rPr lang="fr-FR" sz="2200" dirty="0">
                <a:effectLst/>
              </a:rPr>
              <a:t>2–3 paragraphes</a:t>
            </a:r>
            <a:endParaRPr lang="fr-FR" sz="2200" dirty="0"/>
          </a:p>
          <a:p>
            <a:r>
              <a:rPr lang="fr-FR" sz="2200" dirty="0">
                <a:effectLst/>
              </a:rPr>
              <a:t>8–12 phrases</a:t>
            </a:r>
            <a:endParaRPr lang="fr-FR" sz="2200" dirty="0"/>
          </a:p>
          <a:p>
            <a:r>
              <a:rPr lang="fr-FR" sz="2200" dirty="0">
                <a:effectLst/>
              </a:rPr>
              <a:t>Utiliser le vocabulaire appris</a:t>
            </a:r>
            <a:endParaRPr lang="fr-FR" sz="2200" dirty="0"/>
          </a:p>
          <a:p>
            <a:r>
              <a:rPr lang="fr-FR" sz="2200" dirty="0">
                <a:effectLst/>
              </a:rPr>
              <a:t>Inclure au moins deux raisons pour justifier ton opinion</a:t>
            </a:r>
            <a:endParaRPr lang="fr-FR" sz="2200" dirty="0"/>
          </a:p>
          <a:p>
            <a:r>
              <a:rPr lang="fr-FR" sz="2200" dirty="0">
                <a:effectLst/>
              </a:rPr>
              <a:t>Vérifier les accords et la conjugaison </a:t>
            </a:r>
          </a:p>
          <a:p>
            <a:endParaRPr lang="fr-FR" sz="2200" dirty="0"/>
          </a:p>
          <a:p>
            <a:pPr marL="0" indent="0">
              <a:buNone/>
            </a:pPr>
            <a:r>
              <a:rPr lang="fr-FR" sz="2200" b="1" dirty="0">
                <a:effectLst/>
              </a:rPr>
              <a:t>Lien au curriculum :</a:t>
            </a:r>
            <a:endParaRPr lang="fr-FR" sz="2200" dirty="0"/>
          </a:p>
          <a:p>
            <a:r>
              <a:rPr lang="fr-FR" sz="2200" i="1" dirty="0">
                <a:effectLst/>
              </a:rPr>
              <a:t>C1.1, C2.1, C3.1, C3.2</a:t>
            </a:r>
            <a:endParaRPr lang="fr-FR" sz="2200" dirty="0"/>
          </a:p>
          <a:p>
            <a:endParaRPr lang="en-CA" sz="22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Film strip with solid fill">
            <a:extLst>
              <a:ext uri="{FF2B5EF4-FFF2-40B4-BE49-F238E27FC236}">
                <a16:creationId xmlns:a16="http://schemas.microsoft.com/office/drawing/2014/main" id="{A7B47F5C-3405-213E-F9EA-4045EA6FE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5968" y="1109670"/>
            <a:ext cx="2482114" cy="248211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2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Theatre with solid fill">
            <a:extLst>
              <a:ext uri="{FF2B5EF4-FFF2-40B4-BE49-F238E27FC236}">
                <a16:creationId xmlns:a16="http://schemas.microsoft.com/office/drawing/2014/main" id="{1E0E07AC-E9FB-D9EC-FB49-07AD269D8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1331" y="4626194"/>
            <a:ext cx="2066062" cy="206606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97791" y="402001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57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7C1D91-4685-CDAC-FD33-CC0DFCABC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CA" sz="4000">
                <a:solidFill>
                  <a:srgbClr val="FFFFFF"/>
                </a:solidFill>
              </a:rPr>
              <a:t>Début de phrases  pour soutenir les élèves </a:t>
            </a:r>
            <a:endParaRPr lang="en-CA" sz="4000">
              <a:solidFill>
                <a:srgbClr val="FFFFFF"/>
              </a:solidFill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31169FF6-BD03-6632-DE13-2EDB6617C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44192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710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DFC75-0864-E678-C1D5-797A57D5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CA" sz="4000">
                <a:solidFill>
                  <a:srgbClr val="FFFFFF"/>
                </a:solidFill>
              </a:rPr>
              <a:t>Début de phrases pour soutenir les élèves </a:t>
            </a:r>
            <a:endParaRPr lang="en-CA" sz="4000">
              <a:solidFill>
                <a:srgbClr val="FFFFFF"/>
              </a:solidFill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14F295EE-9FC5-AA4D-7AD8-E0A2627D0E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07002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1757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10256-BA35-7C41-F420-73780D2A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CA" sz="4000">
                <a:solidFill>
                  <a:srgbClr val="FFFFFF"/>
                </a:solidFill>
              </a:rPr>
              <a:t>Début de phrases pour soutenir les élèves </a:t>
            </a:r>
            <a:endParaRPr lang="en-CA" sz="4000">
              <a:solidFill>
                <a:srgbClr val="FFFFFF"/>
              </a:solidFill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AD4A0223-5ACE-916B-10F5-CBBE6DCCFA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77341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9411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3CA4D-96E2-15FD-9CAD-F6C6DE97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CA" sz="4000" dirty="0">
                <a:solidFill>
                  <a:srgbClr val="FFFFFF"/>
                </a:solidFill>
              </a:rPr>
              <a:t>Début de phrases pour soutenir les élèves </a:t>
            </a:r>
            <a:endParaRPr lang="en-CA" sz="4000" dirty="0">
              <a:solidFill>
                <a:srgbClr val="FFFFFF"/>
              </a:solidFill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7D778B63-81FE-D061-0F88-7B43183829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9486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34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9446A-D041-DA53-1966-2E7642D7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78" y="501805"/>
            <a:ext cx="5226206" cy="2317595"/>
          </a:xfrm>
        </p:spPr>
        <p:txBody>
          <a:bodyPr anchor="t">
            <a:normAutofit/>
          </a:bodyPr>
          <a:lstStyle/>
          <a:p>
            <a:r>
              <a:rPr lang="fr-FR" sz="3700" b="1" dirty="0"/>
              <a:t>Lien direct au curriculum FSL Ontario: Immersion (8ᵉ année)</a:t>
            </a:r>
            <a:endParaRPr lang="en-CA" sz="3700" dirty="0"/>
          </a:p>
        </p:txBody>
      </p:sp>
      <p:pic>
        <p:nvPicPr>
          <p:cNvPr id="5" name="Picture 4" descr="Scene board in red background">
            <a:extLst>
              <a:ext uri="{FF2B5EF4-FFF2-40B4-BE49-F238E27FC236}">
                <a16:creationId xmlns:a16="http://schemas.microsoft.com/office/drawing/2014/main" id="{6AD359AF-C064-BEB4-91D1-7803EE555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0CBE1-F264-1EC8-1123-01C918D0A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576" y="133816"/>
            <a:ext cx="6367347" cy="66238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1400" b="1" dirty="0"/>
              <a:t>Communication orale (A)</a:t>
            </a:r>
          </a:p>
          <a:p>
            <a:r>
              <a:rPr lang="fr-FR" sz="1400" b="1" dirty="0">
                <a:effectLst/>
              </a:rPr>
              <a:t>A1 : Écouter pour comprendre</a:t>
            </a:r>
            <a:r>
              <a:rPr lang="fr-FR" sz="1400" dirty="0">
                <a:effectLst/>
              </a:rPr>
              <a:t> : Les élèves écoutent des extraits de critiques ou des discussions sur des films pour comprendre le vocabulaire et les structures.</a:t>
            </a:r>
            <a:endParaRPr lang="fr-FR" sz="1400" dirty="0"/>
          </a:p>
          <a:p>
            <a:r>
              <a:rPr lang="fr-FR" sz="1400" b="1" dirty="0">
                <a:effectLst/>
              </a:rPr>
              <a:t>A2 : Parler pour communiquer</a:t>
            </a:r>
            <a:r>
              <a:rPr lang="fr-FR" sz="1400" dirty="0">
                <a:effectLst/>
              </a:rPr>
              <a:t> : Les élèves discutent de leurs films préférés, expriment leurs opinions et justifient leurs choix.</a:t>
            </a:r>
            <a:endParaRPr lang="fr-FR" sz="1400" dirty="0"/>
          </a:p>
          <a:p>
            <a:pPr marL="0" indent="0">
              <a:buNone/>
            </a:pPr>
            <a:r>
              <a:rPr lang="fr-FR" sz="1400" b="1" dirty="0"/>
              <a:t>2. Lecture (B)</a:t>
            </a:r>
          </a:p>
          <a:p>
            <a:r>
              <a:rPr lang="fr-FR" sz="1400" b="1" dirty="0">
                <a:effectLst/>
              </a:rPr>
              <a:t>B1 : Lire pour comprendre</a:t>
            </a:r>
            <a:r>
              <a:rPr lang="fr-FR" sz="1400" dirty="0">
                <a:effectLst/>
              </a:rPr>
              <a:t> </a:t>
            </a:r>
            <a:r>
              <a:rPr lang="fr-FR" sz="1400" dirty="0"/>
              <a:t>: </a:t>
            </a:r>
            <a:r>
              <a:rPr lang="fr-FR" sz="1400" dirty="0">
                <a:effectLst/>
              </a:rPr>
              <a:t>Les élèves lisent des exemples de critiques de films pour identifier la structure, le ton et le vocabulaire.</a:t>
            </a:r>
            <a:endParaRPr lang="fr-FR" sz="1400" dirty="0"/>
          </a:p>
          <a:p>
            <a:r>
              <a:rPr lang="fr-FR" sz="1400" b="1" dirty="0">
                <a:effectLst/>
              </a:rPr>
              <a:t>B2 : Utiliser des stratégies de lecture</a:t>
            </a:r>
            <a:r>
              <a:rPr lang="fr-FR" sz="1400" dirty="0">
                <a:effectLst/>
              </a:rPr>
              <a:t> :  Les élèves repèrent les mots clés, les expressions d’opinion et les éléments descriptifs.</a:t>
            </a:r>
            <a:endParaRPr lang="fr-FR" sz="1400" dirty="0"/>
          </a:p>
          <a:p>
            <a:pPr marL="0" indent="0">
              <a:buNone/>
            </a:pPr>
            <a:r>
              <a:rPr lang="fr-FR" sz="1400" b="1" dirty="0"/>
              <a:t>3. Écriture (C)</a:t>
            </a:r>
          </a:p>
          <a:p>
            <a:r>
              <a:rPr lang="fr-FR" sz="1400" b="1" dirty="0">
                <a:effectLst/>
              </a:rPr>
              <a:t>C1 : Écrire pour communiquer</a:t>
            </a:r>
            <a:r>
              <a:rPr lang="fr-FR" sz="1400" dirty="0">
                <a:effectLst/>
              </a:rPr>
              <a:t> </a:t>
            </a:r>
            <a:r>
              <a:rPr lang="fr-FR" sz="1400" dirty="0"/>
              <a:t>: </a:t>
            </a:r>
            <a:r>
              <a:rPr lang="fr-FR" sz="1400" dirty="0">
                <a:effectLst/>
              </a:rPr>
              <a:t>Les élèves rédigent une critique structurée, claire et cohérente.</a:t>
            </a:r>
            <a:endParaRPr lang="fr-FR" sz="1400" dirty="0"/>
          </a:p>
          <a:p>
            <a:r>
              <a:rPr lang="fr-FR" sz="1400" b="1" dirty="0">
                <a:effectLst/>
              </a:rPr>
              <a:t>C2 : Organiser l’information</a:t>
            </a:r>
            <a:r>
              <a:rPr lang="fr-FR" sz="1400" dirty="0">
                <a:effectLst/>
              </a:rPr>
              <a:t> :  Ils utilisent une structure logique (introduction, résumé, opinion, justification, conclusion).</a:t>
            </a:r>
            <a:endParaRPr lang="fr-FR" sz="1400" dirty="0"/>
          </a:p>
          <a:p>
            <a:r>
              <a:rPr lang="fr-FR" sz="1400" b="1" dirty="0">
                <a:effectLst/>
              </a:rPr>
              <a:t>C3 : Utiliser les conventions linguistiques</a:t>
            </a:r>
            <a:r>
              <a:rPr lang="fr-FR" sz="1400" dirty="0">
                <a:effectLst/>
              </a:rPr>
              <a:t> :  Ils appliquent les règles d’accord, de conjugaison, de ponctuation et de vocabulaire approprié au genre de la critique.</a:t>
            </a:r>
            <a:endParaRPr lang="fr-FR" sz="1400" dirty="0"/>
          </a:p>
          <a:p>
            <a:pPr marL="0" indent="0">
              <a:buNone/>
            </a:pPr>
            <a:r>
              <a:rPr lang="fr-FR" sz="1400" b="1" dirty="0"/>
              <a:t>4. Interculturalité (D)</a:t>
            </a:r>
          </a:p>
          <a:p>
            <a:r>
              <a:rPr lang="fr-FR" sz="1400" b="1" dirty="0">
                <a:effectLst/>
              </a:rPr>
              <a:t>D1 : Comprendre les perspectives culturelles</a:t>
            </a:r>
            <a:r>
              <a:rPr lang="fr-FR" sz="1400" dirty="0">
                <a:effectLst/>
              </a:rPr>
              <a:t> :  Les élèves peuvent comparer des films francophones et anglophones.</a:t>
            </a:r>
            <a:endParaRPr lang="fr-FR" sz="1400" dirty="0"/>
          </a:p>
          <a:p>
            <a:r>
              <a:rPr lang="fr-FR" sz="1400" b="1" dirty="0">
                <a:effectLst/>
              </a:rPr>
              <a:t>D2 : Interagir dans des contextes culturels variés</a:t>
            </a:r>
            <a:r>
              <a:rPr lang="fr-FR" sz="1400" dirty="0">
                <a:effectLst/>
              </a:rPr>
              <a:t> </a:t>
            </a:r>
            <a:r>
              <a:rPr lang="fr-FR" sz="1400" dirty="0"/>
              <a:t>: </a:t>
            </a:r>
            <a:r>
              <a:rPr lang="fr-FR" sz="1400" dirty="0">
                <a:effectLst/>
              </a:rPr>
              <a:t>Ils apprennent comment la critique de film fonctionne dans les médias francophones.</a:t>
            </a:r>
            <a:endParaRPr lang="fr-FR" sz="1400" dirty="0"/>
          </a:p>
          <a:p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96611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15E98-0B8B-1D78-458E-240EE0E08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CA" sz="4000">
                <a:solidFill>
                  <a:srgbClr val="FFFFFF"/>
                </a:solidFill>
              </a:rPr>
              <a:t>Évaluation formative</a:t>
            </a:r>
            <a:endParaRPr lang="en-CA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E562BC-AA02-122D-A82A-68C1585309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81566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730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E9F2A28-69A3-4945-B6B6-C2E4A6C5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7C860-6E77-F35C-0F3B-533EB7A7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538" y="365125"/>
            <a:ext cx="5393360" cy="1325563"/>
          </a:xfrm>
        </p:spPr>
        <p:txBody>
          <a:bodyPr>
            <a:normAutofit/>
          </a:bodyPr>
          <a:lstStyle/>
          <a:p>
            <a:r>
              <a:rPr lang="fr-FR" dirty="0"/>
              <a:t>Comment écrire une critique de film ?</a:t>
            </a:r>
            <a:endParaRPr lang="en-CA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4038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Theatre outline">
            <a:extLst>
              <a:ext uri="{FF2B5EF4-FFF2-40B4-BE49-F238E27FC236}">
                <a16:creationId xmlns:a16="http://schemas.microsoft.com/office/drawing/2014/main" id="{CAF1F416-5D15-7DD7-579F-BD64D3969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802" y="558913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31108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2817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Graphic 8" descr="Film strip with solid fill">
            <a:extLst>
              <a:ext uri="{FF2B5EF4-FFF2-40B4-BE49-F238E27FC236}">
                <a16:creationId xmlns:a16="http://schemas.microsoft.com/office/drawing/2014/main" id="{8AF103EC-49D9-679C-CBFF-39CBC2C74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801" y="3661942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7" name="Graphic 6" descr="Drama outline">
            <a:extLst>
              <a:ext uri="{FF2B5EF4-FFF2-40B4-BE49-F238E27FC236}">
                <a16:creationId xmlns:a16="http://schemas.microsoft.com/office/drawing/2014/main" id="{A23A63F9-F9E0-6A9F-BDC5-B3614FD59A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88750" y="2392776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15601-CFF7-E653-A2D1-45DB5CA11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915" y="2273609"/>
            <a:ext cx="5848984" cy="39033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600" b="1" dirty="0"/>
              <a:t>Objectif d’apprentissage</a:t>
            </a:r>
          </a:p>
          <a:p>
            <a:r>
              <a:rPr lang="fr-FR" sz="3600" dirty="0">
                <a:effectLst/>
              </a:rPr>
              <a:t>Les élèves apprendront à </a:t>
            </a:r>
            <a:r>
              <a:rPr lang="fr-FR" sz="3600" b="1" dirty="0">
                <a:effectLst/>
              </a:rPr>
              <a:t>décrire</a:t>
            </a:r>
            <a:r>
              <a:rPr lang="fr-FR" sz="3600" dirty="0">
                <a:effectLst/>
              </a:rPr>
              <a:t>, </a:t>
            </a:r>
            <a:r>
              <a:rPr lang="fr-FR" sz="3600" b="1" dirty="0">
                <a:effectLst/>
              </a:rPr>
              <a:t>résumer</a:t>
            </a:r>
            <a:r>
              <a:rPr lang="fr-FR" sz="3600" dirty="0">
                <a:effectLst/>
              </a:rPr>
              <a:t>, </a:t>
            </a:r>
            <a:r>
              <a:rPr lang="fr-FR" sz="3600" b="1" dirty="0">
                <a:effectLst/>
              </a:rPr>
              <a:t>exprimer une opinion</a:t>
            </a:r>
            <a:r>
              <a:rPr lang="fr-FR" sz="3600" dirty="0">
                <a:effectLst/>
              </a:rPr>
              <a:t>, et </a:t>
            </a:r>
            <a:r>
              <a:rPr lang="fr-FR" sz="3600" b="1" dirty="0">
                <a:effectLst/>
              </a:rPr>
              <a:t>justifier</a:t>
            </a:r>
            <a:r>
              <a:rPr lang="fr-FR" sz="3600" dirty="0">
                <a:effectLst/>
              </a:rPr>
              <a:t> leur point de vue dans un texte écrit, en respectant les conventions du genre critique.</a:t>
            </a:r>
            <a:endParaRPr lang="fr-FR" sz="3600" dirty="0"/>
          </a:p>
          <a:p>
            <a:endParaRPr lang="en-CA" dirty="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899690" y="5509119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24986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1B529-9C19-09A8-591F-2A57B9EB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fr-FR" sz="4800" b="1">
                <a:solidFill>
                  <a:srgbClr val="FFFFFF"/>
                </a:solidFill>
              </a:rPr>
              <a:t>Rappel : Qu’est‑ce qu’une critique de film ?</a:t>
            </a:r>
            <a:br>
              <a:rPr lang="fr-FR" sz="4800" b="1">
                <a:solidFill>
                  <a:srgbClr val="FFFFFF"/>
                </a:solidFill>
              </a:rPr>
            </a:br>
            <a:endParaRPr lang="en-CA" sz="480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4D53-3F5A-ECC9-8225-8AAEAF2D8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>
                <a:solidFill>
                  <a:schemeClr val="tx1">
                    <a:alpha val="80000"/>
                  </a:schemeClr>
                </a:solidFill>
                <a:effectLst/>
              </a:rPr>
              <a:t>Une critique de film est un texte qui :</a:t>
            </a:r>
            <a:endParaRPr lang="fr-FR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sz="2000">
                <a:solidFill>
                  <a:schemeClr val="tx1">
                    <a:alpha val="80000"/>
                  </a:schemeClr>
                </a:solidFill>
                <a:effectLst/>
              </a:rPr>
              <a:t>présente le film</a:t>
            </a:r>
            <a:endParaRPr lang="fr-FR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sz="2000">
                <a:solidFill>
                  <a:schemeClr val="tx1">
                    <a:alpha val="80000"/>
                  </a:schemeClr>
                </a:solidFill>
                <a:effectLst/>
              </a:rPr>
              <a:t>résume l’histoire</a:t>
            </a:r>
            <a:endParaRPr lang="fr-FR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sz="2000">
                <a:solidFill>
                  <a:schemeClr val="tx1">
                    <a:alpha val="80000"/>
                  </a:schemeClr>
                </a:solidFill>
                <a:effectLst/>
              </a:rPr>
              <a:t>exprime une opinion personnelle</a:t>
            </a:r>
            <a:endParaRPr lang="fr-FR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sz="2000">
                <a:solidFill>
                  <a:schemeClr val="tx1">
                    <a:alpha val="80000"/>
                  </a:schemeClr>
                </a:solidFill>
                <a:effectLst/>
              </a:rPr>
              <a:t>justifie cette opinion avec des exemples</a:t>
            </a:r>
            <a:endParaRPr lang="fr-FR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sz="2000">
                <a:solidFill>
                  <a:schemeClr val="tx1">
                    <a:alpha val="80000"/>
                  </a:schemeClr>
                </a:solidFill>
                <a:effectLst/>
              </a:rPr>
              <a:t>recommande (ou non) le film</a:t>
            </a:r>
            <a:endParaRPr lang="fr-FR" sz="20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fr-FR" sz="2000" b="1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fr-FR" sz="2000" b="1">
                <a:solidFill>
                  <a:schemeClr val="tx1">
                    <a:alpha val="80000"/>
                  </a:schemeClr>
                </a:solidFill>
                <a:effectLst/>
              </a:rPr>
              <a:t>Lien au curriculum :</a:t>
            </a:r>
            <a:endParaRPr lang="fr-FR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sz="2000" i="1">
                <a:solidFill>
                  <a:schemeClr val="tx1">
                    <a:alpha val="80000"/>
                  </a:schemeClr>
                </a:solidFill>
                <a:effectLst/>
              </a:rPr>
              <a:t>C1.1 Production écrite</a:t>
            </a:r>
            <a:endParaRPr lang="fr-FR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sz="2000" i="1">
                <a:solidFill>
                  <a:schemeClr val="tx1">
                    <a:alpha val="80000"/>
                  </a:schemeClr>
                </a:solidFill>
                <a:effectLst/>
              </a:rPr>
              <a:t>C2.1 Organisation des idées</a:t>
            </a:r>
            <a:endParaRPr lang="fr-FR" sz="20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CA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39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92AD3-4BA5-8438-3CEA-15CF81F55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Mots de vocabulaire à explorer </a:t>
            </a:r>
            <a:endParaRPr lang="en-CA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78F22-20E6-14C1-964A-FFA90FBB8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3" y="1690688"/>
            <a:ext cx="8566637" cy="4981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800" dirty="0"/>
              <a:t>Revoir la liste des mots avec les élèves avant de commencer la discussion. </a:t>
            </a:r>
          </a:p>
          <a:p>
            <a:pPr marL="0" indent="0">
              <a:buNone/>
            </a:pPr>
            <a:r>
              <a:rPr lang="fr-CA" sz="1800" b="1" u="sng" dirty="0"/>
              <a:t>Quels mots peuvent-ils ajouter à cette banque de mots: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dirty="0">
                <a:effectLst/>
              </a:rPr>
              <a:t>un personnage</a:t>
            </a:r>
            <a:endParaRPr lang="fr-FR" sz="1800" dirty="0"/>
          </a:p>
          <a:p>
            <a:pPr marL="514350" indent="-514350">
              <a:buFont typeface="+mj-lt"/>
              <a:buAutoNum type="arabicPeriod"/>
            </a:pPr>
            <a:r>
              <a:rPr lang="fr-FR" sz="1800" dirty="0">
                <a:effectLst/>
              </a:rPr>
              <a:t>le réalisateur / la réalisatrice</a:t>
            </a:r>
            <a:endParaRPr lang="fr-FR" sz="1800" dirty="0"/>
          </a:p>
          <a:p>
            <a:pPr marL="514350" indent="-514350">
              <a:buFont typeface="+mj-lt"/>
              <a:buAutoNum type="arabicPeriod"/>
            </a:pPr>
            <a:r>
              <a:rPr lang="fr-FR" sz="1800" dirty="0">
                <a:effectLst/>
              </a:rPr>
              <a:t>une scène</a:t>
            </a:r>
            <a:endParaRPr lang="fr-FR" sz="1800" dirty="0"/>
          </a:p>
          <a:p>
            <a:pPr marL="514350" indent="-514350">
              <a:buFont typeface="+mj-lt"/>
              <a:buAutoNum type="arabicPeriod"/>
            </a:pPr>
            <a:r>
              <a:rPr lang="fr-FR" sz="1800" dirty="0">
                <a:effectLst/>
              </a:rPr>
              <a:t>l’intrigue</a:t>
            </a:r>
            <a:endParaRPr lang="fr-FR" sz="1800" dirty="0"/>
          </a:p>
          <a:p>
            <a:pPr marL="514350" indent="-514350">
              <a:buFont typeface="+mj-lt"/>
              <a:buAutoNum type="arabicPeriod"/>
            </a:pPr>
            <a:r>
              <a:rPr lang="fr-FR" sz="1800" dirty="0">
                <a:effectLst/>
              </a:rPr>
              <a:t>captivant(e)</a:t>
            </a:r>
            <a:endParaRPr lang="fr-FR" sz="1800" dirty="0"/>
          </a:p>
          <a:p>
            <a:pPr marL="514350" indent="-514350">
              <a:buFont typeface="+mj-lt"/>
              <a:buAutoNum type="arabicPeriod"/>
            </a:pPr>
            <a:r>
              <a:rPr lang="fr-FR" sz="1800" dirty="0">
                <a:effectLst/>
              </a:rPr>
              <a:t>émouvant(e)</a:t>
            </a:r>
            <a:endParaRPr lang="fr-FR" sz="1800" dirty="0"/>
          </a:p>
          <a:p>
            <a:pPr marL="514350" indent="-514350">
              <a:buFont typeface="+mj-lt"/>
              <a:buAutoNum type="arabicPeriod"/>
            </a:pPr>
            <a:r>
              <a:rPr lang="fr-FR" sz="1800" dirty="0">
                <a:effectLst/>
              </a:rPr>
              <a:t>impressionnant(e)</a:t>
            </a:r>
            <a:endParaRPr lang="fr-FR" sz="1800" dirty="0"/>
          </a:p>
          <a:p>
            <a:pPr marL="514350" indent="-514350">
              <a:buFont typeface="+mj-lt"/>
              <a:buAutoNum type="arabicPeriod"/>
            </a:pPr>
            <a:r>
              <a:rPr lang="fr-FR" sz="1800" dirty="0"/>
              <a:t>J</a:t>
            </a:r>
            <a:r>
              <a:rPr lang="fr-FR" sz="1800" dirty="0">
                <a:effectLst/>
              </a:rPr>
              <a:t>e recommande ce film parce que… </a:t>
            </a:r>
          </a:p>
          <a:p>
            <a:pPr marL="514350" indent="-514350">
              <a:buFont typeface="+mj-lt"/>
              <a:buAutoNum type="arabicPeriod"/>
            </a:pPr>
            <a:endParaRPr lang="fr-FR" sz="1800" dirty="0"/>
          </a:p>
          <a:p>
            <a:pPr marL="0" indent="0">
              <a:buNone/>
            </a:pPr>
            <a:r>
              <a:rPr lang="fr-FR" sz="1800" b="1" dirty="0">
                <a:effectLst/>
              </a:rPr>
              <a:t>Lien au curriculum :</a:t>
            </a:r>
            <a:endParaRPr lang="fr-FR" sz="1800" dirty="0"/>
          </a:p>
          <a:p>
            <a:r>
              <a:rPr lang="fr-FR" sz="1800" i="1" dirty="0">
                <a:effectLst/>
              </a:rPr>
              <a:t>C 3.2 Vocabulaire approprié au contexte</a:t>
            </a:r>
            <a:endParaRPr lang="fr-FR" sz="1800" dirty="0"/>
          </a:p>
          <a:p>
            <a:endParaRPr lang="en-CA" sz="13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inema seats near the stairs">
            <a:extLst>
              <a:ext uri="{FF2B5EF4-FFF2-40B4-BE49-F238E27FC236}">
                <a16:creationId xmlns:a16="http://schemas.microsoft.com/office/drawing/2014/main" id="{5BBCFEC3-94E9-DE74-5E20-6851C401E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85" y="2823132"/>
            <a:ext cx="2867644" cy="1914152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7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39A1F5A-E57E-4178-8F57-A18DC747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AEE85-B4EA-6A51-EC0B-3FB05A3FC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anchor="b">
            <a:normAutofit/>
          </a:bodyPr>
          <a:lstStyle/>
          <a:p>
            <a:pPr algn="ctr"/>
            <a:r>
              <a:rPr lang="en-US" dirty="0" err="1"/>
              <a:t>Remue</a:t>
            </a:r>
            <a:r>
              <a:rPr lang="en-US" dirty="0"/>
              <a:t>-</a:t>
            </a:r>
            <a:r>
              <a:rPr lang="fr-CA" dirty="0"/>
              <a:t>méninges: en petits groupes</a:t>
            </a:r>
            <a:endParaRPr lang="en-CA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Graphic 4" descr="Film strip outline">
            <a:extLst>
              <a:ext uri="{FF2B5EF4-FFF2-40B4-BE49-F238E27FC236}">
                <a16:creationId xmlns:a16="http://schemas.microsoft.com/office/drawing/2014/main" id="{97B43B16-DDDB-FE85-A51B-DE311411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2621" y="3555468"/>
            <a:ext cx="2450885" cy="2450885"/>
          </a:xfrm>
          <a:prstGeom prst="rect">
            <a:avLst/>
          </a:pr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8" y="5840345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A3A52-594F-AF43-B32E-CFB3EDDE6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030" y="0"/>
            <a:ext cx="6794970" cy="676879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b="1" dirty="0"/>
              <a:t>Questions générales pour commencer</a:t>
            </a:r>
          </a:p>
          <a:p>
            <a:r>
              <a:rPr lang="fr-FR" sz="2400" dirty="0">
                <a:effectLst/>
              </a:rPr>
              <a:t>Quel est ton film préféré de tous les temps ?</a:t>
            </a:r>
            <a:endParaRPr lang="fr-FR" sz="2400" dirty="0"/>
          </a:p>
          <a:p>
            <a:r>
              <a:rPr lang="fr-FR" sz="2400" dirty="0">
                <a:effectLst/>
              </a:rPr>
              <a:t>Quand as‑tu vu ce film pour la première fois ?</a:t>
            </a:r>
            <a:endParaRPr lang="fr-FR" sz="2400" dirty="0"/>
          </a:p>
          <a:p>
            <a:r>
              <a:rPr lang="fr-FR" sz="2400" dirty="0">
                <a:effectLst/>
              </a:rPr>
              <a:t>Avec qui l’as‑tu regardé ?</a:t>
            </a:r>
            <a:endParaRPr lang="fr-FR" sz="2400" dirty="0"/>
          </a:p>
          <a:p>
            <a:r>
              <a:rPr lang="fr-FR" sz="2400" dirty="0">
                <a:effectLst/>
              </a:rPr>
              <a:t>Est‑ce un film que tu pourrais regarder plusieurs fois ? Pourquoi ? </a:t>
            </a:r>
          </a:p>
          <a:p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Questions sur l’histoire et les personnages</a:t>
            </a:r>
          </a:p>
          <a:p>
            <a:r>
              <a:rPr lang="fr-FR" sz="2400" dirty="0">
                <a:effectLst/>
              </a:rPr>
              <a:t>Quel personnage t’a le plus marqué ? Pourquoi ?</a:t>
            </a:r>
            <a:endParaRPr lang="fr-FR" sz="2400" dirty="0"/>
          </a:p>
          <a:p>
            <a:r>
              <a:rPr lang="fr-FR" sz="2400" dirty="0">
                <a:effectLst/>
              </a:rPr>
              <a:t>Quelle scène t’a le plus impressionné(e) ?</a:t>
            </a:r>
            <a:endParaRPr lang="fr-FR" sz="2400" dirty="0"/>
          </a:p>
          <a:p>
            <a:r>
              <a:rPr lang="fr-FR" sz="2400" dirty="0">
                <a:effectLst/>
              </a:rPr>
              <a:t>Comment décrirais‑tu l’intrigue en quelques phrases ?</a:t>
            </a:r>
            <a:endParaRPr lang="fr-FR" sz="2400" dirty="0"/>
          </a:p>
          <a:p>
            <a:r>
              <a:rPr lang="fr-FR" sz="2400" dirty="0">
                <a:effectLst/>
              </a:rPr>
              <a:t>Y a‑t‑il un message important dans ce film ? Lequel ?</a:t>
            </a:r>
            <a:endParaRPr lang="fr-FR" sz="2400" dirty="0"/>
          </a:p>
          <a:p>
            <a:pPr marL="0" indent="0">
              <a:buNone/>
            </a:pPr>
            <a:endParaRPr lang="en-CA" sz="1700" dirty="0"/>
          </a:p>
        </p:txBody>
      </p:sp>
    </p:spTree>
    <p:extLst>
      <p:ext uri="{BB962C8B-B14F-4D97-AF65-F5344CB8AC3E}">
        <p14:creationId xmlns:p14="http://schemas.microsoft.com/office/powerpoint/2010/main" val="3595538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D4152-9F75-CA7F-E021-CDC6EE95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93361" cy="96187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V</a:t>
            </a:r>
            <a:r>
              <a:rPr lang="en-CA" dirty="0" err="1"/>
              <a:t>oir</a:t>
            </a:r>
            <a:r>
              <a:rPr lang="en-CA" dirty="0"/>
              <a:t> </a:t>
            </a:r>
            <a:r>
              <a:rPr lang="en-CA" dirty="0" err="1"/>
              <a:t>quelques</a:t>
            </a:r>
            <a:r>
              <a:rPr lang="en-CA" dirty="0"/>
              <a:t> </a:t>
            </a:r>
            <a:r>
              <a:rPr lang="en-CA" dirty="0" err="1"/>
              <a:t>bandes-annonces</a:t>
            </a:r>
            <a:r>
              <a:rPr lang="en-CA" dirty="0"/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3FD56-BE48-A22D-F7D3-2F482B055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4" y="1621880"/>
            <a:ext cx="6983166" cy="49907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/>
              <a:t>Les élèves peuvent regarder quelques bandes‑annonces de films en français.</a:t>
            </a:r>
          </a:p>
          <a:p>
            <a:pPr marL="0" indent="0">
              <a:buNone/>
            </a:pPr>
            <a:r>
              <a:rPr lang="fr-FR" sz="1800" dirty="0"/>
              <a:t>Voici quelques suggestions de films francophones que les élèves pourraient connaître. 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>
                <a:hlinkClick r:id="rId2"/>
              </a:rPr>
              <a:t>Le Petit Prince - La Bande annonce officielle [VF]</a:t>
            </a:r>
            <a:endParaRPr lang="fr-FR" sz="1800" dirty="0"/>
          </a:p>
          <a:p>
            <a:r>
              <a:rPr lang="fr-FR" sz="1800" dirty="0">
                <a:hlinkClick r:id="rId3"/>
              </a:rPr>
              <a:t>ASTÉRIX : Le Secret de la Potion Magique Bande Annonce VF (Animation, 2018) Alexandre Astier</a:t>
            </a:r>
            <a:r>
              <a:rPr lang="fr-FR" sz="1800" dirty="0"/>
              <a:t> </a:t>
            </a:r>
          </a:p>
          <a:p>
            <a:r>
              <a:rPr lang="fr-FR" sz="1800" dirty="0">
                <a:hlinkClick r:id="rId4"/>
              </a:rPr>
              <a:t>Ernest et Célestine - Bande annonce</a:t>
            </a:r>
            <a:r>
              <a:rPr lang="fr-FR" sz="1800" dirty="0"/>
              <a:t>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L’enseignant peut choisir </a:t>
            </a:r>
            <a:r>
              <a:rPr lang="fr-CA" sz="1800" dirty="0"/>
              <a:t>d'autres</a:t>
            </a:r>
            <a:r>
              <a:rPr lang="fr-FR" sz="1800" dirty="0"/>
              <a:t> bandes-annonces appropriées.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Après avoir regardé une bande‑annonce, considérez les questions suivantes ( voir prochaine diapo.) pour encourager la discussion.</a:t>
            </a:r>
            <a:endParaRPr lang="en-CA" sz="18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Drama outline">
            <a:extLst>
              <a:ext uri="{FF2B5EF4-FFF2-40B4-BE49-F238E27FC236}">
                <a16:creationId xmlns:a16="http://schemas.microsoft.com/office/drawing/2014/main" id="{9C47D02C-B662-CC5F-D4D2-0CCE4FEE4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8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FDC6B-D440-947D-03C4-AEB2FC85F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fr-CA" dirty="0"/>
              <a:t>Questions à propos d’une bande-annonce</a:t>
            </a:r>
            <a:endParaRPr lang="en-CA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Theatre with solid fill">
            <a:extLst>
              <a:ext uri="{FF2B5EF4-FFF2-40B4-BE49-F238E27FC236}">
                <a16:creationId xmlns:a16="http://schemas.microsoft.com/office/drawing/2014/main" id="{F8D1BEC9-8AB3-0DA5-13B1-C8C0A37B7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B5556-294A-9BF0-315B-E271CC21D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2"/>
            <a:ext cx="5458838" cy="45613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000" b="1" dirty="0">
                <a:effectLst/>
              </a:rPr>
              <a:t>Qu’est‑ce qui t’a le plus attiré dans cette bande‑annonce : les personnages, l’histoire, l’humour, l’action ou autre chose ?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b="1" dirty="0">
                <a:effectLst/>
              </a:rPr>
              <a:t>Quel personnage t’a semblé le plus intéressant et pourquoi ?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b="1" dirty="0">
                <a:effectLst/>
              </a:rPr>
              <a:t>Quelles émotions as‑tu ressenties en regardant la bande‑annonce ?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b="1" dirty="0">
                <a:effectLst/>
              </a:rPr>
              <a:t>Qu’est‑ce que tu penses que le film veut raconter ou transmettre comme message ?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b="1" dirty="0">
                <a:effectLst/>
              </a:rPr>
              <a:t>Après avoir vu la bande‑annonce, voudrais‑tu regarder le film ? Pourquoi ou pourquoi pas ?</a:t>
            </a:r>
            <a:endParaRPr lang="fr-FR" sz="2000" dirty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421444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1200</Words>
  <Application>Microsoft Office PowerPoint</Application>
  <PresentationFormat>Widescreen</PresentationFormat>
  <Paragraphs>153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Office Theme</vt:lpstr>
      <vt:lpstr>Rédiger une critique de film en français</vt:lpstr>
      <vt:lpstr>Lien direct au curriculum FSL Ontario: Immersion (8ᵉ année)</vt:lpstr>
      <vt:lpstr>Évaluation formative</vt:lpstr>
      <vt:lpstr>Comment écrire une critique de film ?</vt:lpstr>
      <vt:lpstr>Rappel : Qu’est‑ce qu’une critique de film ? </vt:lpstr>
      <vt:lpstr>Mots de vocabulaire à explorer </vt:lpstr>
      <vt:lpstr>Remue-méninges: en petits groupes</vt:lpstr>
      <vt:lpstr>Voir quelques bandes-annonces </vt:lpstr>
      <vt:lpstr>Questions à propos d’une bande-annonce</vt:lpstr>
      <vt:lpstr>Lire une critique d'un film</vt:lpstr>
      <vt:lpstr>Structure recommandée pour écrire la critique</vt:lpstr>
      <vt:lpstr>Structure recommandée pour la critique</vt:lpstr>
      <vt:lpstr>Tâche finale : Rédiger une critique de film </vt:lpstr>
      <vt:lpstr>Début de phrases  pour soutenir les élèves </vt:lpstr>
      <vt:lpstr>Début de phrases pour soutenir les élèves </vt:lpstr>
      <vt:lpstr>Début de phrases pour soutenir les élèves </vt:lpstr>
      <vt:lpstr>Début de phrases pour soutenir les élèves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2026-03-19T21:47:28Z</dcterms:created>
  <dcterms:modified xsi:type="dcterms:W3CDTF">2026-03-19T22:50:37Z</dcterms:modified>
</cp:coreProperties>
</file>