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957F3-5DC5-48D3-9D2D-3BF767B76434}" v="80" dt="2026-03-20T00:17:49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 sldOrd">
      <pc:chgData name="Cecile Robertson" userId="60d9e854ded97a0d" providerId="LiveId" clId="{65D81530-A6A4-40A2-9A62-26A0E2A241CD}" dt="2026-03-20T00:19:28.920" v="1887" actId="26606"/>
      <pc:docMkLst>
        <pc:docMk/>
      </pc:docMkLst>
      <pc:sldChg chg="addSp delSp modSp mod setBg addAnim delAnim">
        <pc:chgData name="Cecile Robertson" userId="60d9e854ded97a0d" providerId="LiveId" clId="{65D81530-A6A4-40A2-9A62-26A0E2A241CD}" dt="2026-03-19T23:06:48.453" v="28" actId="20577"/>
        <pc:sldMkLst>
          <pc:docMk/>
          <pc:sldMk cId="3909376577" sldId="256"/>
        </pc:sldMkLst>
        <pc:spChg chg="mod">
          <ac:chgData name="Cecile Robertson" userId="60d9e854ded97a0d" providerId="LiveId" clId="{65D81530-A6A4-40A2-9A62-26A0E2A241CD}" dt="2026-03-19T23:06:41.031" v="25" actId="27636"/>
          <ac:spMkLst>
            <pc:docMk/>
            <pc:sldMk cId="3909376577" sldId="256"/>
            <ac:spMk id="2" creationId="{EA320E9B-2C98-3950-5D88-9DEB66F4C820}"/>
          </ac:spMkLst>
        </pc:spChg>
        <pc:spChg chg="mod">
          <ac:chgData name="Cecile Robertson" userId="60d9e854ded97a0d" providerId="LiveId" clId="{65D81530-A6A4-40A2-9A62-26A0E2A241CD}" dt="2026-03-19T23:06:48.453" v="28" actId="20577"/>
          <ac:spMkLst>
            <pc:docMk/>
            <pc:sldMk cId="3909376577" sldId="256"/>
            <ac:spMk id="3" creationId="{EC873A15-C0AB-8206-36AA-8CE00E654D99}"/>
          </ac:spMkLst>
        </pc:spChg>
        <pc:spChg chg="add mod">
          <ac:chgData name="Cecile Robertson" userId="60d9e854ded97a0d" providerId="LiveId" clId="{65D81530-A6A4-40A2-9A62-26A0E2A241CD}" dt="2026-03-19T23:06:32.455" v="22" actId="14100"/>
          <ac:spMkLst>
            <pc:docMk/>
            <pc:sldMk cId="3909376577" sldId="256"/>
            <ac:spMk id="8" creationId="{BCD3F639-4F96-DD82-FF6B-1190535398B0}"/>
          </ac:spMkLst>
        </pc:spChg>
        <pc:spChg chg="add del">
          <ac:chgData name="Cecile Robertson" userId="60d9e854ded97a0d" providerId="LiveId" clId="{65D81530-A6A4-40A2-9A62-26A0E2A241CD}" dt="2026-03-19T23:05:17.646" v="4" actId="26606"/>
          <ac:spMkLst>
            <pc:docMk/>
            <pc:sldMk cId="3909376577" sldId="256"/>
            <ac:spMk id="10" creationId="{2CAD20A5-B9BF-4C29-B1C0-882CF36B433A}"/>
          </ac:spMkLst>
        </pc:spChg>
        <pc:spChg chg="add del">
          <ac:chgData name="Cecile Robertson" userId="60d9e854ded97a0d" providerId="LiveId" clId="{65D81530-A6A4-40A2-9A62-26A0E2A241CD}" dt="2026-03-19T23:05:17.646" v="4" actId="26606"/>
          <ac:spMkLst>
            <pc:docMk/>
            <pc:sldMk cId="3909376577" sldId="256"/>
            <ac:spMk id="12" creationId="{7283847B-B7B4-4D47-875A-C45ADEF4C2C9}"/>
          </ac:spMkLst>
        </pc:spChg>
        <pc:spChg chg="add del">
          <ac:chgData name="Cecile Robertson" userId="60d9e854ded97a0d" providerId="LiveId" clId="{65D81530-A6A4-40A2-9A62-26A0E2A241CD}" dt="2026-03-19T23:05:40.475" v="7" actId="26606"/>
          <ac:spMkLst>
            <pc:docMk/>
            <pc:sldMk cId="3909376577" sldId="256"/>
            <ac:spMk id="14" creationId="{8A94871E-96FC-4ADE-815B-41A636E34F1A}"/>
          </ac:spMkLst>
        </pc:spChg>
        <pc:spChg chg="add del">
          <ac:chgData name="Cecile Robertson" userId="60d9e854ded97a0d" providerId="LiveId" clId="{65D81530-A6A4-40A2-9A62-26A0E2A241CD}" dt="2026-03-19T23:05:40.475" v="7" actId="26606"/>
          <ac:spMkLst>
            <pc:docMk/>
            <pc:sldMk cId="3909376577" sldId="256"/>
            <ac:spMk id="15" creationId="{3FCFB1DE-0B7E-48CC-BA90-B2AB0889F9D6}"/>
          </ac:spMkLst>
        </pc:spChg>
        <pc:spChg chg="add">
          <ac:chgData name="Cecile Robertson" userId="60d9e854ded97a0d" providerId="LiveId" clId="{65D81530-A6A4-40A2-9A62-26A0E2A241CD}" dt="2026-03-19T23:05:40.475" v="7" actId="26606"/>
          <ac:spMkLst>
            <pc:docMk/>
            <pc:sldMk cId="3909376577" sldId="256"/>
            <ac:spMk id="22" creationId="{07062BB1-E215-424E-80C4-7E1CF179A357}"/>
          </ac:spMkLst>
        </pc:spChg>
        <pc:spChg chg="add">
          <ac:chgData name="Cecile Robertson" userId="60d9e854ded97a0d" providerId="LiveId" clId="{65D81530-A6A4-40A2-9A62-26A0E2A241CD}" dt="2026-03-19T23:05:40.475" v="7" actId="26606"/>
          <ac:spMkLst>
            <pc:docMk/>
            <pc:sldMk cId="3909376577" sldId="256"/>
            <ac:spMk id="24" creationId="{6FD0FBFA-B43E-40C1-A6E4-B88234171E7A}"/>
          </ac:spMkLst>
        </pc:spChg>
        <pc:spChg chg="add">
          <ac:chgData name="Cecile Robertson" userId="60d9e854ded97a0d" providerId="LiveId" clId="{65D81530-A6A4-40A2-9A62-26A0E2A241CD}" dt="2026-03-19T23:05:40.475" v="7" actId="26606"/>
          <ac:spMkLst>
            <pc:docMk/>
            <pc:sldMk cId="3909376577" sldId="256"/>
            <ac:spMk id="26" creationId="{B368E167-B2D7-4904-BB6B-AE0486A2C6F8}"/>
          </ac:spMkLst>
        </pc:spChg>
        <pc:spChg chg="add">
          <ac:chgData name="Cecile Robertson" userId="60d9e854ded97a0d" providerId="LiveId" clId="{65D81530-A6A4-40A2-9A62-26A0E2A241CD}" dt="2026-03-19T23:05:40.475" v="7" actId="26606"/>
          <ac:spMkLst>
            <pc:docMk/>
            <pc:sldMk cId="3909376577" sldId="256"/>
            <ac:spMk id="28" creationId="{E5EBF8F5-ABE5-4029-A8FC-4E32622D70A6}"/>
          </ac:spMkLst>
        </pc:spChg>
        <pc:spChg chg="add">
          <ac:chgData name="Cecile Robertson" userId="60d9e854ded97a0d" providerId="LiveId" clId="{65D81530-A6A4-40A2-9A62-26A0E2A241CD}" dt="2026-03-19T23:05:40.475" v="7" actId="26606"/>
          <ac:spMkLst>
            <pc:docMk/>
            <pc:sldMk cId="3909376577" sldId="256"/>
            <ac:spMk id="30" creationId="{33E49524-66B4-4DB0-AD09-DC8B9874E1B3}"/>
          </ac:spMkLst>
        </pc:spChg>
        <pc:spChg chg="add">
          <ac:chgData name="Cecile Robertson" userId="60d9e854ded97a0d" providerId="LiveId" clId="{65D81530-A6A4-40A2-9A62-26A0E2A241CD}" dt="2026-03-19T23:05:40.475" v="7" actId="26606"/>
          <ac:spMkLst>
            <pc:docMk/>
            <pc:sldMk cId="3909376577" sldId="256"/>
            <ac:spMk id="32" creationId="{70A21480-D93D-46BE-9A94-B5A80469DF68}"/>
          </ac:spMkLst>
        </pc:spChg>
        <pc:picChg chg="add mod ord">
          <ac:chgData name="Cecile Robertson" userId="60d9e854ded97a0d" providerId="LiveId" clId="{65D81530-A6A4-40A2-9A62-26A0E2A241CD}" dt="2026-03-19T23:05:17.652" v="5" actId="26606"/>
          <ac:picMkLst>
            <pc:docMk/>
            <pc:sldMk cId="3909376577" sldId="256"/>
            <ac:picMk id="5" creationId="{CCAA4517-A6BF-1588-01A3-768C52E560E5}"/>
          </ac:picMkLst>
        </pc:picChg>
        <pc:picChg chg="add mod">
          <ac:chgData name="Cecile Robertson" userId="60d9e854ded97a0d" providerId="LiveId" clId="{65D81530-A6A4-40A2-9A62-26A0E2A241CD}" dt="2026-03-19T23:06:36.504" v="23" actId="14100"/>
          <ac:picMkLst>
            <pc:docMk/>
            <pc:sldMk cId="3909376577" sldId="256"/>
            <ac:picMk id="6" creationId="{822C32DC-DFA7-D19F-8299-BEDF89E93AA1}"/>
          </ac:picMkLst>
        </pc:picChg>
      </pc:sldChg>
      <pc:sldChg chg="addSp delSp modSp new mod ord setBg">
        <pc:chgData name="Cecile Robertson" userId="60d9e854ded97a0d" providerId="LiveId" clId="{65D81530-A6A4-40A2-9A62-26A0E2A241CD}" dt="2026-03-19T23:30:46.600" v="944" actId="122"/>
        <pc:sldMkLst>
          <pc:docMk/>
          <pc:sldMk cId="2605798268" sldId="257"/>
        </pc:sldMkLst>
        <pc:spChg chg="mod">
          <ac:chgData name="Cecile Robertson" userId="60d9e854ded97a0d" providerId="LiveId" clId="{65D81530-A6A4-40A2-9A62-26A0E2A241CD}" dt="2026-03-19T23:30:46.600" v="944" actId="122"/>
          <ac:spMkLst>
            <pc:docMk/>
            <pc:sldMk cId="2605798268" sldId="257"/>
            <ac:spMk id="2" creationId="{B7908C86-54B8-BFD6-1291-B7C6464D4AFF}"/>
          </ac:spMkLst>
        </pc:spChg>
        <pc:spChg chg="del mod">
          <ac:chgData name="Cecile Robertson" userId="60d9e854ded97a0d" providerId="LiveId" clId="{65D81530-A6A4-40A2-9A62-26A0E2A241CD}" dt="2026-03-19T23:30:43.453" v="943" actId="26606"/>
          <ac:spMkLst>
            <pc:docMk/>
            <pc:sldMk cId="2605798268" sldId="257"/>
            <ac:spMk id="3" creationId="{B62CDF34-E65C-8DA4-8897-6282FEE616EB}"/>
          </ac:spMkLst>
        </pc:spChg>
        <pc:spChg chg="add">
          <ac:chgData name="Cecile Robertson" userId="60d9e854ded97a0d" providerId="LiveId" clId="{65D81530-A6A4-40A2-9A62-26A0E2A241CD}" dt="2026-03-19T23:30:43.453" v="943" actId="26606"/>
          <ac:spMkLst>
            <pc:docMk/>
            <pc:sldMk cId="2605798268" sldId="257"/>
            <ac:spMk id="10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3-19T23:30:43.453" v="943" actId="26606"/>
          <ac:graphicFrameMkLst>
            <pc:docMk/>
            <pc:sldMk cId="2605798268" sldId="257"/>
            <ac:graphicFrameMk id="5" creationId="{36B35764-79D3-FB34-E398-BB0C45E311BC}"/>
          </ac:graphicFrameMkLst>
        </pc:graphicFrameChg>
        <pc:picChg chg="add">
          <ac:chgData name="Cecile Robertson" userId="60d9e854ded97a0d" providerId="LiveId" clId="{65D81530-A6A4-40A2-9A62-26A0E2A241CD}" dt="2026-03-19T23:30:43.453" v="943" actId="26606"/>
          <ac:picMkLst>
            <pc:docMk/>
            <pc:sldMk cId="2605798268" sldId="257"/>
            <ac:picMk id="6" creationId="{FCB5B18A-29D7-72F0-63B9-1F5D2CD6C470}"/>
          </ac:picMkLst>
        </pc:picChg>
      </pc:sldChg>
      <pc:sldChg chg="addSp modSp new mod setBg">
        <pc:chgData name="Cecile Robertson" userId="60d9e854ded97a0d" providerId="LiveId" clId="{65D81530-A6A4-40A2-9A62-26A0E2A241CD}" dt="2026-03-19T23:29:50.947" v="940" actId="26606"/>
        <pc:sldMkLst>
          <pc:docMk/>
          <pc:sldMk cId="519164924" sldId="258"/>
        </pc:sldMkLst>
        <pc:spChg chg="mod">
          <ac:chgData name="Cecile Robertson" userId="60d9e854ded97a0d" providerId="LiveId" clId="{65D81530-A6A4-40A2-9A62-26A0E2A241CD}" dt="2026-03-19T23:29:50.947" v="940" actId="26606"/>
          <ac:spMkLst>
            <pc:docMk/>
            <pc:sldMk cId="519164924" sldId="258"/>
            <ac:spMk id="2" creationId="{B8842887-A038-D4F9-911D-437F79D32E86}"/>
          </ac:spMkLst>
        </pc:spChg>
        <pc:spChg chg="mod ord">
          <ac:chgData name="Cecile Robertson" userId="60d9e854ded97a0d" providerId="LiveId" clId="{65D81530-A6A4-40A2-9A62-26A0E2A241CD}" dt="2026-03-19T23:29:50.947" v="940" actId="26606"/>
          <ac:spMkLst>
            <pc:docMk/>
            <pc:sldMk cId="519164924" sldId="258"/>
            <ac:spMk id="3" creationId="{C8320266-A307-6D9C-9B84-CC61A52ECD74}"/>
          </ac:spMkLst>
        </pc:spChg>
        <pc:spChg chg="add">
          <ac:chgData name="Cecile Robertson" userId="60d9e854ded97a0d" providerId="LiveId" clId="{65D81530-A6A4-40A2-9A62-26A0E2A241CD}" dt="2026-03-19T23:29:50.947" v="940" actId="26606"/>
          <ac:spMkLst>
            <pc:docMk/>
            <pc:sldMk cId="519164924" sldId="258"/>
            <ac:spMk id="10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9T23:29:50.947" v="940" actId="26606"/>
          <ac:spMkLst>
            <pc:docMk/>
            <pc:sldMk cId="519164924" sldId="258"/>
            <ac:spMk id="12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9T23:29:50.947" v="940" actId="26606"/>
          <ac:spMkLst>
            <pc:docMk/>
            <pc:sldMk cId="519164924" sldId="258"/>
            <ac:spMk id="14" creationId="{0007FE00-9498-4706-B255-6437B0252C02}"/>
          </ac:spMkLst>
        </pc:spChg>
        <pc:picChg chg="add mod">
          <ac:chgData name="Cecile Robertson" userId="60d9e854ded97a0d" providerId="LiveId" clId="{65D81530-A6A4-40A2-9A62-26A0E2A241CD}" dt="2026-03-19T23:29:50.947" v="940" actId="26606"/>
          <ac:picMkLst>
            <pc:docMk/>
            <pc:sldMk cId="519164924" sldId="258"/>
            <ac:picMk id="5" creationId="{15283516-A64B-58A9-5918-25505FFE3F5C}"/>
          </ac:picMkLst>
        </pc:picChg>
      </pc:sldChg>
      <pc:sldChg chg="addSp modSp new mod setBg">
        <pc:chgData name="Cecile Robertson" userId="60d9e854ded97a0d" providerId="LiveId" clId="{65D81530-A6A4-40A2-9A62-26A0E2A241CD}" dt="2026-03-19T23:30:28.560" v="942" actId="26606"/>
        <pc:sldMkLst>
          <pc:docMk/>
          <pc:sldMk cId="3576174636" sldId="259"/>
        </pc:sldMkLst>
        <pc:spChg chg="mod">
          <ac:chgData name="Cecile Robertson" userId="60d9e854ded97a0d" providerId="LiveId" clId="{65D81530-A6A4-40A2-9A62-26A0E2A241CD}" dt="2026-03-19T23:30:28.560" v="942" actId="26606"/>
          <ac:spMkLst>
            <pc:docMk/>
            <pc:sldMk cId="3576174636" sldId="259"/>
            <ac:spMk id="2" creationId="{A8E5F6F5-53A4-D2DF-DC9E-B3AFA38239D7}"/>
          </ac:spMkLst>
        </pc:spChg>
        <pc:spChg chg="mod ord">
          <ac:chgData name="Cecile Robertson" userId="60d9e854ded97a0d" providerId="LiveId" clId="{65D81530-A6A4-40A2-9A62-26A0E2A241CD}" dt="2026-03-19T23:30:28.560" v="942" actId="26606"/>
          <ac:spMkLst>
            <pc:docMk/>
            <pc:sldMk cId="3576174636" sldId="259"/>
            <ac:spMk id="3" creationId="{76B76107-D9B0-D8B7-2A47-5BA4D87BA73A}"/>
          </ac:spMkLst>
        </pc:spChg>
        <pc:spChg chg="add">
          <ac:chgData name="Cecile Robertson" userId="60d9e854ded97a0d" providerId="LiveId" clId="{65D81530-A6A4-40A2-9A62-26A0E2A241CD}" dt="2026-03-19T23:30:28.560" v="942" actId="26606"/>
          <ac:spMkLst>
            <pc:docMk/>
            <pc:sldMk cId="3576174636" sldId="259"/>
            <ac:spMk id="10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9T23:30:28.560" v="942" actId="26606"/>
          <ac:spMkLst>
            <pc:docMk/>
            <pc:sldMk cId="3576174636" sldId="259"/>
            <ac:spMk id="12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9T23:30:28.560" v="942" actId="26606"/>
          <ac:spMkLst>
            <pc:docMk/>
            <pc:sldMk cId="3576174636" sldId="259"/>
            <ac:spMk id="14" creationId="{0007FE00-9498-4706-B255-6437B0252C02}"/>
          </ac:spMkLst>
        </pc:spChg>
        <pc:picChg chg="add mod">
          <ac:chgData name="Cecile Robertson" userId="60d9e854ded97a0d" providerId="LiveId" clId="{65D81530-A6A4-40A2-9A62-26A0E2A241CD}" dt="2026-03-19T23:30:28.560" v="942" actId="26606"/>
          <ac:picMkLst>
            <pc:docMk/>
            <pc:sldMk cId="3576174636" sldId="259"/>
            <ac:picMk id="5" creationId="{1C7F7B33-F850-3463-D530-03B26C97655A}"/>
          </ac:picMkLst>
        </pc:picChg>
      </pc:sldChg>
      <pc:sldChg chg="addSp delSp modSp new mod setBg">
        <pc:chgData name="Cecile Robertson" userId="60d9e854ded97a0d" providerId="LiveId" clId="{65D81530-A6A4-40A2-9A62-26A0E2A241CD}" dt="2026-03-19T23:34:25.523" v="1081" actId="14100"/>
        <pc:sldMkLst>
          <pc:docMk/>
          <pc:sldMk cId="1010983407" sldId="260"/>
        </pc:sldMkLst>
        <pc:spChg chg="mod">
          <ac:chgData name="Cecile Robertson" userId="60d9e854ded97a0d" providerId="LiveId" clId="{65D81530-A6A4-40A2-9A62-26A0E2A241CD}" dt="2026-03-19T23:34:25.523" v="1081" actId="14100"/>
          <ac:spMkLst>
            <pc:docMk/>
            <pc:sldMk cId="1010983407" sldId="260"/>
            <ac:spMk id="2" creationId="{EF110A9D-A095-2360-88FD-95750389C3A0}"/>
          </ac:spMkLst>
        </pc:spChg>
        <pc:spChg chg="mod">
          <ac:chgData name="Cecile Robertson" userId="60d9e854ded97a0d" providerId="LiveId" clId="{65D81530-A6A4-40A2-9A62-26A0E2A241CD}" dt="2026-03-19T23:34:12.042" v="1077" actId="27636"/>
          <ac:spMkLst>
            <pc:docMk/>
            <pc:sldMk cId="1010983407" sldId="260"/>
            <ac:spMk id="3" creationId="{7A4E06F9-724B-20B9-A3AF-64A4FD89F223}"/>
          </ac:spMkLst>
        </pc:spChg>
        <pc:spChg chg="add del mod">
          <ac:chgData name="Cecile Robertson" userId="60d9e854ded97a0d" providerId="LiveId" clId="{65D81530-A6A4-40A2-9A62-26A0E2A241CD}" dt="2026-03-19T23:15:33.852" v="220" actId="21"/>
          <ac:spMkLst>
            <pc:docMk/>
            <pc:sldMk cId="1010983407" sldId="260"/>
            <ac:spMk id="4" creationId="{EDCD0C62-CDCA-7419-958A-3224435B299A}"/>
          </ac:spMkLst>
        </pc:spChg>
        <pc:spChg chg="add mod ord">
          <ac:chgData name="Cecile Robertson" userId="60d9e854ded97a0d" providerId="LiveId" clId="{65D81530-A6A4-40A2-9A62-26A0E2A241CD}" dt="2026-03-19T23:32:31.103" v="1002" actId="26606"/>
          <ac:spMkLst>
            <pc:docMk/>
            <pc:sldMk cId="1010983407" sldId="260"/>
            <ac:spMk id="5" creationId="{DD29ADBD-D4AB-2192-664C-FD63E20426AC}"/>
          </ac:spMkLst>
        </pc:spChg>
        <pc:spChg chg="add">
          <ac:chgData name="Cecile Robertson" userId="60d9e854ded97a0d" providerId="LiveId" clId="{65D81530-A6A4-40A2-9A62-26A0E2A241CD}" dt="2026-03-19T23:32:31.103" v="1002" actId="26606"/>
          <ac:spMkLst>
            <pc:docMk/>
            <pc:sldMk cId="1010983407" sldId="260"/>
            <ac:spMk id="16" creationId="{1135A26D-9D47-467E-91F1-31149BF0D213}"/>
          </ac:spMkLst>
        </pc:spChg>
        <pc:spChg chg="add">
          <ac:chgData name="Cecile Robertson" userId="60d9e854ded97a0d" providerId="LiveId" clId="{65D81530-A6A4-40A2-9A62-26A0E2A241CD}" dt="2026-03-19T23:32:31.103" v="1002" actId="26606"/>
          <ac:spMkLst>
            <pc:docMk/>
            <pc:sldMk cId="1010983407" sldId="260"/>
            <ac:spMk id="18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9T23:32:31.103" v="1002" actId="26606"/>
          <ac:spMkLst>
            <pc:docMk/>
            <pc:sldMk cId="1010983407" sldId="260"/>
            <ac:spMk id="20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9T23:32:31.103" v="1002" actId="26606"/>
          <ac:spMkLst>
            <pc:docMk/>
            <pc:sldMk cId="1010983407" sldId="260"/>
            <ac:spMk id="22" creationId="{6C077334-5571-4B83-A83E-4CCCFA7B5E8A}"/>
          </ac:spMkLst>
        </pc:spChg>
        <pc:spChg chg="add">
          <ac:chgData name="Cecile Robertson" userId="60d9e854ded97a0d" providerId="LiveId" clId="{65D81530-A6A4-40A2-9A62-26A0E2A241CD}" dt="2026-03-19T23:32:31.103" v="1002" actId="26606"/>
          <ac:spMkLst>
            <pc:docMk/>
            <pc:sldMk cId="1010983407" sldId="260"/>
            <ac:spMk id="24" creationId="{4D3DC50D-CA0F-48F9-B17E-20D8669AA4E0}"/>
          </ac:spMkLst>
        </pc:spChg>
        <pc:spChg chg="add">
          <ac:chgData name="Cecile Robertson" userId="60d9e854ded97a0d" providerId="LiveId" clId="{65D81530-A6A4-40A2-9A62-26A0E2A241CD}" dt="2026-03-19T23:32:31.103" v="1002" actId="26606"/>
          <ac:spMkLst>
            <pc:docMk/>
            <pc:sldMk cId="1010983407" sldId="260"/>
            <ac:spMk id="26" creationId="{D1B80E9C-CF8A-440B-B8F5-54BF121BF458}"/>
          </ac:spMkLst>
        </pc:spChg>
        <pc:picChg chg="add mod">
          <ac:chgData name="Cecile Robertson" userId="60d9e854ded97a0d" providerId="LiveId" clId="{65D81530-A6A4-40A2-9A62-26A0E2A241CD}" dt="2026-03-19T23:32:31.103" v="1002" actId="26606"/>
          <ac:picMkLst>
            <pc:docMk/>
            <pc:sldMk cId="1010983407" sldId="260"/>
            <ac:picMk id="7" creationId="{E0789848-F713-2DF5-95C4-BE511C76C8CD}"/>
          </ac:picMkLst>
        </pc:picChg>
        <pc:picChg chg="add mod">
          <ac:chgData name="Cecile Robertson" userId="60d9e854ded97a0d" providerId="LiveId" clId="{65D81530-A6A4-40A2-9A62-26A0E2A241CD}" dt="2026-03-19T23:32:24.302" v="1001" actId="931"/>
          <ac:picMkLst>
            <pc:docMk/>
            <pc:sldMk cId="1010983407" sldId="260"/>
            <ac:picMk id="9" creationId="{A86346F7-6000-7702-B15A-3A07216931B0}"/>
          </ac:picMkLst>
        </pc:picChg>
        <pc:picChg chg="add mod">
          <ac:chgData name="Cecile Robertson" userId="60d9e854ded97a0d" providerId="LiveId" clId="{65D81530-A6A4-40A2-9A62-26A0E2A241CD}" dt="2026-03-19T23:32:24.302" v="1001" actId="931"/>
          <ac:picMkLst>
            <pc:docMk/>
            <pc:sldMk cId="1010983407" sldId="260"/>
            <ac:picMk id="11" creationId="{B2F79D5E-8263-CA54-163A-C30E5A75B19C}"/>
          </ac:picMkLst>
        </pc:picChg>
      </pc:sldChg>
      <pc:sldChg chg="addSp delSp modSp new mod setBg">
        <pc:chgData name="Cecile Robertson" userId="60d9e854ded97a0d" providerId="LiveId" clId="{65D81530-A6A4-40A2-9A62-26A0E2A241CD}" dt="2026-03-19T23:33:15.328" v="1011" actId="12"/>
        <pc:sldMkLst>
          <pc:docMk/>
          <pc:sldMk cId="429758060" sldId="261"/>
        </pc:sldMkLst>
        <pc:spChg chg="mod">
          <ac:chgData name="Cecile Robertson" userId="60d9e854ded97a0d" providerId="LiveId" clId="{65D81530-A6A4-40A2-9A62-26A0E2A241CD}" dt="2026-03-19T23:32:58.182" v="1009" actId="26606"/>
          <ac:spMkLst>
            <pc:docMk/>
            <pc:sldMk cId="429758060" sldId="261"/>
            <ac:spMk id="2" creationId="{A3D5DC50-C792-630E-166D-7319A4B6D974}"/>
          </ac:spMkLst>
        </pc:spChg>
        <pc:spChg chg="mod">
          <ac:chgData name="Cecile Robertson" userId="60d9e854ded97a0d" providerId="LiveId" clId="{65D81530-A6A4-40A2-9A62-26A0E2A241CD}" dt="2026-03-19T23:33:15.328" v="1011" actId="12"/>
          <ac:spMkLst>
            <pc:docMk/>
            <pc:sldMk cId="429758060" sldId="261"/>
            <ac:spMk id="3" creationId="{9E6DDF11-6E95-A257-F296-9331AD42D4FC}"/>
          </ac:spMkLst>
        </pc:spChg>
        <pc:spChg chg="add del mod">
          <ac:chgData name="Cecile Robertson" userId="60d9e854ded97a0d" providerId="LiveId" clId="{65D81530-A6A4-40A2-9A62-26A0E2A241CD}" dt="2026-03-19T23:24:38.711" v="829"/>
          <ac:spMkLst>
            <pc:docMk/>
            <pc:sldMk cId="429758060" sldId="261"/>
            <ac:spMk id="4" creationId="{95482575-AB9E-D69A-AF18-5B3A2E57F823}"/>
          </ac:spMkLst>
        </pc:spChg>
        <pc:spChg chg="add">
          <ac:chgData name="Cecile Robertson" userId="60d9e854ded97a0d" providerId="LiveId" clId="{65D81530-A6A4-40A2-9A62-26A0E2A241CD}" dt="2026-03-19T23:32:58.182" v="1009" actId="26606"/>
          <ac:spMkLst>
            <pc:docMk/>
            <pc:sldMk cId="429758060" sldId="261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9T23:32:58.182" v="1009" actId="26606"/>
          <ac:spMkLst>
            <pc:docMk/>
            <pc:sldMk cId="429758060" sldId="261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9T23:32:58.182" v="1009" actId="26606"/>
          <ac:spMkLst>
            <pc:docMk/>
            <pc:sldMk cId="429758060" sldId="261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9T23:34:46.585" v="1083" actId="27636"/>
        <pc:sldMkLst>
          <pc:docMk/>
          <pc:sldMk cId="3888690352" sldId="262"/>
        </pc:sldMkLst>
        <pc:spChg chg="mod">
          <ac:chgData name="Cecile Robertson" userId="60d9e854ded97a0d" providerId="LiveId" clId="{65D81530-A6A4-40A2-9A62-26A0E2A241CD}" dt="2026-03-19T23:33:19.461" v="1012" actId="26606"/>
          <ac:spMkLst>
            <pc:docMk/>
            <pc:sldMk cId="3888690352" sldId="262"/>
            <ac:spMk id="2" creationId="{A2E49156-46FF-622E-0331-789723F68463}"/>
          </ac:spMkLst>
        </pc:spChg>
        <pc:spChg chg="mod">
          <ac:chgData name="Cecile Robertson" userId="60d9e854ded97a0d" providerId="LiveId" clId="{65D81530-A6A4-40A2-9A62-26A0E2A241CD}" dt="2026-03-19T23:34:46.585" v="1083" actId="27636"/>
          <ac:spMkLst>
            <pc:docMk/>
            <pc:sldMk cId="3888690352" sldId="262"/>
            <ac:spMk id="3" creationId="{94851FB0-184B-3503-1EB7-9116D812B966}"/>
          </ac:spMkLst>
        </pc:spChg>
        <pc:spChg chg="add">
          <ac:chgData name="Cecile Robertson" userId="60d9e854ded97a0d" providerId="LiveId" clId="{65D81530-A6A4-40A2-9A62-26A0E2A241CD}" dt="2026-03-19T23:33:19.461" v="1012" actId="26606"/>
          <ac:spMkLst>
            <pc:docMk/>
            <pc:sldMk cId="3888690352" sldId="262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9T23:33:19.461" v="1012" actId="26606"/>
          <ac:spMkLst>
            <pc:docMk/>
            <pc:sldMk cId="3888690352" sldId="262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9T23:33:19.461" v="1012" actId="26606"/>
          <ac:spMkLst>
            <pc:docMk/>
            <pc:sldMk cId="3888690352" sldId="262"/>
            <ac:spMk id="12" creationId="{081E4A58-353D-44AE-B2FC-2A74E2E400F7}"/>
          </ac:spMkLst>
        </pc:spChg>
      </pc:sldChg>
      <pc:sldChg chg="addSp delSp modSp new del mod setBg">
        <pc:chgData name="Cecile Robertson" userId="60d9e854ded97a0d" providerId="LiveId" clId="{65D81530-A6A4-40A2-9A62-26A0E2A241CD}" dt="2026-03-19T23:59:32.005" v="1208" actId="2696"/>
        <pc:sldMkLst>
          <pc:docMk/>
          <pc:sldMk cId="379106495" sldId="263"/>
        </pc:sldMkLst>
        <pc:spChg chg="mod">
          <ac:chgData name="Cecile Robertson" userId="60d9e854ded97a0d" providerId="LiveId" clId="{65D81530-A6A4-40A2-9A62-26A0E2A241CD}" dt="2026-03-19T23:51:20.345" v="1104" actId="26606"/>
          <ac:spMkLst>
            <pc:docMk/>
            <pc:sldMk cId="379106495" sldId="263"/>
            <ac:spMk id="2" creationId="{7425B91D-E6E7-991F-948A-2FEB22E8C210}"/>
          </ac:spMkLst>
        </pc:spChg>
        <pc:spChg chg="del">
          <ac:chgData name="Cecile Robertson" userId="60d9e854ded97a0d" providerId="LiveId" clId="{65D81530-A6A4-40A2-9A62-26A0E2A241CD}" dt="2026-03-19T23:51:09.074" v="1103"/>
          <ac:spMkLst>
            <pc:docMk/>
            <pc:sldMk cId="379106495" sldId="263"/>
            <ac:spMk id="3" creationId="{8D7F67D6-89EC-ECD0-807A-53F3FC4140FD}"/>
          </ac:spMkLst>
        </pc:spChg>
        <pc:spChg chg="add mod">
          <ac:chgData name="Cecile Robertson" userId="60d9e854ded97a0d" providerId="LiveId" clId="{65D81530-A6A4-40A2-9A62-26A0E2A241CD}" dt="2026-03-19T23:59:27.859" v="1207" actId="20577"/>
          <ac:spMkLst>
            <pc:docMk/>
            <pc:sldMk cId="379106495" sldId="263"/>
            <ac:spMk id="4" creationId="{DB541992-3243-BCE7-8630-D3ADBDBD78B2}"/>
          </ac:spMkLst>
        </pc:spChg>
        <pc:spChg chg="add">
          <ac:chgData name="Cecile Robertson" userId="60d9e854ded97a0d" providerId="LiveId" clId="{65D81530-A6A4-40A2-9A62-26A0E2A241CD}" dt="2026-03-19T23:51:20.345" v="1104" actId="26606"/>
          <ac:spMkLst>
            <pc:docMk/>
            <pc:sldMk cId="379106495" sldId="263"/>
            <ac:spMk id="9" creationId="{7C32DF3D-3F59-481D-A237-77C31AD492C1}"/>
          </ac:spMkLst>
        </pc:spChg>
        <pc:spChg chg="add">
          <ac:chgData name="Cecile Robertson" userId="60d9e854ded97a0d" providerId="LiveId" clId="{65D81530-A6A4-40A2-9A62-26A0E2A241CD}" dt="2026-03-19T23:51:20.345" v="1104" actId="26606"/>
          <ac:spMkLst>
            <pc:docMk/>
            <pc:sldMk cId="379106495" sldId="263"/>
            <ac:spMk id="11" creationId="{32F02326-30C4-4095-988F-932A425AE2DA}"/>
          </ac:spMkLst>
        </pc:spChg>
      </pc:sldChg>
      <pc:sldChg chg="addSp delSp modSp new mod setBg">
        <pc:chgData name="Cecile Robertson" userId="60d9e854ded97a0d" providerId="LiveId" clId="{65D81530-A6A4-40A2-9A62-26A0E2A241CD}" dt="2026-03-19T23:52:27.056" v="1133" actId="26606"/>
        <pc:sldMkLst>
          <pc:docMk/>
          <pc:sldMk cId="1401453683" sldId="264"/>
        </pc:sldMkLst>
        <pc:spChg chg="mod">
          <ac:chgData name="Cecile Robertson" userId="60d9e854ded97a0d" providerId="LiveId" clId="{65D81530-A6A4-40A2-9A62-26A0E2A241CD}" dt="2026-03-19T23:52:27.056" v="1133" actId="26606"/>
          <ac:spMkLst>
            <pc:docMk/>
            <pc:sldMk cId="1401453683" sldId="264"/>
            <ac:spMk id="2" creationId="{0311AB1A-63CC-1F48-D55C-D7C558412E22}"/>
          </ac:spMkLst>
        </pc:spChg>
        <pc:spChg chg="del">
          <ac:chgData name="Cecile Robertson" userId="60d9e854ded97a0d" providerId="LiveId" clId="{65D81530-A6A4-40A2-9A62-26A0E2A241CD}" dt="2026-03-19T23:52:16.137" v="1129"/>
          <ac:spMkLst>
            <pc:docMk/>
            <pc:sldMk cId="1401453683" sldId="264"/>
            <ac:spMk id="3" creationId="{7BC994BD-BC7B-1148-FFDD-D8F7C69353E7}"/>
          </ac:spMkLst>
        </pc:spChg>
        <pc:spChg chg="add del mod">
          <ac:chgData name="Cecile Robertson" userId="60d9e854ded97a0d" providerId="LiveId" clId="{65D81530-A6A4-40A2-9A62-26A0E2A241CD}" dt="2026-03-19T23:52:27.056" v="1133" actId="26606"/>
          <ac:spMkLst>
            <pc:docMk/>
            <pc:sldMk cId="1401453683" sldId="264"/>
            <ac:spMk id="4" creationId="{2A086166-100C-CDFC-8BC3-32C6CEC204F1}"/>
          </ac:spMkLst>
        </pc:spChg>
        <pc:spChg chg="add del">
          <ac:chgData name="Cecile Robertson" userId="60d9e854ded97a0d" providerId="LiveId" clId="{65D81530-A6A4-40A2-9A62-26A0E2A241CD}" dt="2026-03-19T23:52:27.056" v="1133" actId="26606"/>
          <ac:spMkLst>
            <pc:docMk/>
            <pc:sldMk cId="1401453683" sldId="264"/>
            <ac:spMk id="9" creationId="{7C32DF3D-3F59-481D-A237-77C31AD492C1}"/>
          </ac:spMkLst>
        </pc:spChg>
        <pc:spChg chg="add del">
          <ac:chgData name="Cecile Robertson" userId="60d9e854ded97a0d" providerId="LiveId" clId="{65D81530-A6A4-40A2-9A62-26A0E2A241CD}" dt="2026-03-19T23:52:27.056" v="1133" actId="26606"/>
          <ac:spMkLst>
            <pc:docMk/>
            <pc:sldMk cId="1401453683" sldId="264"/>
            <ac:spMk id="11" creationId="{32F02326-30C4-4095-988F-932A425AE2DA}"/>
          </ac:spMkLst>
        </pc:spChg>
        <pc:spChg chg="add">
          <ac:chgData name="Cecile Robertson" userId="60d9e854ded97a0d" providerId="LiveId" clId="{65D81530-A6A4-40A2-9A62-26A0E2A241CD}" dt="2026-03-19T23:52:27.056" v="1133" actId="26606"/>
          <ac:spMkLst>
            <pc:docMk/>
            <pc:sldMk cId="1401453683" sldId="264"/>
            <ac:spMk id="17" creationId="{2E442304-DDBD-4F7B-8017-36BCC863FB40}"/>
          </ac:spMkLst>
        </pc:spChg>
        <pc:spChg chg="add">
          <ac:chgData name="Cecile Robertson" userId="60d9e854ded97a0d" providerId="LiveId" clId="{65D81530-A6A4-40A2-9A62-26A0E2A241CD}" dt="2026-03-19T23:52:27.056" v="1133" actId="26606"/>
          <ac:spMkLst>
            <pc:docMk/>
            <pc:sldMk cId="1401453683" sldId="264"/>
            <ac:spMk id="19" creationId="{5E107275-3853-46FD-A241-DE4355A42675}"/>
          </ac:spMkLst>
        </pc:spChg>
        <pc:graphicFrameChg chg="add">
          <ac:chgData name="Cecile Robertson" userId="60d9e854ded97a0d" providerId="LiveId" clId="{65D81530-A6A4-40A2-9A62-26A0E2A241CD}" dt="2026-03-19T23:52:27.056" v="1133" actId="26606"/>
          <ac:graphicFrameMkLst>
            <pc:docMk/>
            <pc:sldMk cId="1401453683" sldId="264"/>
            <ac:graphicFrameMk id="13" creationId="{1C20FF98-D261-5764-EBA6-8821083C24AE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19T23:55:42.666" v="1199" actId="26606"/>
        <pc:sldMkLst>
          <pc:docMk/>
          <pc:sldMk cId="1165640603" sldId="265"/>
        </pc:sldMkLst>
        <pc:spChg chg="mod">
          <ac:chgData name="Cecile Robertson" userId="60d9e854ded97a0d" providerId="LiveId" clId="{65D81530-A6A4-40A2-9A62-26A0E2A241CD}" dt="2026-03-19T23:55:42.666" v="1199" actId="26606"/>
          <ac:spMkLst>
            <pc:docMk/>
            <pc:sldMk cId="1165640603" sldId="265"/>
            <ac:spMk id="2" creationId="{FF8BC05F-DB1C-0C8C-2E23-2A7A87EA5AD2}"/>
          </ac:spMkLst>
        </pc:spChg>
        <pc:spChg chg="del">
          <ac:chgData name="Cecile Robertson" userId="60d9e854ded97a0d" providerId="LiveId" clId="{65D81530-A6A4-40A2-9A62-26A0E2A241CD}" dt="2026-03-19T23:55:29.093" v="1198"/>
          <ac:spMkLst>
            <pc:docMk/>
            <pc:sldMk cId="1165640603" sldId="265"/>
            <ac:spMk id="3" creationId="{EF1D5787-F214-D4C4-DFFC-570EBCEB505E}"/>
          </ac:spMkLst>
        </pc:spChg>
        <pc:spChg chg="add del mod">
          <ac:chgData name="Cecile Robertson" userId="60d9e854ded97a0d" providerId="LiveId" clId="{65D81530-A6A4-40A2-9A62-26A0E2A241CD}" dt="2026-03-19T23:55:42.666" v="1199" actId="26606"/>
          <ac:spMkLst>
            <pc:docMk/>
            <pc:sldMk cId="1165640603" sldId="265"/>
            <ac:spMk id="4" creationId="{C729709A-581A-39E5-C2A1-37CAADD9BE49}"/>
          </ac:spMkLst>
        </pc:spChg>
        <pc:spChg chg="add">
          <ac:chgData name="Cecile Robertson" userId="60d9e854ded97a0d" providerId="LiveId" clId="{65D81530-A6A4-40A2-9A62-26A0E2A241CD}" dt="2026-03-19T23:55:42.666" v="1199" actId="26606"/>
          <ac:spMkLst>
            <pc:docMk/>
            <pc:sldMk cId="1165640603" sldId="265"/>
            <ac:spMk id="10" creationId="{7517A47C-B2E5-4B79-8061-D74B1311AF6E}"/>
          </ac:spMkLst>
        </pc:spChg>
        <pc:spChg chg="add">
          <ac:chgData name="Cecile Robertson" userId="60d9e854ded97a0d" providerId="LiveId" clId="{65D81530-A6A4-40A2-9A62-26A0E2A241CD}" dt="2026-03-19T23:55:42.666" v="1199" actId="26606"/>
          <ac:spMkLst>
            <pc:docMk/>
            <pc:sldMk cId="1165640603" sldId="265"/>
            <ac:spMk id="12" creationId="{C505E780-2083-4CB5-A42A-5E0E2908ECC3}"/>
          </ac:spMkLst>
        </pc:spChg>
        <pc:spChg chg="add">
          <ac:chgData name="Cecile Robertson" userId="60d9e854ded97a0d" providerId="LiveId" clId="{65D81530-A6A4-40A2-9A62-26A0E2A241CD}" dt="2026-03-19T23:55:42.666" v="1199" actId="26606"/>
          <ac:spMkLst>
            <pc:docMk/>
            <pc:sldMk cId="1165640603" sldId="265"/>
            <ac:spMk id="14" creationId="{D2C0AE1C-0118-41AE-8A10-7CDCBF10E96F}"/>
          </ac:spMkLst>
        </pc:spChg>
        <pc:spChg chg="add">
          <ac:chgData name="Cecile Robertson" userId="60d9e854ded97a0d" providerId="LiveId" clId="{65D81530-A6A4-40A2-9A62-26A0E2A241CD}" dt="2026-03-19T23:55:42.666" v="1199" actId="26606"/>
          <ac:spMkLst>
            <pc:docMk/>
            <pc:sldMk cId="1165640603" sldId="265"/>
            <ac:spMk id="16" creationId="{463EEC44-1BA3-44ED-81FC-A644B04B2A44}"/>
          </ac:spMkLst>
        </pc:spChg>
        <pc:graphicFrameChg chg="add">
          <ac:chgData name="Cecile Robertson" userId="60d9e854ded97a0d" providerId="LiveId" clId="{65D81530-A6A4-40A2-9A62-26A0E2A241CD}" dt="2026-03-19T23:55:42.666" v="1199" actId="26606"/>
          <ac:graphicFrameMkLst>
            <pc:docMk/>
            <pc:sldMk cId="1165640603" sldId="265"/>
            <ac:graphicFrameMk id="6" creationId="{8BA4635D-4DE5-1EC0-593F-E1441A8774ED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19T23:56:51.263" v="1203" actId="26606"/>
        <pc:sldMkLst>
          <pc:docMk/>
          <pc:sldMk cId="1525024667" sldId="266"/>
        </pc:sldMkLst>
        <pc:spChg chg="mod">
          <ac:chgData name="Cecile Robertson" userId="60d9e854ded97a0d" providerId="LiveId" clId="{65D81530-A6A4-40A2-9A62-26A0E2A241CD}" dt="2026-03-19T23:56:51.263" v="1203" actId="26606"/>
          <ac:spMkLst>
            <pc:docMk/>
            <pc:sldMk cId="1525024667" sldId="266"/>
            <ac:spMk id="2" creationId="{C7434FCA-A127-3146-24CF-BE9A5E3CD835}"/>
          </ac:spMkLst>
        </pc:spChg>
        <pc:spChg chg="del">
          <ac:chgData name="Cecile Robertson" userId="60d9e854ded97a0d" providerId="LiveId" clId="{65D81530-A6A4-40A2-9A62-26A0E2A241CD}" dt="2026-03-19T23:56:33.113" v="1201"/>
          <ac:spMkLst>
            <pc:docMk/>
            <pc:sldMk cId="1525024667" sldId="266"/>
            <ac:spMk id="3" creationId="{ECC00CCD-F5D0-146B-9FF3-2A3AC7C2E275}"/>
          </ac:spMkLst>
        </pc:spChg>
        <pc:spChg chg="add del mod">
          <ac:chgData name="Cecile Robertson" userId="60d9e854ded97a0d" providerId="LiveId" clId="{65D81530-A6A4-40A2-9A62-26A0E2A241CD}" dt="2026-03-19T23:56:51.263" v="1203" actId="26606"/>
          <ac:spMkLst>
            <pc:docMk/>
            <pc:sldMk cId="1525024667" sldId="266"/>
            <ac:spMk id="4" creationId="{9D3ED25F-4BAF-6111-E778-7582E9B9B271}"/>
          </ac:spMkLst>
        </pc:spChg>
        <pc:spChg chg="add">
          <ac:chgData name="Cecile Robertson" userId="60d9e854ded97a0d" providerId="LiveId" clId="{65D81530-A6A4-40A2-9A62-26A0E2A241CD}" dt="2026-03-19T23:56:51.263" v="1203" actId="26606"/>
          <ac:spMkLst>
            <pc:docMk/>
            <pc:sldMk cId="1525024667" sldId="266"/>
            <ac:spMk id="10" creationId="{7517A47C-B2E5-4B79-8061-D74B1311AF6E}"/>
          </ac:spMkLst>
        </pc:spChg>
        <pc:spChg chg="add">
          <ac:chgData name="Cecile Robertson" userId="60d9e854ded97a0d" providerId="LiveId" clId="{65D81530-A6A4-40A2-9A62-26A0E2A241CD}" dt="2026-03-19T23:56:51.263" v="1203" actId="26606"/>
          <ac:spMkLst>
            <pc:docMk/>
            <pc:sldMk cId="1525024667" sldId="266"/>
            <ac:spMk id="12" creationId="{C505E780-2083-4CB5-A42A-5E0E2908ECC3}"/>
          </ac:spMkLst>
        </pc:spChg>
        <pc:spChg chg="add">
          <ac:chgData name="Cecile Robertson" userId="60d9e854ded97a0d" providerId="LiveId" clId="{65D81530-A6A4-40A2-9A62-26A0E2A241CD}" dt="2026-03-19T23:56:51.263" v="1203" actId="26606"/>
          <ac:spMkLst>
            <pc:docMk/>
            <pc:sldMk cId="1525024667" sldId="266"/>
            <ac:spMk id="14" creationId="{D2C0AE1C-0118-41AE-8A10-7CDCBF10E96F}"/>
          </ac:spMkLst>
        </pc:spChg>
        <pc:spChg chg="add">
          <ac:chgData name="Cecile Robertson" userId="60d9e854ded97a0d" providerId="LiveId" clId="{65D81530-A6A4-40A2-9A62-26A0E2A241CD}" dt="2026-03-19T23:56:51.263" v="1203" actId="26606"/>
          <ac:spMkLst>
            <pc:docMk/>
            <pc:sldMk cId="1525024667" sldId="266"/>
            <ac:spMk id="16" creationId="{463EEC44-1BA3-44ED-81FC-A644B04B2A44}"/>
          </ac:spMkLst>
        </pc:spChg>
        <pc:graphicFrameChg chg="add">
          <ac:chgData name="Cecile Robertson" userId="60d9e854ded97a0d" providerId="LiveId" clId="{65D81530-A6A4-40A2-9A62-26A0E2A241CD}" dt="2026-03-19T23:56:51.263" v="1203" actId="26606"/>
          <ac:graphicFrameMkLst>
            <pc:docMk/>
            <pc:sldMk cId="1525024667" sldId="266"/>
            <ac:graphicFrameMk id="6" creationId="{F88D6A1D-0ED1-5A09-C73C-0A547C4FFB0A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20T00:00:43.992" v="1254" actId="26606"/>
        <pc:sldMkLst>
          <pc:docMk/>
          <pc:sldMk cId="550414451" sldId="267"/>
        </pc:sldMkLst>
        <pc:spChg chg="mod">
          <ac:chgData name="Cecile Robertson" userId="60d9e854ded97a0d" providerId="LiveId" clId="{65D81530-A6A4-40A2-9A62-26A0E2A241CD}" dt="2026-03-20T00:00:43.992" v="1254" actId="26606"/>
          <ac:spMkLst>
            <pc:docMk/>
            <pc:sldMk cId="550414451" sldId="267"/>
            <ac:spMk id="2" creationId="{847C4867-FC78-C1D6-000B-DADAB41BECF2}"/>
          </ac:spMkLst>
        </pc:spChg>
        <pc:spChg chg="del mod">
          <ac:chgData name="Cecile Robertson" userId="60d9e854ded97a0d" providerId="LiveId" clId="{65D81530-A6A4-40A2-9A62-26A0E2A241CD}" dt="2026-03-20T00:00:31.191" v="1253"/>
          <ac:spMkLst>
            <pc:docMk/>
            <pc:sldMk cId="550414451" sldId="267"/>
            <ac:spMk id="3" creationId="{CCB2D7E5-1891-F30A-16DA-B8B468A3B52B}"/>
          </ac:spMkLst>
        </pc:spChg>
        <pc:spChg chg="add del mod">
          <ac:chgData name="Cecile Robertson" userId="60d9e854ded97a0d" providerId="LiveId" clId="{65D81530-A6A4-40A2-9A62-26A0E2A241CD}" dt="2026-03-20T00:00:43.992" v="1254" actId="26606"/>
          <ac:spMkLst>
            <pc:docMk/>
            <pc:sldMk cId="550414451" sldId="267"/>
            <ac:spMk id="4" creationId="{C36BB4DE-439D-2AB8-10D2-449011790184}"/>
          </ac:spMkLst>
        </pc:spChg>
        <pc:spChg chg="add">
          <ac:chgData name="Cecile Robertson" userId="60d9e854ded97a0d" providerId="LiveId" clId="{65D81530-A6A4-40A2-9A62-26A0E2A241CD}" dt="2026-03-20T00:00:43.992" v="1254" actId="26606"/>
          <ac:spMkLst>
            <pc:docMk/>
            <pc:sldMk cId="550414451" sldId="267"/>
            <ac:spMk id="10" creationId="{7517A47C-B2E5-4B79-8061-D74B1311AF6E}"/>
          </ac:spMkLst>
        </pc:spChg>
        <pc:spChg chg="add">
          <ac:chgData name="Cecile Robertson" userId="60d9e854ded97a0d" providerId="LiveId" clId="{65D81530-A6A4-40A2-9A62-26A0E2A241CD}" dt="2026-03-20T00:00:43.992" v="1254" actId="26606"/>
          <ac:spMkLst>
            <pc:docMk/>
            <pc:sldMk cId="550414451" sldId="267"/>
            <ac:spMk id="12" creationId="{C505E780-2083-4CB5-A42A-5E0E2908ECC3}"/>
          </ac:spMkLst>
        </pc:spChg>
        <pc:spChg chg="add">
          <ac:chgData name="Cecile Robertson" userId="60d9e854ded97a0d" providerId="LiveId" clId="{65D81530-A6A4-40A2-9A62-26A0E2A241CD}" dt="2026-03-20T00:00:43.992" v="1254" actId="26606"/>
          <ac:spMkLst>
            <pc:docMk/>
            <pc:sldMk cId="550414451" sldId="267"/>
            <ac:spMk id="14" creationId="{D2C0AE1C-0118-41AE-8A10-7CDCBF10E96F}"/>
          </ac:spMkLst>
        </pc:spChg>
        <pc:spChg chg="add">
          <ac:chgData name="Cecile Robertson" userId="60d9e854ded97a0d" providerId="LiveId" clId="{65D81530-A6A4-40A2-9A62-26A0E2A241CD}" dt="2026-03-20T00:00:43.992" v="1254" actId="26606"/>
          <ac:spMkLst>
            <pc:docMk/>
            <pc:sldMk cId="550414451" sldId="267"/>
            <ac:spMk id="16" creationId="{463EEC44-1BA3-44ED-81FC-A644B04B2A44}"/>
          </ac:spMkLst>
        </pc:spChg>
        <pc:graphicFrameChg chg="add">
          <ac:chgData name="Cecile Robertson" userId="60d9e854ded97a0d" providerId="LiveId" clId="{65D81530-A6A4-40A2-9A62-26A0E2A241CD}" dt="2026-03-20T00:00:43.992" v="1254" actId="26606"/>
          <ac:graphicFrameMkLst>
            <pc:docMk/>
            <pc:sldMk cId="550414451" sldId="267"/>
            <ac:graphicFrameMk id="6" creationId="{E5755EFD-1CE7-D2B2-D188-BEB9F7772927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20T00:03:06.387" v="1283" actId="20577"/>
        <pc:sldMkLst>
          <pc:docMk/>
          <pc:sldMk cId="3387817639" sldId="268"/>
        </pc:sldMkLst>
        <pc:spChg chg="mod">
          <ac:chgData name="Cecile Robertson" userId="60d9e854ded97a0d" providerId="LiveId" clId="{65D81530-A6A4-40A2-9A62-26A0E2A241CD}" dt="2026-03-20T00:02:14.233" v="1259" actId="26606"/>
          <ac:spMkLst>
            <pc:docMk/>
            <pc:sldMk cId="3387817639" sldId="268"/>
            <ac:spMk id="2" creationId="{C107E614-79B9-2535-DF62-4DF1DF7C66CE}"/>
          </ac:spMkLst>
        </pc:spChg>
        <pc:spChg chg="del">
          <ac:chgData name="Cecile Robertson" userId="60d9e854ded97a0d" providerId="LiveId" clId="{65D81530-A6A4-40A2-9A62-26A0E2A241CD}" dt="2026-03-20T00:02:00.925" v="1258"/>
          <ac:spMkLst>
            <pc:docMk/>
            <pc:sldMk cId="3387817639" sldId="268"/>
            <ac:spMk id="3" creationId="{D377D55F-D0E1-54E3-7F78-EF1A1E7E4528}"/>
          </ac:spMkLst>
        </pc:spChg>
        <pc:spChg chg="add mod">
          <ac:chgData name="Cecile Robertson" userId="60d9e854ded97a0d" providerId="LiveId" clId="{65D81530-A6A4-40A2-9A62-26A0E2A241CD}" dt="2026-03-20T00:03:06.387" v="1283" actId="20577"/>
          <ac:spMkLst>
            <pc:docMk/>
            <pc:sldMk cId="3387817639" sldId="268"/>
            <ac:spMk id="4" creationId="{52B50E7A-DCBB-D421-697E-A3BC29779741}"/>
          </ac:spMkLst>
        </pc:spChg>
        <pc:spChg chg="add">
          <ac:chgData name="Cecile Robertson" userId="60d9e854ded97a0d" providerId="LiveId" clId="{65D81530-A6A4-40A2-9A62-26A0E2A241CD}" dt="2026-03-20T00:02:14.233" v="1259" actId="26606"/>
          <ac:spMkLst>
            <pc:docMk/>
            <pc:sldMk cId="3387817639" sldId="268"/>
            <ac:spMk id="9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0:02:14.233" v="1259" actId="26606"/>
          <ac:spMkLst>
            <pc:docMk/>
            <pc:sldMk cId="3387817639" sldId="268"/>
            <ac:spMk id="11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0:02:14.233" v="1259" actId="26606"/>
          <ac:spMkLst>
            <pc:docMk/>
            <pc:sldMk cId="3387817639" sldId="268"/>
            <ac:spMk id="13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3-20T00:11:55.358" v="1703" actId="26606"/>
        <pc:sldMkLst>
          <pc:docMk/>
          <pc:sldMk cId="305547501" sldId="269"/>
        </pc:sldMkLst>
        <pc:spChg chg="mod">
          <ac:chgData name="Cecile Robertson" userId="60d9e854ded97a0d" providerId="LiveId" clId="{65D81530-A6A4-40A2-9A62-26A0E2A241CD}" dt="2026-03-20T00:11:55.358" v="1703" actId="26606"/>
          <ac:spMkLst>
            <pc:docMk/>
            <pc:sldMk cId="305547501" sldId="269"/>
            <ac:spMk id="2" creationId="{CF525386-3A3E-647E-E5B8-F538FD4CC1D1}"/>
          </ac:spMkLst>
        </pc:spChg>
        <pc:spChg chg="del mod">
          <ac:chgData name="Cecile Robertson" userId="60d9e854ded97a0d" providerId="LiveId" clId="{65D81530-A6A4-40A2-9A62-26A0E2A241CD}" dt="2026-03-20T00:04:01.166" v="1307"/>
          <ac:spMkLst>
            <pc:docMk/>
            <pc:sldMk cId="305547501" sldId="269"/>
            <ac:spMk id="3" creationId="{4B9134E0-05B0-95C6-9E1F-528059B73311}"/>
          </ac:spMkLst>
        </pc:spChg>
        <pc:spChg chg="add del mod">
          <ac:chgData name="Cecile Robertson" userId="60d9e854ded97a0d" providerId="LiveId" clId="{65D81530-A6A4-40A2-9A62-26A0E2A241CD}" dt="2026-03-20T00:11:55.358" v="1703" actId="26606"/>
          <ac:spMkLst>
            <pc:docMk/>
            <pc:sldMk cId="305547501" sldId="269"/>
            <ac:spMk id="4" creationId="{B3EF01F4-84F2-B401-5206-BA2DBC077C70}"/>
          </ac:spMkLst>
        </pc:spChg>
        <pc:spChg chg="add del mod">
          <ac:chgData name="Cecile Robertson" userId="60d9e854ded97a0d" providerId="LiveId" clId="{65D81530-A6A4-40A2-9A62-26A0E2A241CD}" dt="2026-03-20T00:05:21.606" v="1429" actId="21"/>
          <ac:spMkLst>
            <pc:docMk/>
            <pc:sldMk cId="305547501" sldId="269"/>
            <ac:spMk id="5" creationId="{779F74FD-5A23-327A-E9EF-4B3495859C41}"/>
          </ac:spMkLst>
        </pc:spChg>
        <pc:spChg chg="add del">
          <ac:chgData name="Cecile Robertson" userId="60d9e854ded97a0d" providerId="LiveId" clId="{65D81530-A6A4-40A2-9A62-26A0E2A241CD}" dt="2026-03-20T00:09:54.535" v="1618" actId="26606"/>
          <ac:spMkLst>
            <pc:docMk/>
            <pc:sldMk cId="305547501" sldId="269"/>
            <ac:spMk id="9" creationId="{A2679492-7988-4050-9056-542444452411}"/>
          </ac:spMkLst>
        </pc:spChg>
        <pc:spChg chg="add del">
          <ac:chgData name="Cecile Robertson" userId="60d9e854ded97a0d" providerId="LiveId" clId="{65D81530-A6A4-40A2-9A62-26A0E2A241CD}" dt="2026-03-20T00:09:54.535" v="1618" actId="26606"/>
          <ac:spMkLst>
            <pc:docMk/>
            <pc:sldMk cId="305547501" sldId="269"/>
            <ac:spMk id="11" creationId="{B091B163-7D61-4891-ABCF-5C13D9C418D0}"/>
          </ac:spMkLst>
        </pc:spChg>
        <pc:spChg chg="add del">
          <ac:chgData name="Cecile Robertson" userId="60d9e854ded97a0d" providerId="LiveId" clId="{65D81530-A6A4-40A2-9A62-26A0E2A241CD}" dt="2026-03-20T00:09:54.535" v="1617" actId="26606"/>
          <ac:spMkLst>
            <pc:docMk/>
            <pc:sldMk cId="305547501" sldId="269"/>
            <ac:spMk id="23" creationId="{907EF6B7-1338-4443-8C46-6A318D952DFD}"/>
          </ac:spMkLst>
        </pc:spChg>
        <pc:spChg chg="add del">
          <ac:chgData name="Cecile Robertson" userId="60d9e854ded97a0d" providerId="LiveId" clId="{65D81530-A6A4-40A2-9A62-26A0E2A241CD}" dt="2026-03-20T00:09:54.535" v="1617" actId="26606"/>
          <ac:spMkLst>
            <pc:docMk/>
            <pc:sldMk cId="305547501" sldId="269"/>
            <ac:spMk id="25" creationId="{DAAE4CDD-124C-4DCF-9584-B6033B545DD5}"/>
          </ac:spMkLst>
        </pc:spChg>
        <pc:spChg chg="add del">
          <ac:chgData name="Cecile Robertson" userId="60d9e854ded97a0d" providerId="LiveId" clId="{65D81530-A6A4-40A2-9A62-26A0E2A241CD}" dt="2026-03-20T00:09:54.535" v="1617" actId="26606"/>
          <ac:spMkLst>
            <pc:docMk/>
            <pc:sldMk cId="305547501" sldId="269"/>
            <ac:spMk id="27" creationId="{081E4A58-353D-44AE-B2FC-2A74E2E400F7}"/>
          </ac:spMkLst>
        </pc:spChg>
        <pc:spChg chg="add del">
          <ac:chgData name="Cecile Robertson" userId="60d9e854ded97a0d" providerId="LiveId" clId="{65D81530-A6A4-40A2-9A62-26A0E2A241CD}" dt="2026-03-20T00:11:55.358" v="1703" actId="26606"/>
          <ac:spMkLst>
            <pc:docMk/>
            <pc:sldMk cId="305547501" sldId="269"/>
            <ac:spMk id="29" creationId="{1453BF6C-B012-48B7-B4E8-6D7AC7C27D02}"/>
          </ac:spMkLst>
        </pc:spChg>
        <pc:spChg chg="add del">
          <ac:chgData name="Cecile Robertson" userId="60d9e854ded97a0d" providerId="LiveId" clId="{65D81530-A6A4-40A2-9A62-26A0E2A241CD}" dt="2026-03-20T00:11:55.358" v="1703" actId="26606"/>
          <ac:spMkLst>
            <pc:docMk/>
            <pc:sldMk cId="305547501" sldId="269"/>
            <ac:spMk id="30" creationId="{327D73B4-9F5C-4A64-A179-51B9500CB8B5}"/>
          </ac:spMkLst>
        </pc:spChg>
        <pc:spChg chg="add del">
          <ac:chgData name="Cecile Robertson" userId="60d9e854ded97a0d" providerId="LiveId" clId="{65D81530-A6A4-40A2-9A62-26A0E2A241CD}" dt="2026-03-20T00:11:55.358" v="1703" actId="26606"/>
          <ac:spMkLst>
            <pc:docMk/>
            <pc:sldMk cId="305547501" sldId="269"/>
            <ac:spMk id="31" creationId="{E3020543-B24B-4EC4-8FFC-8DD88EEA91A8}"/>
          </ac:spMkLst>
        </pc:spChg>
        <pc:spChg chg="add del">
          <ac:chgData name="Cecile Robertson" userId="60d9e854ded97a0d" providerId="LiveId" clId="{65D81530-A6A4-40A2-9A62-26A0E2A241CD}" dt="2026-03-20T00:11:55.358" v="1703" actId="26606"/>
          <ac:spMkLst>
            <pc:docMk/>
            <pc:sldMk cId="305547501" sldId="269"/>
            <ac:spMk id="32" creationId="{C1F06963-6374-4B48-844F-071A9BAAAE02}"/>
          </ac:spMkLst>
        </pc:spChg>
        <pc:spChg chg="add del">
          <ac:chgData name="Cecile Robertson" userId="60d9e854ded97a0d" providerId="LiveId" clId="{65D81530-A6A4-40A2-9A62-26A0E2A241CD}" dt="2026-03-20T00:11:55.358" v="1703" actId="26606"/>
          <ac:spMkLst>
            <pc:docMk/>
            <pc:sldMk cId="305547501" sldId="269"/>
            <ac:spMk id="34" creationId="{6CB927A4-E432-4310-9CD5-E89FF5063179}"/>
          </ac:spMkLst>
        </pc:spChg>
        <pc:spChg chg="add">
          <ac:chgData name="Cecile Robertson" userId="60d9e854ded97a0d" providerId="LiveId" clId="{65D81530-A6A4-40A2-9A62-26A0E2A241CD}" dt="2026-03-20T00:11:55.358" v="1703" actId="26606"/>
          <ac:spMkLst>
            <pc:docMk/>
            <pc:sldMk cId="305547501" sldId="269"/>
            <ac:spMk id="41" creationId="{B50AB553-2A96-4A92-96F2-93548E096954}"/>
          </ac:spMkLst>
        </pc:spChg>
        <pc:grpChg chg="add del">
          <ac:chgData name="Cecile Robertson" userId="60d9e854ded97a0d" providerId="LiveId" clId="{65D81530-A6A4-40A2-9A62-26A0E2A241CD}" dt="2026-03-20T00:09:54.535" v="1618" actId="26606"/>
          <ac:grpSpMkLst>
            <pc:docMk/>
            <pc:sldMk cId="305547501" sldId="269"/>
            <ac:grpSpMk id="13" creationId="{0474DF76-993E-44DE-AFB0-C416182ACECF}"/>
          </ac:grpSpMkLst>
        </pc:grpChg>
        <pc:graphicFrameChg chg="add">
          <ac:chgData name="Cecile Robertson" userId="60d9e854ded97a0d" providerId="LiveId" clId="{65D81530-A6A4-40A2-9A62-26A0E2A241CD}" dt="2026-03-20T00:11:55.358" v="1703" actId="26606"/>
          <ac:graphicFrameMkLst>
            <pc:docMk/>
            <pc:sldMk cId="305547501" sldId="269"/>
            <ac:graphicFrameMk id="36" creationId="{F75F2493-21D5-04F3-E4CC-A13E8532C0A7}"/>
          </ac:graphicFrameMkLst>
        </pc:graphicFrameChg>
        <pc:picChg chg="add">
          <ac:chgData name="Cecile Robertson" userId="60d9e854ded97a0d" providerId="LiveId" clId="{65D81530-A6A4-40A2-9A62-26A0E2A241CD}" dt="2026-03-20T00:11:55.358" v="1703" actId="26606"/>
          <ac:picMkLst>
            <pc:docMk/>
            <pc:sldMk cId="305547501" sldId="269"/>
            <ac:picMk id="37" creationId="{0B5C7D84-C291-9B79-E2EA-105ABB925E74}"/>
          </ac:picMkLst>
        </pc:picChg>
        <pc:cxnChg chg="add del">
          <ac:chgData name="Cecile Robertson" userId="60d9e854ded97a0d" providerId="LiveId" clId="{65D81530-A6A4-40A2-9A62-26A0E2A241CD}" dt="2026-03-20T00:09:54.535" v="1617" actId="26606"/>
          <ac:cxnSpMkLst>
            <pc:docMk/>
            <pc:sldMk cId="305547501" sldId="269"/>
            <ac:cxnSpMk id="18" creationId="{C49DA8F6-BCC1-4447-B54C-57856834B94B}"/>
          </ac:cxnSpMkLst>
        </pc:cxnChg>
      </pc:sldChg>
      <pc:sldChg chg="addSp delSp modSp new mod setBg">
        <pc:chgData name="Cecile Robertson" userId="60d9e854ded97a0d" providerId="LiveId" clId="{65D81530-A6A4-40A2-9A62-26A0E2A241CD}" dt="2026-03-20T00:14:06.987" v="1747" actId="26606"/>
        <pc:sldMkLst>
          <pc:docMk/>
          <pc:sldMk cId="3681813700" sldId="270"/>
        </pc:sldMkLst>
        <pc:spChg chg="mod">
          <ac:chgData name="Cecile Robertson" userId="60d9e854ded97a0d" providerId="LiveId" clId="{65D81530-A6A4-40A2-9A62-26A0E2A241CD}" dt="2026-03-20T00:14:06.987" v="1747" actId="26606"/>
          <ac:spMkLst>
            <pc:docMk/>
            <pc:sldMk cId="3681813700" sldId="270"/>
            <ac:spMk id="2" creationId="{58F08D9F-3B2B-5F01-CC88-A5546A01E75A}"/>
          </ac:spMkLst>
        </pc:spChg>
        <pc:spChg chg="del mod">
          <ac:chgData name="Cecile Robertson" userId="60d9e854ded97a0d" providerId="LiveId" clId="{65D81530-A6A4-40A2-9A62-26A0E2A241CD}" dt="2026-03-20T00:14:06.987" v="1747" actId="26606"/>
          <ac:spMkLst>
            <pc:docMk/>
            <pc:sldMk cId="3681813700" sldId="270"/>
            <ac:spMk id="3" creationId="{93C34B02-25E5-D586-7E92-94890A849D08}"/>
          </ac:spMkLst>
        </pc:spChg>
        <pc:spChg chg="add del mod">
          <ac:chgData name="Cecile Robertson" userId="60d9e854ded97a0d" providerId="LiveId" clId="{65D81530-A6A4-40A2-9A62-26A0E2A241CD}" dt="2026-03-20T00:13:40.486" v="1721"/>
          <ac:spMkLst>
            <pc:docMk/>
            <pc:sldMk cId="3681813700" sldId="270"/>
            <ac:spMk id="4" creationId="{B035C5D9-61FF-9C2A-F01E-9FD76AC75F28}"/>
          </ac:spMkLst>
        </pc:spChg>
        <pc:spChg chg="add del mod">
          <ac:chgData name="Cecile Robertson" userId="60d9e854ded97a0d" providerId="LiveId" clId="{65D81530-A6A4-40A2-9A62-26A0E2A241CD}" dt="2026-03-20T00:13:40.478" v="1719" actId="21"/>
          <ac:spMkLst>
            <pc:docMk/>
            <pc:sldMk cId="3681813700" sldId="270"/>
            <ac:spMk id="5" creationId="{B1E16B6D-1B4C-DC07-99DB-AC35FFB61C25}"/>
          </ac:spMkLst>
        </pc:spChg>
        <pc:spChg chg="add">
          <ac:chgData name="Cecile Robertson" userId="60d9e854ded97a0d" providerId="LiveId" clId="{65D81530-A6A4-40A2-9A62-26A0E2A241CD}" dt="2026-03-20T00:14:06.987" v="1747" actId="26606"/>
          <ac:spMkLst>
            <pc:docMk/>
            <pc:sldMk cId="3681813700" sldId="270"/>
            <ac:spMk id="9" creationId="{7517A47C-B2E5-4B79-8061-D74B1311AF6E}"/>
          </ac:spMkLst>
        </pc:spChg>
        <pc:spChg chg="add">
          <ac:chgData name="Cecile Robertson" userId="60d9e854ded97a0d" providerId="LiveId" clId="{65D81530-A6A4-40A2-9A62-26A0E2A241CD}" dt="2026-03-20T00:14:06.987" v="1747" actId="26606"/>
          <ac:spMkLst>
            <pc:docMk/>
            <pc:sldMk cId="3681813700" sldId="270"/>
            <ac:spMk id="11" creationId="{C505E780-2083-4CB5-A42A-5E0E2908ECC3}"/>
          </ac:spMkLst>
        </pc:spChg>
        <pc:spChg chg="add">
          <ac:chgData name="Cecile Robertson" userId="60d9e854ded97a0d" providerId="LiveId" clId="{65D81530-A6A4-40A2-9A62-26A0E2A241CD}" dt="2026-03-20T00:14:06.987" v="1747" actId="26606"/>
          <ac:spMkLst>
            <pc:docMk/>
            <pc:sldMk cId="3681813700" sldId="270"/>
            <ac:spMk id="13" creationId="{D2C0AE1C-0118-41AE-8A10-7CDCBF10E96F}"/>
          </ac:spMkLst>
        </pc:spChg>
        <pc:spChg chg="add">
          <ac:chgData name="Cecile Robertson" userId="60d9e854ded97a0d" providerId="LiveId" clId="{65D81530-A6A4-40A2-9A62-26A0E2A241CD}" dt="2026-03-20T00:14:06.987" v="1747" actId="26606"/>
          <ac:spMkLst>
            <pc:docMk/>
            <pc:sldMk cId="3681813700" sldId="270"/>
            <ac:spMk id="15" creationId="{463EEC44-1BA3-44ED-81FC-A644B04B2A44}"/>
          </ac:spMkLst>
        </pc:spChg>
        <pc:graphicFrameChg chg="add">
          <ac:chgData name="Cecile Robertson" userId="60d9e854ded97a0d" providerId="LiveId" clId="{65D81530-A6A4-40A2-9A62-26A0E2A241CD}" dt="2026-03-20T00:14:06.987" v="1747" actId="26606"/>
          <ac:graphicFrameMkLst>
            <pc:docMk/>
            <pc:sldMk cId="3681813700" sldId="270"/>
            <ac:graphicFrameMk id="6" creationId="{0E8505F9-FB69-F5FE-FF13-80D02C1F03D9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20T00:18:03.578" v="1884" actId="26606"/>
        <pc:sldMkLst>
          <pc:docMk/>
          <pc:sldMk cId="3596533819" sldId="271"/>
        </pc:sldMkLst>
        <pc:spChg chg="mod">
          <ac:chgData name="Cecile Robertson" userId="60d9e854ded97a0d" providerId="LiveId" clId="{65D81530-A6A4-40A2-9A62-26A0E2A241CD}" dt="2026-03-20T00:18:03.578" v="1884" actId="26606"/>
          <ac:spMkLst>
            <pc:docMk/>
            <pc:sldMk cId="3596533819" sldId="271"/>
            <ac:spMk id="2" creationId="{D8AB30EF-A191-E623-DBE7-62E35F59B819}"/>
          </ac:spMkLst>
        </pc:spChg>
        <pc:spChg chg="del mod">
          <ac:chgData name="Cecile Robertson" userId="60d9e854ded97a0d" providerId="LiveId" clId="{65D81530-A6A4-40A2-9A62-26A0E2A241CD}" dt="2026-03-20T00:18:03.578" v="1884" actId="26606"/>
          <ac:spMkLst>
            <pc:docMk/>
            <pc:sldMk cId="3596533819" sldId="271"/>
            <ac:spMk id="3" creationId="{1EC1E26D-CA56-050A-23E1-5B8FAE0650A7}"/>
          </ac:spMkLst>
        </pc:spChg>
        <pc:spChg chg="add">
          <ac:chgData name="Cecile Robertson" userId="60d9e854ded97a0d" providerId="LiveId" clId="{65D81530-A6A4-40A2-9A62-26A0E2A241CD}" dt="2026-03-20T00:18:03.578" v="1884" actId="26606"/>
          <ac:spMkLst>
            <pc:docMk/>
            <pc:sldMk cId="3596533819" sldId="271"/>
            <ac:spMk id="9" creationId="{2E442304-DDBD-4F7B-8017-36BCC863FB40}"/>
          </ac:spMkLst>
        </pc:spChg>
        <pc:spChg chg="add">
          <ac:chgData name="Cecile Robertson" userId="60d9e854ded97a0d" providerId="LiveId" clId="{65D81530-A6A4-40A2-9A62-26A0E2A241CD}" dt="2026-03-20T00:18:03.578" v="1884" actId="26606"/>
          <ac:spMkLst>
            <pc:docMk/>
            <pc:sldMk cId="3596533819" sldId="271"/>
            <ac:spMk id="11" creationId="{5E107275-3853-46FD-A241-DE4355A42675}"/>
          </ac:spMkLst>
        </pc:spChg>
        <pc:graphicFrameChg chg="add">
          <ac:chgData name="Cecile Robertson" userId="60d9e854ded97a0d" providerId="LiveId" clId="{65D81530-A6A4-40A2-9A62-26A0E2A241CD}" dt="2026-03-20T00:18:03.578" v="1884" actId="26606"/>
          <ac:graphicFrameMkLst>
            <pc:docMk/>
            <pc:sldMk cId="3596533819" sldId="271"/>
            <ac:graphicFrameMk id="5" creationId="{7E103F95-ADCD-734A-8569-3F1D8EF78141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20T00:19:28.920" v="1887" actId="26606"/>
        <pc:sldMkLst>
          <pc:docMk/>
          <pc:sldMk cId="2223123386" sldId="272"/>
        </pc:sldMkLst>
        <pc:spChg chg="mod">
          <ac:chgData name="Cecile Robertson" userId="60d9e854ded97a0d" providerId="LiveId" clId="{65D81530-A6A4-40A2-9A62-26A0E2A241CD}" dt="2026-03-20T00:19:28.893" v="1886" actId="26606"/>
          <ac:spMkLst>
            <pc:docMk/>
            <pc:sldMk cId="2223123386" sldId="272"/>
            <ac:spMk id="2" creationId="{580B12BB-B223-06F9-4C91-52EA36C96D0C}"/>
          </ac:spMkLst>
        </pc:spChg>
        <pc:spChg chg="del">
          <ac:chgData name="Cecile Robertson" userId="60d9e854ded97a0d" providerId="LiveId" clId="{65D81530-A6A4-40A2-9A62-26A0E2A241CD}" dt="2026-03-20T00:17:49.242" v="1882"/>
          <ac:spMkLst>
            <pc:docMk/>
            <pc:sldMk cId="2223123386" sldId="272"/>
            <ac:spMk id="3" creationId="{BD3A7857-199A-6235-A702-BCDF7DF33989}"/>
          </ac:spMkLst>
        </pc:spChg>
        <pc:spChg chg="add del mod">
          <ac:chgData name="Cecile Robertson" userId="60d9e854ded97a0d" providerId="LiveId" clId="{65D81530-A6A4-40A2-9A62-26A0E2A241CD}" dt="2026-03-20T00:17:59.281" v="1883" actId="26606"/>
          <ac:spMkLst>
            <pc:docMk/>
            <pc:sldMk cId="2223123386" sldId="272"/>
            <ac:spMk id="4" creationId="{D4ED46D4-7802-4F63-6626-ACC3EB4C822D}"/>
          </ac:spMkLst>
        </pc:spChg>
        <pc:spChg chg="add del">
          <ac:chgData name="Cecile Robertson" userId="60d9e854ded97a0d" providerId="LiveId" clId="{65D81530-A6A4-40A2-9A62-26A0E2A241CD}" dt="2026-03-20T00:19:28.920" v="1887" actId="26606"/>
          <ac:spMkLst>
            <pc:docMk/>
            <pc:sldMk cId="2223123386" sldId="272"/>
            <ac:spMk id="10" creationId="{2E442304-DDBD-4F7B-8017-36BCC863FB40}"/>
          </ac:spMkLst>
        </pc:spChg>
        <pc:spChg chg="add del">
          <ac:chgData name="Cecile Robertson" userId="60d9e854ded97a0d" providerId="LiveId" clId="{65D81530-A6A4-40A2-9A62-26A0E2A241CD}" dt="2026-03-20T00:19:28.920" v="1887" actId="26606"/>
          <ac:spMkLst>
            <pc:docMk/>
            <pc:sldMk cId="2223123386" sldId="272"/>
            <ac:spMk id="12" creationId="{5E107275-3853-46FD-A241-DE4355A42675}"/>
          </ac:spMkLst>
        </pc:spChg>
        <pc:spChg chg="add del">
          <ac:chgData name="Cecile Robertson" userId="60d9e854ded97a0d" providerId="LiveId" clId="{65D81530-A6A4-40A2-9A62-26A0E2A241CD}" dt="2026-03-20T00:19:28.893" v="1886" actId="26606"/>
          <ac:spMkLst>
            <pc:docMk/>
            <pc:sldMk cId="2223123386" sldId="272"/>
            <ac:spMk id="17" creationId="{BC68A55F-7B32-44D8-AEE5-1AF40532656C}"/>
          </ac:spMkLst>
        </pc:spChg>
        <pc:spChg chg="add del">
          <ac:chgData name="Cecile Robertson" userId="60d9e854ded97a0d" providerId="LiveId" clId="{65D81530-A6A4-40A2-9A62-26A0E2A241CD}" dt="2026-03-20T00:19:28.893" v="1886" actId="26606"/>
          <ac:spMkLst>
            <pc:docMk/>
            <pc:sldMk cId="2223123386" sldId="272"/>
            <ac:spMk id="19" creationId="{CD1AAA2C-FBBE-42AA-B869-31D524B7653F}"/>
          </ac:spMkLst>
        </pc:spChg>
        <pc:spChg chg="add del">
          <ac:chgData name="Cecile Robertson" userId="60d9e854ded97a0d" providerId="LiveId" clId="{65D81530-A6A4-40A2-9A62-26A0E2A241CD}" dt="2026-03-20T00:19:28.893" v="1886" actId="26606"/>
          <ac:spMkLst>
            <pc:docMk/>
            <pc:sldMk cId="2223123386" sldId="272"/>
            <ac:spMk id="21" creationId="{5F937BBF-9326-4230-AB1B-F1795E350559}"/>
          </ac:spMkLst>
        </pc:spChg>
        <pc:spChg chg="add">
          <ac:chgData name="Cecile Robertson" userId="60d9e854ded97a0d" providerId="LiveId" clId="{65D81530-A6A4-40A2-9A62-26A0E2A241CD}" dt="2026-03-20T00:19:28.920" v="1887" actId="26606"/>
          <ac:spMkLst>
            <pc:docMk/>
            <pc:sldMk cId="2223123386" sldId="272"/>
            <ac:spMk id="23" creationId="{2E442304-DDBD-4F7B-8017-36BCC863FB40}"/>
          </ac:spMkLst>
        </pc:spChg>
        <pc:spChg chg="add">
          <ac:chgData name="Cecile Robertson" userId="60d9e854ded97a0d" providerId="LiveId" clId="{65D81530-A6A4-40A2-9A62-26A0E2A241CD}" dt="2026-03-20T00:19:28.920" v="1887" actId="26606"/>
          <ac:spMkLst>
            <pc:docMk/>
            <pc:sldMk cId="2223123386" sldId="272"/>
            <ac:spMk id="24" creationId="{5E107275-3853-46FD-A241-DE4355A42675}"/>
          </ac:spMkLst>
        </pc:spChg>
        <pc:graphicFrameChg chg="add mod modGraphic">
          <ac:chgData name="Cecile Robertson" userId="60d9e854ded97a0d" providerId="LiveId" clId="{65D81530-A6A4-40A2-9A62-26A0E2A241CD}" dt="2026-03-20T00:19:28.920" v="1887" actId="26606"/>
          <ac:graphicFrameMkLst>
            <pc:docMk/>
            <pc:sldMk cId="2223123386" sldId="272"/>
            <ac:graphicFrameMk id="6" creationId="{B72C2D8F-C121-1CFB-2A96-0D1F6ED4EAE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D2D21-5D02-4FE6-BE38-BE922661B40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A7F16D-0C21-4984-8142-130CCCB142BB}">
      <dgm:prSet/>
      <dgm:spPr/>
      <dgm:t>
        <a:bodyPr/>
        <a:lstStyle/>
        <a:p>
          <a:r>
            <a:rPr lang="fr-FR" b="1"/>
            <a:t>Faciliter la prise de parole</a:t>
          </a:r>
          <a:r>
            <a:rPr lang="fr-FR"/>
            <a:t> en donnant aux élèves des amorces simples et prêtes à utiliser.</a:t>
          </a:r>
          <a:endParaRPr lang="en-US"/>
        </a:p>
      </dgm:t>
    </dgm:pt>
    <dgm:pt modelId="{933CC6CD-6E40-4B17-8A5F-BD41D1F1D544}" type="parTrans" cxnId="{AE4589B1-BA45-4421-B60A-75BF83CDAEDD}">
      <dgm:prSet/>
      <dgm:spPr/>
      <dgm:t>
        <a:bodyPr/>
        <a:lstStyle/>
        <a:p>
          <a:endParaRPr lang="en-US"/>
        </a:p>
      </dgm:t>
    </dgm:pt>
    <dgm:pt modelId="{6E6BA9F8-466D-4B60-8952-420043350097}" type="sibTrans" cxnId="{AE4589B1-BA45-4421-B60A-75BF83CDAEDD}">
      <dgm:prSet/>
      <dgm:spPr/>
      <dgm:t>
        <a:bodyPr/>
        <a:lstStyle/>
        <a:p>
          <a:endParaRPr lang="en-US"/>
        </a:p>
      </dgm:t>
    </dgm:pt>
    <dgm:pt modelId="{809E9E53-8E40-4F8F-9521-9C70CD28DAC3}">
      <dgm:prSet/>
      <dgm:spPr/>
      <dgm:t>
        <a:bodyPr/>
        <a:lstStyle/>
        <a:p>
          <a:r>
            <a:rPr lang="fr-FR" b="1"/>
            <a:t>Réduire l’anxiété linguistique</a:t>
          </a:r>
          <a:r>
            <a:rPr lang="fr-FR"/>
            <a:t> en offrant des modèles qui aident les élèves à formuler leurs idées sans chercher leurs mots.</a:t>
          </a:r>
          <a:endParaRPr lang="en-US"/>
        </a:p>
      </dgm:t>
    </dgm:pt>
    <dgm:pt modelId="{FCAA7BCB-6057-4BCF-B4F1-8C3F8128993A}" type="parTrans" cxnId="{B653D17A-D26F-40AF-9E36-C5598C26D83B}">
      <dgm:prSet/>
      <dgm:spPr/>
      <dgm:t>
        <a:bodyPr/>
        <a:lstStyle/>
        <a:p>
          <a:endParaRPr lang="en-US"/>
        </a:p>
      </dgm:t>
    </dgm:pt>
    <dgm:pt modelId="{0C0F2202-E476-4EE0-93F8-D79C93705434}" type="sibTrans" cxnId="{B653D17A-D26F-40AF-9E36-C5598C26D83B}">
      <dgm:prSet/>
      <dgm:spPr/>
      <dgm:t>
        <a:bodyPr/>
        <a:lstStyle/>
        <a:p>
          <a:endParaRPr lang="en-US"/>
        </a:p>
      </dgm:t>
    </dgm:pt>
    <dgm:pt modelId="{ADB1E524-6AE5-4643-B161-C6AE8E41BE63}">
      <dgm:prSet/>
      <dgm:spPr/>
      <dgm:t>
        <a:bodyPr/>
        <a:lstStyle/>
        <a:p>
          <a:r>
            <a:rPr lang="fr-FR" b="1"/>
            <a:t>Encourager des conversations plus riches et plus spontanées</a:t>
          </a:r>
          <a:r>
            <a:rPr lang="fr-FR"/>
            <a:t> grâce à un éventail d’expressions adaptées à différents contextes.</a:t>
          </a:r>
          <a:endParaRPr lang="en-US"/>
        </a:p>
      </dgm:t>
    </dgm:pt>
    <dgm:pt modelId="{B2941F90-9779-472C-9329-B16189B695B1}" type="parTrans" cxnId="{C55F0EB5-0EA2-4C41-A3BF-537EC6C5C83B}">
      <dgm:prSet/>
      <dgm:spPr/>
      <dgm:t>
        <a:bodyPr/>
        <a:lstStyle/>
        <a:p>
          <a:endParaRPr lang="en-US"/>
        </a:p>
      </dgm:t>
    </dgm:pt>
    <dgm:pt modelId="{A72B543C-6558-419C-8FA6-A8308DAC7040}" type="sibTrans" cxnId="{C55F0EB5-0EA2-4C41-A3BF-537EC6C5C83B}">
      <dgm:prSet/>
      <dgm:spPr/>
      <dgm:t>
        <a:bodyPr/>
        <a:lstStyle/>
        <a:p>
          <a:endParaRPr lang="en-US"/>
        </a:p>
      </dgm:t>
    </dgm:pt>
    <dgm:pt modelId="{3BC0A907-897A-45F4-AC02-9C3803778034}">
      <dgm:prSet/>
      <dgm:spPr/>
      <dgm:t>
        <a:bodyPr/>
        <a:lstStyle/>
        <a:p>
          <a:r>
            <a:rPr lang="fr-FR" b="1"/>
            <a:t>Soutenir la progression linguistique</a:t>
          </a:r>
          <a:r>
            <a:rPr lang="fr-FR"/>
            <a:t> en exposant les élèves à des structures variées et authentiques.</a:t>
          </a:r>
          <a:endParaRPr lang="en-US"/>
        </a:p>
      </dgm:t>
    </dgm:pt>
    <dgm:pt modelId="{271C647E-7883-48F0-8847-C0B7744A9435}" type="parTrans" cxnId="{28F9235C-827D-4E15-A0BD-A01B3584318C}">
      <dgm:prSet/>
      <dgm:spPr/>
      <dgm:t>
        <a:bodyPr/>
        <a:lstStyle/>
        <a:p>
          <a:endParaRPr lang="en-US"/>
        </a:p>
      </dgm:t>
    </dgm:pt>
    <dgm:pt modelId="{6CA5353A-EBB0-4B61-981E-15DF9A1D283C}" type="sibTrans" cxnId="{28F9235C-827D-4E15-A0BD-A01B3584318C}">
      <dgm:prSet/>
      <dgm:spPr/>
      <dgm:t>
        <a:bodyPr/>
        <a:lstStyle/>
        <a:p>
          <a:endParaRPr lang="en-US"/>
        </a:p>
      </dgm:t>
    </dgm:pt>
    <dgm:pt modelId="{6E9A98A2-47AA-4BAC-A3CF-3E15D7BB4972}">
      <dgm:prSet/>
      <dgm:spPr/>
      <dgm:t>
        <a:bodyPr/>
        <a:lstStyle/>
        <a:p>
          <a:r>
            <a:rPr lang="fr-FR" b="1"/>
            <a:t>Favoriser l’autonomie</a:t>
          </a:r>
          <a:r>
            <a:rPr lang="fr-FR"/>
            <a:t> en permettant aux élèves de choisir les phrases qui correspondent à leurs besoins et à leur niveau.</a:t>
          </a:r>
          <a:endParaRPr lang="en-US"/>
        </a:p>
      </dgm:t>
    </dgm:pt>
    <dgm:pt modelId="{935568E5-9BB5-4A5D-8CA8-AB121F378EB9}" type="parTrans" cxnId="{5580CE0A-5CDA-438A-8AB3-DCD5DDAB46D2}">
      <dgm:prSet/>
      <dgm:spPr/>
      <dgm:t>
        <a:bodyPr/>
        <a:lstStyle/>
        <a:p>
          <a:endParaRPr lang="en-US"/>
        </a:p>
      </dgm:t>
    </dgm:pt>
    <dgm:pt modelId="{4F420826-BF2C-457C-83AE-F8DC733F358F}" type="sibTrans" cxnId="{5580CE0A-5CDA-438A-8AB3-DCD5DDAB46D2}">
      <dgm:prSet/>
      <dgm:spPr/>
      <dgm:t>
        <a:bodyPr/>
        <a:lstStyle/>
        <a:p>
          <a:endParaRPr lang="en-US"/>
        </a:p>
      </dgm:t>
    </dgm:pt>
    <dgm:pt modelId="{0508B265-B94D-48E4-A76B-829782A5AD6B}">
      <dgm:prSet/>
      <dgm:spPr/>
      <dgm:t>
        <a:bodyPr/>
        <a:lstStyle/>
        <a:p>
          <a:r>
            <a:rPr lang="fr-FR" b="1"/>
            <a:t>Créer un environnement de classe plus francophone</a:t>
          </a:r>
          <a:r>
            <a:rPr lang="fr-FR"/>
            <a:t>, où la communication en français devient naturelle et régulière.</a:t>
          </a:r>
          <a:endParaRPr lang="en-US"/>
        </a:p>
      </dgm:t>
    </dgm:pt>
    <dgm:pt modelId="{7ADBAF68-C768-4D80-A3A0-845A905CFA7B}" type="parTrans" cxnId="{03E0A2DF-70DE-4FBC-9509-AA45C894F6AB}">
      <dgm:prSet/>
      <dgm:spPr/>
      <dgm:t>
        <a:bodyPr/>
        <a:lstStyle/>
        <a:p>
          <a:endParaRPr lang="en-US"/>
        </a:p>
      </dgm:t>
    </dgm:pt>
    <dgm:pt modelId="{9071C33C-4B66-4977-AF8C-54BFD0B055A0}" type="sibTrans" cxnId="{03E0A2DF-70DE-4FBC-9509-AA45C894F6AB}">
      <dgm:prSet/>
      <dgm:spPr/>
      <dgm:t>
        <a:bodyPr/>
        <a:lstStyle/>
        <a:p>
          <a:endParaRPr lang="en-US"/>
        </a:p>
      </dgm:t>
    </dgm:pt>
    <dgm:pt modelId="{D93AC86B-4574-446A-AE92-72871BADE74C}" type="pres">
      <dgm:prSet presAssocID="{6A6D2D21-5D02-4FE6-BE38-BE922661B40C}" presName="diagram" presStyleCnt="0">
        <dgm:presLayoutVars>
          <dgm:dir/>
          <dgm:resizeHandles val="exact"/>
        </dgm:presLayoutVars>
      </dgm:prSet>
      <dgm:spPr/>
    </dgm:pt>
    <dgm:pt modelId="{AD1F3DD8-E4A6-4F78-9D6C-5CDD31B57353}" type="pres">
      <dgm:prSet presAssocID="{DBA7F16D-0C21-4984-8142-130CCCB142BB}" presName="node" presStyleLbl="node1" presStyleIdx="0" presStyleCnt="6">
        <dgm:presLayoutVars>
          <dgm:bulletEnabled val="1"/>
        </dgm:presLayoutVars>
      </dgm:prSet>
      <dgm:spPr/>
    </dgm:pt>
    <dgm:pt modelId="{244996AE-8F27-415A-BA15-9BC9BA8A6A75}" type="pres">
      <dgm:prSet presAssocID="{6E6BA9F8-466D-4B60-8952-420043350097}" presName="sibTrans" presStyleCnt="0"/>
      <dgm:spPr/>
    </dgm:pt>
    <dgm:pt modelId="{B48D39FE-39E8-4433-A1E4-6F56AB5D6407}" type="pres">
      <dgm:prSet presAssocID="{809E9E53-8E40-4F8F-9521-9C70CD28DAC3}" presName="node" presStyleLbl="node1" presStyleIdx="1" presStyleCnt="6">
        <dgm:presLayoutVars>
          <dgm:bulletEnabled val="1"/>
        </dgm:presLayoutVars>
      </dgm:prSet>
      <dgm:spPr/>
    </dgm:pt>
    <dgm:pt modelId="{60CD7B04-859A-47F6-9E09-2AADAA580D9E}" type="pres">
      <dgm:prSet presAssocID="{0C0F2202-E476-4EE0-93F8-D79C93705434}" presName="sibTrans" presStyleCnt="0"/>
      <dgm:spPr/>
    </dgm:pt>
    <dgm:pt modelId="{AD1F4EBA-DB49-4B12-9162-9DE1187ADD87}" type="pres">
      <dgm:prSet presAssocID="{ADB1E524-6AE5-4643-B161-C6AE8E41BE63}" presName="node" presStyleLbl="node1" presStyleIdx="2" presStyleCnt="6">
        <dgm:presLayoutVars>
          <dgm:bulletEnabled val="1"/>
        </dgm:presLayoutVars>
      </dgm:prSet>
      <dgm:spPr/>
    </dgm:pt>
    <dgm:pt modelId="{EDA159F7-3AED-4BD1-A036-A3420DC11B44}" type="pres">
      <dgm:prSet presAssocID="{A72B543C-6558-419C-8FA6-A8308DAC7040}" presName="sibTrans" presStyleCnt="0"/>
      <dgm:spPr/>
    </dgm:pt>
    <dgm:pt modelId="{016A6131-8FB1-46AC-B6A0-E668FF576749}" type="pres">
      <dgm:prSet presAssocID="{3BC0A907-897A-45F4-AC02-9C3803778034}" presName="node" presStyleLbl="node1" presStyleIdx="3" presStyleCnt="6">
        <dgm:presLayoutVars>
          <dgm:bulletEnabled val="1"/>
        </dgm:presLayoutVars>
      </dgm:prSet>
      <dgm:spPr/>
    </dgm:pt>
    <dgm:pt modelId="{EAFFA4E2-878E-4915-95A9-9A53C9C6B545}" type="pres">
      <dgm:prSet presAssocID="{6CA5353A-EBB0-4B61-981E-15DF9A1D283C}" presName="sibTrans" presStyleCnt="0"/>
      <dgm:spPr/>
    </dgm:pt>
    <dgm:pt modelId="{F2FFF562-0F39-4AFB-8046-3463F403D32A}" type="pres">
      <dgm:prSet presAssocID="{6E9A98A2-47AA-4BAC-A3CF-3E15D7BB4972}" presName="node" presStyleLbl="node1" presStyleIdx="4" presStyleCnt="6">
        <dgm:presLayoutVars>
          <dgm:bulletEnabled val="1"/>
        </dgm:presLayoutVars>
      </dgm:prSet>
      <dgm:spPr/>
    </dgm:pt>
    <dgm:pt modelId="{0958EB73-262D-4FE2-A63F-762676B7432E}" type="pres">
      <dgm:prSet presAssocID="{4F420826-BF2C-457C-83AE-F8DC733F358F}" presName="sibTrans" presStyleCnt="0"/>
      <dgm:spPr/>
    </dgm:pt>
    <dgm:pt modelId="{B2FC4A77-FD01-44F3-9BC3-2D8BA5556AF8}" type="pres">
      <dgm:prSet presAssocID="{0508B265-B94D-48E4-A76B-829782A5AD6B}" presName="node" presStyleLbl="node1" presStyleIdx="5" presStyleCnt="6">
        <dgm:presLayoutVars>
          <dgm:bulletEnabled val="1"/>
        </dgm:presLayoutVars>
      </dgm:prSet>
      <dgm:spPr/>
    </dgm:pt>
  </dgm:ptLst>
  <dgm:cxnLst>
    <dgm:cxn modelId="{5580CE0A-5CDA-438A-8AB3-DCD5DDAB46D2}" srcId="{6A6D2D21-5D02-4FE6-BE38-BE922661B40C}" destId="{6E9A98A2-47AA-4BAC-A3CF-3E15D7BB4972}" srcOrd="4" destOrd="0" parTransId="{935568E5-9BB5-4A5D-8CA8-AB121F378EB9}" sibTransId="{4F420826-BF2C-457C-83AE-F8DC733F358F}"/>
    <dgm:cxn modelId="{A845F722-0164-4996-A8D6-C4E210A71708}" type="presOf" srcId="{6A6D2D21-5D02-4FE6-BE38-BE922661B40C}" destId="{D93AC86B-4574-446A-AE92-72871BADE74C}" srcOrd="0" destOrd="0" presId="urn:microsoft.com/office/officeart/2005/8/layout/default"/>
    <dgm:cxn modelId="{43B0F424-7CB3-4C9C-B61E-ED03A37D0FF4}" type="presOf" srcId="{DBA7F16D-0C21-4984-8142-130CCCB142BB}" destId="{AD1F3DD8-E4A6-4F78-9D6C-5CDD31B57353}" srcOrd="0" destOrd="0" presId="urn:microsoft.com/office/officeart/2005/8/layout/default"/>
    <dgm:cxn modelId="{7983163F-F465-4FFB-8A97-C97DF7580D07}" type="presOf" srcId="{6E9A98A2-47AA-4BAC-A3CF-3E15D7BB4972}" destId="{F2FFF562-0F39-4AFB-8046-3463F403D32A}" srcOrd="0" destOrd="0" presId="urn:microsoft.com/office/officeart/2005/8/layout/default"/>
    <dgm:cxn modelId="{28F9235C-827D-4E15-A0BD-A01B3584318C}" srcId="{6A6D2D21-5D02-4FE6-BE38-BE922661B40C}" destId="{3BC0A907-897A-45F4-AC02-9C3803778034}" srcOrd="3" destOrd="0" parTransId="{271C647E-7883-48F0-8847-C0B7744A9435}" sibTransId="{6CA5353A-EBB0-4B61-981E-15DF9A1D283C}"/>
    <dgm:cxn modelId="{5C48985D-84C4-4F12-8C05-6CB8ACE65222}" type="presOf" srcId="{3BC0A907-897A-45F4-AC02-9C3803778034}" destId="{016A6131-8FB1-46AC-B6A0-E668FF576749}" srcOrd="0" destOrd="0" presId="urn:microsoft.com/office/officeart/2005/8/layout/default"/>
    <dgm:cxn modelId="{B4310575-2DCD-4C3A-A3FE-7876D3010B38}" type="presOf" srcId="{0508B265-B94D-48E4-A76B-829782A5AD6B}" destId="{B2FC4A77-FD01-44F3-9BC3-2D8BA5556AF8}" srcOrd="0" destOrd="0" presId="urn:microsoft.com/office/officeart/2005/8/layout/default"/>
    <dgm:cxn modelId="{B653D17A-D26F-40AF-9E36-C5598C26D83B}" srcId="{6A6D2D21-5D02-4FE6-BE38-BE922661B40C}" destId="{809E9E53-8E40-4F8F-9521-9C70CD28DAC3}" srcOrd="1" destOrd="0" parTransId="{FCAA7BCB-6057-4BCF-B4F1-8C3F8128993A}" sibTransId="{0C0F2202-E476-4EE0-93F8-D79C93705434}"/>
    <dgm:cxn modelId="{AE4589B1-BA45-4421-B60A-75BF83CDAEDD}" srcId="{6A6D2D21-5D02-4FE6-BE38-BE922661B40C}" destId="{DBA7F16D-0C21-4984-8142-130CCCB142BB}" srcOrd="0" destOrd="0" parTransId="{933CC6CD-6E40-4B17-8A5F-BD41D1F1D544}" sibTransId="{6E6BA9F8-466D-4B60-8952-420043350097}"/>
    <dgm:cxn modelId="{C55F0EB5-0EA2-4C41-A3BF-537EC6C5C83B}" srcId="{6A6D2D21-5D02-4FE6-BE38-BE922661B40C}" destId="{ADB1E524-6AE5-4643-B161-C6AE8E41BE63}" srcOrd="2" destOrd="0" parTransId="{B2941F90-9779-472C-9329-B16189B695B1}" sibTransId="{A72B543C-6558-419C-8FA6-A8308DAC7040}"/>
    <dgm:cxn modelId="{71720AD5-C954-4B06-8CEE-2D986C15BDB4}" type="presOf" srcId="{809E9E53-8E40-4F8F-9521-9C70CD28DAC3}" destId="{B48D39FE-39E8-4433-A1E4-6F56AB5D6407}" srcOrd="0" destOrd="0" presId="urn:microsoft.com/office/officeart/2005/8/layout/default"/>
    <dgm:cxn modelId="{03E0A2DF-70DE-4FBC-9509-AA45C894F6AB}" srcId="{6A6D2D21-5D02-4FE6-BE38-BE922661B40C}" destId="{0508B265-B94D-48E4-A76B-829782A5AD6B}" srcOrd="5" destOrd="0" parTransId="{7ADBAF68-C768-4D80-A3A0-845A905CFA7B}" sibTransId="{9071C33C-4B66-4977-AF8C-54BFD0B055A0}"/>
    <dgm:cxn modelId="{C5164BF9-5A76-44BB-B395-7165A6074ECA}" type="presOf" srcId="{ADB1E524-6AE5-4643-B161-C6AE8E41BE63}" destId="{AD1F4EBA-DB49-4B12-9162-9DE1187ADD87}" srcOrd="0" destOrd="0" presId="urn:microsoft.com/office/officeart/2005/8/layout/default"/>
    <dgm:cxn modelId="{2B2D4477-655C-4135-9E99-65E69F2C95D8}" type="presParOf" srcId="{D93AC86B-4574-446A-AE92-72871BADE74C}" destId="{AD1F3DD8-E4A6-4F78-9D6C-5CDD31B57353}" srcOrd="0" destOrd="0" presId="urn:microsoft.com/office/officeart/2005/8/layout/default"/>
    <dgm:cxn modelId="{E8B95DC4-9591-4F07-B602-958E8A146B75}" type="presParOf" srcId="{D93AC86B-4574-446A-AE92-72871BADE74C}" destId="{244996AE-8F27-415A-BA15-9BC9BA8A6A75}" srcOrd="1" destOrd="0" presId="urn:microsoft.com/office/officeart/2005/8/layout/default"/>
    <dgm:cxn modelId="{939369D5-B531-4860-95C7-10B48E108B92}" type="presParOf" srcId="{D93AC86B-4574-446A-AE92-72871BADE74C}" destId="{B48D39FE-39E8-4433-A1E4-6F56AB5D6407}" srcOrd="2" destOrd="0" presId="urn:microsoft.com/office/officeart/2005/8/layout/default"/>
    <dgm:cxn modelId="{9B347B41-BA10-4186-B56E-39E4F47C7FAB}" type="presParOf" srcId="{D93AC86B-4574-446A-AE92-72871BADE74C}" destId="{60CD7B04-859A-47F6-9E09-2AADAA580D9E}" srcOrd="3" destOrd="0" presId="urn:microsoft.com/office/officeart/2005/8/layout/default"/>
    <dgm:cxn modelId="{A7362969-E94C-48D8-867D-7352B28CED9F}" type="presParOf" srcId="{D93AC86B-4574-446A-AE92-72871BADE74C}" destId="{AD1F4EBA-DB49-4B12-9162-9DE1187ADD87}" srcOrd="4" destOrd="0" presId="urn:microsoft.com/office/officeart/2005/8/layout/default"/>
    <dgm:cxn modelId="{9AE35C0A-4945-49A4-B9A5-CCA3790E91D7}" type="presParOf" srcId="{D93AC86B-4574-446A-AE92-72871BADE74C}" destId="{EDA159F7-3AED-4BD1-A036-A3420DC11B44}" srcOrd="5" destOrd="0" presId="urn:microsoft.com/office/officeart/2005/8/layout/default"/>
    <dgm:cxn modelId="{0BE106A7-7F7D-4466-BF5E-91F75E326424}" type="presParOf" srcId="{D93AC86B-4574-446A-AE92-72871BADE74C}" destId="{016A6131-8FB1-46AC-B6A0-E668FF576749}" srcOrd="6" destOrd="0" presId="urn:microsoft.com/office/officeart/2005/8/layout/default"/>
    <dgm:cxn modelId="{75C2A999-4482-42D2-96EC-0F4F625EBEC6}" type="presParOf" srcId="{D93AC86B-4574-446A-AE92-72871BADE74C}" destId="{EAFFA4E2-878E-4915-95A9-9A53C9C6B545}" srcOrd="7" destOrd="0" presId="urn:microsoft.com/office/officeart/2005/8/layout/default"/>
    <dgm:cxn modelId="{A4B6E10F-CA8E-4351-91A3-594451002E20}" type="presParOf" srcId="{D93AC86B-4574-446A-AE92-72871BADE74C}" destId="{F2FFF562-0F39-4AFB-8046-3463F403D32A}" srcOrd="8" destOrd="0" presId="urn:microsoft.com/office/officeart/2005/8/layout/default"/>
    <dgm:cxn modelId="{739F6514-F814-4846-9938-702BF1865E88}" type="presParOf" srcId="{D93AC86B-4574-446A-AE92-72871BADE74C}" destId="{0958EB73-262D-4FE2-A63F-762676B7432E}" srcOrd="9" destOrd="0" presId="urn:microsoft.com/office/officeart/2005/8/layout/default"/>
    <dgm:cxn modelId="{744EEEC8-E184-42E0-87BA-99B3AA2928B3}" type="presParOf" srcId="{D93AC86B-4574-446A-AE92-72871BADE74C}" destId="{B2FC4A77-FD01-44F3-9BC3-2D8BA5556AF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2DD756-3E6C-4668-935A-E25A2111529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07C068-11A9-4D3B-B848-37734C7892C0}">
      <dgm:prSet/>
      <dgm:spPr/>
      <dgm:t>
        <a:bodyPr/>
        <a:lstStyle/>
        <a:p>
          <a:r>
            <a:rPr lang="en-US" b="0" i="1" baseline="0"/>
            <a:t>Personnellement, je…</a:t>
          </a:r>
          <a:endParaRPr lang="en-US"/>
        </a:p>
      </dgm:t>
    </dgm:pt>
    <dgm:pt modelId="{10937A50-BBD7-4D34-ABBF-4DBF46C4B07F}" type="parTrans" cxnId="{ED38D538-0244-40EE-A141-B4D297B35850}">
      <dgm:prSet/>
      <dgm:spPr/>
      <dgm:t>
        <a:bodyPr/>
        <a:lstStyle/>
        <a:p>
          <a:endParaRPr lang="en-US"/>
        </a:p>
      </dgm:t>
    </dgm:pt>
    <dgm:pt modelId="{9B37CE7A-6F0A-41C2-989C-42701F6C630D}" type="sibTrans" cxnId="{ED38D538-0244-40EE-A141-B4D297B35850}">
      <dgm:prSet/>
      <dgm:spPr/>
      <dgm:t>
        <a:bodyPr/>
        <a:lstStyle/>
        <a:p>
          <a:endParaRPr lang="en-US"/>
        </a:p>
      </dgm:t>
    </dgm:pt>
    <dgm:pt modelId="{3464E9FF-63E5-4884-8140-E2FBFE16BF5E}">
      <dgm:prSet/>
      <dgm:spPr/>
      <dgm:t>
        <a:bodyPr/>
        <a:lstStyle/>
        <a:p>
          <a:r>
            <a:rPr lang="en-US" b="0" i="1" baseline="0"/>
            <a:t>Je suis convaincu(e) que…</a:t>
          </a:r>
          <a:endParaRPr lang="en-US"/>
        </a:p>
      </dgm:t>
    </dgm:pt>
    <dgm:pt modelId="{A6117847-3C5D-4D01-840A-9D74119A6F89}" type="parTrans" cxnId="{4165E925-9EA4-4B05-BD67-4069032F0CCE}">
      <dgm:prSet/>
      <dgm:spPr/>
      <dgm:t>
        <a:bodyPr/>
        <a:lstStyle/>
        <a:p>
          <a:endParaRPr lang="en-US"/>
        </a:p>
      </dgm:t>
    </dgm:pt>
    <dgm:pt modelId="{E948A89E-D66C-4878-BF5E-C851538CB41E}" type="sibTrans" cxnId="{4165E925-9EA4-4B05-BD67-4069032F0CCE}">
      <dgm:prSet/>
      <dgm:spPr/>
      <dgm:t>
        <a:bodyPr/>
        <a:lstStyle/>
        <a:p>
          <a:endParaRPr lang="en-US"/>
        </a:p>
      </dgm:t>
    </dgm:pt>
    <dgm:pt modelId="{BE7E1F66-C83D-4139-8E49-A162759F09A3}">
      <dgm:prSet/>
      <dgm:spPr/>
      <dgm:t>
        <a:bodyPr/>
        <a:lstStyle/>
        <a:p>
          <a:r>
            <a:rPr lang="en-US" b="0" i="1" baseline="0"/>
            <a:t>Je suis d’avis que…</a:t>
          </a:r>
          <a:endParaRPr lang="en-US"/>
        </a:p>
      </dgm:t>
    </dgm:pt>
    <dgm:pt modelId="{0DEDEB7E-FE80-420A-8692-19E9045B335D}" type="parTrans" cxnId="{8422CAFC-38BE-4927-A853-AFE52961B90D}">
      <dgm:prSet/>
      <dgm:spPr/>
      <dgm:t>
        <a:bodyPr/>
        <a:lstStyle/>
        <a:p>
          <a:endParaRPr lang="en-US"/>
        </a:p>
      </dgm:t>
    </dgm:pt>
    <dgm:pt modelId="{C1C1686C-759A-4979-8226-1EEF62D24738}" type="sibTrans" cxnId="{8422CAFC-38BE-4927-A853-AFE52961B90D}">
      <dgm:prSet/>
      <dgm:spPr/>
      <dgm:t>
        <a:bodyPr/>
        <a:lstStyle/>
        <a:p>
          <a:endParaRPr lang="en-US"/>
        </a:p>
      </dgm:t>
    </dgm:pt>
    <dgm:pt modelId="{04B95FD5-0488-406D-8302-08C1869EE0EC}">
      <dgm:prSet/>
      <dgm:spPr/>
      <dgm:t>
        <a:bodyPr/>
        <a:lstStyle/>
        <a:p>
          <a:r>
            <a:rPr lang="en-US" b="0" i="1" baseline="0"/>
            <a:t>Je dirais que…</a:t>
          </a:r>
          <a:endParaRPr lang="en-US"/>
        </a:p>
      </dgm:t>
    </dgm:pt>
    <dgm:pt modelId="{D0928797-7A60-4B65-B426-FF12CDBB64C3}" type="parTrans" cxnId="{27372284-3C51-4689-A20F-EC543EA38949}">
      <dgm:prSet/>
      <dgm:spPr/>
      <dgm:t>
        <a:bodyPr/>
        <a:lstStyle/>
        <a:p>
          <a:endParaRPr lang="en-US"/>
        </a:p>
      </dgm:t>
    </dgm:pt>
    <dgm:pt modelId="{85AB5643-FF26-4027-BC21-4912AF96CC21}" type="sibTrans" cxnId="{27372284-3C51-4689-A20F-EC543EA38949}">
      <dgm:prSet/>
      <dgm:spPr/>
      <dgm:t>
        <a:bodyPr/>
        <a:lstStyle/>
        <a:p>
          <a:endParaRPr lang="en-US"/>
        </a:p>
      </dgm:t>
    </dgm:pt>
    <dgm:pt modelId="{65289462-1528-4586-BBD0-D5B40ACD1E4E}">
      <dgm:prSet/>
      <dgm:spPr/>
      <dgm:t>
        <a:bodyPr/>
        <a:lstStyle/>
        <a:p>
          <a:r>
            <a:rPr lang="en-US" b="0" i="1" baseline="0"/>
            <a:t>Honnêtement, je pense que…</a:t>
          </a:r>
          <a:endParaRPr lang="en-US"/>
        </a:p>
      </dgm:t>
    </dgm:pt>
    <dgm:pt modelId="{BF885988-1085-4FDD-9C54-721F2008290C}" type="parTrans" cxnId="{A3B68554-AC08-4F5D-AF49-0D867BF2F969}">
      <dgm:prSet/>
      <dgm:spPr/>
      <dgm:t>
        <a:bodyPr/>
        <a:lstStyle/>
        <a:p>
          <a:endParaRPr lang="en-US"/>
        </a:p>
      </dgm:t>
    </dgm:pt>
    <dgm:pt modelId="{113E3A92-C9E2-4323-92E1-E5CC13172324}" type="sibTrans" cxnId="{A3B68554-AC08-4F5D-AF49-0D867BF2F969}">
      <dgm:prSet/>
      <dgm:spPr/>
      <dgm:t>
        <a:bodyPr/>
        <a:lstStyle/>
        <a:p>
          <a:endParaRPr lang="en-US"/>
        </a:p>
      </dgm:t>
    </dgm:pt>
    <dgm:pt modelId="{D557CBD7-7BD0-4E41-A7F1-8617A8FEF3CD}">
      <dgm:prSet/>
      <dgm:spPr/>
      <dgm:t>
        <a:bodyPr/>
        <a:lstStyle/>
        <a:p>
          <a:r>
            <a:rPr lang="en-US" b="0" i="1" baseline="0"/>
            <a:t>Je suis persuadé(e) que…</a:t>
          </a:r>
          <a:endParaRPr lang="en-US"/>
        </a:p>
      </dgm:t>
    </dgm:pt>
    <dgm:pt modelId="{6B6FDCF2-CDEA-4BBD-8388-092EFE0415AA}" type="parTrans" cxnId="{93596C05-0A8C-4EA0-97C6-4323162DA563}">
      <dgm:prSet/>
      <dgm:spPr/>
      <dgm:t>
        <a:bodyPr/>
        <a:lstStyle/>
        <a:p>
          <a:endParaRPr lang="en-US"/>
        </a:p>
      </dgm:t>
    </dgm:pt>
    <dgm:pt modelId="{C60F5FC8-8BBC-4D29-9AE5-E963CEF8B4F5}" type="sibTrans" cxnId="{93596C05-0A8C-4EA0-97C6-4323162DA563}">
      <dgm:prSet/>
      <dgm:spPr/>
      <dgm:t>
        <a:bodyPr/>
        <a:lstStyle/>
        <a:p>
          <a:endParaRPr lang="en-US"/>
        </a:p>
      </dgm:t>
    </dgm:pt>
    <dgm:pt modelId="{EE8AEBE9-F5F4-45D4-9EE3-5E56C33D4A12}">
      <dgm:prSet/>
      <dgm:spPr/>
      <dgm:t>
        <a:bodyPr/>
        <a:lstStyle/>
        <a:p>
          <a:r>
            <a:rPr lang="en-US" b="0" i="1" baseline="0"/>
            <a:t>À mon point de vue…</a:t>
          </a:r>
          <a:endParaRPr lang="en-US"/>
        </a:p>
      </dgm:t>
    </dgm:pt>
    <dgm:pt modelId="{7BC01EE8-4A81-40A6-8B78-EC87FBBB2D78}" type="parTrans" cxnId="{D055AAA5-14E3-4817-ABCE-2D7FC6DBABA0}">
      <dgm:prSet/>
      <dgm:spPr/>
      <dgm:t>
        <a:bodyPr/>
        <a:lstStyle/>
        <a:p>
          <a:endParaRPr lang="en-US"/>
        </a:p>
      </dgm:t>
    </dgm:pt>
    <dgm:pt modelId="{93D6C839-589E-4369-BCD7-246D6C1A32D8}" type="sibTrans" cxnId="{D055AAA5-14E3-4817-ABCE-2D7FC6DBABA0}">
      <dgm:prSet/>
      <dgm:spPr/>
      <dgm:t>
        <a:bodyPr/>
        <a:lstStyle/>
        <a:p>
          <a:endParaRPr lang="en-US"/>
        </a:p>
      </dgm:t>
    </dgm:pt>
    <dgm:pt modelId="{3E232980-9C59-4161-A9DC-239A69328271}">
      <dgm:prSet/>
      <dgm:spPr/>
      <dgm:t>
        <a:bodyPr/>
        <a:lstStyle/>
        <a:p>
          <a:r>
            <a:rPr lang="en-US" b="0" i="1" baseline="0"/>
            <a:t>Je considère que…</a:t>
          </a:r>
          <a:endParaRPr lang="en-US"/>
        </a:p>
      </dgm:t>
    </dgm:pt>
    <dgm:pt modelId="{BDDD9604-1124-41FE-BB11-E9F3ED90ABD5}" type="parTrans" cxnId="{72D46FCC-A451-453C-9FF3-0E49B831FEC9}">
      <dgm:prSet/>
      <dgm:spPr/>
      <dgm:t>
        <a:bodyPr/>
        <a:lstStyle/>
        <a:p>
          <a:endParaRPr lang="en-US"/>
        </a:p>
      </dgm:t>
    </dgm:pt>
    <dgm:pt modelId="{66E6E3CD-AFB8-4451-BD95-850159164367}" type="sibTrans" cxnId="{72D46FCC-A451-453C-9FF3-0E49B831FEC9}">
      <dgm:prSet/>
      <dgm:spPr/>
      <dgm:t>
        <a:bodyPr/>
        <a:lstStyle/>
        <a:p>
          <a:endParaRPr lang="en-US"/>
        </a:p>
      </dgm:t>
    </dgm:pt>
    <dgm:pt modelId="{0FA77397-2B4E-4773-998D-FABA2B298F64}">
      <dgm:prSet/>
      <dgm:spPr/>
      <dgm:t>
        <a:bodyPr/>
        <a:lstStyle/>
        <a:p>
          <a:r>
            <a:rPr lang="en-US" b="0" i="1" baseline="0"/>
            <a:t>Je ne suis pas certain(e), mais je crois que…</a:t>
          </a:r>
          <a:endParaRPr lang="en-US"/>
        </a:p>
      </dgm:t>
    </dgm:pt>
    <dgm:pt modelId="{B1D9232C-8945-4CE1-9C6D-D64FBEF2FD87}" type="parTrans" cxnId="{162ABABD-1297-47B2-951C-F865A9607174}">
      <dgm:prSet/>
      <dgm:spPr/>
      <dgm:t>
        <a:bodyPr/>
        <a:lstStyle/>
        <a:p>
          <a:endParaRPr lang="en-US"/>
        </a:p>
      </dgm:t>
    </dgm:pt>
    <dgm:pt modelId="{81A2E6DA-D250-4C58-80CD-2C074F52D34B}" type="sibTrans" cxnId="{162ABABD-1297-47B2-951C-F865A9607174}">
      <dgm:prSet/>
      <dgm:spPr/>
      <dgm:t>
        <a:bodyPr/>
        <a:lstStyle/>
        <a:p>
          <a:endParaRPr lang="en-US"/>
        </a:p>
      </dgm:t>
    </dgm:pt>
    <dgm:pt modelId="{5436E294-2BC5-4D08-9883-5DDE68101612}">
      <dgm:prSet/>
      <dgm:spPr/>
      <dgm:t>
        <a:bodyPr/>
        <a:lstStyle/>
        <a:p>
          <a:r>
            <a:rPr lang="en-US" b="0" i="1" baseline="0"/>
            <a:t>Une chose que je remarque, c’est que…</a:t>
          </a:r>
          <a:endParaRPr lang="en-US"/>
        </a:p>
      </dgm:t>
    </dgm:pt>
    <dgm:pt modelId="{EB5F154B-820B-4A89-8DB9-1BA1C8FEB962}" type="parTrans" cxnId="{4F94CA1F-005F-4843-9C97-6375D67DAEF3}">
      <dgm:prSet/>
      <dgm:spPr/>
      <dgm:t>
        <a:bodyPr/>
        <a:lstStyle/>
        <a:p>
          <a:endParaRPr lang="en-US"/>
        </a:p>
      </dgm:t>
    </dgm:pt>
    <dgm:pt modelId="{13CB99A7-9762-46E9-9712-E5E1C9CD432B}" type="sibTrans" cxnId="{4F94CA1F-005F-4843-9C97-6375D67DAEF3}">
      <dgm:prSet/>
      <dgm:spPr/>
      <dgm:t>
        <a:bodyPr/>
        <a:lstStyle/>
        <a:p>
          <a:endParaRPr lang="en-US"/>
        </a:p>
      </dgm:t>
    </dgm:pt>
    <dgm:pt modelId="{A96453F9-05F0-4D15-8128-E6DF0C8F9569}">
      <dgm:prSet/>
      <dgm:spPr/>
      <dgm:t>
        <a:bodyPr/>
        <a:lstStyle/>
        <a:p>
          <a:r>
            <a:rPr lang="en-US" b="0" i="1" baseline="0"/>
            <a:t>Je ne suis pas d’accord parce que…</a:t>
          </a:r>
          <a:endParaRPr lang="en-US"/>
        </a:p>
      </dgm:t>
    </dgm:pt>
    <dgm:pt modelId="{0E34063F-6458-4415-A126-6824F8D9F8A1}" type="parTrans" cxnId="{9122A923-74F4-41CF-BE28-8B25105DD74C}">
      <dgm:prSet/>
      <dgm:spPr/>
      <dgm:t>
        <a:bodyPr/>
        <a:lstStyle/>
        <a:p>
          <a:endParaRPr lang="en-US"/>
        </a:p>
      </dgm:t>
    </dgm:pt>
    <dgm:pt modelId="{1DC61DFA-AC34-476A-B898-2B25FE12F61D}" type="sibTrans" cxnId="{9122A923-74F4-41CF-BE28-8B25105DD74C}">
      <dgm:prSet/>
      <dgm:spPr/>
      <dgm:t>
        <a:bodyPr/>
        <a:lstStyle/>
        <a:p>
          <a:endParaRPr lang="en-US"/>
        </a:p>
      </dgm:t>
    </dgm:pt>
    <dgm:pt modelId="{3570C897-28A7-43C9-BA27-169BE6969337}" type="pres">
      <dgm:prSet presAssocID="{AE2DD756-3E6C-4668-935A-E25A21115294}" presName="diagram" presStyleCnt="0">
        <dgm:presLayoutVars>
          <dgm:dir/>
          <dgm:resizeHandles val="exact"/>
        </dgm:presLayoutVars>
      </dgm:prSet>
      <dgm:spPr/>
    </dgm:pt>
    <dgm:pt modelId="{C43986A2-AE4B-4104-80E5-F413799E155F}" type="pres">
      <dgm:prSet presAssocID="{AA07C068-11A9-4D3B-B848-37734C7892C0}" presName="node" presStyleLbl="node1" presStyleIdx="0" presStyleCnt="11">
        <dgm:presLayoutVars>
          <dgm:bulletEnabled val="1"/>
        </dgm:presLayoutVars>
      </dgm:prSet>
      <dgm:spPr/>
    </dgm:pt>
    <dgm:pt modelId="{6E42055E-F705-4564-942E-37AB42C3BEF5}" type="pres">
      <dgm:prSet presAssocID="{9B37CE7A-6F0A-41C2-989C-42701F6C630D}" presName="sibTrans" presStyleCnt="0"/>
      <dgm:spPr/>
    </dgm:pt>
    <dgm:pt modelId="{6C9CF2E6-DE77-4451-8FE2-D3BE9DA6EB09}" type="pres">
      <dgm:prSet presAssocID="{3464E9FF-63E5-4884-8140-E2FBFE16BF5E}" presName="node" presStyleLbl="node1" presStyleIdx="1" presStyleCnt="11">
        <dgm:presLayoutVars>
          <dgm:bulletEnabled val="1"/>
        </dgm:presLayoutVars>
      </dgm:prSet>
      <dgm:spPr/>
    </dgm:pt>
    <dgm:pt modelId="{9AA653D3-1765-4561-ABF8-0748F21F9A9C}" type="pres">
      <dgm:prSet presAssocID="{E948A89E-D66C-4878-BF5E-C851538CB41E}" presName="sibTrans" presStyleCnt="0"/>
      <dgm:spPr/>
    </dgm:pt>
    <dgm:pt modelId="{1C21D327-C6AF-44C2-B698-950705FEAD0A}" type="pres">
      <dgm:prSet presAssocID="{BE7E1F66-C83D-4139-8E49-A162759F09A3}" presName="node" presStyleLbl="node1" presStyleIdx="2" presStyleCnt="11">
        <dgm:presLayoutVars>
          <dgm:bulletEnabled val="1"/>
        </dgm:presLayoutVars>
      </dgm:prSet>
      <dgm:spPr/>
    </dgm:pt>
    <dgm:pt modelId="{6068A560-FB0D-43AC-BD87-BF0C53269047}" type="pres">
      <dgm:prSet presAssocID="{C1C1686C-759A-4979-8226-1EEF62D24738}" presName="sibTrans" presStyleCnt="0"/>
      <dgm:spPr/>
    </dgm:pt>
    <dgm:pt modelId="{DE3EA636-032E-4FE8-B52C-A40C67328846}" type="pres">
      <dgm:prSet presAssocID="{04B95FD5-0488-406D-8302-08C1869EE0EC}" presName="node" presStyleLbl="node1" presStyleIdx="3" presStyleCnt="11">
        <dgm:presLayoutVars>
          <dgm:bulletEnabled val="1"/>
        </dgm:presLayoutVars>
      </dgm:prSet>
      <dgm:spPr/>
    </dgm:pt>
    <dgm:pt modelId="{C6CA68E6-4813-4F36-94F2-45F180FD1B96}" type="pres">
      <dgm:prSet presAssocID="{85AB5643-FF26-4027-BC21-4912AF96CC21}" presName="sibTrans" presStyleCnt="0"/>
      <dgm:spPr/>
    </dgm:pt>
    <dgm:pt modelId="{67E0B62E-4BBC-4D4B-82E2-A2C6659280E7}" type="pres">
      <dgm:prSet presAssocID="{65289462-1528-4586-BBD0-D5B40ACD1E4E}" presName="node" presStyleLbl="node1" presStyleIdx="4" presStyleCnt="11">
        <dgm:presLayoutVars>
          <dgm:bulletEnabled val="1"/>
        </dgm:presLayoutVars>
      </dgm:prSet>
      <dgm:spPr/>
    </dgm:pt>
    <dgm:pt modelId="{577203E3-50BC-41A0-A632-FD3D3D841880}" type="pres">
      <dgm:prSet presAssocID="{113E3A92-C9E2-4323-92E1-E5CC13172324}" presName="sibTrans" presStyleCnt="0"/>
      <dgm:spPr/>
    </dgm:pt>
    <dgm:pt modelId="{B84B33B5-6F5E-46E8-A00F-9C093D2A79C8}" type="pres">
      <dgm:prSet presAssocID="{D557CBD7-7BD0-4E41-A7F1-8617A8FEF3CD}" presName="node" presStyleLbl="node1" presStyleIdx="5" presStyleCnt="11">
        <dgm:presLayoutVars>
          <dgm:bulletEnabled val="1"/>
        </dgm:presLayoutVars>
      </dgm:prSet>
      <dgm:spPr/>
    </dgm:pt>
    <dgm:pt modelId="{C4FF8180-72FB-4B65-9E59-53D606484CEF}" type="pres">
      <dgm:prSet presAssocID="{C60F5FC8-8BBC-4D29-9AE5-E963CEF8B4F5}" presName="sibTrans" presStyleCnt="0"/>
      <dgm:spPr/>
    </dgm:pt>
    <dgm:pt modelId="{5ACFB043-8690-41CD-9177-306A963B7BC5}" type="pres">
      <dgm:prSet presAssocID="{EE8AEBE9-F5F4-45D4-9EE3-5E56C33D4A12}" presName="node" presStyleLbl="node1" presStyleIdx="6" presStyleCnt="11">
        <dgm:presLayoutVars>
          <dgm:bulletEnabled val="1"/>
        </dgm:presLayoutVars>
      </dgm:prSet>
      <dgm:spPr/>
    </dgm:pt>
    <dgm:pt modelId="{96F02559-4C7A-47BE-9DD4-24D742CCAF9F}" type="pres">
      <dgm:prSet presAssocID="{93D6C839-589E-4369-BCD7-246D6C1A32D8}" presName="sibTrans" presStyleCnt="0"/>
      <dgm:spPr/>
    </dgm:pt>
    <dgm:pt modelId="{CA0B872C-137A-4E90-A4A3-858C7DE69F43}" type="pres">
      <dgm:prSet presAssocID="{3E232980-9C59-4161-A9DC-239A69328271}" presName="node" presStyleLbl="node1" presStyleIdx="7" presStyleCnt="11">
        <dgm:presLayoutVars>
          <dgm:bulletEnabled val="1"/>
        </dgm:presLayoutVars>
      </dgm:prSet>
      <dgm:spPr/>
    </dgm:pt>
    <dgm:pt modelId="{FFF4D8E6-1AC3-47FF-B585-6422E4771091}" type="pres">
      <dgm:prSet presAssocID="{66E6E3CD-AFB8-4451-BD95-850159164367}" presName="sibTrans" presStyleCnt="0"/>
      <dgm:spPr/>
    </dgm:pt>
    <dgm:pt modelId="{33B11B99-9E15-4F78-8299-3AFB3E9FC216}" type="pres">
      <dgm:prSet presAssocID="{0FA77397-2B4E-4773-998D-FABA2B298F64}" presName="node" presStyleLbl="node1" presStyleIdx="8" presStyleCnt="11">
        <dgm:presLayoutVars>
          <dgm:bulletEnabled val="1"/>
        </dgm:presLayoutVars>
      </dgm:prSet>
      <dgm:spPr/>
    </dgm:pt>
    <dgm:pt modelId="{C1843849-A580-4929-A283-C9AF5328E033}" type="pres">
      <dgm:prSet presAssocID="{81A2E6DA-D250-4C58-80CD-2C074F52D34B}" presName="sibTrans" presStyleCnt="0"/>
      <dgm:spPr/>
    </dgm:pt>
    <dgm:pt modelId="{EDB88095-27B5-4104-96A3-06B550A42302}" type="pres">
      <dgm:prSet presAssocID="{5436E294-2BC5-4D08-9883-5DDE68101612}" presName="node" presStyleLbl="node1" presStyleIdx="9" presStyleCnt="11">
        <dgm:presLayoutVars>
          <dgm:bulletEnabled val="1"/>
        </dgm:presLayoutVars>
      </dgm:prSet>
      <dgm:spPr/>
    </dgm:pt>
    <dgm:pt modelId="{52B69A3D-6F5A-4399-8E41-BC702D6D13EB}" type="pres">
      <dgm:prSet presAssocID="{13CB99A7-9762-46E9-9712-E5E1C9CD432B}" presName="sibTrans" presStyleCnt="0"/>
      <dgm:spPr/>
    </dgm:pt>
    <dgm:pt modelId="{B0AC8336-E920-43D0-9A87-91D342584FF0}" type="pres">
      <dgm:prSet presAssocID="{A96453F9-05F0-4D15-8128-E6DF0C8F9569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A8A7C01-546E-4F07-87B0-2AB532BD686A}" type="presOf" srcId="{AE2DD756-3E6C-4668-935A-E25A21115294}" destId="{3570C897-28A7-43C9-BA27-169BE6969337}" srcOrd="0" destOrd="0" presId="urn:microsoft.com/office/officeart/2005/8/layout/default"/>
    <dgm:cxn modelId="{93596C05-0A8C-4EA0-97C6-4323162DA563}" srcId="{AE2DD756-3E6C-4668-935A-E25A21115294}" destId="{D557CBD7-7BD0-4E41-A7F1-8617A8FEF3CD}" srcOrd="5" destOrd="0" parTransId="{6B6FDCF2-CDEA-4BBD-8388-092EFE0415AA}" sibTransId="{C60F5FC8-8BBC-4D29-9AE5-E963CEF8B4F5}"/>
    <dgm:cxn modelId="{4F94CA1F-005F-4843-9C97-6375D67DAEF3}" srcId="{AE2DD756-3E6C-4668-935A-E25A21115294}" destId="{5436E294-2BC5-4D08-9883-5DDE68101612}" srcOrd="9" destOrd="0" parTransId="{EB5F154B-820B-4A89-8DB9-1BA1C8FEB962}" sibTransId="{13CB99A7-9762-46E9-9712-E5E1C9CD432B}"/>
    <dgm:cxn modelId="{9122A923-74F4-41CF-BE28-8B25105DD74C}" srcId="{AE2DD756-3E6C-4668-935A-E25A21115294}" destId="{A96453F9-05F0-4D15-8128-E6DF0C8F9569}" srcOrd="10" destOrd="0" parTransId="{0E34063F-6458-4415-A126-6824F8D9F8A1}" sibTransId="{1DC61DFA-AC34-476A-B898-2B25FE12F61D}"/>
    <dgm:cxn modelId="{4165E925-9EA4-4B05-BD67-4069032F0CCE}" srcId="{AE2DD756-3E6C-4668-935A-E25A21115294}" destId="{3464E9FF-63E5-4884-8140-E2FBFE16BF5E}" srcOrd="1" destOrd="0" parTransId="{A6117847-3C5D-4D01-840A-9D74119A6F89}" sibTransId="{E948A89E-D66C-4878-BF5E-C851538CB41E}"/>
    <dgm:cxn modelId="{8D6FE02B-2BB4-40DE-9D36-C9023B414C58}" type="presOf" srcId="{D557CBD7-7BD0-4E41-A7F1-8617A8FEF3CD}" destId="{B84B33B5-6F5E-46E8-A00F-9C093D2A79C8}" srcOrd="0" destOrd="0" presId="urn:microsoft.com/office/officeart/2005/8/layout/default"/>
    <dgm:cxn modelId="{93C76A32-CBEA-4688-9C2D-561825DD3C55}" type="presOf" srcId="{BE7E1F66-C83D-4139-8E49-A162759F09A3}" destId="{1C21D327-C6AF-44C2-B698-950705FEAD0A}" srcOrd="0" destOrd="0" presId="urn:microsoft.com/office/officeart/2005/8/layout/default"/>
    <dgm:cxn modelId="{ED38D538-0244-40EE-A141-B4D297B35850}" srcId="{AE2DD756-3E6C-4668-935A-E25A21115294}" destId="{AA07C068-11A9-4D3B-B848-37734C7892C0}" srcOrd="0" destOrd="0" parTransId="{10937A50-BBD7-4D34-ABBF-4DBF46C4B07F}" sibTransId="{9B37CE7A-6F0A-41C2-989C-42701F6C630D}"/>
    <dgm:cxn modelId="{E567246A-5120-4A5F-BAEF-64DACD06F57A}" type="presOf" srcId="{AA07C068-11A9-4D3B-B848-37734C7892C0}" destId="{C43986A2-AE4B-4104-80E5-F413799E155F}" srcOrd="0" destOrd="0" presId="urn:microsoft.com/office/officeart/2005/8/layout/default"/>
    <dgm:cxn modelId="{A98D6F4E-5777-438F-827F-7DCB303BFEE5}" type="presOf" srcId="{EE8AEBE9-F5F4-45D4-9EE3-5E56C33D4A12}" destId="{5ACFB043-8690-41CD-9177-306A963B7BC5}" srcOrd="0" destOrd="0" presId="urn:microsoft.com/office/officeart/2005/8/layout/default"/>
    <dgm:cxn modelId="{8087BE70-64CA-4CB7-9C5A-31DBF9355081}" type="presOf" srcId="{5436E294-2BC5-4D08-9883-5DDE68101612}" destId="{EDB88095-27B5-4104-96A3-06B550A42302}" srcOrd="0" destOrd="0" presId="urn:microsoft.com/office/officeart/2005/8/layout/default"/>
    <dgm:cxn modelId="{A3B68554-AC08-4F5D-AF49-0D867BF2F969}" srcId="{AE2DD756-3E6C-4668-935A-E25A21115294}" destId="{65289462-1528-4586-BBD0-D5B40ACD1E4E}" srcOrd="4" destOrd="0" parTransId="{BF885988-1085-4FDD-9C54-721F2008290C}" sibTransId="{113E3A92-C9E2-4323-92E1-E5CC13172324}"/>
    <dgm:cxn modelId="{24FE3257-B3CC-46BB-A907-376645A9B7D9}" type="presOf" srcId="{0FA77397-2B4E-4773-998D-FABA2B298F64}" destId="{33B11B99-9E15-4F78-8299-3AFB3E9FC216}" srcOrd="0" destOrd="0" presId="urn:microsoft.com/office/officeart/2005/8/layout/default"/>
    <dgm:cxn modelId="{A2B2F57D-E290-4690-8BB8-250BDB2E40C0}" type="presOf" srcId="{A96453F9-05F0-4D15-8128-E6DF0C8F9569}" destId="{B0AC8336-E920-43D0-9A87-91D342584FF0}" srcOrd="0" destOrd="0" presId="urn:microsoft.com/office/officeart/2005/8/layout/default"/>
    <dgm:cxn modelId="{27372284-3C51-4689-A20F-EC543EA38949}" srcId="{AE2DD756-3E6C-4668-935A-E25A21115294}" destId="{04B95FD5-0488-406D-8302-08C1869EE0EC}" srcOrd="3" destOrd="0" parTransId="{D0928797-7A60-4B65-B426-FF12CDBB64C3}" sibTransId="{85AB5643-FF26-4027-BC21-4912AF96CC21}"/>
    <dgm:cxn modelId="{D055AAA5-14E3-4817-ABCE-2D7FC6DBABA0}" srcId="{AE2DD756-3E6C-4668-935A-E25A21115294}" destId="{EE8AEBE9-F5F4-45D4-9EE3-5E56C33D4A12}" srcOrd="6" destOrd="0" parTransId="{7BC01EE8-4A81-40A6-8B78-EC87FBBB2D78}" sibTransId="{93D6C839-589E-4369-BCD7-246D6C1A32D8}"/>
    <dgm:cxn modelId="{7BA504AF-C1DC-4A43-9CDD-A087FD7ED1DE}" type="presOf" srcId="{04B95FD5-0488-406D-8302-08C1869EE0EC}" destId="{DE3EA636-032E-4FE8-B52C-A40C67328846}" srcOrd="0" destOrd="0" presId="urn:microsoft.com/office/officeart/2005/8/layout/default"/>
    <dgm:cxn modelId="{162ABABD-1297-47B2-951C-F865A9607174}" srcId="{AE2DD756-3E6C-4668-935A-E25A21115294}" destId="{0FA77397-2B4E-4773-998D-FABA2B298F64}" srcOrd="8" destOrd="0" parTransId="{B1D9232C-8945-4CE1-9C6D-D64FBEF2FD87}" sibTransId="{81A2E6DA-D250-4C58-80CD-2C074F52D34B}"/>
    <dgm:cxn modelId="{72D46FCC-A451-453C-9FF3-0E49B831FEC9}" srcId="{AE2DD756-3E6C-4668-935A-E25A21115294}" destId="{3E232980-9C59-4161-A9DC-239A69328271}" srcOrd="7" destOrd="0" parTransId="{BDDD9604-1124-41FE-BB11-E9F3ED90ABD5}" sibTransId="{66E6E3CD-AFB8-4451-BD95-850159164367}"/>
    <dgm:cxn modelId="{09D38EDD-37A0-4E18-A5B0-4533EDC3EDA7}" type="presOf" srcId="{65289462-1528-4586-BBD0-D5B40ACD1E4E}" destId="{67E0B62E-4BBC-4D4B-82E2-A2C6659280E7}" srcOrd="0" destOrd="0" presId="urn:microsoft.com/office/officeart/2005/8/layout/default"/>
    <dgm:cxn modelId="{115E1CEC-D3A5-4A87-9C55-3EF5B3F547A1}" type="presOf" srcId="{3464E9FF-63E5-4884-8140-E2FBFE16BF5E}" destId="{6C9CF2E6-DE77-4451-8FE2-D3BE9DA6EB09}" srcOrd="0" destOrd="0" presId="urn:microsoft.com/office/officeart/2005/8/layout/default"/>
    <dgm:cxn modelId="{A11F5CF4-A4B0-4195-BE60-1ACF419870C1}" type="presOf" srcId="{3E232980-9C59-4161-A9DC-239A69328271}" destId="{CA0B872C-137A-4E90-A4A3-858C7DE69F43}" srcOrd="0" destOrd="0" presId="urn:microsoft.com/office/officeart/2005/8/layout/default"/>
    <dgm:cxn modelId="{8422CAFC-38BE-4927-A853-AFE52961B90D}" srcId="{AE2DD756-3E6C-4668-935A-E25A21115294}" destId="{BE7E1F66-C83D-4139-8E49-A162759F09A3}" srcOrd="2" destOrd="0" parTransId="{0DEDEB7E-FE80-420A-8692-19E9045B335D}" sibTransId="{C1C1686C-759A-4979-8226-1EEF62D24738}"/>
    <dgm:cxn modelId="{1D540E04-9682-44E8-A76C-32DDC159B0F8}" type="presParOf" srcId="{3570C897-28A7-43C9-BA27-169BE6969337}" destId="{C43986A2-AE4B-4104-80E5-F413799E155F}" srcOrd="0" destOrd="0" presId="urn:microsoft.com/office/officeart/2005/8/layout/default"/>
    <dgm:cxn modelId="{977378E6-7E52-4EA8-8A54-92EDE6B7CE42}" type="presParOf" srcId="{3570C897-28A7-43C9-BA27-169BE6969337}" destId="{6E42055E-F705-4564-942E-37AB42C3BEF5}" srcOrd="1" destOrd="0" presId="urn:microsoft.com/office/officeart/2005/8/layout/default"/>
    <dgm:cxn modelId="{86D15931-2A87-4770-AC2F-F40CF3C267BA}" type="presParOf" srcId="{3570C897-28A7-43C9-BA27-169BE6969337}" destId="{6C9CF2E6-DE77-4451-8FE2-D3BE9DA6EB09}" srcOrd="2" destOrd="0" presId="urn:microsoft.com/office/officeart/2005/8/layout/default"/>
    <dgm:cxn modelId="{61BB0267-15FA-4DA4-BAF0-81BD123605ED}" type="presParOf" srcId="{3570C897-28A7-43C9-BA27-169BE6969337}" destId="{9AA653D3-1765-4561-ABF8-0748F21F9A9C}" srcOrd="3" destOrd="0" presId="urn:microsoft.com/office/officeart/2005/8/layout/default"/>
    <dgm:cxn modelId="{5148EC14-0F7E-4208-83EE-8D22B46AFD73}" type="presParOf" srcId="{3570C897-28A7-43C9-BA27-169BE6969337}" destId="{1C21D327-C6AF-44C2-B698-950705FEAD0A}" srcOrd="4" destOrd="0" presId="urn:microsoft.com/office/officeart/2005/8/layout/default"/>
    <dgm:cxn modelId="{CA55F82C-773E-40AC-A152-55EB47B70A42}" type="presParOf" srcId="{3570C897-28A7-43C9-BA27-169BE6969337}" destId="{6068A560-FB0D-43AC-BD87-BF0C53269047}" srcOrd="5" destOrd="0" presId="urn:microsoft.com/office/officeart/2005/8/layout/default"/>
    <dgm:cxn modelId="{B371EED9-09A3-465C-89EF-E0A0AD2B4619}" type="presParOf" srcId="{3570C897-28A7-43C9-BA27-169BE6969337}" destId="{DE3EA636-032E-4FE8-B52C-A40C67328846}" srcOrd="6" destOrd="0" presId="urn:microsoft.com/office/officeart/2005/8/layout/default"/>
    <dgm:cxn modelId="{A50502F2-FD8E-4389-B1CB-F885C8296DD1}" type="presParOf" srcId="{3570C897-28A7-43C9-BA27-169BE6969337}" destId="{C6CA68E6-4813-4F36-94F2-45F180FD1B96}" srcOrd="7" destOrd="0" presId="urn:microsoft.com/office/officeart/2005/8/layout/default"/>
    <dgm:cxn modelId="{DB000C76-598E-47AF-9D86-5FE8F0249063}" type="presParOf" srcId="{3570C897-28A7-43C9-BA27-169BE6969337}" destId="{67E0B62E-4BBC-4D4B-82E2-A2C6659280E7}" srcOrd="8" destOrd="0" presId="urn:microsoft.com/office/officeart/2005/8/layout/default"/>
    <dgm:cxn modelId="{0C1C4523-5A5E-419F-B943-7D6016CB91BB}" type="presParOf" srcId="{3570C897-28A7-43C9-BA27-169BE6969337}" destId="{577203E3-50BC-41A0-A632-FD3D3D841880}" srcOrd="9" destOrd="0" presId="urn:microsoft.com/office/officeart/2005/8/layout/default"/>
    <dgm:cxn modelId="{F7AF79D1-C901-4360-A3E9-F120821D25C6}" type="presParOf" srcId="{3570C897-28A7-43C9-BA27-169BE6969337}" destId="{B84B33B5-6F5E-46E8-A00F-9C093D2A79C8}" srcOrd="10" destOrd="0" presId="urn:microsoft.com/office/officeart/2005/8/layout/default"/>
    <dgm:cxn modelId="{7033A2D9-3EFD-493E-A130-164E614D49FA}" type="presParOf" srcId="{3570C897-28A7-43C9-BA27-169BE6969337}" destId="{C4FF8180-72FB-4B65-9E59-53D606484CEF}" srcOrd="11" destOrd="0" presId="urn:microsoft.com/office/officeart/2005/8/layout/default"/>
    <dgm:cxn modelId="{740E4FBF-B1C9-4294-86E4-0F6C8AE10714}" type="presParOf" srcId="{3570C897-28A7-43C9-BA27-169BE6969337}" destId="{5ACFB043-8690-41CD-9177-306A963B7BC5}" srcOrd="12" destOrd="0" presId="urn:microsoft.com/office/officeart/2005/8/layout/default"/>
    <dgm:cxn modelId="{085E8B6B-61E2-44B1-BE9B-76C274BB998E}" type="presParOf" srcId="{3570C897-28A7-43C9-BA27-169BE6969337}" destId="{96F02559-4C7A-47BE-9DD4-24D742CCAF9F}" srcOrd="13" destOrd="0" presId="urn:microsoft.com/office/officeart/2005/8/layout/default"/>
    <dgm:cxn modelId="{53136B18-A844-46CF-84AF-21E7A2F5967E}" type="presParOf" srcId="{3570C897-28A7-43C9-BA27-169BE6969337}" destId="{CA0B872C-137A-4E90-A4A3-858C7DE69F43}" srcOrd="14" destOrd="0" presId="urn:microsoft.com/office/officeart/2005/8/layout/default"/>
    <dgm:cxn modelId="{E19570CF-F18C-4945-A219-266E1866C0D9}" type="presParOf" srcId="{3570C897-28A7-43C9-BA27-169BE6969337}" destId="{FFF4D8E6-1AC3-47FF-B585-6422E4771091}" srcOrd="15" destOrd="0" presId="urn:microsoft.com/office/officeart/2005/8/layout/default"/>
    <dgm:cxn modelId="{AFC00C6E-5E01-4D9E-991F-2FF0E81B93CA}" type="presParOf" srcId="{3570C897-28A7-43C9-BA27-169BE6969337}" destId="{33B11B99-9E15-4F78-8299-3AFB3E9FC216}" srcOrd="16" destOrd="0" presId="urn:microsoft.com/office/officeart/2005/8/layout/default"/>
    <dgm:cxn modelId="{D7892E23-01A8-4E49-A6DE-352296EA5FEA}" type="presParOf" srcId="{3570C897-28A7-43C9-BA27-169BE6969337}" destId="{C1843849-A580-4929-A283-C9AF5328E033}" srcOrd="17" destOrd="0" presId="urn:microsoft.com/office/officeart/2005/8/layout/default"/>
    <dgm:cxn modelId="{B357A1DB-9637-4F30-AB72-2CC984226BF6}" type="presParOf" srcId="{3570C897-28A7-43C9-BA27-169BE6969337}" destId="{EDB88095-27B5-4104-96A3-06B550A42302}" srcOrd="18" destOrd="0" presId="urn:microsoft.com/office/officeart/2005/8/layout/default"/>
    <dgm:cxn modelId="{F592D4BB-1AEF-4F06-A9CA-785CE75D5A7D}" type="presParOf" srcId="{3570C897-28A7-43C9-BA27-169BE6969337}" destId="{52B69A3D-6F5A-4399-8E41-BC702D6D13EB}" srcOrd="19" destOrd="0" presId="urn:microsoft.com/office/officeart/2005/8/layout/default"/>
    <dgm:cxn modelId="{3A9C9017-69E0-47C7-B70C-0A4961C4C93B}" type="presParOf" srcId="{3570C897-28A7-43C9-BA27-169BE6969337}" destId="{B0AC8336-E920-43D0-9A87-91D342584FF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3C75A4-58EA-4D31-B4F8-1BC945646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2077526-9ED1-4288-B12C-EE8B6E1CCB3E}">
      <dgm:prSet/>
      <dgm:spPr/>
      <dgm:t>
        <a:bodyPr/>
        <a:lstStyle/>
        <a:p>
          <a:r>
            <a:rPr lang="en-US" b="0" i="1" baseline="0"/>
            <a:t>Peux‑tu répéter, s’il te plaît ?</a:t>
          </a:r>
          <a:endParaRPr lang="en-US"/>
        </a:p>
      </dgm:t>
    </dgm:pt>
    <dgm:pt modelId="{645848EA-F7F6-462F-AA09-8D1EE09E2879}" type="parTrans" cxnId="{434858EA-BE34-4BE6-BD39-F962C86E7C45}">
      <dgm:prSet/>
      <dgm:spPr/>
      <dgm:t>
        <a:bodyPr/>
        <a:lstStyle/>
        <a:p>
          <a:endParaRPr lang="en-US"/>
        </a:p>
      </dgm:t>
    </dgm:pt>
    <dgm:pt modelId="{B8978F6F-B433-4641-A8D3-3AAFBE3EF623}" type="sibTrans" cxnId="{434858EA-BE34-4BE6-BD39-F962C86E7C45}">
      <dgm:prSet/>
      <dgm:spPr/>
      <dgm:t>
        <a:bodyPr/>
        <a:lstStyle/>
        <a:p>
          <a:endParaRPr lang="en-US"/>
        </a:p>
      </dgm:t>
    </dgm:pt>
    <dgm:pt modelId="{DFBCB22F-79F9-405D-A493-7D7E0A1559F5}">
      <dgm:prSet/>
      <dgm:spPr/>
      <dgm:t>
        <a:bodyPr/>
        <a:lstStyle/>
        <a:p>
          <a:r>
            <a:rPr lang="en-US" b="0" i="1" baseline="0"/>
            <a:t>Qu’est‑ce que tu veux dire exactement ?</a:t>
          </a:r>
          <a:endParaRPr lang="en-US"/>
        </a:p>
      </dgm:t>
    </dgm:pt>
    <dgm:pt modelId="{576ECC51-63A5-41CA-A7B9-9342D469A8DC}" type="parTrans" cxnId="{29752BE3-412B-44E0-9D09-8B17FDAB71DA}">
      <dgm:prSet/>
      <dgm:spPr/>
      <dgm:t>
        <a:bodyPr/>
        <a:lstStyle/>
        <a:p>
          <a:endParaRPr lang="en-US"/>
        </a:p>
      </dgm:t>
    </dgm:pt>
    <dgm:pt modelId="{B08E514D-2BC9-4210-B607-8282D24DFC70}" type="sibTrans" cxnId="{29752BE3-412B-44E0-9D09-8B17FDAB71DA}">
      <dgm:prSet/>
      <dgm:spPr/>
      <dgm:t>
        <a:bodyPr/>
        <a:lstStyle/>
        <a:p>
          <a:endParaRPr lang="en-US"/>
        </a:p>
      </dgm:t>
    </dgm:pt>
    <dgm:pt modelId="{41E3F1C1-598E-40AA-8F0E-D4013CC79945}">
      <dgm:prSet/>
      <dgm:spPr/>
      <dgm:t>
        <a:bodyPr/>
        <a:lstStyle/>
        <a:p>
          <a:r>
            <a:rPr lang="en-US" b="0" i="1" baseline="0"/>
            <a:t>Peux‑tu donner une précision ?</a:t>
          </a:r>
          <a:endParaRPr lang="en-US"/>
        </a:p>
      </dgm:t>
    </dgm:pt>
    <dgm:pt modelId="{BC60751C-4FA1-46F0-8514-7BBEB8B73255}" type="parTrans" cxnId="{B31737E7-EF59-4C78-AE98-DB22CBC99681}">
      <dgm:prSet/>
      <dgm:spPr/>
      <dgm:t>
        <a:bodyPr/>
        <a:lstStyle/>
        <a:p>
          <a:endParaRPr lang="en-US"/>
        </a:p>
      </dgm:t>
    </dgm:pt>
    <dgm:pt modelId="{B4ED19B5-7A6B-4D4A-8CDD-EDA484BBAEE5}" type="sibTrans" cxnId="{B31737E7-EF59-4C78-AE98-DB22CBC99681}">
      <dgm:prSet/>
      <dgm:spPr/>
      <dgm:t>
        <a:bodyPr/>
        <a:lstStyle/>
        <a:p>
          <a:endParaRPr lang="en-US"/>
        </a:p>
      </dgm:t>
    </dgm:pt>
    <dgm:pt modelId="{58ADFA1B-5EA7-4190-9249-5121C6A1706B}">
      <dgm:prSet/>
      <dgm:spPr/>
      <dgm:t>
        <a:bodyPr/>
        <a:lstStyle/>
        <a:p>
          <a:r>
            <a:rPr lang="en-US" b="0" i="1" baseline="0"/>
            <a:t>Je ne comprends pas très bien. Peux‑tu expliquer autrement ?</a:t>
          </a:r>
          <a:endParaRPr lang="en-US"/>
        </a:p>
      </dgm:t>
    </dgm:pt>
    <dgm:pt modelId="{58B98E90-7F87-49C7-ADD6-E42FBEFE5E30}" type="parTrans" cxnId="{08F27E0C-085B-4583-9B2D-CB356B319B8A}">
      <dgm:prSet/>
      <dgm:spPr/>
      <dgm:t>
        <a:bodyPr/>
        <a:lstStyle/>
        <a:p>
          <a:endParaRPr lang="en-US"/>
        </a:p>
      </dgm:t>
    </dgm:pt>
    <dgm:pt modelId="{D05DCF17-222B-4FBB-A5F5-11F7E201C5C8}" type="sibTrans" cxnId="{08F27E0C-085B-4583-9B2D-CB356B319B8A}">
      <dgm:prSet/>
      <dgm:spPr/>
      <dgm:t>
        <a:bodyPr/>
        <a:lstStyle/>
        <a:p>
          <a:endParaRPr lang="en-US"/>
        </a:p>
      </dgm:t>
    </dgm:pt>
    <dgm:pt modelId="{D2356C25-F1C9-4BC2-AC81-8DB19832220D}">
      <dgm:prSet/>
      <dgm:spPr/>
      <dgm:t>
        <a:bodyPr/>
        <a:lstStyle/>
        <a:p>
          <a:r>
            <a:rPr lang="en-US" b="0" i="1" baseline="0" dirty="0"/>
            <a:t>Est‑</a:t>
          </a:r>
          <a:r>
            <a:rPr lang="en-US" b="0" i="1" baseline="0" dirty="0" err="1"/>
            <a:t>ce</a:t>
          </a:r>
          <a:r>
            <a:rPr lang="en-US" b="0" i="1" baseline="0" dirty="0"/>
            <a:t> </a:t>
          </a:r>
          <a:r>
            <a:rPr lang="en-US" b="0" i="1" baseline="0" dirty="0" err="1"/>
            <a:t>que</a:t>
          </a:r>
          <a:r>
            <a:rPr lang="en-US" b="0" i="1" baseline="0" dirty="0"/>
            <a:t> </a:t>
          </a:r>
          <a:r>
            <a:rPr lang="en-US" b="0" i="1" baseline="0" dirty="0" err="1"/>
            <a:t>tu</a:t>
          </a:r>
          <a:r>
            <a:rPr lang="en-US" b="0" i="1" baseline="0" dirty="0"/>
            <a:t> </a:t>
          </a:r>
          <a:r>
            <a:rPr lang="en-US" b="0" i="1" baseline="0" dirty="0" err="1"/>
            <a:t>peux</a:t>
          </a:r>
          <a:r>
            <a:rPr lang="en-US" b="0" i="1" baseline="0" dirty="0"/>
            <a:t> me donner un </a:t>
          </a:r>
          <a:r>
            <a:rPr lang="en-US" b="0" i="1" baseline="0" dirty="0" err="1"/>
            <a:t>exemple</a:t>
          </a:r>
          <a:r>
            <a:rPr lang="en-US" b="0" i="1" baseline="0" dirty="0"/>
            <a:t> ?</a:t>
          </a:r>
          <a:endParaRPr lang="en-US" dirty="0"/>
        </a:p>
      </dgm:t>
    </dgm:pt>
    <dgm:pt modelId="{63D77847-7A29-4AEA-9CF1-82E5CBE940D9}" type="parTrans" cxnId="{348AE156-A1C3-41CE-8428-3EA096619082}">
      <dgm:prSet/>
      <dgm:spPr/>
      <dgm:t>
        <a:bodyPr/>
        <a:lstStyle/>
        <a:p>
          <a:endParaRPr lang="en-US"/>
        </a:p>
      </dgm:t>
    </dgm:pt>
    <dgm:pt modelId="{DB82CCBE-F236-4832-92CB-BFDFCFBE9BB9}" type="sibTrans" cxnId="{348AE156-A1C3-41CE-8428-3EA096619082}">
      <dgm:prSet/>
      <dgm:spPr/>
      <dgm:t>
        <a:bodyPr/>
        <a:lstStyle/>
        <a:p>
          <a:endParaRPr lang="en-US"/>
        </a:p>
      </dgm:t>
    </dgm:pt>
    <dgm:pt modelId="{332BD8F1-6AB8-4914-BB81-1AF02F0E342A}" type="pres">
      <dgm:prSet presAssocID="{543C75A4-58EA-4D31-B4F8-1BC94564648A}" presName="linear" presStyleCnt="0">
        <dgm:presLayoutVars>
          <dgm:animLvl val="lvl"/>
          <dgm:resizeHandles val="exact"/>
        </dgm:presLayoutVars>
      </dgm:prSet>
      <dgm:spPr/>
    </dgm:pt>
    <dgm:pt modelId="{3CBF9739-8BC1-44BE-A920-78FF7DEBB424}" type="pres">
      <dgm:prSet presAssocID="{12077526-9ED1-4288-B12C-EE8B6E1CCB3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8362FF1-335C-45E8-BF0E-44CCA313F9F9}" type="pres">
      <dgm:prSet presAssocID="{B8978F6F-B433-4641-A8D3-3AAFBE3EF623}" presName="spacer" presStyleCnt="0"/>
      <dgm:spPr/>
    </dgm:pt>
    <dgm:pt modelId="{A61E31EA-0FD8-423A-AC75-623F6EA5530B}" type="pres">
      <dgm:prSet presAssocID="{DFBCB22F-79F9-405D-A493-7D7E0A1559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B587853-88F6-4BBF-9BEE-C7792991FCDD}" type="pres">
      <dgm:prSet presAssocID="{B08E514D-2BC9-4210-B607-8282D24DFC70}" presName="spacer" presStyleCnt="0"/>
      <dgm:spPr/>
    </dgm:pt>
    <dgm:pt modelId="{A818D1F1-403A-4CCA-8B40-4F6E34031625}" type="pres">
      <dgm:prSet presAssocID="{41E3F1C1-598E-40AA-8F0E-D4013CC7994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F210699-C61C-458F-9638-E0E1FC2C66BD}" type="pres">
      <dgm:prSet presAssocID="{B4ED19B5-7A6B-4D4A-8CDD-EDA484BBAEE5}" presName="spacer" presStyleCnt="0"/>
      <dgm:spPr/>
    </dgm:pt>
    <dgm:pt modelId="{B9202D6F-B05C-4237-A384-C3492AE71CAC}" type="pres">
      <dgm:prSet presAssocID="{58ADFA1B-5EA7-4190-9249-5121C6A1706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84FC107-2616-4521-B512-D43704257E72}" type="pres">
      <dgm:prSet presAssocID="{D05DCF17-222B-4FBB-A5F5-11F7E201C5C8}" presName="spacer" presStyleCnt="0"/>
      <dgm:spPr/>
    </dgm:pt>
    <dgm:pt modelId="{12FA7B4A-EF6B-4ADC-BADD-F55D4CE90456}" type="pres">
      <dgm:prSet presAssocID="{D2356C25-F1C9-4BC2-AC81-8DB19832220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8F27E0C-085B-4583-9B2D-CB356B319B8A}" srcId="{543C75A4-58EA-4D31-B4F8-1BC94564648A}" destId="{58ADFA1B-5EA7-4190-9249-5121C6A1706B}" srcOrd="3" destOrd="0" parTransId="{58B98E90-7F87-49C7-ADD6-E42FBEFE5E30}" sibTransId="{D05DCF17-222B-4FBB-A5F5-11F7E201C5C8}"/>
    <dgm:cxn modelId="{2DAEE35D-A772-4590-91CC-FF6EA26EE397}" type="presOf" srcId="{DFBCB22F-79F9-405D-A493-7D7E0A1559F5}" destId="{A61E31EA-0FD8-423A-AC75-623F6EA5530B}" srcOrd="0" destOrd="0" presId="urn:microsoft.com/office/officeart/2005/8/layout/vList2"/>
    <dgm:cxn modelId="{D729D862-AEE2-44AE-8073-1A67F9FCF9C9}" type="presOf" srcId="{12077526-9ED1-4288-B12C-EE8B6E1CCB3E}" destId="{3CBF9739-8BC1-44BE-A920-78FF7DEBB424}" srcOrd="0" destOrd="0" presId="urn:microsoft.com/office/officeart/2005/8/layout/vList2"/>
    <dgm:cxn modelId="{8F42B755-397E-4D46-BED8-E5597405FA9F}" type="presOf" srcId="{58ADFA1B-5EA7-4190-9249-5121C6A1706B}" destId="{B9202D6F-B05C-4237-A384-C3492AE71CAC}" srcOrd="0" destOrd="0" presId="urn:microsoft.com/office/officeart/2005/8/layout/vList2"/>
    <dgm:cxn modelId="{348AE156-A1C3-41CE-8428-3EA096619082}" srcId="{543C75A4-58EA-4D31-B4F8-1BC94564648A}" destId="{D2356C25-F1C9-4BC2-AC81-8DB19832220D}" srcOrd="4" destOrd="0" parTransId="{63D77847-7A29-4AEA-9CF1-82E5CBE940D9}" sibTransId="{DB82CCBE-F236-4832-92CB-BFDFCFBE9BB9}"/>
    <dgm:cxn modelId="{DA4EDEA7-3DD7-45E3-ACE5-A361EC7C4AD3}" type="presOf" srcId="{D2356C25-F1C9-4BC2-AC81-8DB19832220D}" destId="{12FA7B4A-EF6B-4ADC-BADD-F55D4CE90456}" srcOrd="0" destOrd="0" presId="urn:microsoft.com/office/officeart/2005/8/layout/vList2"/>
    <dgm:cxn modelId="{BDBB22B9-AFF5-4843-B8F0-6402656EA286}" type="presOf" srcId="{41E3F1C1-598E-40AA-8F0E-D4013CC79945}" destId="{A818D1F1-403A-4CCA-8B40-4F6E34031625}" srcOrd="0" destOrd="0" presId="urn:microsoft.com/office/officeart/2005/8/layout/vList2"/>
    <dgm:cxn modelId="{6A6EA3C5-01B6-4A2C-BD12-ECDE657F65DA}" type="presOf" srcId="{543C75A4-58EA-4D31-B4F8-1BC94564648A}" destId="{332BD8F1-6AB8-4914-BB81-1AF02F0E342A}" srcOrd="0" destOrd="0" presId="urn:microsoft.com/office/officeart/2005/8/layout/vList2"/>
    <dgm:cxn modelId="{29752BE3-412B-44E0-9D09-8B17FDAB71DA}" srcId="{543C75A4-58EA-4D31-B4F8-1BC94564648A}" destId="{DFBCB22F-79F9-405D-A493-7D7E0A1559F5}" srcOrd="1" destOrd="0" parTransId="{576ECC51-63A5-41CA-A7B9-9342D469A8DC}" sibTransId="{B08E514D-2BC9-4210-B607-8282D24DFC70}"/>
    <dgm:cxn modelId="{B31737E7-EF59-4C78-AE98-DB22CBC99681}" srcId="{543C75A4-58EA-4D31-B4F8-1BC94564648A}" destId="{41E3F1C1-598E-40AA-8F0E-D4013CC79945}" srcOrd="2" destOrd="0" parTransId="{BC60751C-4FA1-46F0-8514-7BBEB8B73255}" sibTransId="{B4ED19B5-7A6B-4D4A-8CDD-EDA484BBAEE5}"/>
    <dgm:cxn modelId="{434858EA-BE34-4BE6-BD39-F962C86E7C45}" srcId="{543C75A4-58EA-4D31-B4F8-1BC94564648A}" destId="{12077526-9ED1-4288-B12C-EE8B6E1CCB3E}" srcOrd="0" destOrd="0" parTransId="{645848EA-F7F6-462F-AA09-8D1EE09E2879}" sibTransId="{B8978F6F-B433-4641-A8D3-3AAFBE3EF623}"/>
    <dgm:cxn modelId="{4DBD5A95-2601-46E5-B8BF-32779AAA5526}" type="presParOf" srcId="{332BD8F1-6AB8-4914-BB81-1AF02F0E342A}" destId="{3CBF9739-8BC1-44BE-A920-78FF7DEBB424}" srcOrd="0" destOrd="0" presId="urn:microsoft.com/office/officeart/2005/8/layout/vList2"/>
    <dgm:cxn modelId="{8D43DCF5-C922-461D-BB64-479D92CC10FA}" type="presParOf" srcId="{332BD8F1-6AB8-4914-BB81-1AF02F0E342A}" destId="{48362FF1-335C-45E8-BF0E-44CCA313F9F9}" srcOrd="1" destOrd="0" presId="urn:microsoft.com/office/officeart/2005/8/layout/vList2"/>
    <dgm:cxn modelId="{38E4F876-4CD8-44C6-B9BE-3FB439EFE7CC}" type="presParOf" srcId="{332BD8F1-6AB8-4914-BB81-1AF02F0E342A}" destId="{A61E31EA-0FD8-423A-AC75-623F6EA5530B}" srcOrd="2" destOrd="0" presId="urn:microsoft.com/office/officeart/2005/8/layout/vList2"/>
    <dgm:cxn modelId="{7D6C640F-DED4-4ED9-AB2A-FBF8BFD41A98}" type="presParOf" srcId="{332BD8F1-6AB8-4914-BB81-1AF02F0E342A}" destId="{DB587853-88F6-4BBF-9BEE-C7792991FCDD}" srcOrd="3" destOrd="0" presId="urn:microsoft.com/office/officeart/2005/8/layout/vList2"/>
    <dgm:cxn modelId="{90393C10-C950-4734-A29E-F29D4FC197E5}" type="presParOf" srcId="{332BD8F1-6AB8-4914-BB81-1AF02F0E342A}" destId="{A818D1F1-403A-4CCA-8B40-4F6E34031625}" srcOrd="4" destOrd="0" presId="urn:microsoft.com/office/officeart/2005/8/layout/vList2"/>
    <dgm:cxn modelId="{B2D5CFDC-5F05-40D7-94EC-93B3A452029E}" type="presParOf" srcId="{332BD8F1-6AB8-4914-BB81-1AF02F0E342A}" destId="{FF210699-C61C-458F-9638-E0E1FC2C66BD}" srcOrd="5" destOrd="0" presId="urn:microsoft.com/office/officeart/2005/8/layout/vList2"/>
    <dgm:cxn modelId="{D5EBFA39-CF9E-4EC4-9435-3B741DD1FA6A}" type="presParOf" srcId="{332BD8F1-6AB8-4914-BB81-1AF02F0E342A}" destId="{B9202D6F-B05C-4237-A384-C3492AE71CAC}" srcOrd="6" destOrd="0" presId="urn:microsoft.com/office/officeart/2005/8/layout/vList2"/>
    <dgm:cxn modelId="{B1F62B06-C058-4987-9EB6-5DA51692B0ED}" type="presParOf" srcId="{332BD8F1-6AB8-4914-BB81-1AF02F0E342A}" destId="{684FC107-2616-4521-B512-D43704257E72}" srcOrd="7" destOrd="0" presId="urn:microsoft.com/office/officeart/2005/8/layout/vList2"/>
    <dgm:cxn modelId="{D4F5D69B-E1B0-4933-9E61-4034AE57E29E}" type="presParOf" srcId="{332BD8F1-6AB8-4914-BB81-1AF02F0E342A}" destId="{12FA7B4A-EF6B-4ADC-BADD-F55D4CE904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38FDDF-E3A1-46E5-87C0-7CC63061B6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0625C07-178F-4954-AF6B-ACE972909006}">
      <dgm:prSet/>
      <dgm:spPr/>
      <dgm:t>
        <a:bodyPr/>
        <a:lstStyle/>
        <a:p>
          <a:r>
            <a:rPr lang="en-US" b="0" i="1" baseline="0"/>
            <a:t>Peux‑tu m’aider, s’il te plaît ?</a:t>
          </a:r>
          <a:endParaRPr lang="en-US"/>
        </a:p>
      </dgm:t>
    </dgm:pt>
    <dgm:pt modelId="{C5B87442-0A20-4315-B6AF-F582671F476C}" type="parTrans" cxnId="{722D0319-1EDF-49AD-BB95-06CCF40EDFEF}">
      <dgm:prSet/>
      <dgm:spPr/>
      <dgm:t>
        <a:bodyPr/>
        <a:lstStyle/>
        <a:p>
          <a:endParaRPr lang="en-US"/>
        </a:p>
      </dgm:t>
    </dgm:pt>
    <dgm:pt modelId="{D53FF6EF-A967-4D83-A564-AD88E4349F7C}" type="sibTrans" cxnId="{722D0319-1EDF-49AD-BB95-06CCF40EDFEF}">
      <dgm:prSet/>
      <dgm:spPr/>
      <dgm:t>
        <a:bodyPr/>
        <a:lstStyle/>
        <a:p>
          <a:endParaRPr lang="en-US"/>
        </a:p>
      </dgm:t>
    </dgm:pt>
    <dgm:pt modelId="{E1A24E81-2977-4111-895E-C63A3714EB6B}">
      <dgm:prSet/>
      <dgm:spPr/>
      <dgm:t>
        <a:bodyPr/>
        <a:lstStyle/>
        <a:p>
          <a:r>
            <a:rPr lang="en-US" b="0" i="1" baseline="0"/>
            <a:t>J’ai un problème. Que devrais‑je faire ?</a:t>
          </a:r>
          <a:endParaRPr lang="en-US"/>
        </a:p>
      </dgm:t>
    </dgm:pt>
    <dgm:pt modelId="{05791150-6B06-4DD4-8715-DE7F7A42EA86}" type="parTrans" cxnId="{F6D47068-152D-4030-B976-73E5ED1E9783}">
      <dgm:prSet/>
      <dgm:spPr/>
      <dgm:t>
        <a:bodyPr/>
        <a:lstStyle/>
        <a:p>
          <a:endParaRPr lang="en-US"/>
        </a:p>
      </dgm:t>
    </dgm:pt>
    <dgm:pt modelId="{9F3433D2-67CC-4957-81D2-45B076246475}" type="sibTrans" cxnId="{F6D47068-152D-4030-B976-73E5ED1E9783}">
      <dgm:prSet/>
      <dgm:spPr/>
      <dgm:t>
        <a:bodyPr/>
        <a:lstStyle/>
        <a:p>
          <a:endParaRPr lang="en-US"/>
        </a:p>
      </dgm:t>
    </dgm:pt>
    <dgm:pt modelId="{2552B86B-9FC8-4D8F-B67C-E617EFE1754B}">
      <dgm:prSet/>
      <dgm:spPr/>
      <dgm:t>
        <a:bodyPr/>
        <a:lstStyle/>
        <a:p>
          <a:r>
            <a:rPr lang="en-US" b="0" i="1" baseline="0"/>
            <a:t>Est‑ce que quelqu’un peut m’expliquer ?</a:t>
          </a:r>
          <a:endParaRPr lang="en-US"/>
        </a:p>
      </dgm:t>
    </dgm:pt>
    <dgm:pt modelId="{CB0C1A0A-1054-4895-936A-D54574C7A6F7}" type="parTrans" cxnId="{DA79C80C-AC12-460C-A375-9159584EBC9B}">
      <dgm:prSet/>
      <dgm:spPr/>
      <dgm:t>
        <a:bodyPr/>
        <a:lstStyle/>
        <a:p>
          <a:endParaRPr lang="en-US"/>
        </a:p>
      </dgm:t>
    </dgm:pt>
    <dgm:pt modelId="{4A5CBD88-306D-4C84-BB82-7D6B32FE8D51}" type="sibTrans" cxnId="{DA79C80C-AC12-460C-A375-9159584EBC9B}">
      <dgm:prSet/>
      <dgm:spPr/>
      <dgm:t>
        <a:bodyPr/>
        <a:lstStyle/>
        <a:p>
          <a:endParaRPr lang="en-US"/>
        </a:p>
      </dgm:t>
    </dgm:pt>
    <dgm:pt modelId="{BB6755E4-58C4-4891-8474-4E1EE79E1452}">
      <dgm:prSet/>
      <dgm:spPr/>
      <dgm:t>
        <a:bodyPr/>
        <a:lstStyle/>
        <a:p>
          <a:r>
            <a:rPr lang="en-US" b="0" i="1" baseline="0"/>
            <a:t>J’ai besoin de soutien pour cette tâche. Peux‑tu m’accompagner ?</a:t>
          </a:r>
          <a:endParaRPr lang="en-US"/>
        </a:p>
      </dgm:t>
    </dgm:pt>
    <dgm:pt modelId="{04E0E0D6-95F9-4407-8CA3-D1F2D2849F71}" type="parTrans" cxnId="{F5945420-C8FD-4DCF-8641-77A8A4984696}">
      <dgm:prSet/>
      <dgm:spPr/>
      <dgm:t>
        <a:bodyPr/>
        <a:lstStyle/>
        <a:p>
          <a:endParaRPr lang="en-US"/>
        </a:p>
      </dgm:t>
    </dgm:pt>
    <dgm:pt modelId="{6019887D-DECD-42E0-B32E-83E017297CA9}" type="sibTrans" cxnId="{F5945420-C8FD-4DCF-8641-77A8A4984696}">
      <dgm:prSet/>
      <dgm:spPr/>
      <dgm:t>
        <a:bodyPr/>
        <a:lstStyle/>
        <a:p>
          <a:endParaRPr lang="en-US"/>
        </a:p>
      </dgm:t>
    </dgm:pt>
    <dgm:pt modelId="{76674C8D-287D-455D-93EA-3F6AED932712}">
      <dgm:prSet/>
      <dgm:spPr/>
      <dgm:t>
        <a:bodyPr/>
        <a:lstStyle/>
        <a:p>
          <a:r>
            <a:rPr lang="en-US" b="0" i="1" baseline="0"/>
            <a:t>Je ne sais pas comment faire. Peux‑tu me montrer ?</a:t>
          </a:r>
          <a:endParaRPr lang="en-US"/>
        </a:p>
      </dgm:t>
    </dgm:pt>
    <dgm:pt modelId="{A6918ED4-CF60-472A-AD59-9C733D69F3DD}" type="parTrans" cxnId="{59747473-68A4-4250-B863-3CA510933D9E}">
      <dgm:prSet/>
      <dgm:spPr/>
      <dgm:t>
        <a:bodyPr/>
        <a:lstStyle/>
        <a:p>
          <a:endParaRPr lang="en-US"/>
        </a:p>
      </dgm:t>
    </dgm:pt>
    <dgm:pt modelId="{AB9A629D-C69E-48D4-8F19-41F38F2D7D1D}" type="sibTrans" cxnId="{59747473-68A4-4250-B863-3CA510933D9E}">
      <dgm:prSet/>
      <dgm:spPr/>
      <dgm:t>
        <a:bodyPr/>
        <a:lstStyle/>
        <a:p>
          <a:endParaRPr lang="en-US"/>
        </a:p>
      </dgm:t>
    </dgm:pt>
    <dgm:pt modelId="{2397FE15-F1D8-4C19-A845-27B854BC0B51}" type="pres">
      <dgm:prSet presAssocID="{FA38FDDF-E3A1-46E5-87C0-7CC63061B62C}" presName="linear" presStyleCnt="0">
        <dgm:presLayoutVars>
          <dgm:animLvl val="lvl"/>
          <dgm:resizeHandles val="exact"/>
        </dgm:presLayoutVars>
      </dgm:prSet>
      <dgm:spPr/>
    </dgm:pt>
    <dgm:pt modelId="{B7A603AD-A149-406F-B209-006F4A7A85C5}" type="pres">
      <dgm:prSet presAssocID="{40625C07-178F-4954-AF6B-ACE9729090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FC51C83-53D9-4969-BDAE-D74926F883BC}" type="pres">
      <dgm:prSet presAssocID="{D53FF6EF-A967-4D83-A564-AD88E4349F7C}" presName="spacer" presStyleCnt="0"/>
      <dgm:spPr/>
    </dgm:pt>
    <dgm:pt modelId="{BC0A9042-6534-499A-B283-2D5911478D5B}" type="pres">
      <dgm:prSet presAssocID="{E1A24E81-2977-4111-895E-C63A3714EB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39386A-6D32-4BFF-B2A1-6C1B98537A03}" type="pres">
      <dgm:prSet presAssocID="{9F3433D2-67CC-4957-81D2-45B076246475}" presName="spacer" presStyleCnt="0"/>
      <dgm:spPr/>
    </dgm:pt>
    <dgm:pt modelId="{90AAA62C-2DA7-4B65-AD23-BB3EC1A99BC1}" type="pres">
      <dgm:prSet presAssocID="{2552B86B-9FC8-4D8F-B67C-E617EFE1754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D676F3E-E6A7-4BA2-BDA0-4BF2B87049A0}" type="pres">
      <dgm:prSet presAssocID="{4A5CBD88-306D-4C84-BB82-7D6B32FE8D51}" presName="spacer" presStyleCnt="0"/>
      <dgm:spPr/>
    </dgm:pt>
    <dgm:pt modelId="{9852146C-6D6D-4338-BFD8-53149C5E9D8D}" type="pres">
      <dgm:prSet presAssocID="{BB6755E4-58C4-4891-8474-4E1EE79E14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A165AC0-2423-4630-BE0D-B98285E6C98D}" type="pres">
      <dgm:prSet presAssocID="{6019887D-DECD-42E0-B32E-83E017297CA9}" presName="spacer" presStyleCnt="0"/>
      <dgm:spPr/>
    </dgm:pt>
    <dgm:pt modelId="{31EA07B1-A731-4251-AD32-278F8BF7E72A}" type="pres">
      <dgm:prSet presAssocID="{76674C8D-287D-455D-93EA-3F6AED93271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A79C80C-AC12-460C-A375-9159584EBC9B}" srcId="{FA38FDDF-E3A1-46E5-87C0-7CC63061B62C}" destId="{2552B86B-9FC8-4D8F-B67C-E617EFE1754B}" srcOrd="2" destOrd="0" parTransId="{CB0C1A0A-1054-4895-936A-D54574C7A6F7}" sibTransId="{4A5CBD88-306D-4C84-BB82-7D6B32FE8D51}"/>
    <dgm:cxn modelId="{722D0319-1EDF-49AD-BB95-06CCF40EDFEF}" srcId="{FA38FDDF-E3A1-46E5-87C0-7CC63061B62C}" destId="{40625C07-178F-4954-AF6B-ACE972909006}" srcOrd="0" destOrd="0" parTransId="{C5B87442-0A20-4315-B6AF-F582671F476C}" sibTransId="{D53FF6EF-A967-4D83-A564-AD88E4349F7C}"/>
    <dgm:cxn modelId="{F5945420-C8FD-4DCF-8641-77A8A4984696}" srcId="{FA38FDDF-E3A1-46E5-87C0-7CC63061B62C}" destId="{BB6755E4-58C4-4891-8474-4E1EE79E1452}" srcOrd="3" destOrd="0" parTransId="{04E0E0D6-95F9-4407-8CA3-D1F2D2849F71}" sibTransId="{6019887D-DECD-42E0-B32E-83E017297CA9}"/>
    <dgm:cxn modelId="{0EF30B66-D91A-49C4-8A12-78A50CF5072C}" type="presOf" srcId="{FA38FDDF-E3A1-46E5-87C0-7CC63061B62C}" destId="{2397FE15-F1D8-4C19-A845-27B854BC0B51}" srcOrd="0" destOrd="0" presId="urn:microsoft.com/office/officeart/2005/8/layout/vList2"/>
    <dgm:cxn modelId="{F6D47068-152D-4030-B976-73E5ED1E9783}" srcId="{FA38FDDF-E3A1-46E5-87C0-7CC63061B62C}" destId="{E1A24E81-2977-4111-895E-C63A3714EB6B}" srcOrd="1" destOrd="0" parTransId="{05791150-6B06-4DD4-8715-DE7F7A42EA86}" sibTransId="{9F3433D2-67CC-4957-81D2-45B076246475}"/>
    <dgm:cxn modelId="{59747473-68A4-4250-B863-3CA510933D9E}" srcId="{FA38FDDF-E3A1-46E5-87C0-7CC63061B62C}" destId="{76674C8D-287D-455D-93EA-3F6AED932712}" srcOrd="4" destOrd="0" parTransId="{A6918ED4-CF60-472A-AD59-9C733D69F3DD}" sibTransId="{AB9A629D-C69E-48D4-8F19-41F38F2D7D1D}"/>
    <dgm:cxn modelId="{7BB3389A-180A-44B2-AFEC-45198B6072A8}" type="presOf" srcId="{40625C07-178F-4954-AF6B-ACE972909006}" destId="{B7A603AD-A149-406F-B209-006F4A7A85C5}" srcOrd="0" destOrd="0" presId="urn:microsoft.com/office/officeart/2005/8/layout/vList2"/>
    <dgm:cxn modelId="{60DFF9AB-E50C-4993-A43A-AD69B5B7C643}" type="presOf" srcId="{E1A24E81-2977-4111-895E-C63A3714EB6B}" destId="{BC0A9042-6534-499A-B283-2D5911478D5B}" srcOrd="0" destOrd="0" presId="urn:microsoft.com/office/officeart/2005/8/layout/vList2"/>
    <dgm:cxn modelId="{48669CB0-ED4E-4547-B5EC-1F6D8543FA55}" type="presOf" srcId="{BB6755E4-58C4-4891-8474-4E1EE79E1452}" destId="{9852146C-6D6D-4338-BFD8-53149C5E9D8D}" srcOrd="0" destOrd="0" presId="urn:microsoft.com/office/officeart/2005/8/layout/vList2"/>
    <dgm:cxn modelId="{EF079BC3-769F-4ACD-B7C9-AB88695435E0}" type="presOf" srcId="{76674C8D-287D-455D-93EA-3F6AED932712}" destId="{31EA07B1-A731-4251-AD32-278F8BF7E72A}" srcOrd="0" destOrd="0" presId="urn:microsoft.com/office/officeart/2005/8/layout/vList2"/>
    <dgm:cxn modelId="{544FA6E9-DDD3-4A56-8B12-22404C9C1E56}" type="presOf" srcId="{2552B86B-9FC8-4D8F-B67C-E617EFE1754B}" destId="{90AAA62C-2DA7-4B65-AD23-BB3EC1A99BC1}" srcOrd="0" destOrd="0" presId="urn:microsoft.com/office/officeart/2005/8/layout/vList2"/>
    <dgm:cxn modelId="{259F095E-CA8B-4513-8DE6-6B302E98106D}" type="presParOf" srcId="{2397FE15-F1D8-4C19-A845-27B854BC0B51}" destId="{B7A603AD-A149-406F-B209-006F4A7A85C5}" srcOrd="0" destOrd="0" presId="urn:microsoft.com/office/officeart/2005/8/layout/vList2"/>
    <dgm:cxn modelId="{A5C7355E-4587-4B2F-962F-725C83D42933}" type="presParOf" srcId="{2397FE15-F1D8-4C19-A845-27B854BC0B51}" destId="{FFC51C83-53D9-4969-BDAE-D74926F883BC}" srcOrd="1" destOrd="0" presId="urn:microsoft.com/office/officeart/2005/8/layout/vList2"/>
    <dgm:cxn modelId="{8E782301-0CE0-4927-B345-B2D4320F6870}" type="presParOf" srcId="{2397FE15-F1D8-4C19-A845-27B854BC0B51}" destId="{BC0A9042-6534-499A-B283-2D5911478D5B}" srcOrd="2" destOrd="0" presId="urn:microsoft.com/office/officeart/2005/8/layout/vList2"/>
    <dgm:cxn modelId="{582903D1-1EF6-481C-97AD-32DCC0293814}" type="presParOf" srcId="{2397FE15-F1D8-4C19-A845-27B854BC0B51}" destId="{9E39386A-6D32-4BFF-B2A1-6C1B98537A03}" srcOrd="3" destOrd="0" presId="urn:microsoft.com/office/officeart/2005/8/layout/vList2"/>
    <dgm:cxn modelId="{33BCF17D-FB8A-4709-BB0C-7AB21BD87F47}" type="presParOf" srcId="{2397FE15-F1D8-4C19-A845-27B854BC0B51}" destId="{90AAA62C-2DA7-4B65-AD23-BB3EC1A99BC1}" srcOrd="4" destOrd="0" presId="urn:microsoft.com/office/officeart/2005/8/layout/vList2"/>
    <dgm:cxn modelId="{AE556E94-847F-4F45-8DC2-10FD0FD27CC9}" type="presParOf" srcId="{2397FE15-F1D8-4C19-A845-27B854BC0B51}" destId="{AD676F3E-E6A7-4BA2-BDA0-4BF2B87049A0}" srcOrd="5" destOrd="0" presId="urn:microsoft.com/office/officeart/2005/8/layout/vList2"/>
    <dgm:cxn modelId="{9CFC0EA3-4069-4702-B9FE-DBC5FCFE694F}" type="presParOf" srcId="{2397FE15-F1D8-4C19-A845-27B854BC0B51}" destId="{9852146C-6D6D-4338-BFD8-53149C5E9D8D}" srcOrd="6" destOrd="0" presId="urn:microsoft.com/office/officeart/2005/8/layout/vList2"/>
    <dgm:cxn modelId="{4D7ADB0F-1A4B-43DA-8D01-9D83788906AB}" type="presParOf" srcId="{2397FE15-F1D8-4C19-A845-27B854BC0B51}" destId="{EA165AC0-2423-4630-BE0D-B98285E6C98D}" srcOrd="7" destOrd="0" presId="urn:microsoft.com/office/officeart/2005/8/layout/vList2"/>
    <dgm:cxn modelId="{DDB536C7-ABEB-4FF4-BE67-F98A8D36F38D}" type="presParOf" srcId="{2397FE15-F1D8-4C19-A845-27B854BC0B51}" destId="{31EA07B1-A731-4251-AD32-278F8BF7E72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ACE9AB-8CD4-4E7C-BD7F-D4485CCD737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CFC06B-EA51-451F-B3C0-CE87D0504B43}">
      <dgm:prSet/>
      <dgm:spPr/>
      <dgm:t>
        <a:bodyPr/>
        <a:lstStyle/>
        <a:p>
          <a:r>
            <a:rPr lang="en-US" b="0" i="0" baseline="0"/>
            <a:t>Qu’est‑ce que tu en penses?</a:t>
          </a:r>
          <a:endParaRPr lang="en-US"/>
        </a:p>
      </dgm:t>
    </dgm:pt>
    <dgm:pt modelId="{730B453A-2169-48EA-BDE7-611E9F486E6A}" type="parTrans" cxnId="{6EA534F7-223B-4C75-99FC-430A8090596E}">
      <dgm:prSet/>
      <dgm:spPr/>
      <dgm:t>
        <a:bodyPr/>
        <a:lstStyle/>
        <a:p>
          <a:endParaRPr lang="en-US"/>
        </a:p>
      </dgm:t>
    </dgm:pt>
    <dgm:pt modelId="{7D09E151-15B6-470A-AEBD-7D43FD069F21}" type="sibTrans" cxnId="{6EA534F7-223B-4C75-99FC-430A8090596E}">
      <dgm:prSet/>
      <dgm:spPr/>
      <dgm:t>
        <a:bodyPr/>
        <a:lstStyle/>
        <a:p>
          <a:endParaRPr lang="en-US"/>
        </a:p>
      </dgm:t>
    </dgm:pt>
    <dgm:pt modelId="{9CD17CFB-4C62-4477-A0CD-5E8FEEA702E7}">
      <dgm:prSet/>
      <dgm:spPr/>
      <dgm:t>
        <a:bodyPr/>
        <a:lstStyle/>
        <a:p>
          <a:r>
            <a:rPr lang="en-US" b="0" i="0" baseline="0"/>
            <a:t>As‑tu déjà vécu quelque chose de similaire?</a:t>
          </a:r>
          <a:endParaRPr lang="en-US"/>
        </a:p>
      </dgm:t>
    </dgm:pt>
    <dgm:pt modelId="{52C4EE33-871E-4502-BA29-991F6786765C}" type="parTrans" cxnId="{B8B1FBBB-4252-45A0-89A7-E585023490A8}">
      <dgm:prSet/>
      <dgm:spPr/>
      <dgm:t>
        <a:bodyPr/>
        <a:lstStyle/>
        <a:p>
          <a:endParaRPr lang="en-US"/>
        </a:p>
      </dgm:t>
    </dgm:pt>
    <dgm:pt modelId="{5EDD7BA9-215D-4F25-9A76-01D7444CE69D}" type="sibTrans" cxnId="{B8B1FBBB-4252-45A0-89A7-E585023490A8}">
      <dgm:prSet/>
      <dgm:spPr/>
      <dgm:t>
        <a:bodyPr/>
        <a:lstStyle/>
        <a:p>
          <a:endParaRPr lang="en-US"/>
        </a:p>
      </dgm:t>
    </dgm:pt>
    <dgm:pt modelId="{6AD00991-5723-4FD8-9185-48467E64AC5D}">
      <dgm:prSet/>
      <dgm:spPr/>
      <dgm:t>
        <a:bodyPr/>
        <a:lstStyle/>
        <a:p>
          <a:r>
            <a:rPr lang="en-US" b="0" i="0" baseline="0"/>
            <a:t>Comment réagirais‑tu dans cette situation?</a:t>
          </a:r>
          <a:endParaRPr lang="en-US"/>
        </a:p>
      </dgm:t>
    </dgm:pt>
    <dgm:pt modelId="{CA59F7D4-CB88-4505-867F-16853F0A2DFF}" type="parTrans" cxnId="{5DB0AD0C-82DC-4062-B722-1DBF664147B4}">
      <dgm:prSet/>
      <dgm:spPr/>
      <dgm:t>
        <a:bodyPr/>
        <a:lstStyle/>
        <a:p>
          <a:endParaRPr lang="en-US"/>
        </a:p>
      </dgm:t>
    </dgm:pt>
    <dgm:pt modelId="{13436356-158E-425A-898A-510828037A7B}" type="sibTrans" cxnId="{5DB0AD0C-82DC-4062-B722-1DBF664147B4}">
      <dgm:prSet/>
      <dgm:spPr/>
      <dgm:t>
        <a:bodyPr/>
        <a:lstStyle/>
        <a:p>
          <a:endParaRPr lang="en-US"/>
        </a:p>
      </dgm:t>
    </dgm:pt>
    <dgm:pt modelId="{15705A41-1F25-4576-860F-2487DD0FF591}">
      <dgm:prSet/>
      <dgm:spPr/>
      <dgm:t>
        <a:bodyPr/>
        <a:lstStyle/>
        <a:p>
          <a:r>
            <a:rPr lang="en-US" b="0" i="0" baseline="0"/>
            <a:t>Peux‑tu comparer ton expérience avec la mienne?</a:t>
          </a:r>
          <a:endParaRPr lang="en-US"/>
        </a:p>
      </dgm:t>
    </dgm:pt>
    <dgm:pt modelId="{A9061448-B890-4BFD-A444-FEA31A80C6EE}" type="parTrans" cxnId="{F135C93B-9E32-4723-A37A-CD74ECDE15EB}">
      <dgm:prSet/>
      <dgm:spPr/>
      <dgm:t>
        <a:bodyPr/>
        <a:lstStyle/>
        <a:p>
          <a:endParaRPr lang="en-US"/>
        </a:p>
      </dgm:t>
    </dgm:pt>
    <dgm:pt modelId="{14D3A5F9-DB1C-4001-ADB3-8184BFA9543A}" type="sibTrans" cxnId="{F135C93B-9E32-4723-A37A-CD74ECDE15EB}">
      <dgm:prSet/>
      <dgm:spPr/>
      <dgm:t>
        <a:bodyPr/>
        <a:lstStyle/>
        <a:p>
          <a:endParaRPr lang="en-US"/>
        </a:p>
      </dgm:t>
    </dgm:pt>
    <dgm:pt modelId="{999AE575-5C85-4234-BFD7-332DA59689EC}">
      <dgm:prSet/>
      <dgm:spPr/>
      <dgm:t>
        <a:bodyPr/>
        <a:lstStyle/>
        <a:p>
          <a:r>
            <a:rPr lang="en-US" b="0" i="0" baseline="0"/>
            <a:t>Quelle serait ta solution à ce problème?</a:t>
          </a:r>
          <a:endParaRPr lang="en-US"/>
        </a:p>
      </dgm:t>
    </dgm:pt>
    <dgm:pt modelId="{28221240-CC1E-4A27-AD58-8A39BB8D34BC}" type="parTrans" cxnId="{CCA89092-4D3B-4B78-A91B-684CE68AA628}">
      <dgm:prSet/>
      <dgm:spPr/>
      <dgm:t>
        <a:bodyPr/>
        <a:lstStyle/>
        <a:p>
          <a:endParaRPr lang="en-US"/>
        </a:p>
      </dgm:t>
    </dgm:pt>
    <dgm:pt modelId="{4ADA1F5B-C1BC-4E7F-BD7A-0C174402C4AE}" type="sibTrans" cxnId="{CCA89092-4D3B-4B78-A91B-684CE68AA628}">
      <dgm:prSet/>
      <dgm:spPr/>
      <dgm:t>
        <a:bodyPr/>
        <a:lstStyle/>
        <a:p>
          <a:endParaRPr lang="en-US"/>
        </a:p>
      </dgm:t>
    </dgm:pt>
    <dgm:pt modelId="{40612043-02FA-47CC-B918-C5E512DD09AE}" type="pres">
      <dgm:prSet presAssocID="{07ACE9AB-8CD4-4E7C-BD7F-D4485CCD7375}" presName="linear" presStyleCnt="0">
        <dgm:presLayoutVars>
          <dgm:animLvl val="lvl"/>
          <dgm:resizeHandles val="exact"/>
        </dgm:presLayoutVars>
      </dgm:prSet>
      <dgm:spPr/>
    </dgm:pt>
    <dgm:pt modelId="{EF25A383-D9E3-4540-A655-F522351C6496}" type="pres">
      <dgm:prSet presAssocID="{1ACFC06B-EA51-451F-B3C0-CE87D0504B4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E1E0B68-616C-4C70-A6D5-ACA813E874D3}" type="pres">
      <dgm:prSet presAssocID="{7D09E151-15B6-470A-AEBD-7D43FD069F21}" presName="spacer" presStyleCnt="0"/>
      <dgm:spPr/>
    </dgm:pt>
    <dgm:pt modelId="{EB21EBB6-EF90-4FBD-9EB5-BD2DFBF72FB7}" type="pres">
      <dgm:prSet presAssocID="{9CD17CFB-4C62-4477-A0CD-5E8FEEA702E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BB27574-DB8F-46CA-AD5D-724A8CF60332}" type="pres">
      <dgm:prSet presAssocID="{5EDD7BA9-215D-4F25-9A76-01D7444CE69D}" presName="spacer" presStyleCnt="0"/>
      <dgm:spPr/>
    </dgm:pt>
    <dgm:pt modelId="{4395B1BA-9013-4424-AD31-6C5794980DFD}" type="pres">
      <dgm:prSet presAssocID="{6AD00991-5723-4FD8-9185-48467E64AC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8311380-C2E7-4126-B571-98C042FE7CD4}" type="pres">
      <dgm:prSet presAssocID="{13436356-158E-425A-898A-510828037A7B}" presName="spacer" presStyleCnt="0"/>
      <dgm:spPr/>
    </dgm:pt>
    <dgm:pt modelId="{9A3D9E0A-328F-49B5-B181-FA197008020C}" type="pres">
      <dgm:prSet presAssocID="{15705A41-1F25-4576-860F-2487DD0FF5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0D45FFC-6BB9-4B85-9C8E-36C89CFC2DCD}" type="pres">
      <dgm:prSet presAssocID="{14D3A5F9-DB1C-4001-ADB3-8184BFA9543A}" presName="spacer" presStyleCnt="0"/>
      <dgm:spPr/>
    </dgm:pt>
    <dgm:pt modelId="{D81E6BB4-D70B-40C8-9BBC-64C5DA6EACCF}" type="pres">
      <dgm:prSet presAssocID="{999AE575-5C85-4234-BFD7-332DA59689E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5049503-D72B-4762-B406-33FFF2CDE145}" type="presOf" srcId="{15705A41-1F25-4576-860F-2487DD0FF591}" destId="{9A3D9E0A-328F-49B5-B181-FA197008020C}" srcOrd="0" destOrd="0" presId="urn:microsoft.com/office/officeart/2005/8/layout/vList2"/>
    <dgm:cxn modelId="{5DB0AD0C-82DC-4062-B722-1DBF664147B4}" srcId="{07ACE9AB-8CD4-4E7C-BD7F-D4485CCD7375}" destId="{6AD00991-5723-4FD8-9185-48467E64AC5D}" srcOrd="2" destOrd="0" parTransId="{CA59F7D4-CB88-4505-867F-16853F0A2DFF}" sibTransId="{13436356-158E-425A-898A-510828037A7B}"/>
    <dgm:cxn modelId="{A76B1420-FBCA-4206-9283-D6F38FA50C19}" type="presOf" srcId="{6AD00991-5723-4FD8-9185-48467E64AC5D}" destId="{4395B1BA-9013-4424-AD31-6C5794980DFD}" srcOrd="0" destOrd="0" presId="urn:microsoft.com/office/officeart/2005/8/layout/vList2"/>
    <dgm:cxn modelId="{F135C93B-9E32-4723-A37A-CD74ECDE15EB}" srcId="{07ACE9AB-8CD4-4E7C-BD7F-D4485CCD7375}" destId="{15705A41-1F25-4576-860F-2487DD0FF591}" srcOrd="3" destOrd="0" parTransId="{A9061448-B890-4BFD-A444-FEA31A80C6EE}" sibTransId="{14D3A5F9-DB1C-4001-ADB3-8184BFA9543A}"/>
    <dgm:cxn modelId="{CCA89092-4D3B-4B78-A91B-684CE68AA628}" srcId="{07ACE9AB-8CD4-4E7C-BD7F-D4485CCD7375}" destId="{999AE575-5C85-4234-BFD7-332DA59689EC}" srcOrd="4" destOrd="0" parTransId="{28221240-CC1E-4A27-AD58-8A39BB8D34BC}" sibTransId="{4ADA1F5B-C1BC-4E7F-BD7A-0C174402C4AE}"/>
    <dgm:cxn modelId="{290A62A4-353C-4B0A-8241-424F6DE391B7}" type="presOf" srcId="{9CD17CFB-4C62-4477-A0CD-5E8FEEA702E7}" destId="{EB21EBB6-EF90-4FBD-9EB5-BD2DFBF72FB7}" srcOrd="0" destOrd="0" presId="urn:microsoft.com/office/officeart/2005/8/layout/vList2"/>
    <dgm:cxn modelId="{B8B1FBBB-4252-45A0-89A7-E585023490A8}" srcId="{07ACE9AB-8CD4-4E7C-BD7F-D4485CCD7375}" destId="{9CD17CFB-4C62-4477-A0CD-5E8FEEA702E7}" srcOrd="1" destOrd="0" parTransId="{52C4EE33-871E-4502-BA29-991F6786765C}" sibTransId="{5EDD7BA9-215D-4F25-9A76-01D7444CE69D}"/>
    <dgm:cxn modelId="{A30A86D4-C1E6-458D-B025-D0E45530AAC9}" type="presOf" srcId="{1ACFC06B-EA51-451F-B3C0-CE87D0504B43}" destId="{EF25A383-D9E3-4540-A655-F522351C6496}" srcOrd="0" destOrd="0" presId="urn:microsoft.com/office/officeart/2005/8/layout/vList2"/>
    <dgm:cxn modelId="{EDC62FE3-95BC-4088-82B7-5002B51EFFD7}" type="presOf" srcId="{999AE575-5C85-4234-BFD7-332DA59689EC}" destId="{D81E6BB4-D70B-40C8-9BBC-64C5DA6EACCF}" srcOrd="0" destOrd="0" presId="urn:microsoft.com/office/officeart/2005/8/layout/vList2"/>
    <dgm:cxn modelId="{6EA534F7-223B-4C75-99FC-430A8090596E}" srcId="{07ACE9AB-8CD4-4E7C-BD7F-D4485CCD7375}" destId="{1ACFC06B-EA51-451F-B3C0-CE87D0504B43}" srcOrd="0" destOrd="0" parTransId="{730B453A-2169-48EA-BDE7-611E9F486E6A}" sibTransId="{7D09E151-15B6-470A-AEBD-7D43FD069F21}"/>
    <dgm:cxn modelId="{5E4F4EFA-0439-4EAC-BDAC-62230DBEF874}" type="presOf" srcId="{07ACE9AB-8CD4-4E7C-BD7F-D4485CCD7375}" destId="{40612043-02FA-47CC-B918-C5E512DD09AE}" srcOrd="0" destOrd="0" presId="urn:microsoft.com/office/officeart/2005/8/layout/vList2"/>
    <dgm:cxn modelId="{7464BD7C-F393-4E39-B402-3C2999519A14}" type="presParOf" srcId="{40612043-02FA-47CC-B918-C5E512DD09AE}" destId="{EF25A383-D9E3-4540-A655-F522351C6496}" srcOrd="0" destOrd="0" presId="urn:microsoft.com/office/officeart/2005/8/layout/vList2"/>
    <dgm:cxn modelId="{A63E01E7-4FBE-4AB0-8CC9-A88DBE516794}" type="presParOf" srcId="{40612043-02FA-47CC-B918-C5E512DD09AE}" destId="{3E1E0B68-616C-4C70-A6D5-ACA813E874D3}" srcOrd="1" destOrd="0" presId="urn:microsoft.com/office/officeart/2005/8/layout/vList2"/>
    <dgm:cxn modelId="{19D28AE5-763D-4BCA-A8A3-BDDA985AD5E4}" type="presParOf" srcId="{40612043-02FA-47CC-B918-C5E512DD09AE}" destId="{EB21EBB6-EF90-4FBD-9EB5-BD2DFBF72FB7}" srcOrd="2" destOrd="0" presId="urn:microsoft.com/office/officeart/2005/8/layout/vList2"/>
    <dgm:cxn modelId="{83C41ACB-FC40-4A6F-AE67-0541E170B6B1}" type="presParOf" srcId="{40612043-02FA-47CC-B918-C5E512DD09AE}" destId="{ABB27574-DB8F-46CA-AD5D-724A8CF60332}" srcOrd="3" destOrd="0" presId="urn:microsoft.com/office/officeart/2005/8/layout/vList2"/>
    <dgm:cxn modelId="{C7DDCFCC-24F8-4569-9920-B183CECFB3E9}" type="presParOf" srcId="{40612043-02FA-47CC-B918-C5E512DD09AE}" destId="{4395B1BA-9013-4424-AD31-6C5794980DFD}" srcOrd="4" destOrd="0" presId="urn:microsoft.com/office/officeart/2005/8/layout/vList2"/>
    <dgm:cxn modelId="{5753CB5F-0389-46A8-AEF2-ACB92C070535}" type="presParOf" srcId="{40612043-02FA-47CC-B918-C5E512DD09AE}" destId="{98311380-C2E7-4126-B571-98C042FE7CD4}" srcOrd="5" destOrd="0" presId="urn:microsoft.com/office/officeart/2005/8/layout/vList2"/>
    <dgm:cxn modelId="{0EDA79A6-FA22-4846-8C7C-FCEB19C89EF5}" type="presParOf" srcId="{40612043-02FA-47CC-B918-C5E512DD09AE}" destId="{9A3D9E0A-328F-49B5-B181-FA197008020C}" srcOrd="6" destOrd="0" presId="urn:microsoft.com/office/officeart/2005/8/layout/vList2"/>
    <dgm:cxn modelId="{E57D39CE-585C-4593-9A6C-7E189D3C2C20}" type="presParOf" srcId="{40612043-02FA-47CC-B918-C5E512DD09AE}" destId="{B0D45FFC-6BB9-4B85-9C8E-36C89CFC2DCD}" srcOrd="7" destOrd="0" presId="urn:microsoft.com/office/officeart/2005/8/layout/vList2"/>
    <dgm:cxn modelId="{5C6A43FD-62A3-4959-970E-0F28D7C4A000}" type="presParOf" srcId="{40612043-02FA-47CC-B918-C5E512DD09AE}" destId="{D81E6BB4-D70B-40C8-9BBC-64C5DA6EAC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A985F4-663C-4311-9725-85445E48F54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D25754-01D5-4C0A-94C8-B9048E0D2440}">
      <dgm:prSet/>
      <dgm:spPr/>
      <dgm:t>
        <a:bodyPr/>
        <a:lstStyle/>
        <a:p>
          <a:r>
            <a:rPr lang="en-US" b="0" baseline="0"/>
            <a:t>Je me sens triste parce ce que…</a:t>
          </a:r>
          <a:endParaRPr lang="en-US"/>
        </a:p>
      </dgm:t>
    </dgm:pt>
    <dgm:pt modelId="{64A49B9B-48DF-4F3D-94CD-16CC64478DD4}" type="parTrans" cxnId="{3DB1613A-7C38-4C05-9483-AA7633ADCAD4}">
      <dgm:prSet/>
      <dgm:spPr/>
      <dgm:t>
        <a:bodyPr/>
        <a:lstStyle/>
        <a:p>
          <a:endParaRPr lang="en-US"/>
        </a:p>
      </dgm:t>
    </dgm:pt>
    <dgm:pt modelId="{DD0278DA-E705-41D7-9DDC-74DEBCD04DCD}" type="sibTrans" cxnId="{3DB1613A-7C38-4C05-9483-AA7633ADCAD4}">
      <dgm:prSet/>
      <dgm:spPr/>
      <dgm:t>
        <a:bodyPr/>
        <a:lstStyle/>
        <a:p>
          <a:endParaRPr lang="en-US"/>
        </a:p>
      </dgm:t>
    </dgm:pt>
    <dgm:pt modelId="{F2594124-BD82-48FF-808A-1CBCAA22C418}">
      <dgm:prSet/>
      <dgm:spPr/>
      <dgm:t>
        <a:bodyPr/>
        <a:lstStyle/>
        <a:p>
          <a:r>
            <a:rPr lang="en-US"/>
            <a:t>Je suis frustré ( e) quand …</a:t>
          </a:r>
        </a:p>
      </dgm:t>
    </dgm:pt>
    <dgm:pt modelId="{C18C4E9C-8969-4BE1-A53E-33985CC05E0A}" type="parTrans" cxnId="{135A72C3-49C4-400E-9C26-91EB5CA71366}">
      <dgm:prSet/>
      <dgm:spPr/>
      <dgm:t>
        <a:bodyPr/>
        <a:lstStyle/>
        <a:p>
          <a:endParaRPr lang="en-US"/>
        </a:p>
      </dgm:t>
    </dgm:pt>
    <dgm:pt modelId="{5D0629BC-0952-454F-8A67-0342B8E2657A}" type="sibTrans" cxnId="{135A72C3-49C4-400E-9C26-91EB5CA71366}">
      <dgm:prSet/>
      <dgm:spPr/>
      <dgm:t>
        <a:bodyPr/>
        <a:lstStyle/>
        <a:p>
          <a:endParaRPr lang="en-US"/>
        </a:p>
      </dgm:t>
    </dgm:pt>
    <dgm:pt modelId="{ACCFE459-456D-44CC-B6D5-BCA0026A2382}">
      <dgm:prSet/>
      <dgm:spPr/>
      <dgm:t>
        <a:bodyPr/>
        <a:lstStyle/>
        <a:p>
          <a:r>
            <a:rPr lang="en-US" b="0" baseline="0"/>
            <a:t>Je suis inquiet</a:t>
          </a:r>
          <a:r>
            <a:rPr lang="en-CA" b="0" baseline="0"/>
            <a:t>/</a:t>
          </a:r>
          <a:r>
            <a:rPr lang="fr-CA" b="0" baseline="0"/>
            <a:t>inquiète à propos de… </a:t>
          </a:r>
          <a:endParaRPr lang="en-US"/>
        </a:p>
      </dgm:t>
    </dgm:pt>
    <dgm:pt modelId="{1FF4A25A-7818-4496-811B-24201815110A}" type="parTrans" cxnId="{68CA0870-14F5-47DC-AE16-749F8E3E8EDE}">
      <dgm:prSet/>
      <dgm:spPr/>
      <dgm:t>
        <a:bodyPr/>
        <a:lstStyle/>
        <a:p>
          <a:endParaRPr lang="en-US"/>
        </a:p>
      </dgm:t>
    </dgm:pt>
    <dgm:pt modelId="{A0DBCFC7-8D31-48AA-ADEE-8D5D6321ABF3}" type="sibTrans" cxnId="{68CA0870-14F5-47DC-AE16-749F8E3E8EDE}">
      <dgm:prSet/>
      <dgm:spPr/>
      <dgm:t>
        <a:bodyPr/>
        <a:lstStyle/>
        <a:p>
          <a:endParaRPr lang="en-US"/>
        </a:p>
      </dgm:t>
    </dgm:pt>
    <dgm:pt modelId="{E2C3EA5C-E9F0-43C8-A558-49B7A736EEB1}">
      <dgm:prSet/>
      <dgm:spPr/>
      <dgm:t>
        <a:bodyPr/>
        <a:lstStyle/>
        <a:p>
          <a:r>
            <a:rPr lang="fr-CA"/>
            <a:t>Je  m'énerve quand… </a:t>
          </a:r>
          <a:endParaRPr lang="en-US"/>
        </a:p>
      </dgm:t>
    </dgm:pt>
    <dgm:pt modelId="{E54802ED-5CDB-4D37-B9CB-4719ED7AB5E6}" type="parTrans" cxnId="{6483C103-8239-4A6A-A780-CD2E48409DE7}">
      <dgm:prSet/>
      <dgm:spPr/>
      <dgm:t>
        <a:bodyPr/>
        <a:lstStyle/>
        <a:p>
          <a:endParaRPr lang="en-US"/>
        </a:p>
      </dgm:t>
    </dgm:pt>
    <dgm:pt modelId="{850F1412-ABA0-4DB1-89E7-96864D6C5E64}" type="sibTrans" cxnId="{6483C103-8239-4A6A-A780-CD2E48409DE7}">
      <dgm:prSet/>
      <dgm:spPr/>
      <dgm:t>
        <a:bodyPr/>
        <a:lstStyle/>
        <a:p>
          <a:endParaRPr lang="en-US"/>
        </a:p>
      </dgm:t>
    </dgm:pt>
    <dgm:pt modelId="{14476763-85F4-4E03-9CDA-8ABCC218D19A}">
      <dgm:prSet/>
      <dgm:spPr/>
      <dgm:t>
        <a:bodyPr/>
        <a:lstStyle/>
        <a:p>
          <a:r>
            <a:rPr lang="fr-CA" b="0" baseline="0"/>
            <a:t>Je trouve que cela est injuste parce </a:t>
          </a:r>
          <a:r>
            <a:rPr lang="fr-CA"/>
            <a:t>que…</a:t>
          </a:r>
          <a:endParaRPr lang="en-US"/>
        </a:p>
      </dgm:t>
    </dgm:pt>
    <dgm:pt modelId="{722D8C77-6282-4871-AE9C-B4D1F1F6DB93}" type="parTrans" cxnId="{D6B75710-222F-498A-945F-1B39CF95CAED}">
      <dgm:prSet/>
      <dgm:spPr/>
      <dgm:t>
        <a:bodyPr/>
        <a:lstStyle/>
        <a:p>
          <a:endParaRPr lang="en-US"/>
        </a:p>
      </dgm:t>
    </dgm:pt>
    <dgm:pt modelId="{17902065-6B53-45DE-9D40-230E40153E59}" type="sibTrans" cxnId="{D6B75710-222F-498A-945F-1B39CF95CAED}">
      <dgm:prSet/>
      <dgm:spPr/>
      <dgm:t>
        <a:bodyPr/>
        <a:lstStyle/>
        <a:p>
          <a:endParaRPr lang="en-US"/>
        </a:p>
      </dgm:t>
    </dgm:pt>
    <dgm:pt modelId="{092604F9-F52F-4ED9-A3BB-291D6DC57284}">
      <dgm:prSet/>
      <dgm:spPr/>
      <dgm:t>
        <a:bodyPr/>
        <a:lstStyle/>
        <a:p>
          <a:r>
            <a:rPr lang="fr-CA" b="0" baseline="0"/>
            <a:t>Je suis un peu confus</a:t>
          </a:r>
          <a:r>
            <a:rPr lang="en-CA" b="0" baseline="0"/>
            <a:t>/confuse </a:t>
          </a:r>
          <a:r>
            <a:rPr lang="fr-CA"/>
            <a:t>à propos de…</a:t>
          </a:r>
          <a:endParaRPr lang="en-US"/>
        </a:p>
      </dgm:t>
    </dgm:pt>
    <dgm:pt modelId="{4ED6EEAA-61EB-49D1-AEB4-A9F3838CE307}" type="parTrans" cxnId="{3110A810-FC30-4B82-8F82-E073694F4112}">
      <dgm:prSet/>
      <dgm:spPr/>
      <dgm:t>
        <a:bodyPr/>
        <a:lstStyle/>
        <a:p>
          <a:endParaRPr lang="en-US"/>
        </a:p>
      </dgm:t>
    </dgm:pt>
    <dgm:pt modelId="{E3E5E027-927A-4060-9319-12C512C1A20C}" type="sibTrans" cxnId="{3110A810-FC30-4B82-8F82-E073694F4112}">
      <dgm:prSet/>
      <dgm:spPr/>
      <dgm:t>
        <a:bodyPr/>
        <a:lstStyle/>
        <a:p>
          <a:endParaRPr lang="en-US"/>
        </a:p>
      </dgm:t>
    </dgm:pt>
    <dgm:pt modelId="{3BF8627F-2302-4750-AD9D-D527D5376BB8}">
      <dgm:prSet/>
      <dgm:spPr/>
      <dgm:t>
        <a:bodyPr/>
        <a:lstStyle/>
        <a:p>
          <a:r>
            <a:rPr lang="fr-FR"/>
            <a:t>Je comprends ce que tu ressens parce que… </a:t>
          </a:r>
          <a:endParaRPr lang="en-US"/>
        </a:p>
      </dgm:t>
    </dgm:pt>
    <dgm:pt modelId="{3AED0CEA-163B-4BB5-98EA-E19CCCC05EFA}" type="parTrans" cxnId="{DAB4A421-07BE-4E9D-9E97-C00DBD7BD540}">
      <dgm:prSet/>
      <dgm:spPr/>
      <dgm:t>
        <a:bodyPr/>
        <a:lstStyle/>
        <a:p>
          <a:endParaRPr lang="en-US"/>
        </a:p>
      </dgm:t>
    </dgm:pt>
    <dgm:pt modelId="{1DAEB4E1-D90C-4A04-A9C1-16169613B9EB}" type="sibTrans" cxnId="{DAB4A421-07BE-4E9D-9E97-C00DBD7BD540}">
      <dgm:prSet/>
      <dgm:spPr/>
      <dgm:t>
        <a:bodyPr/>
        <a:lstStyle/>
        <a:p>
          <a:endParaRPr lang="en-US"/>
        </a:p>
      </dgm:t>
    </dgm:pt>
    <dgm:pt modelId="{8E315299-31F6-4CD5-9100-E9147D6DD940}">
      <dgm:prSet/>
      <dgm:spPr/>
      <dgm:t>
        <a:bodyPr/>
        <a:lstStyle/>
        <a:p>
          <a:r>
            <a:rPr lang="fr-FR"/>
            <a:t>Je me sens soutenu(e) quand… </a:t>
          </a:r>
          <a:endParaRPr lang="en-US"/>
        </a:p>
      </dgm:t>
    </dgm:pt>
    <dgm:pt modelId="{C4F9374F-CC75-412E-96FE-54C1A31FF517}" type="parTrans" cxnId="{D97DDCA2-4073-4670-B3F6-62C34442F219}">
      <dgm:prSet/>
      <dgm:spPr/>
      <dgm:t>
        <a:bodyPr/>
        <a:lstStyle/>
        <a:p>
          <a:endParaRPr lang="en-US"/>
        </a:p>
      </dgm:t>
    </dgm:pt>
    <dgm:pt modelId="{7AD46F3D-46BA-40C8-BF60-A9E58F44CCD6}" type="sibTrans" cxnId="{D97DDCA2-4073-4670-B3F6-62C34442F219}">
      <dgm:prSet/>
      <dgm:spPr/>
      <dgm:t>
        <a:bodyPr/>
        <a:lstStyle/>
        <a:p>
          <a:endParaRPr lang="en-US"/>
        </a:p>
      </dgm:t>
    </dgm:pt>
    <dgm:pt modelId="{0F47A505-7F40-493E-AA19-D800E8C86A9E}">
      <dgm:prSet/>
      <dgm:spPr/>
      <dgm:t>
        <a:bodyPr/>
        <a:lstStyle/>
        <a:p>
          <a:r>
            <a:rPr lang="fr-FR"/>
            <a:t>Je suis désolé(e) si… </a:t>
          </a:r>
          <a:endParaRPr lang="en-US"/>
        </a:p>
      </dgm:t>
    </dgm:pt>
    <dgm:pt modelId="{0CA9AAFB-D598-4FBB-99AB-2B9425097363}" type="parTrans" cxnId="{E6C01B87-18AF-4040-8EEA-97FEED7302AC}">
      <dgm:prSet/>
      <dgm:spPr/>
      <dgm:t>
        <a:bodyPr/>
        <a:lstStyle/>
        <a:p>
          <a:endParaRPr lang="en-US"/>
        </a:p>
      </dgm:t>
    </dgm:pt>
    <dgm:pt modelId="{DCA307AC-3232-44AC-9E2A-1854281783F8}" type="sibTrans" cxnId="{E6C01B87-18AF-4040-8EEA-97FEED7302AC}">
      <dgm:prSet/>
      <dgm:spPr/>
      <dgm:t>
        <a:bodyPr/>
        <a:lstStyle/>
        <a:p>
          <a:endParaRPr lang="en-US"/>
        </a:p>
      </dgm:t>
    </dgm:pt>
    <dgm:pt modelId="{C7915D14-D788-40B7-A824-4F6DABD2D9C7}">
      <dgm:prSet/>
      <dgm:spPr/>
      <dgm:t>
        <a:bodyPr/>
        <a:lstStyle/>
        <a:p>
          <a:r>
            <a:rPr lang="fr-FR" b="0" baseline="0"/>
            <a:t>Je suis fier</a:t>
          </a:r>
          <a:r>
            <a:rPr lang="fr-FR"/>
            <a:t>/ f</a:t>
          </a:r>
          <a:r>
            <a:rPr lang="fr-CA" b="0" baseline="0"/>
            <a:t>ière quand…</a:t>
          </a:r>
          <a:endParaRPr lang="en-US"/>
        </a:p>
      </dgm:t>
    </dgm:pt>
    <dgm:pt modelId="{82D4EAD1-8BA9-44E0-B906-FBD1E867326A}" type="parTrans" cxnId="{CB50C26F-24FD-4A55-99E4-BBCE616E4D42}">
      <dgm:prSet/>
      <dgm:spPr/>
      <dgm:t>
        <a:bodyPr/>
        <a:lstStyle/>
        <a:p>
          <a:endParaRPr lang="en-US"/>
        </a:p>
      </dgm:t>
    </dgm:pt>
    <dgm:pt modelId="{8457B232-40B2-4B40-8629-4D078941C6CA}" type="sibTrans" cxnId="{CB50C26F-24FD-4A55-99E4-BBCE616E4D42}">
      <dgm:prSet/>
      <dgm:spPr/>
      <dgm:t>
        <a:bodyPr/>
        <a:lstStyle/>
        <a:p>
          <a:endParaRPr lang="en-US"/>
        </a:p>
      </dgm:t>
    </dgm:pt>
    <dgm:pt modelId="{3C07D767-A935-4A6A-AECA-69F1AECF624D}">
      <dgm:prSet/>
      <dgm:spPr/>
      <dgm:t>
        <a:bodyPr/>
        <a:lstStyle/>
        <a:p>
          <a:r>
            <a:rPr lang="en-US" i="1"/>
            <a:t>Je suis heureux / heureuse quand…</a:t>
          </a:r>
          <a:endParaRPr lang="en-US"/>
        </a:p>
      </dgm:t>
    </dgm:pt>
    <dgm:pt modelId="{668BDA42-80AB-470A-A780-BF8B35F4D5ED}" type="parTrans" cxnId="{A031E214-EF21-4D4D-810C-5F89DEAD9A55}">
      <dgm:prSet/>
      <dgm:spPr/>
      <dgm:t>
        <a:bodyPr/>
        <a:lstStyle/>
        <a:p>
          <a:endParaRPr lang="en-US"/>
        </a:p>
      </dgm:t>
    </dgm:pt>
    <dgm:pt modelId="{3750A997-9F23-4C61-92CE-34248CFCBFDF}" type="sibTrans" cxnId="{A031E214-EF21-4D4D-810C-5F89DEAD9A55}">
      <dgm:prSet/>
      <dgm:spPr/>
      <dgm:t>
        <a:bodyPr/>
        <a:lstStyle/>
        <a:p>
          <a:endParaRPr lang="en-US"/>
        </a:p>
      </dgm:t>
    </dgm:pt>
    <dgm:pt modelId="{8C07BDF3-28AF-4689-8872-5A82DDD8EBA2}" type="pres">
      <dgm:prSet presAssocID="{08A985F4-663C-4311-9725-85445E48F54B}" presName="Name0" presStyleCnt="0">
        <dgm:presLayoutVars>
          <dgm:dir/>
          <dgm:resizeHandles val="exact"/>
        </dgm:presLayoutVars>
      </dgm:prSet>
      <dgm:spPr/>
    </dgm:pt>
    <dgm:pt modelId="{24DD7C9E-3E56-4929-B871-71A2D1D7F769}" type="pres">
      <dgm:prSet presAssocID="{1DD25754-01D5-4C0A-94C8-B9048E0D2440}" presName="node" presStyleLbl="node1" presStyleIdx="0" presStyleCnt="11">
        <dgm:presLayoutVars>
          <dgm:bulletEnabled val="1"/>
        </dgm:presLayoutVars>
      </dgm:prSet>
      <dgm:spPr/>
    </dgm:pt>
    <dgm:pt modelId="{03EAA48D-5288-40FD-8AFC-B5406972F2E6}" type="pres">
      <dgm:prSet presAssocID="{DD0278DA-E705-41D7-9DDC-74DEBCD04DCD}" presName="sibTrans" presStyleLbl="sibTrans1D1" presStyleIdx="0" presStyleCnt="10"/>
      <dgm:spPr/>
    </dgm:pt>
    <dgm:pt modelId="{BD83ED42-71FD-4D40-B723-87A4AC89AB54}" type="pres">
      <dgm:prSet presAssocID="{DD0278DA-E705-41D7-9DDC-74DEBCD04DCD}" presName="connectorText" presStyleLbl="sibTrans1D1" presStyleIdx="0" presStyleCnt="10"/>
      <dgm:spPr/>
    </dgm:pt>
    <dgm:pt modelId="{96FEBF8F-C93A-42F2-8855-18A083C39C21}" type="pres">
      <dgm:prSet presAssocID="{F2594124-BD82-48FF-808A-1CBCAA22C418}" presName="node" presStyleLbl="node1" presStyleIdx="1" presStyleCnt="11">
        <dgm:presLayoutVars>
          <dgm:bulletEnabled val="1"/>
        </dgm:presLayoutVars>
      </dgm:prSet>
      <dgm:spPr/>
    </dgm:pt>
    <dgm:pt modelId="{4B1C9355-42F1-4F5E-917D-B8B4D2FC2D59}" type="pres">
      <dgm:prSet presAssocID="{5D0629BC-0952-454F-8A67-0342B8E2657A}" presName="sibTrans" presStyleLbl="sibTrans1D1" presStyleIdx="1" presStyleCnt="10"/>
      <dgm:spPr/>
    </dgm:pt>
    <dgm:pt modelId="{F1BBCEBB-9B54-468A-AA9A-3BD88FF4C3C5}" type="pres">
      <dgm:prSet presAssocID="{5D0629BC-0952-454F-8A67-0342B8E2657A}" presName="connectorText" presStyleLbl="sibTrans1D1" presStyleIdx="1" presStyleCnt="10"/>
      <dgm:spPr/>
    </dgm:pt>
    <dgm:pt modelId="{17ADCAE7-D251-4E30-A4E7-3154165E4FA5}" type="pres">
      <dgm:prSet presAssocID="{ACCFE459-456D-44CC-B6D5-BCA0026A2382}" presName="node" presStyleLbl="node1" presStyleIdx="2" presStyleCnt="11">
        <dgm:presLayoutVars>
          <dgm:bulletEnabled val="1"/>
        </dgm:presLayoutVars>
      </dgm:prSet>
      <dgm:spPr/>
    </dgm:pt>
    <dgm:pt modelId="{A2B06E46-22D6-410C-961B-FA7C2B4E51E6}" type="pres">
      <dgm:prSet presAssocID="{A0DBCFC7-8D31-48AA-ADEE-8D5D6321ABF3}" presName="sibTrans" presStyleLbl="sibTrans1D1" presStyleIdx="2" presStyleCnt="10"/>
      <dgm:spPr/>
    </dgm:pt>
    <dgm:pt modelId="{BF417D6D-4B73-4D8F-B270-6E1D0143847C}" type="pres">
      <dgm:prSet presAssocID="{A0DBCFC7-8D31-48AA-ADEE-8D5D6321ABF3}" presName="connectorText" presStyleLbl="sibTrans1D1" presStyleIdx="2" presStyleCnt="10"/>
      <dgm:spPr/>
    </dgm:pt>
    <dgm:pt modelId="{9628E238-58D2-4F04-8166-C7BE10EAD66A}" type="pres">
      <dgm:prSet presAssocID="{E2C3EA5C-E9F0-43C8-A558-49B7A736EEB1}" presName="node" presStyleLbl="node1" presStyleIdx="3" presStyleCnt="11">
        <dgm:presLayoutVars>
          <dgm:bulletEnabled val="1"/>
        </dgm:presLayoutVars>
      </dgm:prSet>
      <dgm:spPr/>
    </dgm:pt>
    <dgm:pt modelId="{AD941223-4404-43CC-B034-FB844640A515}" type="pres">
      <dgm:prSet presAssocID="{850F1412-ABA0-4DB1-89E7-96864D6C5E64}" presName="sibTrans" presStyleLbl="sibTrans1D1" presStyleIdx="3" presStyleCnt="10"/>
      <dgm:spPr/>
    </dgm:pt>
    <dgm:pt modelId="{5EDB8F6F-00E6-4BD7-9836-4625BCFCCEF3}" type="pres">
      <dgm:prSet presAssocID="{850F1412-ABA0-4DB1-89E7-96864D6C5E64}" presName="connectorText" presStyleLbl="sibTrans1D1" presStyleIdx="3" presStyleCnt="10"/>
      <dgm:spPr/>
    </dgm:pt>
    <dgm:pt modelId="{964BA01D-0D5E-4B6A-AFB3-32EF90BF844A}" type="pres">
      <dgm:prSet presAssocID="{14476763-85F4-4E03-9CDA-8ABCC218D19A}" presName="node" presStyleLbl="node1" presStyleIdx="4" presStyleCnt="11">
        <dgm:presLayoutVars>
          <dgm:bulletEnabled val="1"/>
        </dgm:presLayoutVars>
      </dgm:prSet>
      <dgm:spPr/>
    </dgm:pt>
    <dgm:pt modelId="{8AFD0CD4-EBC8-4B3A-AD40-04AF5D1BE223}" type="pres">
      <dgm:prSet presAssocID="{17902065-6B53-45DE-9D40-230E40153E59}" presName="sibTrans" presStyleLbl="sibTrans1D1" presStyleIdx="4" presStyleCnt="10"/>
      <dgm:spPr/>
    </dgm:pt>
    <dgm:pt modelId="{D3C64629-1A5B-451E-9463-658DA669C704}" type="pres">
      <dgm:prSet presAssocID="{17902065-6B53-45DE-9D40-230E40153E59}" presName="connectorText" presStyleLbl="sibTrans1D1" presStyleIdx="4" presStyleCnt="10"/>
      <dgm:spPr/>
    </dgm:pt>
    <dgm:pt modelId="{94C6C88B-34D6-4B87-B00B-DDBB0D28C964}" type="pres">
      <dgm:prSet presAssocID="{092604F9-F52F-4ED9-A3BB-291D6DC57284}" presName="node" presStyleLbl="node1" presStyleIdx="5" presStyleCnt="11">
        <dgm:presLayoutVars>
          <dgm:bulletEnabled val="1"/>
        </dgm:presLayoutVars>
      </dgm:prSet>
      <dgm:spPr/>
    </dgm:pt>
    <dgm:pt modelId="{0A10BA34-02E8-42C8-B1EF-5EC402147C08}" type="pres">
      <dgm:prSet presAssocID="{E3E5E027-927A-4060-9319-12C512C1A20C}" presName="sibTrans" presStyleLbl="sibTrans1D1" presStyleIdx="5" presStyleCnt="10"/>
      <dgm:spPr/>
    </dgm:pt>
    <dgm:pt modelId="{4CD74530-2619-4B81-BAD3-7A6CC9535ADC}" type="pres">
      <dgm:prSet presAssocID="{E3E5E027-927A-4060-9319-12C512C1A20C}" presName="connectorText" presStyleLbl="sibTrans1D1" presStyleIdx="5" presStyleCnt="10"/>
      <dgm:spPr/>
    </dgm:pt>
    <dgm:pt modelId="{BCEFEED3-454F-46E7-A16C-FB56065AB673}" type="pres">
      <dgm:prSet presAssocID="{3BF8627F-2302-4750-AD9D-D527D5376BB8}" presName="node" presStyleLbl="node1" presStyleIdx="6" presStyleCnt="11">
        <dgm:presLayoutVars>
          <dgm:bulletEnabled val="1"/>
        </dgm:presLayoutVars>
      </dgm:prSet>
      <dgm:spPr/>
    </dgm:pt>
    <dgm:pt modelId="{06378CD4-CCFA-428A-8380-B17E9B809AFD}" type="pres">
      <dgm:prSet presAssocID="{1DAEB4E1-D90C-4A04-A9C1-16169613B9EB}" presName="sibTrans" presStyleLbl="sibTrans1D1" presStyleIdx="6" presStyleCnt="10"/>
      <dgm:spPr/>
    </dgm:pt>
    <dgm:pt modelId="{8BD54306-CEDF-43FF-9923-CAD89263A12A}" type="pres">
      <dgm:prSet presAssocID="{1DAEB4E1-D90C-4A04-A9C1-16169613B9EB}" presName="connectorText" presStyleLbl="sibTrans1D1" presStyleIdx="6" presStyleCnt="10"/>
      <dgm:spPr/>
    </dgm:pt>
    <dgm:pt modelId="{A39C1A26-38CE-4AEC-8A88-33D206F27E30}" type="pres">
      <dgm:prSet presAssocID="{8E315299-31F6-4CD5-9100-E9147D6DD940}" presName="node" presStyleLbl="node1" presStyleIdx="7" presStyleCnt="11">
        <dgm:presLayoutVars>
          <dgm:bulletEnabled val="1"/>
        </dgm:presLayoutVars>
      </dgm:prSet>
      <dgm:spPr/>
    </dgm:pt>
    <dgm:pt modelId="{F2FFDDB0-B79D-46DC-A1CC-D08D27E11712}" type="pres">
      <dgm:prSet presAssocID="{7AD46F3D-46BA-40C8-BF60-A9E58F44CCD6}" presName="sibTrans" presStyleLbl="sibTrans1D1" presStyleIdx="7" presStyleCnt="10"/>
      <dgm:spPr/>
    </dgm:pt>
    <dgm:pt modelId="{9A4D51EE-B3D4-456D-859A-EAD8D7DAD0F4}" type="pres">
      <dgm:prSet presAssocID="{7AD46F3D-46BA-40C8-BF60-A9E58F44CCD6}" presName="connectorText" presStyleLbl="sibTrans1D1" presStyleIdx="7" presStyleCnt="10"/>
      <dgm:spPr/>
    </dgm:pt>
    <dgm:pt modelId="{B8687739-8EFB-4BE5-B9BE-C8574595D8D5}" type="pres">
      <dgm:prSet presAssocID="{0F47A505-7F40-493E-AA19-D800E8C86A9E}" presName="node" presStyleLbl="node1" presStyleIdx="8" presStyleCnt="11">
        <dgm:presLayoutVars>
          <dgm:bulletEnabled val="1"/>
        </dgm:presLayoutVars>
      </dgm:prSet>
      <dgm:spPr/>
    </dgm:pt>
    <dgm:pt modelId="{5FF443C9-A5A5-47E0-886D-21635BD81223}" type="pres">
      <dgm:prSet presAssocID="{DCA307AC-3232-44AC-9E2A-1854281783F8}" presName="sibTrans" presStyleLbl="sibTrans1D1" presStyleIdx="8" presStyleCnt="10"/>
      <dgm:spPr/>
    </dgm:pt>
    <dgm:pt modelId="{DEAB7B7D-B35D-4763-B2AA-AB60C52DFF89}" type="pres">
      <dgm:prSet presAssocID="{DCA307AC-3232-44AC-9E2A-1854281783F8}" presName="connectorText" presStyleLbl="sibTrans1D1" presStyleIdx="8" presStyleCnt="10"/>
      <dgm:spPr/>
    </dgm:pt>
    <dgm:pt modelId="{04997BFC-5648-4408-B0C3-FBF42C6FFE0D}" type="pres">
      <dgm:prSet presAssocID="{C7915D14-D788-40B7-A824-4F6DABD2D9C7}" presName="node" presStyleLbl="node1" presStyleIdx="9" presStyleCnt="11">
        <dgm:presLayoutVars>
          <dgm:bulletEnabled val="1"/>
        </dgm:presLayoutVars>
      </dgm:prSet>
      <dgm:spPr/>
    </dgm:pt>
    <dgm:pt modelId="{85C89047-C639-4A4B-88DE-13A7578A24C9}" type="pres">
      <dgm:prSet presAssocID="{8457B232-40B2-4B40-8629-4D078941C6CA}" presName="sibTrans" presStyleLbl="sibTrans1D1" presStyleIdx="9" presStyleCnt="10"/>
      <dgm:spPr/>
    </dgm:pt>
    <dgm:pt modelId="{3CFDE38F-2391-479F-A924-0B0DA68FE18A}" type="pres">
      <dgm:prSet presAssocID="{8457B232-40B2-4B40-8629-4D078941C6CA}" presName="connectorText" presStyleLbl="sibTrans1D1" presStyleIdx="9" presStyleCnt="10"/>
      <dgm:spPr/>
    </dgm:pt>
    <dgm:pt modelId="{1AF341AC-C35A-4F38-B47C-66BBAFAEDFC4}" type="pres">
      <dgm:prSet presAssocID="{3C07D767-A935-4A6A-AECA-69F1AECF624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483C103-8239-4A6A-A780-CD2E48409DE7}" srcId="{08A985F4-663C-4311-9725-85445E48F54B}" destId="{E2C3EA5C-E9F0-43C8-A558-49B7A736EEB1}" srcOrd="3" destOrd="0" parTransId="{E54802ED-5CDB-4D37-B9CB-4719ED7AB5E6}" sibTransId="{850F1412-ABA0-4DB1-89E7-96864D6C5E64}"/>
    <dgm:cxn modelId="{D6B75710-222F-498A-945F-1B39CF95CAED}" srcId="{08A985F4-663C-4311-9725-85445E48F54B}" destId="{14476763-85F4-4E03-9CDA-8ABCC218D19A}" srcOrd="4" destOrd="0" parTransId="{722D8C77-6282-4871-AE9C-B4D1F1F6DB93}" sibTransId="{17902065-6B53-45DE-9D40-230E40153E59}"/>
    <dgm:cxn modelId="{3110A810-FC30-4B82-8F82-E073694F4112}" srcId="{08A985F4-663C-4311-9725-85445E48F54B}" destId="{092604F9-F52F-4ED9-A3BB-291D6DC57284}" srcOrd="5" destOrd="0" parTransId="{4ED6EEAA-61EB-49D1-AEB4-A9F3838CE307}" sibTransId="{E3E5E027-927A-4060-9319-12C512C1A20C}"/>
    <dgm:cxn modelId="{A031E214-EF21-4D4D-810C-5F89DEAD9A55}" srcId="{08A985F4-663C-4311-9725-85445E48F54B}" destId="{3C07D767-A935-4A6A-AECA-69F1AECF624D}" srcOrd="10" destOrd="0" parTransId="{668BDA42-80AB-470A-A780-BF8B35F4D5ED}" sibTransId="{3750A997-9F23-4C61-92CE-34248CFCBFDF}"/>
    <dgm:cxn modelId="{D046571F-AEFE-4C00-8E0A-CED75C4F5DC7}" type="presOf" srcId="{08A985F4-663C-4311-9725-85445E48F54B}" destId="{8C07BDF3-28AF-4689-8872-5A82DDD8EBA2}" srcOrd="0" destOrd="0" presId="urn:microsoft.com/office/officeart/2016/7/layout/RepeatingBendingProcessNew"/>
    <dgm:cxn modelId="{DAB4A421-07BE-4E9D-9E97-C00DBD7BD540}" srcId="{08A985F4-663C-4311-9725-85445E48F54B}" destId="{3BF8627F-2302-4750-AD9D-D527D5376BB8}" srcOrd="6" destOrd="0" parTransId="{3AED0CEA-163B-4BB5-98EA-E19CCCC05EFA}" sibTransId="{1DAEB4E1-D90C-4A04-A9C1-16169613B9EB}"/>
    <dgm:cxn modelId="{3DB1613A-7C38-4C05-9483-AA7633ADCAD4}" srcId="{08A985F4-663C-4311-9725-85445E48F54B}" destId="{1DD25754-01D5-4C0A-94C8-B9048E0D2440}" srcOrd="0" destOrd="0" parTransId="{64A49B9B-48DF-4F3D-94CD-16CC64478DD4}" sibTransId="{DD0278DA-E705-41D7-9DDC-74DEBCD04DCD}"/>
    <dgm:cxn modelId="{AD496866-9891-4BF9-A5F2-E87DAA5D0435}" type="presOf" srcId="{C7915D14-D788-40B7-A824-4F6DABD2D9C7}" destId="{04997BFC-5648-4408-B0C3-FBF42C6FFE0D}" srcOrd="0" destOrd="0" presId="urn:microsoft.com/office/officeart/2016/7/layout/RepeatingBendingProcessNew"/>
    <dgm:cxn modelId="{CA4CAF66-0087-4B4B-9516-8E63E7419AB6}" type="presOf" srcId="{5D0629BC-0952-454F-8A67-0342B8E2657A}" destId="{4B1C9355-42F1-4F5E-917D-B8B4D2FC2D59}" srcOrd="0" destOrd="0" presId="urn:microsoft.com/office/officeart/2016/7/layout/RepeatingBendingProcessNew"/>
    <dgm:cxn modelId="{B9C72548-08BC-4277-AF12-C667FC7AFE4D}" type="presOf" srcId="{1DD25754-01D5-4C0A-94C8-B9048E0D2440}" destId="{24DD7C9E-3E56-4929-B871-71A2D1D7F769}" srcOrd="0" destOrd="0" presId="urn:microsoft.com/office/officeart/2016/7/layout/RepeatingBendingProcessNew"/>
    <dgm:cxn modelId="{2E000B6A-402E-45EF-9D64-A277F3783796}" type="presOf" srcId="{DCA307AC-3232-44AC-9E2A-1854281783F8}" destId="{DEAB7B7D-B35D-4763-B2AA-AB60C52DFF89}" srcOrd="1" destOrd="0" presId="urn:microsoft.com/office/officeart/2016/7/layout/RepeatingBendingProcessNew"/>
    <dgm:cxn modelId="{DBE2B24A-BDBF-435A-8186-F46BD5E991F6}" type="presOf" srcId="{092604F9-F52F-4ED9-A3BB-291D6DC57284}" destId="{94C6C88B-34D6-4B87-B00B-DDBB0D28C964}" srcOrd="0" destOrd="0" presId="urn:microsoft.com/office/officeart/2016/7/layout/RepeatingBendingProcessNew"/>
    <dgm:cxn modelId="{0CA9286C-9612-4911-B65C-4FDC55F05C46}" type="presOf" srcId="{3C07D767-A935-4A6A-AECA-69F1AECF624D}" destId="{1AF341AC-C35A-4F38-B47C-66BBAFAEDFC4}" srcOrd="0" destOrd="0" presId="urn:microsoft.com/office/officeart/2016/7/layout/RepeatingBendingProcessNew"/>
    <dgm:cxn modelId="{9BEA294E-1322-4F73-86C1-7749D3A564BF}" type="presOf" srcId="{A0DBCFC7-8D31-48AA-ADEE-8D5D6321ABF3}" destId="{BF417D6D-4B73-4D8F-B270-6E1D0143847C}" srcOrd="1" destOrd="0" presId="urn:microsoft.com/office/officeart/2016/7/layout/RepeatingBendingProcessNew"/>
    <dgm:cxn modelId="{CB50C26F-24FD-4A55-99E4-BBCE616E4D42}" srcId="{08A985F4-663C-4311-9725-85445E48F54B}" destId="{C7915D14-D788-40B7-A824-4F6DABD2D9C7}" srcOrd="9" destOrd="0" parTransId="{82D4EAD1-8BA9-44E0-B906-FBD1E867326A}" sibTransId="{8457B232-40B2-4B40-8629-4D078941C6CA}"/>
    <dgm:cxn modelId="{68CA0870-14F5-47DC-AE16-749F8E3E8EDE}" srcId="{08A985F4-663C-4311-9725-85445E48F54B}" destId="{ACCFE459-456D-44CC-B6D5-BCA0026A2382}" srcOrd="2" destOrd="0" parTransId="{1FF4A25A-7818-4496-811B-24201815110A}" sibTransId="{A0DBCFC7-8D31-48AA-ADEE-8D5D6321ABF3}"/>
    <dgm:cxn modelId="{D02E3273-40C8-4CEA-A057-4B46B87E0540}" type="presOf" srcId="{7AD46F3D-46BA-40C8-BF60-A9E58F44CCD6}" destId="{9A4D51EE-B3D4-456D-859A-EAD8D7DAD0F4}" srcOrd="1" destOrd="0" presId="urn:microsoft.com/office/officeart/2016/7/layout/RepeatingBendingProcessNew"/>
    <dgm:cxn modelId="{71532A83-1BAF-464A-88F0-7E2613871EC2}" type="presOf" srcId="{DCA307AC-3232-44AC-9E2A-1854281783F8}" destId="{5FF443C9-A5A5-47E0-886D-21635BD81223}" srcOrd="0" destOrd="0" presId="urn:microsoft.com/office/officeart/2016/7/layout/RepeatingBendingProcessNew"/>
    <dgm:cxn modelId="{E6C01B87-18AF-4040-8EEA-97FEED7302AC}" srcId="{08A985F4-663C-4311-9725-85445E48F54B}" destId="{0F47A505-7F40-493E-AA19-D800E8C86A9E}" srcOrd="8" destOrd="0" parTransId="{0CA9AAFB-D598-4FBB-99AB-2B9425097363}" sibTransId="{DCA307AC-3232-44AC-9E2A-1854281783F8}"/>
    <dgm:cxn modelId="{74D7C99C-84E6-4D39-A855-B5B63E0F1AB8}" type="presOf" srcId="{E2C3EA5C-E9F0-43C8-A558-49B7A736EEB1}" destId="{9628E238-58D2-4F04-8166-C7BE10EAD66A}" srcOrd="0" destOrd="0" presId="urn:microsoft.com/office/officeart/2016/7/layout/RepeatingBendingProcessNew"/>
    <dgm:cxn modelId="{A279539F-6BDF-41F1-BEE9-C5853AD05635}" type="presOf" srcId="{3BF8627F-2302-4750-AD9D-D527D5376BB8}" destId="{BCEFEED3-454F-46E7-A16C-FB56065AB673}" srcOrd="0" destOrd="0" presId="urn:microsoft.com/office/officeart/2016/7/layout/RepeatingBendingProcessNew"/>
    <dgm:cxn modelId="{D893DD9F-CEEC-437C-B5E7-719A40778817}" type="presOf" srcId="{8457B232-40B2-4B40-8629-4D078941C6CA}" destId="{3CFDE38F-2391-479F-A924-0B0DA68FE18A}" srcOrd="1" destOrd="0" presId="urn:microsoft.com/office/officeart/2016/7/layout/RepeatingBendingProcessNew"/>
    <dgm:cxn modelId="{4CC872A0-14FD-48B0-BA92-1344297CF10A}" type="presOf" srcId="{17902065-6B53-45DE-9D40-230E40153E59}" destId="{D3C64629-1A5B-451E-9463-658DA669C704}" srcOrd="1" destOrd="0" presId="urn:microsoft.com/office/officeart/2016/7/layout/RepeatingBendingProcessNew"/>
    <dgm:cxn modelId="{16C1FEA1-BD7D-4E33-A103-99E24AACD57D}" type="presOf" srcId="{850F1412-ABA0-4DB1-89E7-96864D6C5E64}" destId="{AD941223-4404-43CC-B034-FB844640A515}" srcOrd="0" destOrd="0" presId="urn:microsoft.com/office/officeart/2016/7/layout/RepeatingBendingProcessNew"/>
    <dgm:cxn modelId="{D97DDCA2-4073-4670-B3F6-62C34442F219}" srcId="{08A985F4-663C-4311-9725-85445E48F54B}" destId="{8E315299-31F6-4CD5-9100-E9147D6DD940}" srcOrd="7" destOrd="0" parTransId="{C4F9374F-CC75-412E-96FE-54C1A31FF517}" sibTransId="{7AD46F3D-46BA-40C8-BF60-A9E58F44CCD6}"/>
    <dgm:cxn modelId="{019A13AA-EC8E-49CD-985D-C785EDD4C8F9}" type="presOf" srcId="{A0DBCFC7-8D31-48AA-ADEE-8D5D6321ABF3}" destId="{A2B06E46-22D6-410C-961B-FA7C2B4E51E6}" srcOrd="0" destOrd="0" presId="urn:microsoft.com/office/officeart/2016/7/layout/RepeatingBendingProcessNew"/>
    <dgm:cxn modelId="{C1384BB0-65AB-4F64-9076-31823A1483A0}" type="presOf" srcId="{E3E5E027-927A-4060-9319-12C512C1A20C}" destId="{0A10BA34-02E8-42C8-B1EF-5EC402147C08}" srcOrd="0" destOrd="0" presId="urn:microsoft.com/office/officeart/2016/7/layout/RepeatingBendingProcessNew"/>
    <dgm:cxn modelId="{972FACB1-F678-4436-82CA-DE20F6EF71DC}" type="presOf" srcId="{E3E5E027-927A-4060-9319-12C512C1A20C}" destId="{4CD74530-2619-4B81-BAD3-7A6CC9535ADC}" srcOrd="1" destOrd="0" presId="urn:microsoft.com/office/officeart/2016/7/layout/RepeatingBendingProcessNew"/>
    <dgm:cxn modelId="{C09AEEB4-ABA0-4563-A6E5-734949C9DB87}" type="presOf" srcId="{8E315299-31F6-4CD5-9100-E9147D6DD940}" destId="{A39C1A26-38CE-4AEC-8A88-33D206F27E30}" srcOrd="0" destOrd="0" presId="urn:microsoft.com/office/officeart/2016/7/layout/RepeatingBendingProcessNew"/>
    <dgm:cxn modelId="{895AF1BB-431F-4A9E-9440-AF0DAF811A16}" type="presOf" srcId="{ACCFE459-456D-44CC-B6D5-BCA0026A2382}" destId="{17ADCAE7-D251-4E30-A4E7-3154165E4FA5}" srcOrd="0" destOrd="0" presId="urn:microsoft.com/office/officeart/2016/7/layout/RepeatingBendingProcessNew"/>
    <dgm:cxn modelId="{A0741FC1-27EB-47B3-B73E-16F113CBF501}" type="presOf" srcId="{DD0278DA-E705-41D7-9DDC-74DEBCD04DCD}" destId="{BD83ED42-71FD-4D40-B723-87A4AC89AB54}" srcOrd="1" destOrd="0" presId="urn:microsoft.com/office/officeart/2016/7/layout/RepeatingBendingProcessNew"/>
    <dgm:cxn modelId="{3B52F9C2-C83F-4284-9D43-2575AA6CE15F}" type="presOf" srcId="{F2594124-BD82-48FF-808A-1CBCAA22C418}" destId="{96FEBF8F-C93A-42F2-8855-18A083C39C21}" srcOrd="0" destOrd="0" presId="urn:microsoft.com/office/officeart/2016/7/layout/RepeatingBendingProcessNew"/>
    <dgm:cxn modelId="{135A72C3-49C4-400E-9C26-91EB5CA71366}" srcId="{08A985F4-663C-4311-9725-85445E48F54B}" destId="{F2594124-BD82-48FF-808A-1CBCAA22C418}" srcOrd="1" destOrd="0" parTransId="{C18C4E9C-8969-4BE1-A53E-33985CC05E0A}" sibTransId="{5D0629BC-0952-454F-8A67-0342B8E2657A}"/>
    <dgm:cxn modelId="{F37D25C6-308C-402D-BC34-A6360C6E8526}" type="presOf" srcId="{7AD46F3D-46BA-40C8-BF60-A9E58F44CCD6}" destId="{F2FFDDB0-B79D-46DC-A1CC-D08D27E11712}" srcOrd="0" destOrd="0" presId="urn:microsoft.com/office/officeart/2016/7/layout/RepeatingBendingProcessNew"/>
    <dgm:cxn modelId="{39978CC6-581E-4660-B228-0FA823195A45}" type="presOf" srcId="{14476763-85F4-4E03-9CDA-8ABCC218D19A}" destId="{964BA01D-0D5E-4B6A-AFB3-32EF90BF844A}" srcOrd="0" destOrd="0" presId="urn:microsoft.com/office/officeart/2016/7/layout/RepeatingBendingProcessNew"/>
    <dgm:cxn modelId="{877F22CB-06CB-47BF-BFC9-766E6FB0D1BF}" type="presOf" srcId="{17902065-6B53-45DE-9D40-230E40153E59}" destId="{8AFD0CD4-EBC8-4B3A-AD40-04AF5D1BE223}" srcOrd="0" destOrd="0" presId="urn:microsoft.com/office/officeart/2016/7/layout/RepeatingBendingProcessNew"/>
    <dgm:cxn modelId="{307AC2E0-ADB9-457D-9E33-5AE8512B1D33}" type="presOf" srcId="{8457B232-40B2-4B40-8629-4D078941C6CA}" destId="{85C89047-C639-4A4B-88DE-13A7578A24C9}" srcOrd="0" destOrd="0" presId="urn:microsoft.com/office/officeart/2016/7/layout/RepeatingBendingProcessNew"/>
    <dgm:cxn modelId="{C528F6E2-40F9-43F5-824A-D25310870D20}" type="presOf" srcId="{DD0278DA-E705-41D7-9DDC-74DEBCD04DCD}" destId="{03EAA48D-5288-40FD-8AFC-B5406972F2E6}" srcOrd="0" destOrd="0" presId="urn:microsoft.com/office/officeart/2016/7/layout/RepeatingBendingProcessNew"/>
    <dgm:cxn modelId="{266BC3E3-0C78-46DE-9A58-78D4E0CC40A0}" type="presOf" srcId="{850F1412-ABA0-4DB1-89E7-96864D6C5E64}" destId="{5EDB8F6F-00E6-4BD7-9836-4625BCFCCEF3}" srcOrd="1" destOrd="0" presId="urn:microsoft.com/office/officeart/2016/7/layout/RepeatingBendingProcessNew"/>
    <dgm:cxn modelId="{538340EB-85C8-495F-8541-C171A16515C2}" type="presOf" srcId="{1DAEB4E1-D90C-4A04-A9C1-16169613B9EB}" destId="{06378CD4-CCFA-428A-8380-B17E9B809AFD}" srcOrd="0" destOrd="0" presId="urn:microsoft.com/office/officeart/2016/7/layout/RepeatingBendingProcessNew"/>
    <dgm:cxn modelId="{0824D3EE-1089-4602-AE71-80554398761F}" type="presOf" srcId="{0F47A505-7F40-493E-AA19-D800E8C86A9E}" destId="{B8687739-8EFB-4BE5-B9BE-C8574595D8D5}" srcOrd="0" destOrd="0" presId="urn:microsoft.com/office/officeart/2016/7/layout/RepeatingBendingProcessNew"/>
    <dgm:cxn modelId="{F6B8F5FA-2077-4A1B-8BAF-3AD4D89916ED}" type="presOf" srcId="{5D0629BC-0952-454F-8A67-0342B8E2657A}" destId="{F1BBCEBB-9B54-468A-AA9A-3BD88FF4C3C5}" srcOrd="1" destOrd="0" presId="urn:microsoft.com/office/officeart/2016/7/layout/RepeatingBendingProcessNew"/>
    <dgm:cxn modelId="{70850EFB-FC0C-49AF-BC03-FE99FF1A30E1}" type="presOf" srcId="{1DAEB4E1-D90C-4A04-A9C1-16169613B9EB}" destId="{8BD54306-CEDF-43FF-9923-CAD89263A12A}" srcOrd="1" destOrd="0" presId="urn:microsoft.com/office/officeart/2016/7/layout/RepeatingBendingProcessNew"/>
    <dgm:cxn modelId="{269BBE07-FEBA-4F74-BEE3-4071F6400129}" type="presParOf" srcId="{8C07BDF3-28AF-4689-8872-5A82DDD8EBA2}" destId="{24DD7C9E-3E56-4929-B871-71A2D1D7F769}" srcOrd="0" destOrd="0" presId="urn:microsoft.com/office/officeart/2016/7/layout/RepeatingBendingProcessNew"/>
    <dgm:cxn modelId="{50C7C370-1EDB-4AA9-A970-7C7574F7BA09}" type="presParOf" srcId="{8C07BDF3-28AF-4689-8872-5A82DDD8EBA2}" destId="{03EAA48D-5288-40FD-8AFC-B5406972F2E6}" srcOrd="1" destOrd="0" presId="urn:microsoft.com/office/officeart/2016/7/layout/RepeatingBendingProcessNew"/>
    <dgm:cxn modelId="{12E080F4-883D-4DAD-8A3A-4C39617E8325}" type="presParOf" srcId="{03EAA48D-5288-40FD-8AFC-B5406972F2E6}" destId="{BD83ED42-71FD-4D40-B723-87A4AC89AB54}" srcOrd="0" destOrd="0" presId="urn:microsoft.com/office/officeart/2016/7/layout/RepeatingBendingProcessNew"/>
    <dgm:cxn modelId="{A9105290-1BB1-42F6-9E16-D86E04F47FA4}" type="presParOf" srcId="{8C07BDF3-28AF-4689-8872-5A82DDD8EBA2}" destId="{96FEBF8F-C93A-42F2-8855-18A083C39C21}" srcOrd="2" destOrd="0" presId="urn:microsoft.com/office/officeart/2016/7/layout/RepeatingBendingProcessNew"/>
    <dgm:cxn modelId="{0DE3B612-7B9D-40D4-9406-691802CB5302}" type="presParOf" srcId="{8C07BDF3-28AF-4689-8872-5A82DDD8EBA2}" destId="{4B1C9355-42F1-4F5E-917D-B8B4D2FC2D59}" srcOrd="3" destOrd="0" presId="urn:microsoft.com/office/officeart/2016/7/layout/RepeatingBendingProcessNew"/>
    <dgm:cxn modelId="{4721E111-58B0-417D-8CC4-D2A761750F26}" type="presParOf" srcId="{4B1C9355-42F1-4F5E-917D-B8B4D2FC2D59}" destId="{F1BBCEBB-9B54-468A-AA9A-3BD88FF4C3C5}" srcOrd="0" destOrd="0" presId="urn:microsoft.com/office/officeart/2016/7/layout/RepeatingBendingProcessNew"/>
    <dgm:cxn modelId="{1B1BEF5A-D73D-4B96-8625-63E30F918C50}" type="presParOf" srcId="{8C07BDF3-28AF-4689-8872-5A82DDD8EBA2}" destId="{17ADCAE7-D251-4E30-A4E7-3154165E4FA5}" srcOrd="4" destOrd="0" presId="urn:microsoft.com/office/officeart/2016/7/layout/RepeatingBendingProcessNew"/>
    <dgm:cxn modelId="{5E26A4FF-51E9-4E9D-8E41-8BA531AD470E}" type="presParOf" srcId="{8C07BDF3-28AF-4689-8872-5A82DDD8EBA2}" destId="{A2B06E46-22D6-410C-961B-FA7C2B4E51E6}" srcOrd="5" destOrd="0" presId="urn:microsoft.com/office/officeart/2016/7/layout/RepeatingBendingProcessNew"/>
    <dgm:cxn modelId="{D1174978-8D7A-43F0-81FC-5E7F5F89A328}" type="presParOf" srcId="{A2B06E46-22D6-410C-961B-FA7C2B4E51E6}" destId="{BF417D6D-4B73-4D8F-B270-6E1D0143847C}" srcOrd="0" destOrd="0" presId="urn:microsoft.com/office/officeart/2016/7/layout/RepeatingBendingProcessNew"/>
    <dgm:cxn modelId="{715D240F-20F9-42FF-8C82-4E9FEDB76B38}" type="presParOf" srcId="{8C07BDF3-28AF-4689-8872-5A82DDD8EBA2}" destId="{9628E238-58D2-4F04-8166-C7BE10EAD66A}" srcOrd="6" destOrd="0" presId="urn:microsoft.com/office/officeart/2016/7/layout/RepeatingBendingProcessNew"/>
    <dgm:cxn modelId="{9108A051-C8BE-45D8-9331-63D07B99D5C6}" type="presParOf" srcId="{8C07BDF3-28AF-4689-8872-5A82DDD8EBA2}" destId="{AD941223-4404-43CC-B034-FB844640A515}" srcOrd="7" destOrd="0" presId="urn:microsoft.com/office/officeart/2016/7/layout/RepeatingBendingProcessNew"/>
    <dgm:cxn modelId="{4D0CC258-13D8-4FA2-8007-F348FDF77E88}" type="presParOf" srcId="{AD941223-4404-43CC-B034-FB844640A515}" destId="{5EDB8F6F-00E6-4BD7-9836-4625BCFCCEF3}" srcOrd="0" destOrd="0" presId="urn:microsoft.com/office/officeart/2016/7/layout/RepeatingBendingProcessNew"/>
    <dgm:cxn modelId="{C6221B27-C1E0-4B0D-8D29-B2C810C94A7A}" type="presParOf" srcId="{8C07BDF3-28AF-4689-8872-5A82DDD8EBA2}" destId="{964BA01D-0D5E-4B6A-AFB3-32EF90BF844A}" srcOrd="8" destOrd="0" presId="urn:microsoft.com/office/officeart/2016/7/layout/RepeatingBendingProcessNew"/>
    <dgm:cxn modelId="{08F8E064-B70A-4AD3-B58D-67CAFEE042F6}" type="presParOf" srcId="{8C07BDF3-28AF-4689-8872-5A82DDD8EBA2}" destId="{8AFD0CD4-EBC8-4B3A-AD40-04AF5D1BE223}" srcOrd="9" destOrd="0" presId="urn:microsoft.com/office/officeart/2016/7/layout/RepeatingBendingProcessNew"/>
    <dgm:cxn modelId="{E5B51AB5-65C2-45B6-8A66-588A9184094F}" type="presParOf" srcId="{8AFD0CD4-EBC8-4B3A-AD40-04AF5D1BE223}" destId="{D3C64629-1A5B-451E-9463-658DA669C704}" srcOrd="0" destOrd="0" presId="urn:microsoft.com/office/officeart/2016/7/layout/RepeatingBendingProcessNew"/>
    <dgm:cxn modelId="{0FFB373A-3875-4B5E-9647-172081B1E375}" type="presParOf" srcId="{8C07BDF3-28AF-4689-8872-5A82DDD8EBA2}" destId="{94C6C88B-34D6-4B87-B00B-DDBB0D28C964}" srcOrd="10" destOrd="0" presId="urn:microsoft.com/office/officeart/2016/7/layout/RepeatingBendingProcessNew"/>
    <dgm:cxn modelId="{6362A688-9FB6-44C5-A44D-D232FE5DEB85}" type="presParOf" srcId="{8C07BDF3-28AF-4689-8872-5A82DDD8EBA2}" destId="{0A10BA34-02E8-42C8-B1EF-5EC402147C08}" srcOrd="11" destOrd="0" presId="urn:microsoft.com/office/officeart/2016/7/layout/RepeatingBendingProcessNew"/>
    <dgm:cxn modelId="{009D0E80-31F8-42AF-A8C1-3105776E817A}" type="presParOf" srcId="{0A10BA34-02E8-42C8-B1EF-5EC402147C08}" destId="{4CD74530-2619-4B81-BAD3-7A6CC9535ADC}" srcOrd="0" destOrd="0" presId="urn:microsoft.com/office/officeart/2016/7/layout/RepeatingBendingProcessNew"/>
    <dgm:cxn modelId="{86C70993-6E41-431B-BC1E-919A76129538}" type="presParOf" srcId="{8C07BDF3-28AF-4689-8872-5A82DDD8EBA2}" destId="{BCEFEED3-454F-46E7-A16C-FB56065AB673}" srcOrd="12" destOrd="0" presId="urn:microsoft.com/office/officeart/2016/7/layout/RepeatingBendingProcessNew"/>
    <dgm:cxn modelId="{9A0884F5-E679-40C8-B11E-8CD32F89B256}" type="presParOf" srcId="{8C07BDF3-28AF-4689-8872-5A82DDD8EBA2}" destId="{06378CD4-CCFA-428A-8380-B17E9B809AFD}" srcOrd="13" destOrd="0" presId="urn:microsoft.com/office/officeart/2016/7/layout/RepeatingBendingProcessNew"/>
    <dgm:cxn modelId="{1D817CF5-85BD-4F10-AB4C-6CF58017A093}" type="presParOf" srcId="{06378CD4-CCFA-428A-8380-B17E9B809AFD}" destId="{8BD54306-CEDF-43FF-9923-CAD89263A12A}" srcOrd="0" destOrd="0" presId="urn:microsoft.com/office/officeart/2016/7/layout/RepeatingBendingProcessNew"/>
    <dgm:cxn modelId="{1B70D77B-D17B-42DF-95CC-2350CD560A38}" type="presParOf" srcId="{8C07BDF3-28AF-4689-8872-5A82DDD8EBA2}" destId="{A39C1A26-38CE-4AEC-8A88-33D206F27E30}" srcOrd="14" destOrd="0" presId="urn:microsoft.com/office/officeart/2016/7/layout/RepeatingBendingProcessNew"/>
    <dgm:cxn modelId="{0601B051-FCA9-4E35-BDBD-FF8CD58AF406}" type="presParOf" srcId="{8C07BDF3-28AF-4689-8872-5A82DDD8EBA2}" destId="{F2FFDDB0-B79D-46DC-A1CC-D08D27E11712}" srcOrd="15" destOrd="0" presId="urn:microsoft.com/office/officeart/2016/7/layout/RepeatingBendingProcessNew"/>
    <dgm:cxn modelId="{700A4873-FB94-46FA-8B81-DAC3DDBD5FF3}" type="presParOf" srcId="{F2FFDDB0-B79D-46DC-A1CC-D08D27E11712}" destId="{9A4D51EE-B3D4-456D-859A-EAD8D7DAD0F4}" srcOrd="0" destOrd="0" presId="urn:microsoft.com/office/officeart/2016/7/layout/RepeatingBendingProcessNew"/>
    <dgm:cxn modelId="{FFAB01E2-0894-4EC3-9005-A326FB2EA382}" type="presParOf" srcId="{8C07BDF3-28AF-4689-8872-5A82DDD8EBA2}" destId="{B8687739-8EFB-4BE5-B9BE-C8574595D8D5}" srcOrd="16" destOrd="0" presId="urn:microsoft.com/office/officeart/2016/7/layout/RepeatingBendingProcessNew"/>
    <dgm:cxn modelId="{B0D71F47-BE55-42BA-99A9-BBD545CDF6F6}" type="presParOf" srcId="{8C07BDF3-28AF-4689-8872-5A82DDD8EBA2}" destId="{5FF443C9-A5A5-47E0-886D-21635BD81223}" srcOrd="17" destOrd="0" presId="urn:microsoft.com/office/officeart/2016/7/layout/RepeatingBendingProcessNew"/>
    <dgm:cxn modelId="{86485186-0B44-4036-9815-28F0BAFDE625}" type="presParOf" srcId="{5FF443C9-A5A5-47E0-886D-21635BD81223}" destId="{DEAB7B7D-B35D-4763-B2AA-AB60C52DFF89}" srcOrd="0" destOrd="0" presId="urn:microsoft.com/office/officeart/2016/7/layout/RepeatingBendingProcessNew"/>
    <dgm:cxn modelId="{58F207AF-E2A4-47CE-B3F1-B4DC58A960F0}" type="presParOf" srcId="{8C07BDF3-28AF-4689-8872-5A82DDD8EBA2}" destId="{04997BFC-5648-4408-B0C3-FBF42C6FFE0D}" srcOrd="18" destOrd="0" presId="urn:microsoft.com/office/officeart/2016/7/layout/RepeatingBendingProcessNew"/>
    <dgm:cxn modelId="{F9F8C23E-9BE6-4351-8E03-F59736B08178}" type="presParOf" srcId="{8C07BDF3-28AF-4689-8872-5A82DDD8EBA2}" destId="{85C89047-C639-4A4B-88DE-13A7578A24C9}" srcOrd="19" destOrd="0" presId="urn:microsoft.com/office/officeart/2016/7/layout/RepeatingBendingProcessNew"/>
    <dgm:cxn modelId="{39767BAB-C967-4CC3-9FC7-304625607F0A}" type="presParOf" srcId="{85C89047-C639-4A4B-88DE-13A7578A24C9}" destId="{3CFDE38F-2391-479F-A924-0B0DA68FE18A}" srcOrd="0" destOrd="0" presId="urn:microsoft.com/office/officeart/2016/7/layout/RepeatingBendingProcessNew"/>
    <dgm:cxn modelId="{21B14E34-D4BD-4B13-8693-202B2CB85A1E}" type="presParOf" srcId="{8C07BDF3-28AF-4689-8872-5A82DDD8EBA2}" destId="{1AF341AC-C35A-4F38-B47C-66BBAFAEDFC4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3E20FC-8716-48AC-A842-3C6E748EA79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440C679-565D-4571-9D2C-1D62DD47D24C}">
      <dgm:prSet/>
      <dgm:spPr/>
      <dgm:t>
        <a:bodyPr/>
        <a:lstStyle/>
        <a:p>
          <a:r>
            <a:rPr lang="en-US" i="1"/>
            <a:t>Ça me rend vraiment content(e) quand…</a:t>
          </a:r>
          <a:endParaRPr lang="en-US"/>
        </a:p>
      </dgm:t>
    </dgm:pt>
    <dgm:pt modelId="{302FF0E9-32CE-4FA7-B73C-B782905501ED}" type="parTrans" cxnId="{1EA1F4AF-5322-4519-A38F-AC7200E7293D}">
      <dgm:prSet/>
      <dgm:spPr/>
      <dgm:t>
        <a:bodyPr/>
        <a:lstStyle/>
        <a:p>
          <a:endParaRPr lang="en-US"/>
        </a:p>
      </dgm:t>
    </dgm:pt>
    <dgm:pt modelId="{C10F509B-2F1C-491A-8C60-B7240168C373}" type="sibTrans" cxnId="{1EA1F4AF-5322-4519-A38F-AC7200E7293D}">
      <dgm:prSet/>
      <dgm:spPr/>
      <dgm:t>
        <a:bodyPr/>
        <a:lstStyle/>
        <a:p>
          <a:endParaRPr lang="en-US"/>
        </a:p>
      </dgm:t>
    </dgm:pt>
    <dgm:pt modelId="{CF52128B-DE1E-4555-8C11-FE034105DF2B}">
      <dgm:prSet/>
      <dgm:spPr/>
      <dgm:t>
        <a:bodyPr/>
        <a:lstStyle/>
        <a:p>
          <a:r>
            <a:rPr lang="en-US" i="1"/>
            <a:t>Je suis reconnaissant(e) pour… </a:t>
          </a:r>
          <a:endParaRPr lang="en-US"/>
        </a:p>
      </dgm:t>
    </dgm:pt>
    <dgm:pt modelId="{AC07B6E0-857E-4858-ACD4-03B7EA34F21B}" type="parTrans" cxnId="{26FDAA81-AB2D-4517-9C71-0CA76BF44A4E}">
      <dgm:prSet/>
      <dgm:spPr/>
      <dgm:t>
        <a:bodyPr/>
        <a:lstStyle/>
        <a:p>
          <a:endParaRPr lang="en-US"/>
        </a:p>
      </dgm:t>
    </dgm:pt>
    <dgm:pt modelId="{6CD2A97A-3CDB-46C4-B95E-1C5199555E0E}" type="sibTrans" cxnId="{26FDAA81-AB2D-4517-9C71-0CA76BF44A4E}">
      <dgm:prSet/>
      <dgm:spPr/>
      <dgm:t>
        <a:bodyPr/>
        <a:lstStyle/>
        <a:p>
          <a:endParaRPr lang="en-US"/>
        </a:p>
      </dgm:t>
    </dgm:pt>
    <dgm:pt modelId="{13C469D0-6275-4156-BBD7-B907C3398206}">
      <dgm:prSet/>
      <dgm:spPr/>
      <dgm:t>
        <a:bodyPr/>
        <a:lstStyle/>
        <a:p>
          <a:r>
            <a:rPr lang="en-US" i="1"/>
            <a:t>Je me sens encouragé(e) quand…</a:t>
          </a:r>
          <a:endParaRPr lang="en-US"/>
        </a:p>
      </dgm:t>
    </dgm:pt>
    <dgm:pt modelId="{1BC9109A-8B0E-4FE4-BCD0-CE71CB572A0C}" type="parTrans" cxnId="{1A02F081-148E-46F9-BB45-477E6756E87C}">
      <dgm:prSet/>
      <dgm:spPr/>
      <dgm:t>
        <a:bodyPr/>
        <a:lstStyle/>
        <a:p>
          <a:endParaRPr lang="en-US"/>
        </a:p>
      </dgm:t>
    </dgm:pt>
    <dgm:pt modelId="{A1A6E9E9-C21C-42EB-9079-BC076895A698}" type="sibTrans" cxnId="{1A02F081-148E-46F9-BB45-477E6756E87C}">
      <dgm:prSet/>
      <dgm:spPr/>
      <dgm:t>
        <a:bodyPr/>
        <a:lstStyle/>
        <a:p>
          <a:endParaRPr lang="en-US"/>
        </a:p>
      </dgm:t>
    </dgm:pt>
    <dgm:pt modelId="{DCE0DEBD-8D47-4B2E-B8EA-313D69C48139}">
      <dgm:prSet/>
      <dgm:spPr/>
      <dgm:t>
        <a:bodyPr/>
        <a:lstStyle/>
        <a:p>
          <a:r>
            <a:rPr lang="en-US" i="1"/>
            <a:t>Je suis plein(e) d’énergie aujourd’hui parce que…</a:t>
          </a:r>
          <a:endParaRPr lang="en-US"/>
        </a:p>
      </dgm:t>
    </dgm:pt>
    <dgm:pt modelId="{7F247144-B1A8-4C31-B09D-4D5C4EB7D478}" type="parTrans" cxnId="{E386F587-B26C-4EA9-9879-7A3DE93FDBC9}">
      <dgm:prSet/>
      <dgm:spPr/>
      <dgm:t>
        <a:bodyPr/>
        <a:lstStyle/>
        <a:p>
          <a:endParaRPr lang="en-US"/>
        </a:p>
      </dgm:t>
    </dgm:pt>
    <dgm:pt modelId="{4CEC775C-41B3-4B21-8846-48F815F132BE}" type="sibTrans" cxnId="{E386F587-B26C-4EA9-9879-7A3DE93FDBC9}">
      <dgm:prSet/>
      <dgm:spPr/>
      <dgm:t>
        <a:bodyPr/>
        <a:lstStyle/>
        <a:p>
          <a:endParaRPr lang="en-US"/>
        </a:p>
      </dgm:t>
    </dgm:pt>
    <dgm:pt modelId="{7064E254-CCC5-43F0-9224-1557F1BE6F7B}">
      <dgm:prSet/>
      <dgm:spPr/>
      <dgm:t>
        <a:bodyPr/>
        <a:lstStyle/>
        <a:p>
          <a:r>
            <a:rPr lang="en-US" i="1"/>
            <a:t>Je suis soulagé(e) de…</a:t>
          </a:r>
          <a:endParaRPr lang="en-US"/>
        </a:p>
      </dgm:t>
    </dgm:pt>
    <dgm:pt modelId="{C8F4AE7B-34F4-4672-A95B-9799C4F56D15}" type="parTrans" cxnId="{59BA91C2-86A0-4FEF-90D0-9276E6862DBF}">
      <dgm:prSet/>
      <dgm:spPr/>
      <dgm:t>
        <a:bodyPr/>
        <a:lstStyle/>
        <a:p>
          <a:endParaRPr lang="en-US"/>
        </a:p>
      </dgm:t>
    </dgm:pt>
    <dgm:pt modelId="{602C521E-F4D2-45D6-BC48-489C1473C9B0}" type="sibTrans" cxnId="{59BA91C2-86A0-4FEF-90D0-9276E6862DBF}">
      <dgm:prSet/>
      <dgm:spPr/>
      <dgm:t>
        <a:bodyPr/>
        <a:lstStyle/>
        <a:p>
          <a:endParaRPr lang="en-US"/>
        </a:p>
      </dgm:t>
    </dgm:pt>
    <dgm:pt modelId="{A3DE8F56-A1EB-4ED9-BFFB-485319A407C5}">
      <dgm:prSet/>
      <dgm:spPr/>
      <dgm:t>
        <a:bodyPr/>
        <a:lstStyle/>
        <a:p>
          <a:r>
            <a:rPr lang="en-US" i="1"/>
            <a:t>Je suis inspiré(e) par…</a:t>
          </a:r>
          <a:endParaRPr lang="en-US"/>
        </a:p>
      </dgm:t>
    </dgm:pt>
    <dgm:pt modelId="{12BA9538-8585-47C7-9B2D-F4457BB9899F}" type="parTrans" cxnId="{3D1F2DD0-6A6F-4C84-9D15-EB28D6B253ED}">
      <dgm:prSet/>
      <dgm:spPr/>
      <dgm:t>
        <a:bodyPr/>
        <a:lstStyle/>
        <a:p>
          <a:endParaRPr lang="en-US"/>
        </a:p>
      </dgm:t>
    </dgm:pt>
    <dgm:pt modelId="{9B1AAC84-B343-4AFB-9533-AF93FD4A647A}" type="sibTrans" cxnId="{3D1F2DD0-6A6F-4C84-9D15-EB28D6B253ED}">
      <dgm:prSet/>
      <dgm:spPr/>
      <dgm:t>
        <a:bodyPr/>
        <a:lstStyle/>
        <a:p>
          <a:endParaRPr lang="en-US"/>
        </a:p>
      </dgm:t>
    </dgm:pt>
    <dgm:pt modelId="{ADC4CD9C-7F5C-4DA9-B6AF-AE194F8FB57F}" type="pres">
      <dgm:prSet presAssocID="{F13E20FC-8716-48AC-A842-3C6E748EA794}" presName="linear" presStyleCnt="0">
        <dgm:presLayoutVars>
          <dgm:animLvl val="lvl"/>
          <dgm:resizeHandles val="exact"/>
        </dgm:presLayoutVars>
      </dgm:prSet>
      <dgm:spPr/>
    </dgm:pt>
    <dgm:pt modelId="{6902FFBE-5E5F-4240-A926-A3F6A33FB0F0}" type="pres">
      <dgm:prSet presAssocID="{3440C679-565D-4571-9D2C-1D62DD47D24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FFC6E1C-4AA1-49E9-9125-8EC27C7F3B00}" type="pres">
      <dgm:prSet presAssocID="{C10F509B-2F1C-491A-8C60-B7240168C373}" presName="spacer" presStyleCnt="0"/>
      <dgm:spPr/>
    </dgm:pt>
    <dgm:pt modelId="{473EE9CC-1589-4153-88DA-9B89AA792B2E}" type="pres">
      <dgm:prSet presAssocID="{CF52128B-DE1E-4555-8C11-FE034105DF2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D3C4796-7ACE-470D-B65E-6492690D33DF}" type="pres">
      <dgm:prSet presAssocID="{6CD2A97A-3CDB-46C4-B95E-1C5199555E0E}" presName="spacer" presStyleCnt="0"/>
      <dgm:spPr/>
    </dgm:pt>
    <dgm:pt modelId="{4B66D524-E4FF-4941-819C-553E47443643}" type="pres">
      <dgm:prSet presAssocID="{13C469D0-6275-4156-BBD7-B907C339820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7D42A33-7B43-47D9-8C78-B21A9FB195AA}" type="pres">
      <dgm:prSet presAssocID="{A1A6E9E9-C21C-42EB-9079-BC076895A698}" presName="spacer" presStyleCnt="0"/>
      <dgm:spPr/>
    </dgm:pt>
    <dgm:pt modelId="{96859ED3-91E9-42D3-8B8C-7D1D69B841C4}" type="pres">
      <dgm:prSet presAssocID="{DCE0DEBD-8D47-4B2E-B8EA-313D69C4813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C73A375-7BEA-4577-8DAC-25720DE57134}" type="pres">
      <dgm:prSet presAssocID="{4CEC775C-41B3-4B21-8846-48F815F132BE}" presName="spacer" presStyleCnt="0"/>
      <dgm:spPr/>
    </dgm:pt>
    <dgm:pt modelId="{FAED1BA6-7A5E-4D1A-AB62-9458BAB8C6D8}" type="pres">
      <dgm:prSet presAssocID="{7064E254-CCC5-43F0-9224-1557F1BE6F7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7CB9EB7-639E-4E7A-B3FC-FFC65E77A4E1}" type="pres">
      <dgm:prSet presAssocID="{602C521E-F4D2-45D6-BC48-489C1473C9B0}" presName="spacer" presStyleCnt="0"/>
      <dgm:spPr/>
    </dgm:pt>
    <dgm:pt modelId="{B38B0B82-1985-4A2C-9898-5C88B630E02E}" type="pres">
      <dgm:prSet presAssocID="{A3DE8F56-A1EB-4ED9-BFFB-485319A407C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560FF06-7879-43CE-B2E9-3AFA0AB8BC77}" type="presOf" srcId="{DCE0DEBD-8D47-4B2E-B8EA-313D69C48139}" destId="{96859ED3-91E9-42D3-8B8C-7D1D69B841C4}" srcOrd="0" destOrd="0" presId="urn:microsoft.com/office/officeart/2005/8/layout/vList2"/>
    <dgm:cxn modelId="{62AEB35D-07F5-4118-9ED8-035707411EFD}" type="presOf" srcId="{7064E254-CCC5-43F0-9224-1557F1BE6F7B}" destId="{FAED1BA6-7A5E-4D1A-AB62-9458BAB8C6D8}" srcOrd="0" destOrd="0" presId="urn:microsoft.com/office/officeart/2005/8/layout/vList2"/>
    <dgm:cxn modelId="{7BB7656B-A96E-42B3-8377-F5FCD088DF61}" type="presOf" srcId="{CF52128B-DE1E-4555-8C11-FE034105DF2B}" destId="{473EE9CC-1589-4153-88DA-9B89AA792B2E}" srcOrd="0" destOrd="0" presId="urn:microsoft.com/office/officeart/2005/8/layout/vList2"/>
    <dgm:cxn modelId="{7F69514D-D007-41FF-8009-09378FDB61A1}" type="presOf" srcId="{F13E20FC-8716-48AC-A842-3C6E748EA794}" destId="{ADC4CD9C-7F5C-4DA9-B6AF-AE194F8FB57F}" srcOrd="0" destOrd="0" presId="urn:microsoft.com/office/officeart/2005/8/layout/vList2"/>
    <dgm:cxn modelId="{AEF9757D-D2E3-4D13-85BB-C90B71730A9E}" type="presOf" srcId="{A3DE8F56-A1EB-4ED9-BFFB-485319A407C5}" destId="{B38B0B82-1985-4A2C-9898-5C88B630E02E}" srcOrd="0" destOrd="0" presId="urn:microsoft.com/office/officeart/2005/8/layout/vList2"/>
    <dgm:cxn modelId="{26FDAA81-AB2D-4517-9C71-0CA76BF44A4E}" srcId="{F13E20FC-8716-48AC-A842-3C6E748EA794}" destId="{CF52128B-DE1E-4555-8C11-FE034105DF2B}" srcOrd="1" destOrd="0" parTransId="{AC07B6E0-857E-4858-ACD4-03B7EA34F21B}" sibTransId="{6CD2A97A-3CDB-46C4-B95E-1C5199555E0E}"/>
    <dgm:cxn modelId="{1A02F081-148E-46F9-BB45-477E6756E87C}" srcId="{F13E20FC-8716-48AC-A842-3C6E748EA794}" destId="{13C469D0-6275-4156-BBD7-B907C3398206}" srcOrd="2" destOrd="0" parTransId="{1BC9109A-8B0E-4FE4-BCD0-CE71CB572A0C}" sibTransId="{A1A6E9E9-C21C-42EB-9079-BC076895A698}"/>
    <dgm:cxn modelId="{E386F587-B26C-4EA9-9879-7A3DE93FDBC9}" srcId="{F13E20FC-8716-48AC-A842-3C6E748EA794}" destId="{DCE0DEBD-8D47-4B2E-B8EA-313D69C48139}" srcOrd="3" destOrd="0" parTransId="{7F247144-B1A8-4C31-B09D-4D5C4EB7D478}" sibTransId="{4CEC775C-41B3-4B21-8846-48F815F132BE}"/>
    <dgm:cxn modelId="{CEAA988C-88B8-4664-8858-37C54A916DF3}" type="presOf" srcId="{13C469D0-6275-4156-BBD7-B907C3398206}" destId="{4B66D524-E4FF-4941-819C-553E47443643}" srcOrd="0" destOrd="0" presId="urn:microsoft.com/office/officeart/2005/8/layout/vList2"/>
    <dgm:cxn modelId="{1EA1F4AF-5322-4519-A38F-AC7200E7293D}" srcId="{F13E20FC-8716-48AC-A842-3C6E748EA794}" destId="{3440C679-565D-4571-9D2C-1D62DD47D24C}" srcOrd="0" destOrd="0" parTransId="{302FF0E9-32CE-4FA7-B73C-B782905501ED}" sibTransId="{C10F509B-2F1C-491A-8C60-B7240168C373}"/>
    <dgm:cxn modelId="{1AA2FCBF-7018-481B-8631-EF1A8BEAEFCE}" type="presOf" srcId="{3440C679-565D-4571-9D2C-1D62DD47D24C}" destId="{6902FFBE-5E5F-4240-A926-A3F6A33FB0F0}" srcOrd="0" destOrd="0" presId="urn:microsoft.com/office/officeart/2005/8/layout/vList2"/>
    <dgm:cxn modelId="{59BA91C2-86A0-4FEF-90D0-9276E6862DBF}" srcId="{F13E20FC-8716-48AC-A842-3C6E748EA794}" destId="{7064E254-CCC5-43F0-9224-1557F1BE6F7B}" srcOrd="4" destOrd="0" parTransId="{C8F4AE7B-34F4-4672-A95B-9799C4F56D15}" sibTransId="{602C521E-F4D2-45D6-BC48-489C1473C9B0}"/>
    <dgm:cxn modelId="{3D1F2DD0-6A6F-4C84-9D15-EB28D6B253ED}" srcId="{F13E20FC-8716-48AC-A842-3C6E748EA794}" destId="{A3DE8F56-A1EB-4ED9-BFFB-485319A407C5}" srcOrd="5" destOrd="0" parTransId="{12BA9538-8585-47C7-9B2D-F4457BB9899F}" sibTransId="{9B1AAC84-B343-4AFB-9533-AF93FD4A647A}"/>
    <dgm:cxn modelId="{907F3E26-6527-4BEB-A306-1313FA4106A9}" type="presParOf" srcId="{ADC4CD9C-7F5C-4DA9-B6AF-AE194F8FB57F}" destId="{6902FFBE-5E5F-4240-A926-A3F6A33FB0F0}" srcOrd="0" destOrd="0" presId="urn:microsoft.com/office/officeart/2005/8/layout/vList2"/>
    <dgm:cxn modelId="{E92A9AE7-70E8-407A-BA84-90EE8875D5B8}" type="presParOf" srcId="{ADC4CD9C-7F5C-4DA9-B6AF-AE194F8FB57F}" destId="{9FFC6E1C-4AA1-49E9-9125-8EC27C7F3B00}" srcOrd="1" destOrd="0" presId="urn:microsoft.com/office/officeart/2005/8/layout/vList2"/>
    <dgm:cxn modelId="{B5946E1C-7184-49CD-ADD7-8DAFD1034F50}" type="presParOf" srcId="{ADC4CD9C-7F5C-4DA9-B6AF-AE194F8FB57F}" destId="{473EE9CC-1589-4153-88DA-9B89AA792B2E}" srcOrd="2" destOrd="0" presId="urn:microsoft.com/office/officeart/2005/8/layout/vList2"/>
    <dgm:cxn modelId="{769CA84F-318E-45A9-ACFA-B95CE06934E4}" type="presParOf" srcId="{ADC4CD9C-7F5C-4DA9-B6AF-AE194F8FB57F}" destId="{8D3C4796-7ACE-470D-B65E-6492690D33DF}" srcOrd="3" destOrd="0" presId="urn:microsoft.com/office/officeart/2005/8/layout/vList2"/>
    <dgm:cxn modelId="{0A15F4F9-819B-4AAE-B1A3-5023295CDE7D}" type="presParOf" srcId="{ADC4CD9C-7F5C-4DA9-B6AF-AE194F8FB57F}" destId="{4B66D524-E4FF-4941-819C-553E47443643}" srcOrd="4" destOrd="0" presId="urn:microsoft.com/office/officeart/2005/8/layout/vList2"/>
    <dgm:cxn modelId="{59F7CD7D-B39B-4DEA-9FA6-8D72A70C405F}" type="presParOf" srcId="{ADC4CD9C-7F5C-4DA9-B6AF-AE194F8FB57F}" destId="{77D42A33-7B43-47D9-8C78-B21A9FB195AA}" srcOrd="5" destOrd="0" presId="urn:microsoft.com/office/officeart/2005/8/layout/vList2"/>
    <dgm:cxn modelId="{55B27D90-303B-43D2-898F-C9BD9E21DE60}" type="presParOf" srcId="{ADC4CD9C-7F5C-4DA9-B6AF-AE194F8FB57F}" destId="{96859ED3-91E9-42D3-8B8C-7D1D69B841C4}" srcOrd="6" destOrd="0" presId="urn:microsoft.com/office/officeart/2005/8/layout/vList2"/>
    <dgm:cxn modelId="{DC070C93-1B57-46B4-9A8A-B855807EF68C}" type="presParOf" srcId="{ADC4CD9C-7F5C-4DA9-B6AF-AE194F8FB57F}" destId="{1C73A375-7BEA-4577-8DAC-25720DE57134}" srcOrd="7" destOrd="0" presId="urn:microsoft.com/office/officeart/2005/8/layout/vList2"/>
    <dgm:cxn modelId="{C7F1842E-FC31-46A6-956D-90003A0B47DB}" type="presParOf" srcId="{ADC4CD9C-7F5C-4DA9-B6AF-AE194F8FB57F}" destId="{FAED1BA6-7A5E-4D1A-AB62-9458BAB8C6D8}" srcOrd="8" destOrd="0" presId="urn:microsoft.com/office/officeart/2005/8/layout/vList2"/>
    <dgm:cxn modelId="{90864D2D-896D-4D81-8BF0-48B243D82740}" type="presParOf" srcId="{ADC4CD9C-7F5C-4DA9-B6AF-AE194F8FB57F}" destId="{07CB9EB7-639E-4E7A-B3FC-FFC65E77A4E1}" srcOrd="9" destOrd="0" presId="urn:microsoft.com/office/officeart/2005/8/layout/vList2"/>
    <dgm:cxn modelId="{5536E222-9899-4213-B791-434BB20D9DB8}" type="presParOf" srcId="{ADC4CD9C-7F5C-4DA9-B6AF-AE194F8FB57F}" destId="{B38B0B82-1985-4A2C-9898-5C88B630E02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8BF8B0-0073-4ABC-A2A5-93256924E84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D589A3-5FAE-4E5C-BA51-997A66F2BC50}">
      <dgm:prSet/>
      <dgm:spPr/>
      <dgm:t>
        <a:bodyPr/>
        <a:lstStyle/>
        <a:p>
          <a:r>
            <a:rPr lang="fr-FR" i="1"/>
            <a:t>La prochaine fois, je vais prendre plus de temps pour…</a:t>
          </a:r>
          <a:endParaRPr lang="en-US"/>
        </a:p>
      </dgm:t>
    </dgm:pt>
    <dgm:pt modelId="{7104811F-8BFF-4968-B70C-88B0132B255E}" type="parTrans" cxnId="{3B2C1E1A-D475-4B3F-BD22-FA370D7FF60E}">
      <dgm:prSet/>
      <dgm:spPr/>
      <dgm:t>
        <a:bodyPr/>
        <a:lstStyle/>
        <a:p>
          <a:endParaRPr lang="en-US"/>
        </a:p>
      </dgm:t>
    </dgm:pt>
    <dgm:pt modelId="{E8896857-2547-42DC-AA5F-155A3DA40984}" type="sibTrans" cxnId="{3B2C1E1A-D475-4B3F-BD22-FA370D7FF60E}">
      <dgm:prSet/>
      <dgm:spPr/>
      <dgm:t>
        <a:bodyPr/>
        <a:lstStyle/>
        <a:p>
          <a:endParaRPr lang="en-US"/>
        </a:p>
      </dgm:t>
    </dgm:pt>
    <dgm:pt modelId="{BE274EA5-87AA-4F10-AC40-21630E95FC57}">
      <dgm:prSet/>
      <dgm:spPr/>
      <dgm:t>
        <a:bodyPr/>
        <a:lstStyle/>
        <a:p>
          <a:r>
            <a:rPr lang="fr-FR" i="1"/>
            <a:t>Je vais utiliser une stratégie différente, comme…</a:t>
          </a:r>
          <a:endParaRPr lang="en-US"/>
        </a:p>
      </dgm:t>
    </dgm:pt>
    <dgm:pt modelId="{78EE9869-25A2-40DA-876E-E382C71E4942}" type="parTrans" cxnId="{AA674BAB-237A-4459-8A29-2595C5BF42D6}">
      <dgm:prSet/>
      <dgm:spPr/>
      <dgm:t>
        <a:bodyPr/>
        <a:lstStyle/>
        <a:p>
          <a:endParaRPr lang="en-US"/>
        </a:p>
      </dgm:t>
    </dgm:pt>
    <dgm:pt modelId="{E4E0A11A-8D41-42C5-8179-E898F706B416}" type="sibTrans" cxnId="{AA674BAB-237A-4459-8A29-2595C5BF42D6}">
      <dgm:prSet/>
      <dgm:spPr/>
      <dgm:t>
        <a:bodyPr/>
        <a:lstStyle/>
        <a:p>
          <a:endParaRPr lang="en-US"/>
        </a:p>
      </dgm:t>
    </dgm:pt>
    <dgm:pt modelId="{7DA4E248-7CEF-4878-92B4-CB30364E0BA3}">
      <dgm:prSet/>
      <dgm:spPr/>
      <dgm:t>
        <a:bodyPr/>
        <a:lstStyle/>
        <a:p>
          <a:r>
            <a:rPr lang="fr-FR" i="1"/>
            <a:t>Je vais relire mon travail pour vérifier…</a:t>
          </a:r>
          <a:endParaRPr lang="en-US"/>
        </a:p>
      </dgm:t>
    </dgm:pt>
    <dgm:pt modelId="{2D715E37-EC9E-4E51-9655-BC3850832189}" type="parTrans" cxnId="{AEBF156C-B7FC-484A-B843-1EC8F0FCBDAE}">
      <dgm:prSet/>
      <dgm:spPr/>
      <dgm:t>
        <a:bodyPr/>
        <a:lstStyle/>
        <a:p>
          <a:endParaRPr lang="en-US"/>
        </a:p>
      </dgm:t>
    </dgm:pt>
    <dgm:pt modelId="{07D11E93-7184-4B33-AC17-76A80B3DECF7}" type="sibTrans" cxnId="{AEBF156C-B7FC-484A-B843-1EC8F0FCBDAE}">
      <dgm:prSet/>
      <dgm:spPr/>
      <dgm:t>
        <a:bodyPr/>
        <a:lstStyle/>
        <a:p>
          <a:endParaRPr lang="en-US"/>
        </a:p>
      </dgm:t>
    </dgm:pt>
    <dgm:pt modelId="{5693114A-A1C3-4C8E-B04E-2AB8E1E603E4}">
      <dgm:prSet/>
      <dgm:spPr/>
      <dgm:t>
        <a:bodyPr/>
        <a:lstStyle/>
        <a:p>
          <a:r>
            <a:rPr lang="fr-FR" i="1"/>
            <a:t>Je vais demander de la rétroaction pour m’aider à…</a:t>
          </a:r>
          <a:endParaRPr lang="en-US"/>
        </a:p>
      </dgm:t>
    </dgm:pt>
    <dgm:pt modelId="{F7416C58-6236-48AE-842B-C93CD6866AFA}" type="parTrans" cxnId="{410C7293-0DB9-4E84-BBD2-7A50A6E29AE4}">
      <dgm:prSet/>
      <dgm:spPr/>
      <dgm:t>
        <a:bodyPr/>
        <a:lstStyle/>
        <a:p>
          <a:endParaRPr lang="en-US"/>
        </a:p>
      </dgm:t>
    </dgm:pt>
    <dgm:pt modelId="{759A0F48-C485-433B-AE3C-91BC23EF8C5D}" type="sibTrans" cxnId="{410C7293-0DB9-4E84-BBD2-7A50A6E29AE4}">
      <dgm:prSet/>
      <dgm:spPr/>
      <dgm:t>
        <a:bodyPr/>
        <a:lstStyle/>
        <a:p>
          <a:endParaRPr lang="en-US"/>
        </a:p>
      </dgm:t>
    </dgm:pt>
    <dgm:pt modelId="{8C02C94A-DFC7-48A8-A98B-94D788C20F55}">
      <dgm:prSet/>
      <dgm:spPr/>
      <dgm:t>
        <a:bodyPr/>
        <a:lstStyle/>
        <a:p>
          <a:r>
            <a:rPr lang="fr-FR" i="1"/>
            <a:t>Je vais organiser mes idées en utilisant…</a:t>
          </a:r>
          <a:endParaRPr lang="en-US"/>
        </a:p>
      </dgm:t>
    </dgm:pt>
    <dgm:pt modelId="{BD9DC569-AB4A-4018-9C78-BD0ECEE1B5BC}" type="parTrans" cxnId="{13B93720-1159-402C-B9BD-F0E302DB0973}">
      <dgm:prSet/>
      <dgm:spPr/>
      <dgm:t>
        <a:bodyPr/>
        <a:lstStyle/>
        <a:p>
          <a:endParaRPr lang="en-US"/>
        </a:p>
      </dgm:t>
    </dgm:pt>
    <dgm:pt modelId="{94958223-8FF5-42C2-A7C3-688F67D7B0B6}" type="sibTrans" cxnId="{13B93720-1159-402C-B9BD-F0E302DB0973}">
      <dgm:prSet/>
      <dgm:spPr/>
      <dgm:t>
        <a:bodyPr/>
        <a:lstStyle/>
        <a:p>
          <a:endParaRPr lang="en-US"/>
        </a:p>
      </dgm:t>
    </dgm:pt>
    <dgm:pt modelId="{74F55DD5-338D-4B0C-BD47-5A3C2A3A0795}" type="pres">
      <dgm:prSet presAssocID="{528BF8B0-0073-4ABC-A2A5-93256924E84B}" presName="vert0" presStyleCnt="0">
        <dgm:presLayoutVars>
          <dgm:dir/>
          <dgm:animOne val="branch"/>
          <dgm:animLvl val="lvl"/>
        </dgm:presLayoutVars>
      </dgm:prSet>
      <dgm:spPr/>
    </dgm:pt>
    <dgm:pt modelId="{AD6AF328-B169-4F75-A24B-6FEFD2661A08}" type="pres">
      <dgm:prSet presAssocID="{ABD589A3-5FAE-4E5C-BA51-997A66F2BC50}" presName="thickLine" presStyleLbl="alignNode1" presStyleIdx="0" presStyleCnt="5"/>
      <dgm:spPr/>
    </dgm:pt>
    <dgm:pt modelId="{5677BB24-0692-4912-AF11-10012A37FE36}" type="pres">
      <dgm:prSet presAssocID="{ABD589A3-5FAE-4E5C-BA51-997A66F2BC50}" presName="horz1" presStyleCnt="0"/>
      <dgm:spPr/>
    </dgm:pt>
    <dgm:pt modelId="{271F0B9D-0656-46D1-A837-355C58361256}" type="pres">
      <dgm:prSet presAssocID="{ABD589A3-5FAE-4E5C-BA51-997A66F2BC50}" presName="tx1" presStyleLbl="revTx" presStyleIdx="0" presStyleCnt="5"/>
      <dgm:spPr/>
    </dgm:pt>
    <dgm:pt modelId="{A09A6171-7E9D-454B-B6DB-7C3685EDD0BE}" type="pres">
      <dgm:prSet presAssocID="{ABD589A3-5FAE-4E5C-BA51-997A66F2BC50}" presName="vert1" presStyleCnt="0"/>
      <dgm:spPr/>
    </dgm:pt>
    <dgm:pt modelId="{ED4DE9D2-9AC6-49F3-8D76-EC2AE7CDC782}" type="pres">
      <dgm:prSet presAssocID="{BE274EA5-87AA-4F10-AC40-21630E95FC57}" presName="thickLine" presStyleLbl="alignNode1" presStyleIdx="1" presStyleCnt="5"/>
      <dgm:spPr/>
    </dgm:pt>
    <dgm:pt modelId="{BC74B024-7165-4BA4-B939-0054766A4658}" type="pres">
      <dgm:prSet presAssocID="{BE274EA5-87AA-4F10-AC40-21630E95FC57}" presName="horz1" presStyleCnt="0"/>
      <dgm:spPr/>
    </dgm:pt>
    <dgm:pt modelId="{3D3C4CA8-6E18-4A8C-A1CA-9615AEB0D26E}" type="pres">
      <dgm:prSet presAssocID="{BE274EA5-87AA-4F10-AC40-21630E95FC57}" presName="tx1" presStyleLbl="revTx" presStyleIdx="1" presStyleCnt="5"/>
      <dgm:spPr/>
    </dgm:pt>
    <dgm:pt modelId="{B2393305-3AB1-461D-B3DF-DC3B000A736F}" type="pres">
      <dgm:prSet presAssocID="{BE274EA5-87AA-4F10-AC40-21630E95FC57}" presName="vert1" presStyleCnt="0"/>
      <dgm:spPr/>
    </dgm:pt>
    <dgm:pt modelId="{058260D0-0464-4A61-B5B0-FCF52C391AE6}" type="pres">
      <dgm:prSet presAssocID="{7DA4E248-7CEF-4878-92B4-CB30364E0BA3}" presName="thickLine" presStyleLbl="alignNode1" presStyleIdx="2" presStyleCnt="5"/>
      <dgm:spPr/>
    </dgm:pt>
    <dgm:pt modelId="{A0B51A4D-110B-4CD3-8239-8C4B9CB80BED}" type="pres">
      <dgm:prSet presAssocID="{7DA4E248-7CEF-4878-92B4-CB30364E0BA3}" presName="horz1" presStyleCnt="0"/>
      <dgm:spPr/>
    </dgm:pt>
    <dgm:pt modelId="{DEB282BC-482A-4EA3-BE5A-857C52CF28CD}" type="pres">
      <dgm:prSet presAssocID="{7DA4E248-7CEF-4878-92B4-CB30364E0BA3}" presName="tx1" presStyleLbl="revTx" presStyleIdx="2" presStyleCnt="5"/>
      <dgm:spPr/>
    </dgm:pt>
    <dgm:pt modelId="{D55DDBE6-3CEF-4439-B7C8-10CB776B5B25}" type="pres">
      <dgm:prSet presAssocID="{7DA4E248-7CEF-4878-92B4-CB30364E0BA3}" presName="vert1" presStyleCnt="0"/>
      <dgm:spPr/>
    </dgm:pt>
    <dgm:pt modelId="{A90F5C2E-FA2C-4097-A02C-ED769B289623}" type="pres">
      <dgm:prSet presAssocID="{5693114A-A1C3-4C8E-B04E-2AB8E1E603E4}" presName="thickLine" presStyleLbl="alignNode1" presStyleIdx="3" presStyleCnt="5"/>
      <dgm:spPr/>
    </dgm:pt>
    <dgm:pt modelId="{5EBDE131-F0A8-4319-8350-34FACD6251B1}" type="pres">
      <dgm:prSet presAssocID="{5693114A-A1C3-4C8E-B04E-2AB8E1E603E4}" presName="horz1" presStyleCnt="0"/>
      <dgm:spPr/>
    </dgm:pt>
    <dgm:pt modelId="{60B5D2E5-1A39-49D7-8B0F-1AD5DFD40AC3}" type="pres">
      <dgm:prSet presAssocID="{5693114A-A1C3-4C8E-B04E-2AB8E1E603E4}" presName="tx1" presStyleLbl="revTx" presStyleIdx="3" presStyleCnt="5"/>
      <dgm:spPr/>
    </dgm:pt>
    <dgm:pt modelId="{8DFABE29-A032-416F-BA5E-2FD7421A6EE8}" type="pres">
      <dgm:prSet presAssocID="{5693114A-A1C3-4C8E-B04E-2AB8E1E603E4}" presName="vert1" presStyleCnt="0"/>
      <dgm:spPr/>
    </dgm:pt>
    <dgm:pt modelId="{AE5F78EA-A350-4223-9C0F-9C3E1996A623}" type="pres">
      <dgm:prSet presAssocID="{8C02C94A-DFC7-48A8-A98B-94D788C20F55}" presName="thickLine" presStyleLbl="alignNode1" presStyleIdx="4" presStyleCnt="5"/>
      <dgm:spPr/>
    </dgm:pt>
    <dgm:pt modelId="{EB78F041-3E60-4A4C-BF31-48BDD4E5E752}" type="pres">
      <dgm:prSet presAssocID="{8C02C94A-DFC7-48A8-A98B-94D788C20F55}" presName="horz1" presStyleCnt="0"/>
      <dgm:spPr/>
    </dgm:pt>
    <dgm:pt modelId="{6A625DFD-400A-4524-8804-F285AC9B5852}" type="pres">
      <dgm:prSet presAssocID="{8C02C94A-DFC7-48A8-A98B-94D788C20F55}" presName="tx1" presStyleLbl="revTx" presStyleIdx="4" presStyleCnt="5"/>
      <dgm:spPr/>
    </dgm:pt>
    <dgm:pt modelId="{BCD6D406-E4BA-4BB3-AFD4-A54986E90499}" type="pres">
      <dgm:prSet presAssocID="{8C02C94A-DFC7-48A8-A98B-94D788C20F55}" presName="vert1" presStyleCnt="0"/>
      <dgm:spPr/>
    </dgm:pt>
  </dgm:ptLst>
  <dgm:cxnLst>
    <dgm:cxn modelId="{D525FF12-681D-4880-A8B0-133864F9EA9A}" type="presOf" srcId="{BE274EA5-87AA-4F10-AC40-21630E95FC57}" destId="{3D3C4CA8-6E18-4A8C-A1CA-9615AEB0D26E}" srcOrd="0" destOrd="0" presId="urn:microsoft.com/office/officeart/2008/layout/LinedList"/>
    <dgm:cxn modelId="{3B2C1E1A-D475-4B3F-BD22-FA370D7FF60E}" srcId="{528BF8B0-0073-4ABC-A2A5-93256924E84B}" destId="{ABD589A3-5FAE-4E5C-BA51-997A66F2BC50}" srcOrd="0" destOrd="0" parTransId="{7104811F-8BFF-4968-B70C-88B0132B255E}" sibTransId="{E8896857-2547-42DC-AA5F-155A3DA40984}"/>
    <dgm:cxn modelId="{13B93720-1159-402C-B9BD-F0E302DB0973}" srcId="{528BF8B0-0073-4ABC-A2A5-93256924E84B}" destId="{8C02C94A-DFC7-48A8-A98B-94D788C20F55}" srcOrd="4" destOrd="0" parTransId="{BD9DC569-AB4A-4018-9C78-BD0ECEE1B5BC}" sibTransId="{94958223-8FF5-42C2-A7C3-688F67D7B0B6}"/>
    <dgm:cxn modelId="{005CB63E-9F64-4D16-8C9B-937F42674B02}" type="presOf" srcId="{528BF8B0-0073-4ABC-A2A5-93256924E84B}" destId="{74F55DD5-338D-4B0C-BD47-5A3C2A3A0795}" srcOrd="0" destOrd="0" presId="urn:microsoft.com/office/officeart/2008/layout/LinedList"/>
    <dgm:cxn modelId="{AEBF156C-B7FC-484A-B843-1EC8F0FCBDAE}" srcId="{528BF8B0-0073-4ABC-A2A5-93256924E84B}" destId="{7DA4E248-7CEF-4878-92B4-CB30364E0BA3}" srcOrd="2" destOrd="0" parTransId="{2D715E37-EC9E-4E51-9655-BC3850832189}" sibTransId="{07D11E93-7184-4B33-AC17-76A80B3DECF7}"/>
    <dgm:cxn modelId="{CF9DCA6E-D2E7-4CCF-859C-EEC8BF6211B6}" type="presOf" srcId="{ABD589A3-5FAE-4E5C-BA51-997A66F2BC50}" destId="{271F0B9D-0656-46D1-A837-355C58361256}" srcOrd="0" destOrd="0" presId="urn:microsoft.com/office/officeart/2008/layout/LinedList"/>
    <dgm:cxn modelId="{0BBD457C-E0AF-4BA9-B530-472ABA80AFCF}" type="presOf" srcId="{5693114A-A1C3-4C8E-B04E-2AB8E1E603E4}" destId="{60B5D2E5-1A39-49D7-8B0F-1AD5DFD40AC3}" srcOrd="0" destOrd="0" presId="urn:microsoft.com/office/officeart/2008/layout/LinedList"/>
    <dgm:cxn modelId="{410C7293-0DB9-4E84-BBD2-7A50A6E29AE4}" srcId="{528BF8B0-0073-4ABC-A2A5-93256924E84B}" destId="{5693114A-A1C3-4C8E-B04E-2AB8E1E603E4}" srcOrd="3" destOrd="0" parTransId="{F7416C58-6236-48AE-842B-C93CD6866AFA}" sibTransId="{759A0F48-C485-433B-AE3C-91BC23EF8C5D}"/>
    <dgm:cxn modelId="{AA674BAB-237A-4459-8A29-2595C5BF42D6}" srcId="{528BF8B0-0073-4ABC-A2A5-93256924E84B}" destId="{BE274EA5-87AA-4F10-AC40-21630E95FC57}" srcOrd="1" destOrd="0" parTransId="{78EE9869-25A2-40DA-876E-E382C71E4942}" sibTransId="{E4E0A11A-8D41-42C5-8179-E898F706B416}"/>
    <dgm:cxn modelId="{76805EB9-10F9-46F4-B29A-015AC400A7F8}" type="presOf" srcId="{8C02C94A-DFC7-48A8-A98B-94D788C20F55}" destId="{6A625DFD-400A-4524-8804-F285AC9B5852}" srcOrd="0" destOrd="0" presId="urn:microsoft.com/office/officeart/2008/layout/LinedList"/>
    <dgm:cxn modelId="{3A0E82E1-5BC4-4E6D-B010-543DF0B0C702}" type="presOf" srcId="{7DA4E248-7CEF-4878-92B4-CB30364E0BA3}" destId="{DEB282BC-482A-4EA3-BE5A-857C52CF28CD}" srcOrd="0" destOrd="0" presId="urn:microsoft.com/office/officeart/2008/layout/LinedList"/>
    <dgm:cxn modelId="{391F8605-025F-4E31-9C19-DC5DED99EA4E}" type="presParOf" srcId="{74F55DD5-338D-4B0C-BD47-5A3C2A3A0795}" destId="{AD6AF328-B169-4F75-A24B-6FEFD2661A08}" srcOrd="0" destOrd="0" presId="urn:microsoft.com/office/officeart/2008/layout/LinedList"/>
    <dgm:cxn modelId="{92358F72-A143-459F-9D73-3A937D88FF37}" type="presParOf" srcId="{74F55DD5-338D-4B0C-BD47-5A3C2A3A0795}" destId="{5677BB24-0692-4912-AF11-10012A37FE36}" srcOrd="1" destOrd="0" presId="urn:microsoft.com/office/officeart/2008/layout/LinedList"/>
    <dgm:cxn modelId="{161C911D-AA06-4566-87C8-BF398624F443}" type="presParOf" srcId="{5677BB24-0692-4912-AF11-10012A37FE36}" destId="{271F0B9D-0656-46D1-A837-355C58361256}" srcOrd="0" destOrd="0" presId="urn:microsoft.com/office/officeart/2008/layout/LinedList"/>
    <dgm:cxn modelId="{A1428FF9-CE49-4980-9E4B-AC3A671CA97C}" type="presParOf" srcId="{5677BB24-0692-4912-AF11-10012A37FE36}" destId="{A09A6171-7E9D-454B-B6DB-7C3685EDD0BE}" srcOrd="1" destOrd="0" presId="urn:microsoft.com/office/officeart/2008/layout/LinedList"/>
    <dgm:cxn modelId="{2D141284-0F1B-42E3-B3C6-CE7FE8E17D62}" type="presParOf" srcId="{74F55DD5-338D-4B0C-BD47-5A3C2A3A0795}" destId="{ED4DE9D2-9AC6-49F3-8D76-EC2AE7CDC782}" srcOrd="2" destOrd="0" presId="urn:microsoft.com/office/officeart/2008/layout/LinedList"/>
    <dgm:cxn modelId="{C1328D39-CF7C-4690-86F7-A88DA75186F5}" type="presParOf" srcId="{74F55DD5-338D-4B0C-BD47-5A3C2A3A0795}" destId="{BC74B024-7165-4BA4-B939-0054766A4658}" srcOrd="3" destOrd="0" presId="urn:microsoft.com/office/officeart/2008/layout/LinedList"/>
    <dgm:cxn modelId="{459BC563-C4C1-42C0-BFB5-37DD930283BF}" type="presParOf" srcId="{BC74B024-7165-4BA4-B939-0054766A4658}" destId="{3D3C4CA8-6E18-4A8C-A1CA-9615AEB0D26E}" srcOrd="0" destOrd="0" presId="urn:microsoft.com/office/officeart/2008/layout/LinedList"/>
    <dgm:cxn modelId="{4D356BD1-8F11-43E0-8459-6BB26F8A93FC}" type="presParOf" srcId="{BC74B024-7165-4BA4-B939-0054766A4658}" destId="{B2393305-3AB1-461D-B3DF-DC3B000A736F}" srcOrd="1" destOrd="0" presId="urn:microsoft.com/office/officeart/2008/layout/LinedList"/>
    <dgm:cxn modelId="{62898142-4729-40E8-A33E-BF2E271DC5C6}" type="presParOf" srcId="{74F55DD5-338D-4B0C-BD47-5A3C2A3A0795}" destId="{058260D0-0464-4A61-B5B0-FCF52C391AE6}" srcOrd="4" destOrd="0" presId="urn:microsoft.com/office/officeart/2008/layout/LinedList"/>
    <dgm:cxn modelId="{3911D5C6-5A34-4772-A195-2E064F37A536}" type="presParOf" srcId="{74F55DD5-338D-4B0C-BD47-5A3C2A3A0795}" destId="{A0B51A4D-110B-4CD3-8239-8C4B9CB80BED}" srcOrd="5" destOrd="0" presId="urn:microsoft.com/office/officeart/2008/layout/LinedList"/>
    <dgm:cxn modelId="{934D582E-FD0A-4927-B4F3-AC453061AA48}" type="presParOf" srcId="{A0B51A4D-110B-4CD3-8239-8C4B9CB80BED}" destId="{DEB282BC-482A-4EA3-BE5A-857C52CF28CD}" srcOrd="0" destOrd="0" presId="urn:microsoft.com/office/officeart/2008/layout/LinedList"/>
    <dgm:cxn modelId="{4857C72A-25C7-4C2D-BC8E-407A17443151}" type="presParOf" srcId="{A0B51A4D-110B-4CD3-8239-8C4B9CB80BED}" destId="{D55DDBE6-3CEF-4439-B7C8-10CB776B5B25}" srcOrd="1" destOrd="0" presId="urn:microsoft.com/office/officeart/2008/layout/LinedList"/>
    <dgm:cxn modelId="{C649E87E-EFDE-4B8D-B566-32507B0F9D02}" type="presParOf" srcId="{74F55DD5-338D-4B0C-BD47-5A3C2A3A0795}" destId="{A90F5C2E-FA2C-4097-A02C-ED769B289623}" srcOrd="6" destOrd="0" presId="urn:microsoft.com/office/officeart/2008/layout/LinedList"/>
    <dgm:cxn modelId="{72586A14-DB87-4929-ABB8-C8848E1DFD2E}" type="presParOf" srcId="{74F55DD5-338D-4B0C-BD47-5A3C2A3A0795}" destId="{5EBDE131-F0A8-4319-8350-34FACD6251B1}" srcOrd="7" destOrd="0" presId="urn:microsoft.com/office/officeart/2008/layout/LinedList"/>
    <dgm:cxn modelId="{C9833793-2389-47B5-AF71-4797A80DF471}" type="presParOf" srcId="{5EBDE131-F0A8-4319-8350-34FACD6251B1}" destId="{60B5D2E5-1A39-49D7-8B0F-1AD5DFD40AC3}" srcOrd="0" destOrd="0" presId="urn:microsoft.com/office/officeart/2008/layout/LinedList"/>
    <dgm:cxn modelId="{98225526-B026-4350-98FA-0290410061BB}" type="presParOf" srcId="{5EBDE131-F0A8-4319-8350-34FACD6251B1}" destId="{8DFABE29-A032-416F-BA5E-2FD7421A6EE8}" srcOrd="1" destOrd="0" presId="urn:microsoft.com/office/officeart/2008/layout/LinedList"/>
    <dgm:cxn modelId="{521D17FD-6E1E-4B08-A80E-E4227C1DC389}" type="presParOf" srcId="{74F55DD5-338D-4B0C-BD47-5A3C2A3A0795}" destId="{AE5F78EA-A350-4223-9C0F-9C3E1996A623}" srcOrd="8" destOrd="0" presId="urn:microsoft.com/office/officeart/2008/layout/LinedList"/>
    <dgm:cxn modelId="{B84921D4-FB52-4AB6-9BBA-BF64C116F3B5}" type="presParOf" srcId="{74F55DD5-338D-4B0C-BD47-5A3C2A3A0795}" destId="{EB78F041-3E60-4A4C-BF31-48BDD4E5E752}" srcOrd="9" destOrd="0" presId="urn:microsoft.com/office/officeart/2008/layout/LinedList"/>
    <dgm:cxn modelId="{2C21279C-9DBA-466B-81CE-CF627D9069F5}" type="presParOf" srcId="{EB78F041-3E60-4A4C-BF31-48BDD4E5E752}" destId="{6A625DFD-400A-4524-8804-F285AC9B5852}" srcOrd="0" destOrd="0" presId="urn:microsoft.com/office/officeart/2008/layout/LinedList"/>
    <dgm:cxn modelId="{8346DCBD-C0FF-4DD2-9F7C-08B49ECC4449}" type="presParOf" srcId="{EB78F041-3E60-4A4C-BF31-48BDD4E5E752}" destId="{BCD6D406-E4BA-4BB3-AFD4-A54986E904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D61CA0-BC1B-476B-BB8A-336AFEAB426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48E41D-E529-41D6-AB25-4A23952D8AF6}">
      <dgm:prSet/>
      <dgm:spPr/>
      <dgm:t>
        <a:bodyPr/>
        <a:lstStyle/>
        <a:p>
          <a:r>
            <a:rPr lang="en-US" b="0" i="1" baseline="0"/>
            <a:t>Mon objectif pour la prochaine fois est de…</a:t>
          </a:r>
          <a:endParaRPr lang="en-US"/>
        </a:p>
      </dgm:t>
    </dgm:pt>
    <dgm:pt modelId="{3D318301-6556-450E-8772-A32C67313473}" type="parTrans" cxnId="{8AD3A747-7BAE-4FE7-8753-AB9388710B85}">
      <dgm:prSet/>
      <dgm:spPr/>
      <dgm:t>
        <a:bodyPr/>
        <a:lstStyle/>
        <a:p>
          <a:endParaRPr lang="en-US"/>
        </a:p>
      </dgm:t>
    </dgm:pt>
    <dgm:pt modelId="{13611B26-8167-445B-8AAE-7889269C91F8}" type="sibTrans" cxnId="{8AD3A747-7BAE-4FE7-8753-AB9388710B85}">
      <dgm:prSet/>
      <dgm:spPr/>
      <dgm:t>
        <a:bodyPr/>
        <a:lstStyle/>
        <a:p>
          <a:endParaRPr lang="en-US"/>
        </a:p>
      </dgm:t>
    </dgm:pt>
    <dgm:pt modelId="{86E0F230-E528-47A8-8C94-ED83A740709C}">
      <dgm:prSet/>
      <dgm:spPr/>
      <dgm:t>
        <a:bodyPr/>
        <a:lstStyle/>
        <a:p>
          <a:r>
            <a:rPr lang="en-US" b="0" i="1" baseline="0"/>
            <a:t>Je veux m’améliorer en… et je vais commencer par…</a:t>
          </a:r>
          <a:endParaRPr lang="en-US"/>
        </a:p>
      </dgm:t>
    </dgm:pt>
    <dgm:pt modelId="{4352D80C-97A0-474D-A010-B3F9AF8CBB36}" type="parTrans" cxnId="{3EDF8DE7-8421-41DD-A7EA-27E9A1BF2EDF}">
      <dgm:prSet/>
      <dgm:spPr/>
      <dgm:t>
        <a:bodyPr/>
        <a:lstStyle/>
        <a:p>
          <a:endParaRPr lang="en-US"/>
        </a:p>
      </dgm:t>
    </dgm:pt>
    <dgm:pt modelId="{63D2ED89-DFDE-4E89-AEFB-0B50C4BF76EF}" type="sibTrans" cxnId="{3EDF8DE7-8421-41DD-A7EA-27E9A1BF2EDF}">
      <dgm:prSet/>
      <dgm:spPr/>
      <dgm:t>
        <a:bodyPr/>
        <a:lstStyle/>
        <a:p>
          <a:endParaRPr lang="en-US"/>
        </a:p>
      </dgm:t>
    </dgm:pt>
    <dgm:pt modelId="{456F2C76-839B-4117-9EBA-126ABE2255FA}">
      <dgm:prSet/>
      <dgm:spPr/>
      <dgm:t>
        <a:bodyPr/>
        <a:lstStyle/>
        <a:p>
          <a:r>
            <a:rPr lang="en-US" b="0" i="1" baseline="0"/>
            <a:t>Je vais essayer d’être plus précis/précise en…</a:t>
          </a:r>
          <a:endParaRPr lang="en-US"/>
        </a:p>
      </dgm:t>
    </dgm:pt>
    <dgm:pt modelId="{BF47997D-5178-43EB-800B-9060D96B74DC}" type="parTrans" cxnId="{995A92A0-955E-46AB-B972-1C8C60B13797}">
      <dgm:prSet/>
      <dgm:spPr/>
      <dgm:t>
        <a:bodyPr/>
        <a:lstStyle/>
        <a:p>
          <a:endParaRPr lang="en-US"/>
        </a:p>
      </dgm:t>
    </dgm:pt>
    <dgm:pt modelId="{1A5340DA-AFA0-4B9A-8756-CD42EBD5AD8C}" type="sibTrans" cxnId="{995A92A0-955E-46AB-B972-1C8C60B13797}">
      <dgm:prSet/>
      <dgm:spPr/>
      <dgm:t>
        <a:bodyPr/>
        <a:lstStyle/>
        <a:p>
          <a:endParaRPr lang="en-US"/>
        </a:p>
      </dgm:t>
    </dgm:pt>
    <dgm:pt modelId="{0BAAE532-A2C4-48A4-A950-AEE8AD726F3E}">
      <dgm:prSet/>
      <dgm:spPr/>
      <dgm:t>
        <a:bodyPr/>
        <a:lstStyle/>
        <a:p>
          <a:r>
            <a:rPr lang="en-US" b="0" i="1" baseline="0"/>
            <a:t>Je veux ajouter plus de détails pour…</a:t>
          </a:r>
          <a:endParaRPr lang="en-US"/>
        </a:p>
      </dgm:t>
    </dgm:pt>
    <dgm:pt modelId="{98B482E2-5C14-4816-A8A5-9BD56665BBE2}" type="parTrans" cxnId="{A28E31E5-C66C-482F-8D74-63BA60D8E633}">
      <dgm:prSet/>
      <dgm:spPr/>
      <dgm:t>
        <a:bodyPr/>
        <a:lstStyle/>
        <a:p>
          <a:endParaRPr lang="en-US"/>
        </a:p>
      </dgm:t>
    </dgm:pt>
    <dgm:pt modelId="{24D8BA6A-86F8-413E-9769-0F056728F346}" type="sibTrans" cxnId="{A28E31E5-C66C-482F-8D74-63BA60D8E633}">
      <dgm:prSet/>
      <dgm:spPr/>
      <dgm:t>
        <a:bodyPr/>
        <a:lstStyle/>
        <a:p>
          <a:endParaRPr lang="en-US"/>
        </a:p>
      </dgm:t>
    </dgm:pt>
    <dgm:pt modelId="{DF74A1A0-031A-441E-B3A9-EABDA556B3B1}">
      <dgm:prSet/>
      <dgm:spPr/>
      <dgm:t>
        <a:bodyPr/>
        <a:lstStyle/>
        <a:p>
          <a:r>
            <a:rPr lang="en-US" b="0" i="1" baseline="0"/>
            <a:t>Je vais faire un effort pour mieux expliquer…</a:t>
          </a:r>
          <a:endParaRPr lang="en-US"/>
        </a:p>
      </dgm:t>
    </dgm:pt>
    <dgm:pt modelId="{B7800675-D5B7-468A-80BA-DCEAF797DEA4}" type="parTrans" cxnId="{0EF8705E-CB35-4A60-B947-68B304E62635}">
      <dgm:prSet/>
      <dgm:spPr/>
      <dgm:t>
        <a:bodyPr/>
        <a:lstStyle/>
        <a:p>
          <a:endParaRPr lang="en-US"/>
        </a:p>
      </dgm:t>
    </dgm:pt>
    <dgm:pt modelId="{34138E05-083C-430A-BD2C-B83DC56EC5E7}" type="sibTrans" cxnId="{0EF8705E-CB35-4A60-B947-68B304E62635}">
      <dgm:prSet/>
      <dgm:spPr/>
      <dgm:t>
        <a:bodyPr/>
        <a:lstStyle/>
        <a:p>
          <a:endParaRPr lang="en-US"/>
        </a:p>
      </dgm:t>
    </dgm:pt>
    <dgm:pt modelId="{F2FE50F4-0A23-4393-8CEE-00AEAC361BAA}" type="pres">
      <dgm:prSet presAssocID="{E8D61CA0-BC1B-476B-BB8A-336AFEAB4263}" presName="Name0" presStyleCnt="0">
        <dgm:presLayoutVars>
          <dgm:dir/>
          <dgm:resizeHandles val="exact"/>
        </dgm:presLayoutVars>
      </dgm:prSet>
      <dgm:spPr/>
    </dgm:pt>
    <dgm:pt modelId="{765EF2CB-C591-4B44-B69D-0890515B1E84}" type="pres">
      <dgm:prSet presAssocID="{2D48E41D-E529-41D6-AB25-4A23952D8AF6}" presName="node" presStyleLbl="node1" presStyleIdx="0" presStyleCnt="5">
        <dgm:presLayoutVars>
          <dgm:bulletEnabled val="1"/>
        </dgm:presLayoutVars>
      </dgm:prSet>
      <dgm:spPr/>
    </dgm:pt>
    <dgm:pt modelId="{BCF3FF59-B781-4834-A71A-4BC37CA6E45F}" type="pres">
      <dgm:prSet presAssocID="{13611B26-8167-445B-8AAE-7889269C91F8}" presName="sibTrans" presStyleLbl="sibTrans1D1" presStyleIdx="0" presStyleCnt="4"/>
      <dgm:spPr/>
    </dgm:pt>
    <dgm:pt modelId="{84A1DCC5-0458-45F4-A985-4AF1584EF6AA}" type="pres">
      <dgm:prSet presAssocID="{13611B26-8167-445B-8AAE-7889269C91F8}" presName="connectorText" presStyleLbl="sibTrans1D1" presStyleIdx="0" presStyleCnt="4"/>
      <dgm:spPr/>
    </dgm:pt>
    <dgm:pt modelId="{4EB405C9-C241-419B-A92C-E56473F8C4E4}" type="pres">
      <dgm:prSet presAssocID="{86E0F230-E528-47A8-8C94-ED83A740709C}" presName="node" presStyleLbl="node1" presStyleIdx="1" presStyleCnt="5">
        <dgm:presLayoutVars>
          <dgm:bulletEnabled val="1"/>
        </dgm:presLayoutVars>
      </dgm:prSet>
      <dgm:spPr/>
    </dgm:pt>
    <dgm:pt modelId="{74FBDFB6-20CE-4F72-85FA-71EC30C2B914}" type="pres">
      <dgm:prSet presAssocID="{63D2ED89-DFDE-4E89-AEFB-0B50C4BF76EF}" presName="sibTrans" presStyleLbl="sibTrans1D1" presStyleIdx="1" presStyleCnt="4"/>
      <dgm:spPr/>
    </dgm:pt>
    <dgm:pt modelId="{542AB281-F919-4273-894E-2C4A39B6B511}" type="pres">
      <dgm:prSet presAssocID="{63D2ED89-DFDE-4E89-AEFB-0B50C4BF76EF}" presName="connectorText" presStyleLbl="sibTrans1D1" presStyleIdx="1" presStyleCnt="4"/>
      <dgm:spPr/>
    </dgm:pt>
    <dgm:pt modelId="{04F31C6C-595C-494B-822E-FF31F4F982C7}" type="pres">
      <dgm:prSet presAssocID="{456F2C76-839B-4117-9EBA-126ABE2255FA}" presName="node" presStyleLbl="node1" presStyleIdx="2" presStyleCnt="5">
        <dgm:presLayoutVars>
          <dgm:bulletEnabled val="1"/>
        </dgm:presLayoutVars>
      </dgm:prSet>
      <dgm:spPr/>
    </dgm:pt>
    <dgm:pt modelId="{51A4948C-585F-4497-B689-0C5F6C079855}" type="pres">
      <dgm:prSet presAssocID="{1A5340DA-AFA0-4B9A-8756-CD42EBD5AD8C}" presName="sibTrans" presStyleLbl="sibTrans1D1" presStyleIdx="2" presStyleCnt="4"/>
      <dgm:spPr/>
    </dgm:pt>
    <dgm:pt modelId="{336EC54C-A22A-4199-BFDD-65C2D2B3C5AD}" type="pres">
      <dgm:prSet presAssocID="{1A5340DA-AFA0-4B9A-8756-CD42EBD5AD8C}" presName="connectorText" presStyleLbl="sibTrans1D1" presStyleIdx="2" presStyleCnt="4"/>
      <dgm:spPr/>
    </dgm:pt>
    <dgm:pt modelId="{FEDF2CB5-0592-42E1-8FB0-61F2C9B67620}" type="pres">
      <dgm:prSet presAssocID="{0BAAE532-A2C4-48A4-A950-AEE8AD726F3E}" presName="node" presStyleLbl="node1" presStyleIdx="3" presStyleCnt="5">
        <dgm:presLayoutVars>
          <dgm:bulletEnabled val="1"/>
        </dgm:presLayoutVars>
      </dgm:prSet>
      <dgm:spPr/>
    </dgm:pt>
    <dgm:pt modelId="{E56397AA-3EEC-490A-8234-7B6F3969FFC0}" type="pres">
      <dgm:prSet presAssocID="{24D8BA6A-86F8-413E-9769-0F056728F346}" presName="sibTrans" presStyleLbl="sibTrans1D1" presStyleIdx="3" presStyleCnt="4"/>
      <dgm:spPr/>
    </dgm:pt>
    <dgm:pt modelId="{28A6164A-8DDA-4560-A3A5-43A5BB840DFE}" type="pres">
      <dgm:prSet presAssocID="{24D8BA6A-86F8-413E-9769-0F056728F346}" presName="connectorText" presStyleLbl="sibTrans1D1" presStyleIdx="3" presStyleCnt="4"/>
      <dgm:spPr/>
    </dgm:pt>
    <dgm:pt modelId="{A9981E3B-1691-486E-9EC8-E58E6F78A00E}" type="pres">
      <dgm:prSet presAssocID="{DF74A1A0-031A-441E-B3A9-EABDA556B3B1}" presName="node" presStyleLbl="node1" presStyleIdx="4" presStyleCnt="5">
        <dgm:presLayoutVars>
          <dgm:bulletEnabled val="1"/>
        </dgm:presLayoutVars>
      </dgm:prSet>
      <dgm:spPr/>
    </dgm:pt>
  </dgm:ptLst>
  <dgm:cxnLst>
    <dgm:cxn modelId="{09DBA70B-0332-4B3B-BBE2-4F69CC4F9638}" type="presOf" srcId="{24D8BA6A-86F8-413E-9769-0F056728F346}" destId="{E56397AA-3EEC-490A-8234-7B6F3969FFC0}" srcOrd="0" destOrd="0" presId="urn:microsoft.com/office/officeart/2016/7/layout/RepeatingBendingProcessNew"/>
    <dgm:cxn modelId="{4AEB9E18-E6BD-4A0D-8CE7-25C109ECF2B3}" type="presOf" srcId="{1A5340DA-AFA0-4B9A-8756-CD42EBD5AD8C}" destId="{51A4948C-585F-4497-B689-0C5F6C079855}" srcOrd="0" destOrd="0" presId="urn:microsoft.com/office/officeart/2016/7/layout/RepeatingBendingProcessNew"/>
    <dgm:cxn modelId="{6AB3281A-F421-41D8-9D1B-7E97EA3A9F0F}" type="presOf" srcId="{1A5340DA-AFA0-4B9A-8756-CD42EBD5AD8C}" destId="{336EC54C-A22A-4199-BFDD-65C2D2B3C5AD}" srcOrd="1" destOrd="0" presId="urn:microsoft.com/office/officeart/2016/7/layout/RepeatingBendingProcessNew"/>
    <dgm:cxn modelId="{FF9E331A-4153-446D-A724-8FA1650CAB65}" type="presOf" srcId="{24D8BA6A-86F8-413E-9769-0F056728F346}" destId="{28A6164A-8DDA-4560-A3A5-43A5BB840DFE}" srcOrd="1" destOrd="0" presId="urn:microsoft.com/office/officeart/2016/7/layout/RepeatingBendingProcessNew"/>
    <dgm:cxn modelId="{26ECB72F-2790-4BB3-B055-FD3D649F74D7}" type="presOf" srcId="{DF74A1A0-031A-441E-B3A9-EABDA556B3B1}" destId="{A9981E3B-1691-486E-9EC8-E58E6F78A00E}" srcOrd="0" destOrd="0" presId="urn:microsoft.com/office/officeart/2016/7/layout/RepeatingBendingProcessNew"/>
    <dgm:cxn modelId="{BC772C39-5AC2-4335-9211-748F8DE50EB4}" type="presOf" srcId="{86E0F230-E528-47A8-8C94-ED83A740709C}" destId="{4EB405C9-C241-419B-A92C-E56473F8C4E4}" srcOrd="0" destOrd="0" presId="urn:microsoft.com/office/officeart/2016/7/layout/RepeatingBendingProcessNew"/>
    <dgm:cxn modelId="{7D353A3E-51C9-4EDC-AF1F-A803EF46B198}" type="presOf" srcId="{13611B26-8167-445B-8AAE-7889269C91F8}" destId="{84A1DCC5-0458-45F4-A985-4AF1584EF6AA}" srcOrd="1" destOrd="0" presId="urn:microsoft.com/office/officeart/2016/7/layout/RepeatingBendingProcessNew"/>
    <dgm:cxn modelId="{0EF8705E-CB35-4A60-B947-68B304E62635}" srcId="{E8D61CA0-BC1B-476B-BB8A-336AFEAB4263}" destId="{DF74A1A0-031A-441E-B3A9-EABDA556B3B1}" srcOrd="4" destOrd="0" parTransId="{B7800675-D5B7-468A-80BA-DCEAF797DEA4}" sibTransId="{34138E05-083C-430A-BD2C-B83DC56EC5E7}"/>
    <dgm:cxn modelId="{F918325F-4F10-435D-872B-26A4C2853EB8}" type="presOf" srcId="{0BAAE532-A2C4-48A4-A950-AEE8AD726F3E}" destId="{FEDF2CB5-0592-42E1-8FB0-61F2C9B67620}" srcOrd="0" destOrd="0" presId="urn:microsoft.com/office/officeart/2016/7/layout/RepeatingBendingProcessNew"/>
    <dgm:cxn modelId="{B5082843-D3DE-41B3-B5AD-18AA83007A3D}" type="presOf" srcId="{456F2C76-839B-4117-9EBA-126ABE2255FA}" destId="{04F31C6C-595C-494B-822E-FF31F4F982C7}" srcOrd="0" destOrd="0" presId="urn:microsoft.com/office/officeart/2016/7/layout/RepeatingBendingProcessNew"/>
    <dgm:cxn modelId="{8AD3A747-7BAE-4FE7-8753-AB9388710B85}" srcId="{E8D61CA0-BC1B-476B-BB8A-336AFEAB4263}" destId="{2D48E41D-E529-41D6-AB25-4A23952D8AF6}" srcOrd="0" destOrd="0" parTransId="{3D318301-6556-450E-8772-A32C67313473}" sibTransId="{13611B26-8167-445B-8AAE-7889269C91F8}"/>
    <dgm:cxn modelId="{C19A1D8A-A46C-47BE-B072-67B4228FF505}" type="presOf" srcId="{E8D61CA0-BC1B-476B-BB8A-336AFEAB4263}" destId="{F2FE50F4-0A23-4393-8CEE-00AEAC361BAA}" srcOrd="0" destOrd="0" presId="urn:microsoft.com/office/officeart/2016/7/layout/RepeatingBendingProcessNew"/>
    <dgm:cxn modelId="{20BDAC90-C6F2-499B-8B20-3B1FFDCEC32E}" type="presOf" srcId="{2D48E41D-E529-41D6-AB25-4A23952D8AF6}" destId="{765EF2CB-C591-4B44-B69D-0890515B1E84}" srcOrd="0" destOrd="0" presId="urn:microsoft.com/office/officeart/2016/7/layout/RepeatingBendingProcessNew"/>
    <dgm:cxn modelId="{991A3D97-927D-416F-BDF1-64A6635696CC}" type="presOf" srcId="{63D2ED89-DFDE-4E89-AEFB-0B50C4BF76EF}" destId="{542AB281-F919-4273-894E-2C4A39B6B511}" srcOrd="1" destOrd="0" presId="urn:microsoft.com/office/officeart/2016/7/layout/RepeatingBendingProcessNew"/>
    <dgm:cxn modelId="{995A92A0-955E-46AB-B972-1C8C60B13797}" srcId="{E8D61CA0-BC1B-476B-BB8A-336AFEAB4263}" destId="{456F2C76-839B-4117-9EBA-126ABE2255FA}" srcOrd="2" destOrd="0" parTransId="{BF47997D-5178-43EB-800B-9060D96B74DC}" sibTransId="{1A5340DA-AFA0-4B9A-8756-CD42EBD5AD8C}"/>
    <dgm:cxn modelId="{EA0B08D9-7852-46DF-A1B5-E47692534902}" type="presOf" srcId="{13611B26-8167-445B-8AAE-7889269C91F8}" destId="{BCF3FF59-B781-4834-A71A-4BC37CA6E45F}" srcOrd="0" destOrd="0" presId="urn:microsoft.com/office/officeart/2016/7/layout/RepeatingBendingProcessNew"/>
    <dgm:cxn modelId="{A28E31E5-C66C-482F-8D74-63BA60D8E633}" srcId="{E8D61CA0-BC1B-476B-BB8A-336AFEAB4263}" destId="{0BAAE532-A2C4-48A4-A950-AEE8AD726F3E}" srcOrd="3" destOrd="0" parTransId="{98B482E2-5C14-4816-A8A5-9BD56665BBE2}" sibTransId="{24D8BA6A-86F8-413E-9769-0F056728F346}"/>
    <dgm:cxn modelId="{3EDF8DE7-8421-41DD-A7EA-27E9A1BF2EDF}" srcId="{E8D61CA0-BC1B-476B-BB8A-336AFEAB4263}" destId="{86E0F230-E528-47A8-8C94-ED83A740709C}" srcOrd="1" destOrd="0" parTransId="{4352D80C-97A0-474D-A010-B3F9AF8CBB36}" sibTransId="{63D2ED89-DFDE-4E89-AEFB-0B50C4BF76EF}"/>
    <dgm:cxn modelId="{EB7CC5E7-537D-4596-B548-5FE9BD6A21F2}" type="presOf" srcId="{63D2ED89-DFDE-4E89-AEFB-0B50C4BF76EF}" destId="{74FBDFB6-20CE-4F72-85FA-71EC30C2B914}" srcOrd="0" destOrd="0" presId="urn:microsoft.com/office/officeart/2016/7/layout/RepeatingBendingProcessNew"/>
    <dgm:cxn modelId="{BC021F30-912F-4013-833B-AADE8ADE42FF}" type="presParOf" srcId="{F2FE50F4-0A23-4393-8CEE-00AEAC361BAA}" destId="{765EF2CB-C591-4B44-B69D-0890515B1E84}" srcOrd="0" destOrd="0" presId="urn:microsoft.com/office/officeart/2016/7/layout/RepeatingBendingProcessNew"/>
    <dgm:cxn modelId="{8DEF0B7A-DDD7-4658-9ABB-CFE730C7D03F}" type="presParOf" srcId="{F2FE50F4-0A23-4393-8CEE-00AEAC361BAA}" destId="{BCF3FF59-B781-4834-A71A-4BC37CA6E45F}" srcOrd="1" destOrd="0" presId="urn:microsoft.com/office/officeart/2016/7/layout/RepeatingBendingProcessNew"/>
    <dgm:cxn modelId="{47CDBDF7-BDCA-46A7-9F04-5A5070A49DB5}" type="presParOf" srcId="{BCF3FF59-B781-4834-A71A-4BC37CA6E45F}" destId="{84A1DCC5-0458-45F4-A985-4AF1584EF6AA}" srcOrd="0" destOrd="0" presId="urn:microsoft.com/office/officeart/2016/7/layout/RepeatingBendingProcessNew"/>
    <dgm:cxn modelId="{9EA0C609-924F-41D3-BE65-85568DED6DB8}" type="presParOf" srcId="{F2FE50F4-0A23-4393-8CEE-00AEAC361BAA}" destId="{4EB405C9-C241-419B-A92C-E56473F8C4E4}" srcOrd="2" destOrd="0" presId="urn:microsoft.com/office/officeart/2016/7/layout/RepeatingBendingProcessNew"/>
    <dgm:cxn modelId="{6EBCBF36-EAD0-4FE8-B841-3627E71CD792}" type="presParOf" srcId="{F2FE50F4-0A23-4393-8CEE-00AEAC361BAA}" destId="{74FBDFB6-20CE-4F72-85FA-71EC30C2B914}" srcOrd="3" destOrd="0" presId="urn:microsoft.com/office/officeart/2016/7/layout/RepeatingBendingProcessNew"/>
    <dgm:cxn modelId="{218B6C03-543D-4E40-8C7C-270EE60443FC}" type="presParOf" srcId="{74FBDFB6-20CE-4F72-85FA-71EC30C2B914}" destId="{542AB281-F919-4273-894E-2C4A39B6B511}" srcOrd="0" destOrd="0" presId="urn:microsoft.com/office/officeart/2016/7/layout/RepeatingBendingProcessNew"/>
    <dgm:cxn modelId="{47D0580E-A2E9-4CAC-93CE-4CE02E4B13A8}" type="presParOf" srcId="{F2FE50F4-0A23-4393-8CEE-00AEAC361BAA}" destId="{04F31C6C-595C-494B-822E-FF31F4F982C7}" srcOrd="4" destOrd="0" presId="urn:microsoft.com/office/officeart/2016/7/layout/RepeatingBendingProcessNew"/>
    <dgm:cxn modelId="{9CBACEBD-BF3D-4934-A499-089D993DEB7F}" type="presParOf" srcId="{F2FE50F4-0A23-4393-8CEE-00AEAC361BAA}" destId="{51A4948C-585F-4497-B689-0C5F6C079855}" srcOrd="5" destOrd="0" presId="urn:microsoft.com/office/officeart/2016/7/layout/RepeatingBendingProcessNew"/>
    <dgm:cxn modelId="{885E8F18-882E-42EB-92D4-7E4A3FD50B4E}" type="presParOf" srcId="{51A4948C-585F-4497-B689-0C5F6C079855}" destId="{336EC54C-A22A-4199-BFDD-65C2D2B3C5AD}" srcOrd="0" destOrd="0" presId="urn:microsoft.com/office/officeart/2016/7/layout/RepeatingBendingProcessNew"/>
    <dgm:cxn modelId="{4EF12397-6EEE-493C-A0CF-28A641AC469B}" type="presParOf" srcId="{F2FE50F4-0A23-4393-8CEE-00AEAC361BAA}" destId="{FEDF2CB5-0592-42E1-8FB0-61F2C9B67620}" srcOrd="6" destOrd="0" presId="urn:microsoft.com/office/officeart/2016/7/layout/RepeatingBendingProcessNew"/>
    <dgm:cxn modelId="{37EA90CD-9A17-4DFD-B2EB-A1F2FF6C9328}" type="presParOf" srcId="{F2FE50F4-0A23-4393-8CEE-00AEAC361BAA}" destId="{E56397AA-3EEC-490A-8234-7B6F3969FFC0}" srcOrd="7" destOrd="0" presId="urn:microsoft.com/office/officeart/2016/7/layout/RepeatingBendingProcessNew"/>
    <dgm:cxn modelId="{892EFF15-0BE5-4B5D-87AE-356D64B90498}" type="presParOf" srcId="{E56397AA-3EEC-490A-8234-7B6F3969FFC0}" destId="{28A6164A-8DDA-4560-A3A5-43A5BB840DFE}" srcOrd="0" destOrd="0" presId="urn:microsoft.com/office/officeart/2016/7/layout/RepeatingBendingProcessNew"/>
    <dgm:cxn modelId="{DBB7B79C-EA42-4A4B-A617-D0D8113E1B29}" type="presParOf" srcId="{F2FE50F4-0A23-4393-8CEE-00AEAC361BAA}" destId="{A9981E3B-1691-486E-9EC8-E58E6F78A00E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F3DD8-E4A6-4F78-9D6C-5CDD31B57353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/>
            <a:t>Faciliter la prise de parole</a:t>
          </a:r>
          <a:r>
            <a:rPr lang="fr-FR" sz="2100" kern="1200"/>
            <a:t> en donnant aux élèves des amorces simples et prêtes à utiliser.</a:t>
          </a:r>
          <a:endParaRPr lang="en-US" sz="2100" kern="1200"/>
        </a:p>
      </dsp:txBody>
      <dsp:txXfrm>
        <a:off x="0" y="39687"/>
        <a:ext cx="3286125" cy="1971675"/>
      </dsp:txXfrm>
    </dsp:sp>
    <dsp:sp modelId="{B48D39FE-39E8-4433-A1E4-6F56AB5D640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/>
            <a:t>Réduire l’anxiété linguistique</a:t>
          </a:r>
          <a:r>
            <a:rPr lang="fr-FR" sz="2100" kern="1200"/>
            <a:t> en offrant des modèles qui aident les élèves à formuler leurs idées sans chercher leurs mots.</a:t>
          </a:r>
          <a:endParaRPr lang="en-US" sz="2100" kern="1200"/>
        </a:p>
      </dsp:txBody>
      <dsp:txXfrm>
        <a:off x="3614737" y="39687"/>
        <a:ext cx="3286125" cy="1971675"/>
      </dsp:txXfrm>
    </dsp:sp>
    <dsp:sp modelId="{AD1F4EBA-DB49-4B12-9162-9DE1187ADD87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/>
            <a:t>Encourager des conversations plus riches et plus spontanées</a:t>
          </a:r>
          <a:r>
            <a:rPr lang="fr-FR" sz="2100" kern="1200"/>
            <a:t> grâce à un éventail d’expressions adaptées à différents contextes.</a:t>
          </a:r>
          <a:endParaRPr lang="en-US" sz="2100" kern="1200"/>
        </a:p>
      </dsp:txBody>
      <dsp:txXfrm>
        <a:off x="7229475" y="39687"/>
        <a:ext cx="3286125" cy="1971675"/>
      </dsp:txXfrm>
    </dsp:sp>
    <dsp:sp modelId="{016A6131-8FB1-46AC-B6A0-E668FF576749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/>
            <a:t>Soutenir la progression linguistique</a:t>
          </a:r>
          <a:r>
            <a:rPr lang="fr-FR" sz="2100" kern="1200"/>
            <a:t> en exposant les élèves à des structures variées et authentiques.</a:t>
          </a:r>
          <a:endParaRPr lang="en-US" sz="2100" kern="1200"/>
        </a:p>
      </dsp:txBody>
      <dsp:txXfrm>
        <a:off x="0" y="2339975"/>
        <a:ext cx="3286125" cy="1971675"/>
      </dsp:txXfrm>
    </dsp:sp>
    <dsp:sp modelId="{F2FFF562-0F39-4AFB-8046-3463F403D32A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/>
            <a:t>Favoriser l’autonomie</a:t>
          </a:r>
          <a:r>
            <a:rPr lang="fr-FR" sz="2100" kern="1200"/>
            <a:t> en permettant aux élèves de choisir les phrases qui correspondent à leurs besoins et à leur niveau.</a:t>
          </a:r>
          <a:endParaRPr lang="en-US" sz="2100" kern="1200"/>
        </a:p>
      </dsp:txBody>
      <dsp:txXfrm>
        <a:off x="3614737" y="2339975"/>
        <a:ext cx="3286125" cy="1971675"/>
      </dsp:txXfrm>
    </dsp:sp>
    <dsp:sp modelId="{B2FC4A77-FD01-44F3-9BC3-2D8BA5556AF8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/>
            <a:t>Créer un environnement de classe plus francophone</a:t>
          </a:r>
          <a:r>
            <a:rPr lang="fr-FR" sz="2100" kern="1200"/>
            <a:t>, où la communication en français devient naturelle et régulière.</a:t>
          </a:r>
          <a:endParaRPr lang="en-US" sz="2100" kern="1200"/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986A2-AE4B-4104-80E5-F413799E155F}">
      <dsp:nvSpPr>
        <dsp:cNvPr id="0" name=""/>
        <dsp:cNvSpPr/>
      </dsp:nvSpPr>
      <dsp:spPr>
        <a:xfrm>
          <a:off x="172512" y="2474"/>
          <a:ext cx="2048589" cy="1229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baseline="0"/>
            <a:t>Personnellement, je…</a:t>
          </a:r>
          <a:endParaRPr lang="en-US" sz="1900" kern="1200"/>
        </a:p>
      </dsp:txBody>
      <dsp:txXfrm>
        <a:off x="172512" y="2474"/>
        <a:ext cx="2048589" cy="1229153"/>
      </dsp:txXfrm>
    </dsp:sp>
    <dsp:sp modelId="{6C9CF2E6-DE77-4451-8FE2-D3BE9DA6EB09}">
      <dsp:nvSpPr>
        <dsp:cNvPr id="0" name=""/>
        <dsp:cNvSpPr/>
      </dsp:nvSpPr>
      <dsp:spPr>
        <a:xfrm>
          <a:off x="2425961" y="2474"/>
          <a:ext cx="2048589" cy="12291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baseline="0"/>
            <a:t>Je suis convaincu(e) que…</a:t>
          </a:r>
          <a:endParaRPr lang="en-US" sz="1900" kern="1200"/>
        </a:p>
      </dsp:txBody>
      <dsp:txXfrm>
        <a:off x="2425961" y="2474"/>
        <a:ext cx="2048589" cy="1229153"/>
      </dsp:txXfrm>
    </dsp:sp>
    <dsp:sp modelId="{1C21D327-C6AF-44C2-B698-950705FEAD0A}">
      <dsp:nvSpPr>
        <dsp:cNvPr id="0" name=""/>
        <dsp:cNvSpPr/>
      </dsp:nvSpPr>
      <dsp:spPr>
        <a:xfrm>
          <a:off x="4679409" y="2474"/>
          <a:ext cx="2048589" cy="12291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baseline="0"/>
            <a:t>Je suis d’avis que…</a:t>
          </a:r>
          <a:endParaRPr lang="en-US" sz="1900" kern="1200"/>
        </a:p>
      </dsp:txBody>
      <dsp:txXfrm>
        <a:off x="4679409" y="2474"/>
        <a:ext cx="2048589" cy="1229153"/>
      </dsp:txXfrm>
    </dsp:sp>
    <dsp:sp modelId="{DE3EA636-032E-4FE8-B52C-A40C67328846}">
      <dsp:nvSpPr>
        <dsp:cNvPr id="0" name=""/>
        <dsp:cNvSpPr/>
      </dsp:nvSpPr>
      <dsp:spPr>
        <a:xfrm>
          <a:off x="172512" y="1436487"/>
          <a:ext cx="2048589" cy="12291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baseline="0"/>
            <a:t>Je dirais que…</a:t>
          </a:r>
          <a:endParaRPr lang="en-US" sz="1900" kern="1200"/>
        </a:p>
      </dsp:txBody>
      <dsp:txXfrm>
        <a:off x="172512" y="1436487"/>
        <a:ext cx="2048589" cy="1229153"/>
      </dsp:txXfrm>
    </dsp:sp>
    <dsp:sp modelId="{67E0B62E-4BBC-4D4B-82E2-A2C6659280E7}">
      <dsp:nvSpPr>
        <dsp:cNvPr id="0" name=""/>
        <dsp:cNvSpPr/>
      </dsp:nvSpPr>
      <dsp:spPr>
        <a:xfrm>
          <a:off x="2425961" y="1436487"/>
          <a:ext cx="2048589" cy="12291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baseline="0"/>
            <a:t>Honnêtement, je pense que…</a:t>
          </a:r>
          <a:endParaRPr lang="en-US" sz="1900" kern="1200"/>
        </a:p>
      </dsp:txBody>
      <dsp:txXfrm>
        <a:off x="2425961" y="1436487"/>
        <a:ext cx="2048589" cy="1229153"/>
      </dsp:txXfrm>
    </dsp:sp>
    <dsp:sp modelId="{B84B33B5-6F5E-46E8-A00F-9C093D2A79C8}">
      <dsp:nvSpPr>
        <dsp:cNvPr id="0" name=""/>
        <dsp:cNvSpPr/>
      </dsp:nvSpPr>
      <dsp:spPr>
        <a:xfrm>
          <a:off x="4679409" y="1436487"/>
          <a:ext cx="2048589" cy="1229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baseline="0"/>
            <a:t>Je suis persuadé(e) que…</a:t>
          </a:r>
          <a:endParaRPr lang="en-US" sz="1900" kern="1200"/>
        </a:p>
      </dsp:txBody>
      <dsp:txXfrm>
        <a:off x="4679409" y="1436487"/>
        <a:ext cx="2048589" cy="1229153"/>
      </dsp:txXfrm>
    </dsp:sp>
    <dsp:sp modelId="{5ACFB043-8690-41CD-9177-306A963B7BC5}">
      <dsp:nvSpPr>
        <dsp:cNvPr id="0" name=""/>
        <dsp:cNvSpPr/>
      </dsp:nvSpPr>
      <dsp:spPr>
        <a:xfrm>
          <a:off x="172512" y="2870499"/>
          <a:ext cx="2048589" cy="12291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baseline="0"/>
            <a:t>À mon point de vue…</a:t>
          </a:r>
          <a:endParaRPr lang="en-US" sz="1900" kern="1200"/>
        </a:p>
      </dsp:txBody>
      <dsp:txXfrm>
        <a:off x="172512" y="2870499"/>
        <a:ext cx="2048589" cy="1229153"/>
      </dsp:txXfrm>
    </dsp:sp>
    <dsp:sp modelId="{CA0B872C-137A-4E90-A4A3-858C7DE69F43}">
      <dsp:nvSpPr>
        <dsp:cNvPr id="0" name=""/>
        <dsp:cNvSpPr/>
      </dsp:nvSpPr>
      <dsp:spPr>
        <a:xfrm>
          <a:off x="2425961" y="2870499"/>
          <a:ext cx="2048589" cy="12291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baseline="0"/>
            <a:t>Je considère que…</a:t>
          </a:r>
          <a:endParaRPr lang="en-US" sz="1900" kern="1200"/>
        </a:p>
      </dsp:txBody>
      <dsp:txXfrm>
        <a:off x="2425961" y="2870499"/>
        <a:ext cx="2048589" cy="1229153"/>
      </dsp:txXfrm>
    </dsp:sp>
    <dsp:sp modelId="{33B11B99-9E15-4F78-8299-3AFB3E9FC216}">
      <dsp:nvSpPr>
        <dsp:cNvPr id="0" name=""/>
        <dsp:cNvSpPr/>
      </dsp:nvSpPr>
      <dsp:spPr>
        <a:xfrm>
          <a:off x="4679409" y="2870499"/>
          <a:ext cx="2048589" cy="12291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baseline="0"/>
            <a:t>Je ne suis pas certain(e), mais je crois que…</a:t>
          </a:r>
          <a:endParaRPr lang="en-US" sz="1900" kern="1200"/>
        </a:p>
      </dsp:txBody>
      <dsp:txXfrm>
        <a:off x="4679409" y="2870499"/>
        <a:ext cx="2048589" cy="1229153"/>
      </dsp:txXfrm>
    </dsp:sp>
    <dsp:sp modelId="{EDB88095-27B5-4104-96A3-06B550A42302}">
      <dsp:nvSpPr>
        <dsp:cNvPr id="0" name=""/>
        <dsp:cNvSpPr/>
      </dsp:nvSpPr>
      <dsp:spPr>
        <a:xfrm>
          <a:off x="1299237" y="4304512"/>
          <a:ext cx="2048589" cy="12291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baseline="0"/>
            <a:t>Une chose que je remarque, c’est que…</a:t>
          </a:r>
          <a:endParaRPr lang="en-US" sz="1900" kern="1200"/>
        </a:p>
      </dsp:txBody>
      <dsp:txXfrm>
        <a:off x="1299237" y="4304512"/>
        <a:ext cx="2048589" cy="1229153"/>
      </dsp:txXfrm>
    </dsp:sp>
    <dsp:sp modelId="{B0AC8336-E920-43D0-9A87-91D342584FF0}">
      <dsp:nvSpPr>
        <dsp:cNvPr id="0" name=""/>
        <dsp:cNvSpPr/>
      </dsp:nvSpPr>
      <dsp:spPr>
        <a:xfrm>
          <a:off x="3552685" y="4304512"/>
          <a:ext cx="2048589" cy="1229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baseline="0"/>
            <a:t>Je ne suis pas d’accord parce que…</a:t>
          </a:r>
          <a:endParaRPr lang="en-US" sz="1900" kern="1200"/>
        </a:p>
      </dsp:txBody>
      <dsp:txXfrm>
        <a:off x="3552685" y="4304512"/>
        <a:ext cx="2048589" cy="1229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F9739-8BC1-44BE-A920-78FF7DEBB424}">
      <dsp:nvSpPr>
        <dsp:cNvPr id="0" name=""/>
        <dsp:cNvSpPr/>
      </dsp:nvSpPr>
      <dsp:spPr>
        <a:xfrm>
          <a:off x="0" y="11949"/>
          <a:ext cx="6364224" cy="10380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baseline="0"/>
            <a:t>Peux‑tu répéter, s’il te plaît ?</a:t>
          </a:r>
          <a:endParaRPr lang="en-US" sz="2600" kern="1200"/>
        </a:p>
      </dsp:txBody>
      <dsp:txXfrm>
        <a:off x="50675" y="62624"/>
        <a:ext cx="6262874" cy="936732"/>
      </dsp:txXfrm>
    </dsp:sp>
    <dsp:sp modelId="{A61E31EA-0FD8-423A-AC75-623F6EA5530B}">
      <dsp:nvSpPr>
        <dsp:cNvPr id="0" name=""/>
        <dsp:cNvSpPr/>
      </dsp:nvSpPr>
      <dsp:spPr>
        <a:xfrm>
          <a:off x="0" y="1124912"/>
          <a:ext cx="6364224" cy="1038082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baseline="0"/>
            <a:t>Qu’est‑ce que tu veux dire exactement ?</a:t>
          </a:r>
          <a:endParaRPr lang="en-US" sz="2600" kern="1200"/>
        </a:p>
      </dsp:txBody>
      <dsp:txXfrm>
        <a:off x="50675" y="1175587"/>
        <a:ext cx="6262874" cy="936732"/>
      </dsp:txXfrm>
    </dsp:sp>
    <dsp:sp modelId="{A818D1F1-403A-4CCA-8B40-4F6E34031625}">
      <dsp:nvSpPr>
        <dsp:cNvPr id="0" name=""/>
        <dsp:cNvSpPr/>
      </dsp:nvSpPr>
      <dsp:spPr>
        <a:xfrm>
          <a:off x="0" y="2237874"/>
          <a:ext cx="6364224" cy="1038082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baseline="0"/>
            <a:t>Peux‑tu donner une précision ?</a:t>
          </a:r>
          <a:endParaRPr lang="en-US" sz="2600" kern="1200"/>
        </a:p>
      </dsp:txBody>
      <dsp:txXfrm>
        <a:off x="50675" y="2288549"/>
        <a:ext cx="6262874" cy="936732"/>
      </dsp:txXfrm>
    </dsp:sp>
    <dsp:sp modelId="{B9202D6F-B05C-4237-A384-C3492AE71CAC}">
      <dsp:nvSpPr>
        <dsp:cNvPr id="0" name=""/>
        <dsp:cNvSpPr/>
      </dsp:nvSpPr>
      <dsp:spPr>
        <a:xfrm>
          <a:off x="0" y="3350837"/>
          <a:ext cx="6364224" cy="1038082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baseline="0"/>
            <a:t>Je ne comprends pas très bien. Peux‑tu expliquer autrement ?</a:t>
          </a:r>
          <a:endParaRPr lang="en-US" sz="2600" kern="1200"/>
        </a:p>
      </dsp:txBody>
      <dsp:txXfrm>
        <a:off x="50675" y="3401512"/>
        <a:ext cx="6262874" cy="936732"/>
      </dsp:txXfrm>
    </dsp:sp>
    <dsp:sp modelId="{12FA7B4A-EF6B-4ADC-BADD-F55D4CE90456}">
      <dsp:nvSpPr>
        <dsp:cNvPr id="0" name=""/>
        <dsp:cNvSpPr/>
      </dsp:nvSpPr>
      <dsp:spPr>
        <a:xfrm>
          <a:off x="0" y="4463799"/>
          <a:ext cx="6364224" cy="1038082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baseline="0" dirty="0"/>
            <a:t>Est‑</a:t>
          </a:r>
          <a:r>
            <a:rPr lang="en-US" sz="2600" b="0" i="1" kern="1200" baseline="0" dirty="0" err="1"/>
            <a:t>ce</a:t>
          </a:r>
          <a:r>
            <a:rPr lang="en-US" sz="2600" b="0" i="1" kern="1200" baseline="0" dirty="0"/>
            <a:t> </a:t>
          </a:r>
          <a:r>
            <a:rPr lang="en-US" sz="2600" b="0" i="1" kern="1200" baseline="0" dirty="0" err="1"/>
            <a:t>que</a:t>
          </a:r>
          <a:r>
            <a:rPr lang="en-US" sz="2600" b="0" i="1" kern="1200" baseline="0" dirty="0"/>
            <a:t> </a:t>
          </a:r>
          <a:r>
            <a:rPr lang="en-US" sz="2600" b="0" i="1" kern="1200" baseline="0" dirty="0" err="1"/>
            <a:t>tu</a:t>
          </a:r>
          <a:r>
            <a:rPr lang="en-US" sz="2600" b="0" i="1" kern="1200" baseline="0" dirty="0"/>
            <a:t> </a:t>
          </a:r>
          <a:r>
            <a:rPr lang="en-US" sz="2600" b="0" i="1" kern="1200" baseline="0" dirty="0" err="1"/>
            <a:t>peux</a:t>
          </a:r>
          <a:r>
            <a:rPr lang="en-US" sz="2600" b="0" i="1" kern="1200" baseline="0" dirty="0"/>
            <a:t> me donner un </a:t>
          </a:r>
          <a:r>
            <a:rPr lang="en-US" sz="2600" b="0" i="1" kern="1200" baseline="0" dirty="0" err="1"/>
            <a:t>exemple</a:t>
          </a:r>
          <a:r>
            <a:rPr lang="en-US" sz="2600" b="0" i="1" kern="1200" baseline="0" dirty="0"/>
            <a:t> ?</a:t>
          </a:r>
          <a:endParaRPr lang="en-US" sz="2600" kern="1200" dirty="0"/>
        </a:p>
      </dsp:txBody>
      <dsp:txXfrm>
        <a:off x="50675" y="4514474"/>
        <a:ext cx="6262874" cy="936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603AD-A149-406F-B209-006F4A7A85C5}">
      <dsp:nvSpPr>
        <dsp:cNvPr id="0" name=""/>
        <dsp:cNvSpPr/>
      </dsp:nvSpPr>
      <dsp:spPr>
        <a:xfrm>
          <a:off x="0" y="11949"/>
          <a:ext cx="6364224" cy="10380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baseline="0"/>
            <a:t>Peux‑tu m’aider, s’il te plaît ?</a:t>
          </a:r>
          <a:endParaRPr lang="en-US" sz="2600" kern="1200"/>
        </a:p>
      </dsp:txBody>
      <dsp:txXfrm>
        <a:off x="50675" y="62624"/>
        <a:ext cx="6262874" cy="936732"/>
      </dsp:txXfrm>
    </dsp:sp>
    <dsp:sp modelId="{BC0A9042-6534-499A-B283-2D5911478D5B}">
      <dsp:nvSpPr>
        <dsp:cNvPr id="0" name=""/>
        <dsp:cNvSpPr/>
      </dsp:nvSpPr>
      <dsp:spPr>
        <a:xfrm>
          <a:off x="0" y="1124912"/>
          <a:ext cx="6364224" cy="1038082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baseline="0"/>
            <a:t>J’ai un problème. Que devrais‑je faire ?</a:t>
          </a:r>
          <a:endParaRPr lang="en-US" sz="2600" kern="1200"/>
        </a:p>
      </dsp:txBody>
      <dsp:txXfrm>
        <a:off x="50675" y="1175587"/>
        <a:ext cx="6262874" cy="936732"/>
      </dsp:txXfrm>
    </dsp:sp>
    <dsp:sp modelId="{90AAA62C-2DA7-4B65-AD23-BB3EC1A99BC1}">
      <dsp:nvSpPr>
        <dsp:cNvPr id="0" name=""/>
        <dsp:cNvSpPr/>
      </dsp:nvSpPr>
      <dsp:spPr>
        <a:xfrm>
          <a:off x="0" y="2237874"/>
          <a:ext cx="6364224" cy="1038082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baseline="0"/>
            <a:t>Est‑ce que quelqu’un peut m’expliquer ?</a:t>
          </a:r>
          <a:endParaRPr lang="en-US" sz="2600" kern="1200"/>
        </a:p>
      </dsp:txBody>
      <dsp:txXfrm>
        <a:off x="50675" y="2288549"/>
        <a:ext cx="6262874" cy="936732"/>
      </dsp:txXfrm>
    </dsp:sp>
    <dsp:sp modelId="{9852146C-6D6D-4338-BFD8-53149C5E9D8D}">
      <dsp:nvSpPr>
        <dsp:cNvPr id="0" name=""/>
        <dsp:cNvSpPr/>
      </dsp:nvSpPr>
      <dsp:spPr>
        <a:xfrm>
          <a:off x="0" y="3350837"/>
          <a:ext cx="6364224" cy="1038082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baseline="0"/>
            <a:t>J’ai besoin de soutien pour cette tâche. Peux‑tu m’accompagner ?</a:t>
          </a:r>
          <a:endParaRPr lang="en-US" sz="2600" kern="1200"/>
        </a:p>
      </dsp:txBody>
      <dsp:txXfrm>
        <a:off x="50675" y="3401512"/>
        <a:ext cx="6262874" cy="936732"/>
      </dsp:txXfrm>
    </dsp:sp>
    <dsp:sp modelId="{31EA07B1-A731-4251-AD32-278F8BF7E72A}">
      <dsp:nvSpPr>
        <dsp:cNvPr id="0" name=""/>
        <dsp:cNvSpPr/>
      </dsp:nvSpPr>
      <dsp:spPr>
        <a:xfrm>
          <a:off x="0" y="4463799"/>
          <a:ext cx="6364224" cy="1038082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baseline="0"/>
            <a:t>Je ne sais pas comment faire. Peux‑tu me montrer ?</a:t>
          </a:r>
          <a:endParaRPr lang="en-US" sz="2600" kern="1200"/>
        </a:p>
      </dsp:txBody>
      <dsp:txXfrm>
        <a:off x="50675" y="4514474"/>
        <a:ext cx="6262874" cy="936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5A383-D9E3-4540-A655-F522351C6496}">
      <dsp:nvSpPr>
        <dsp:cNvPr id="0" name=""/>
        <dsp:cNvSpPr/>
      </dsp:nvSpPr>
      <dsp:spPr>
        <a:xfrm>
          <a:off x="0" y="11949"/>
          <a:ext cx="6364224" cy="10380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Qu’est‑ce que tu en penses?</a:t>
          </a:r>
          <a:endParaRPr lang="en-US" sz="2600" kern="1200"/>
        </a:p>
      </dsp:txBody>
      <dsp:txXfrm>
        <a:off x="50675" y="62624"/>
        <a:ext cx="6262874" cy="936732"/>
      </dsp:txXfrm>
    </dsp:sp>
    <dsp:sp modelId="{EB21EBB6-EF90-4FBD-9EB5-BD2DFBF72FB7}">
      <dsp:nvSpPr>
        <dsp:cNvPr id="0" name=""/>
        <dsp:cNvSpPr/>
      </dsp:nvSpPr>
      <dsp:spPr>
        <a:xfrm>
          <a:off x="0" y="1124912"/>
          <a:ext cx="6364224" cy="1038082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As‑tu déjà vécu quelque chose de similaire?</a:t>
          </a:r>
          <a:endParaRPr lang="en-US" sz="2600" kern="1200"/>
        </a:p>
      </dsp:txBody>
      <dsp:txXfrm>
        <a:off x="50675" y="1175587"/>
        <a:ext cx="6262874" cy="936732"/>
      </dsp:txXfrm>
    </dsp:sp>
    <dsp:sp modelId="{4395B1BA-9013-4424-AD31-6C5794980DFD}">
      <dsp:nvSpPr>
        <dsp:cNvPr id="0" name=""/>
        <dsp:cNvSpPr/>
      </dsp:nvSpPr>
      <dsp:spPr>
        <a:xfrm>
          <a:off x="0" y="2237874"/>
          <a:ext cx="6364224" cy="1038082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Comment réagirais‑tu dans cette situation?</a:t>
          </a:r>
          <a:endParaRPr lang="en-US" sz="2600" kern="1200"/>
        </a:p>
      </dsp:txBody>
      <dsp:txXfrm>
        <a:off x="50675" y="2288549"/>
        <a:ext cx="6262874" cy="936732"/>
      </dsp:txXfrm>
    </dsp:sp>
    <dsp:sp modelId="{9A3D9E0A-328F-49B5-B181-FA197008020C}">
      <dsp:nvSpPr>
        <dsp:cNvPr id="0" name=""/>
        <dsp:cNvSpPr/>
      </dsp:nvSpPr>
      <dsp:spPr>
        <a:xfrm>
          <a:off x="0" y="3350837"/>
          <a:ext cx="6364224" cy="1038082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Peux‑tu comparer ton expérience avec la mienne?</a:t>
          </a:r>
          <a:endParaRPr lang="en-US" sz="2600" kern="1200"/>
        </a:p>
      </dsp:txBody>
      <dsp:txXfrm>
        <a:off x="50675" y="3401512"/>
        <a:ext cx="6262874" cy="936732"/>
      </dsp:txXfrm>
    </dsp:sp>
    <dsp:sp modelId="{D81E6BB4-D70B-40C8-9BBC-64C5DA6EACCF}">
      <dsp:nvSpPr>
        <dsp:cNvPr id="0" name=""/>
        <dsp:cNvSpPr/>
      </dsp:nvSpPr>
      <dsp:spPr>
        <a:xfrm>
          <a:off x="0" y="4463799"/>
          <a:ext cx="6364224" cy="1038082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Quelle serait ta solution à ce problème?</a:t>
          </a:r>
          <a:endParaRPr lang="en-US" sz="2600" kern="1200"/>
        </a:p>
      </dsp:txBody>
      <dsp:txXfrm>
        <a:off x="50675" y="4514474"/>
        <a:ext cx="6262874" cy="9367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AA48D-5288-40FD-8AFC-B5406972F2E6}">
      <dsp:nvSpPr>
        <dsp:cNvPr id="0" name=""/>
        <dsp:cNvSpPr/>
      </dsp:nvSpPr>
      <dsp:spPr>
        <a:xfrm>
          <a:off x="2669704" y="533944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4480" y="577453"/>
        <a:ext cx="22113" cy="4422"/>
      </dsp:txXfrm>
    </dsp:sp>
    <dsp:sp modelId="{24DD7C9E-3E56-4929-B871-71A2D1D7F769}">
      <dsp:nvSpPr>
        <dsp:cNvPr id="0" name=""/>
        <dsp:cNvSpPr/>
      </dsp:nvSpPr>
      <dsp:spPr>
        <a:xfrm>
          <a:off x="748607" y="2795"/>
          <a:ext cx="1922896" cy="115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baseline="0"/>
            <a:t>Je me sens triste parce ce que…</a:t>
          </a:r>
          <a:endParaRPr lang="en-US" sz="1800" kern="1200"/>
        </a:p>
      </dsp:txBody>
      <dsp:txXfrm>
        <a:off x="748607" y="2795"/>
        <a:ext cx="1922896" cy="1153737"/>
      </dsp:txXfrm>
    </dsp:sp>
    <dsp:sp modelId="{4B1C9355-42F1-4F5E-917D-B8B4D2FC2D59}">
      <dsp:nvSpPr>
        <dsp:cNvPr id="0" name=""/>
        <dsp:cNvSpPr/>
      </dsp:nvSpPr>
      <dsp:spPr>
        <a:xfrm>
          <a:off x="5034866" y="533944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43" y="577453"/>
        <a:ext cx="22113" cy="4422"/>
      </dsp:txXfrm>
    </dsp:sp>
    <dsp:sp modelId="{96FEBF8F-C93A-42F2-8855-18A083C39C21}">
      <dsp:nvSpPr>
        <dsp:cNvPr id="0" name=""/>
        <dsp:cNvSpPr/>
      </dsp:nvSpPr>
      <dsp:spPr>
        <a:xfrm>
          <a:off x="3113770" y="2795"/>
          <a:ext cx="1922896" cy="115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Je suis frustré ( e) quand …</a:t>
          </a:r>
        </a:p>
      </dsp:txBody>
      <dsp:txXfrm>
        <a:off x="3113770" y="2795"/>
        <a:ext cx="1922896" cy="1153737"/>
      </dsp:txXfrm>
    </dsp:sp>
    <dsp:sp modelId="{A2B06E46-22D6-410C-961B-FA7C2B4E51E6}">
      <dsp:nvSpPr>
        <dsp:cNvPr id="0" name=""/>
        <dsp:cNvSpPr/>
      </dsp:nvSpPr>
      <dsp:spPr>
        <a:xfrm>
          <a:off x="7400029" y="533944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94806" y="577453"/>
        <a:ext cx="22113" cy="4422"/>
      </dsp:txXfrm>
    </dsp:sp>
    <dsp:sp modelId="{17ADCAE7-D251-4E30-A4E7-3154165E4FA5}">
      <dsp:nvSpPr>
        <dsp:cNvPr id="0" name=""/>
        <dsp:cNvSpPr/>
      </dsp:nvSpPr>
      <dsp:spPr>
        <a:xfrm>
          <a:off x="5478933" y="2795"/>
          <a:ext cx="1922896" cy="115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baseline="0"/>
            <a:t>Je suis inquiet</a:t>
          </a:r>
          <a:r>
            <a:rPr lang="en-CA" sz="1800" b="0" kern="1200" baseline="0"/>
            <a:t>/</a:t>
          </a:r>
          <a:r>
            <a:rPr lang="fr-CA" sz="1800" b="0" kern="1200" baseline="0"/>
            <a:t>inquiète à propos de… </a:t>
          </a:r>
          <a:endParaRPr lang="en-US" sz="1800" kern="1200"/>
        </a:p>
      </dsp:txBody>
      <dsp:txXfrm>
        <a:off x="5478933" y="2795"/>
        <a:ext cx="1922896" cy="1153737"/>
      </dsp:txXfrm>
    </dsp:sp>
    <dsp:sp modelId="{AD941223-4404-43CC-B034-FB844640A515}">
      <dsp:nvSpPr>
        <dsp:cNvPr id="0" name=""/>
        <dsp:cNvSpPr/>
      </dsp:nvSpPr>
      <dsp:spPr>
        <a:xfrm>
          <a:off x="1710055" y="1154733"/>
          <a:ext cx="7095488" cy="411666"/>
        </a:xfrm>
        <a:custGeom>
          <a:avLst/>
          <a:gdLst/>
          <a:ahLst/>
          <a:cxnLst/>
          <a:rect l="0" t="0" r="0" b="0"/>
          <a:pathLst>
            <a:path>
              <a:moveTo>
                <a:pt x="7095488" y="0"/>
              </a:moveTo>
              <a:lnTo>
                <a:pt x="7095488" y="222933"/>
              </a:lnTo>
              <a:lnTo>
                <a:pt x="0" y="222933"/>
              </a:lnTo>
              <a:lnTo>
                <a:pt x="0" y="41166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0068" y="1358355"/>
        <a:ext cx="355462" cy="4422"/>
      </dsp:txXfrm>
    </dsp:sp>
    <dsp:sp modelId="{9628E238-58D2-4F04-8166-C7BE10EAD66A}">
      <dsp:nvSpPr>
        <dsp:cNvPr id="0" name=""/>
        <dsp:cNvSpPr/>
      </dsp:nvSpPr>
      <dsp:spPr>
        <a:xfrm>
          <a:off x="7844095" y="2795"/>
          <a:ext cx="1922896" cy="115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Je  m'énerve quand… </a:t>
          </a:r>
          <a:endParaRPr lang="en-US" sz="1800" kern="1200"/>
        </a:p>
      </dsp:txBody>
      <dsp:txXfrm>
        <a:off x="7844095" y="2795"/>
        <a:ext cx="1922896" cy="1153737"/>
      </dsp:txXfrm>
    </dsp:sp>
    <dsp:sp modelId="{8AFD0CD4-EBC8-4B3A-AD40-04AF5D1BE223}">
      <dsp:nvSpPr>
        <dsp:cNvPr id="0" name=""/>
        <dsp:cNvSpPr/>
      </dsp:nvSpPr>
      <dsp:spPr>
        <a:xfrm>
          <a:off x="2669704" y="2129949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4480" y="2173457"/>
        <a:ext cx="22113" cy="4422"/>
      </dsp:txXfrm>
    </dsp:sp>
    <dsp:sp modelId="{964BA01D-0D5E-4B6A-AFB3-32EF90BF844A}">
      <dsp:nvSpPr>
        <dsp:cNvPr id="0" name=""/>
        <dsp:cNvSpPr/>
      </dsp:nvSpPr>
      <dsp:spPr>
        <a:xfrm>
          <a:off x="748607" y="1598800"/>
          <a:ext cx="1922896" cy="115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kern="1200" baseline="0"/>
            <a:t>Je trouve que cela est injuste parce </a:t>
          </a:r>
          <a:r>
            <a:rPr lang="fr-CA" sz="1800" kern="1200"/>
            <a:t>que…</a:t>
          </a:r>
          <a:endParaRPr lang="en-US" sz="1800" kern="1200"/>
        </a:p>
      </dsp:txBody>
      <dsp:txXfrm>
        <a:off x="748607" y="1598800"/>
        <a:ext cx="1922896" cy="1153737"/>
      </dsp:txXfrm>
    </dsp:sp>
    <dsp:sp modelId="{0A10BA34-02E8-42C8-B1EF-5EC402147C08}">
      <dsp:nvSpPr>
        <dsp:cNvPr id="0" name=""/>
        <dsp:cNvSpPr/>
      </dsp:nvSpPr>
      <dsp:spPr>
        <a:xfrm>
          <a:off x="5034866" y="2129949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43" y="2173457"/>
        <a:ext cx="22113" cy="4422"/>
      </dsp:txXfrm>
    </dsp:sp>
    <dsp:sp modelId="{94C6C88B-34D6-4B87-B00B-DDBB0D28C964}">
      <dsp:nvSpPr>
        <dsp:cNvPr id="0" name=""/>
        <dsp:cNvSpPr/>
      </dsp:nvSpPr>
      <dsp:spPr>
        <a:xfrm>
          <a:off x="3113770" y="1598800"/>
          <a:ext cx="1922896" cy="115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kern="1200" baseline="0"/>
            <a:t>Je suis un peu confus</a:t>
          </a:r>
          <a:r>
            <a:rPr lang="en-CA" sz="1800" b="0" kern="1200" baseline="0"/>
            <a:t>/confuse </a:t>
          </a:r>
          <a:r>
            <a:rPr lang="fr-CA" sz="1800" kern="1200"/>
            <a:t>à propos de…</a:t>
          </a:r>
          <a:endParaRPr lang="en-US" sz="1800" kern="1200"/>
        </a:p>
      </dsp:txBody>
      <dsp:txXfrm>
        <a:off x="3113770" y="1598800"/>
        <a:ext cx="1922896" cy="1153737"/>
      </dsp:txXfrm>
    </dsp:sp>
    <dsp:sp modelId="{06378CD4-CCFA-428A-8380-B17E9B809AFD}">
      <dsp:nvSpPr>
        <dsp:cNvPr id="0" name=""/>
        <dsp:cNvSpPr/>
      </dsp:nvSpPr>
      <dsp:spPr>
        <a:xfrm>
          <a:off x="7400029" y="2129949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94806" y="2173457"/>
        <a:ext cx="22113" cy="4422"/>
      </dsp:txXfrm>
    </dsp:sp>
    <dsp:sp modelId="{BCEFEED3-454F-46E7-A16C-FB56065AB673}">
      <dsp:nvSpPr>
        <dsp:cNvPr id="0" name=""/>
        <dsp:cNvSpPr/>
      </dsp:nvSpPr>
      <dsp:spPr>
        <a:xfrm>
          <a:off x="5478933" y="1598800"/>
          <a:ext cx="1922896" cy="115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Je comprends ce que tu ressens parce que… </a:t>
          </a:r>
          <a:endParaRPr lang="en-US" sz="1800" kern="1200"/>
        </a:p>
      </dsp:txBody>
      <dsp:txXfrm>
        <a:off x="5478933" y="1598800"/>
        <a:ext cx="1922896" cy="1153737"/>
      </dsp:txXfrm>
    </dsp:sp>
    <dsp:sp modelId="{F2FFDDB0-B79D-46DC-A1CC-D08D27E11712}">
      <dsp:nvSpPr>
        <dsp:cNvPr id="0" name=""/>
        <dsp:cNvSpPr/>
      </dsp:nvSpPr>
      <dsp:spPr>
        <a:xfrm>
          <a:off x="1710055" y="2750737"/>
          <a:ext cx="7095488" cy="411666"/>
        </a:xfrm>
        <a:custGeom>
          <a:avLst/>
          <a:gdLst/>
          <a:ahLst/>
          <a:cxnLst/>
          <a:rect l="0" t="0" r="0" b="0"/>
          <a:pathLst>
            <a:path>
              <a:moveTo>
                <a:pt x="7095488" y="0"/>
              </a:moveTo>
              <a:lnTo>
                <a:pt x="7095488" y="222933"/>
              </a:lnTo>
              <a:lnTo>
                <a:pt x="0" y="222933"/>
              </a:lnTo>
              <a:lnTo>
                <a:pt x="0" y="41166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0068" y="2954359"/>
        <a:ext cx="355462" cy="4422"/>
      </dsp:txXfrm>
    </dsp:sp>
    <dsp:sp modelId="{A39C1A26-38CE-4AEC-8A88-33D206F27E30}">
      <dsp:nvSpPr>
        <dsp:cNvPr id="0" name=""/>
        <dsp:cNvSpPr/>
      </dsp:nvSpPr>
      <dsp:spPr>
        <a:xfrm>
          <a:off x="7844095" y="1598800"/>
          <a:ext cx="1922896" cy="115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Je me sens soutenu(e) quand… </a:t>
          </a:r>
          <a:endParaRPr lang="en-US" sz="1800" kern="1200"/>
        </a:p>
      </dsp:txBody>
      <dsp:txXfrm>
        <a:off x="7844095" y="1598800"/>
        <a:ext cx="1922896" cy="1153737"/>
      </dsp:txXfrm>
    </dsp:sp>
    <dsp:sp modelId="{5FF443C9-A5A5-47E0-886D-21635BD81223}">
      <dsp:nvSpPr>
        <dsp:cNvPr id="0" name=""/>
        <dsp:cNvSpPr/>
      </dsp:nvSpPr>
      <dsp:spPr>
        <a:xfrm>
          <a:off x="2669704" y="3725953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4480" y="3769461"/>
        <a:ext cx="22113" cy="4422"/>
      </dsp:txXfrm>
    </dsp:sp>
    <dsp:sp modelId="{B8687739-8EFB-4BE5-B9BE-C8574595D8D5}">
      <dsp:nvSpPr>
        <dsp:cNvPr id="0" name=""/>
        <dsp:cNvSpPr/>
      </dsp:nvSpPr>
      <dsp:spPr>
        <a:xfrm>
          <a:off x="748607" y="3194804"/>
          <a:ext cx="1922896" cy="115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Je suis désolé(e) si… </a:t>
          </a:r>
          <a:endParaRPr lang="en-US" sz="1800" kern="1200"/>
        </a:p>
      </dsp:txBody>
      <dsp:txXfrm>
        <a:off x="748607" y="3194804"/>
        <a:ext cx="1922896" cy="1153737"/>
      </dsp:txXfrm>
    </dsp:sp>
    <dsp:sp modelId="{85C89047-C639-4A4B-88DE-13A7578A24C9}">
      <dsp:nvSpPr>
        <dsp:cNvPr id="0" name=""/>
        <dsp:cNvSpPr/>
      </dsp:nvSpPr>
      <dsp:spPr>
        <a:xfrm>
          <a:off x="5034866" y="3725953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43" y="3769461"/>
        <a:ext cx="22113" cy="4422"/>
      </dsp:txXfrm>
    </dsp:sp>
    <dsp:sp modelId="{04997BFC-5648-4408-B0C3-FBF42C6FFE0D}">
      <dsp:nvSpPr>
        <dsp:cNvPr id="0" name=""/>
        <dsp:cNvSpPr/>
      </dsp:nvSpPr>
      <dsp:spPr>
        <a:xfrm>
          <a:off x="3113770" y="3194804"/>
          <a:ext cx="1922896" cy="115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baseline="0"/>
            <a:t>Je suis fier</a:t>
          </a:r>
          <a:r>
            <a:rPr lang="fr-FR" sz="1800" kern="1200"/>
            <a:t>/ f</a:t>
          </a:r>
          <a:r>
            <a:rPr lang="fr-CA" sz="1800" b="0" kern="1200" baseline="0"/>
            <a:t>ière quand…</a:t>
          </a:r>
          <a:endParaRPr lang="en-US" sz="1800" kern="1200"/>
        </a:p>
      </dsp:txBody>
      <dsp:txXfrm>
        <a:off x="3113770" y="3194804"/>
        <a:ext cx="1922896" cy="1153737"/>
      </dsp:txXfrm>
    </dsp:sp>
    <dsp:sp modelId="{1AF341AC-C35A-4F38-B47C-66BBAFAEDFC4}">
      <dsp:nvSpPr>
        <dsp:cNvPr id="0" name=""/>
        <dsp:cNvSpPr/>
      </dsp:nvSpPr>
      <dsp:spPr>
        <a:xfrm>
          <a:off x="5478933" y="3194804"/>
          <a:ext cx="1922896" cy="115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Je suis heureux / heureuse quand…</a:t>
          </a:r>
          <a:endParaRPr lang="en-US" sz="1800" kern="1200"/>
        </a:p>
      </dsp:txBody>
      <dsp:txXfrm>
        <a:off x="5478933" y="3194804"/>
        <a:ext cx="1922896" cy="11537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2FFBE-5E5F-4240-A926-A3F6A33FB0F0}">
      <dsp:nvSpPr>
        <dsp:cNvPr id="0" name=""/>
        <dsp:cNvSpPr/>
      </dsp:nvSpPr>
      <dsp:spPr>
        <a:xfrm>
          <a:off x="0" y="895985"/>
          <a:ext cx="6364224" cy="5651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Ça me rend vraiment content(e) quand…</a:t>
          </a:r>
          <a:endParaRPr lang="en-US" sz="2300" kern="1200"/>
        </a:p>
      </dsp:txBody>
      <dsp:txXfrm>
        <a:off x="27586" y="923571"/>
        <a:ext cx="6309052" cy="509938"/>
      </dsp:txXfrm>
    </dsp:sp>
    <dsp:sp modelId="{473EE9CC-1589-4153-88DA-9B89AA792B2E}">
      <dsp:nvSpPr>
        <dsp:cNvPr id="0" name=""/>
        <dsp:cNvSpPr/>
      </dsp:nvSpPr>
      <dsp:spPr>
        <a:xfrm>
          <a:off x="0" y="1527335"/>
          <a:ext cx="6364224" cy="565110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Je suis reconnaissant(e) pour… </a:t>
          </a:r>
          <a:endParaRPr lang="en-US" sz="2300" kern="1200"/>
        </a:p>
      </dsp:txBody>
      <dsp:txXfrm>
        <a:off x="27586" y="1554921"/>
        <a:ext cx="6309052" cy="509938"/>
      </dsp:txXfrm>
    </dsp:sp>
    <dsp:sp modelId="{4B66D524-E4FF-4941-819C-553E47443643}">
      <dsp:nvSpPr>
        <dsp:cNvPr id="0" name=""/>
        <dsp:cNvSpPr/>
      </dsp:nvSpPr>
      <dsp:spPr>
        <a:xfrm>
          <a:off x="0" y="2158686"/>
          <a:ext cx="6364224" cy="565110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Je me sens encouragé(e) quand…</a:t>
          </a:r>
          <a:endParaRPr lang="en-US" sz="2300" kern="1200"/>
        </a:p>
      </dsp:txBody>
      <dsp:txXfrm>
        <a:off x="27586" y="2186272"/>
        <a:ext cx="6309052" cy="509938"/>
      </dsp:txXfrm>
    </dsp:sp>
    <dsp:sp modelId="{96859ED3-91E9-42D3-8B8C-7D1D69B841C4}">
      <dsp:nvSpPr>
        <dsp:cNvPr id="0" name=""/>
        <dsp:cNvSpPr/>
      </dsp:nvSpPr>
      <dsp:spPr>
        <a:xfrm>
          <a:off x="0" y="2790036"/>
          <a:ext cx="6364224" cy="565110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Je suis plein(e) d’énergie aujourd’hui parce que…</a:t>
          </a:r>
          <a:endParaRPr lang="en-US" sz="2300" kern="1200"/>
        </a:p>
      </dsp:txBody>
      <dsp:txXfrm>
        <a:off x="27586" y="2817622"/>
        <a:ext cx="6309052" cy="509938"/>
      </dsp:txXfrm>
    </dsp:sp>
    <dsp:sp modelId="{FAED1BA6-7A5E-4D1A-AB62-9458BAB8C6D8}">
      <dsp:nvSpPr>
        <dsp:cNvPr id="0" name=""/>
        <dsp:cNvSpPr/>
      </dsp:nvSpPr>
      <dsp:spPr>
        <a:xfrm>
          <a:off x="0" y="3421386"/>
          <a:ext cx="6364224" cy="565110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Je suis soulagé(e) de…</a:t>
          </a:r>
          <a:endParaRPr lang="en-US" sz="2300" kern="1200"/>
        </a:p>
      </dsp:txBody>
      <dsp:txXfrm>
        <a:off x="27586" y="3448972"/>
        <a:ext cx="6309052" cy="509938"/>
      </dsp:txXfrm>
    </dsp:sp>
    <dsp:sp modelId="{B38B0B82-1985-4A2C-9898-5C88B630E02E}">
      <dsp:nvSpPr>
        <dsp:cNvPr id="0" name=""/>
        <dsp:cNvSpPr/>
      </dsp:nvSpPr>
      <dsp:spPr>
        <a:xfrm>
          <a:off x="0" y="4052736"/>
          <a:ext cx="6364224" cy="56511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Je suis inspiré(e) par…</a:t>
          </a:r>
          <a:endParaRPr lang="en-US" sz="2300" kern="1200"/>
        </a:p>
      </dsp:txBody>
      <dsp:txXfrm>
        <a:off x="27586" y="4080322"/>
        <a:ext cx="6309052" cy="5099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AF328-B169-4F75-A24B-6FEFD2661A08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F0B9D-0656-46D1-A837-355C58361256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i="1" kern="1200"/>
            <a:t>La prochaine fois, je vais prendre plus de temps pour…</a:t>
          </a:r>
          <a:endParaRPr lang="en-US" sz="3100" kern="1200"/>
        </a:p>
      </dsp:txBody>
      <dsp:txXfrm>
        <a:off x="0" y="675"/>
        <a:ext cx="6900512" cy="1106957"/>
      </dsp:txXfrm>
    </dsp:sp>
    <dsp:sp modelId="{ED4DE9D2-9AC6-49F3-8D76-EC2AE7CDC782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C4CA8-6E18-4A8C-A1CA-9615AEB0D26E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i="1" kern="1200"/>
            <a:t>Je vais utiliser une stratégie différente, comme…</a:t>
          </a:r>
          <a:endParaRPr lang="en-US" sz="3100" kern="1200"/>
        </a:p>
      </dsp:txBody>
      <dsp:txXfrm>
        <a:off x="0" y="1107633"/>
        <a:ext cx="6900512" cy="1106957"/>
      </dsp:txXfrm>
    </dsp:sp>
    <dsp:sp modelId="{058260D0-0464-4A61-B5B0-FCF52C391AE6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282BC-482A-4EA3-BE5A-857C52CF28CD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i="1" kern="1200"/>
            <a:t>Je vais relire mon travail pour vérifier…</a:t>
          </a:r>
          <a:endParaRPr lang="en-US" sz="3100" kern="1200"/>
        </a:p>
      </dsp:txBody>
      <dsp:txXfrm>
        <a:off x="0" y="2214591"/>
        <a:ext cx="6900512" cy="1106957"/>
      </dsp:txXfrm>
    </dsp:sp>
    <dsp:sp modelId="{A90F5C2E-FA2C-4097-A02C-ED769B289623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5D2E5-1A39-49D7-8B0F-1AD5DFD40AC3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i="1" kern="1200"/>
            <a:t>Je vais demander de la rétroaction pour m’aider à…</a:t>
          </a:r>
          <a:endParaRPr lang="en-US" sz="3100" kern="1200"/>
        </a:p>
      </dsp:txBody>
      <dsp:txXfrm>
        <a:off x="0" y="3321549"/>
        <a:ext cx="6900512" cy="1106957"/>
      </dsp:txXfrm>
    </dsp:sp>
    <dsp:sp modelId="{AE5F78EA-A350-4223-9C0F-9C3E1996A623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25DFD-400A-4524-8804-F285AC9B5852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i="1" kern="1200"/>
            <a:t>Je vais organiser mes idées en utilisant…</a:t>
          </a:r>
          <a:endParaRPr lang="en-US" sz="3100" kern="1200"/>
        </a:p>
      </dsp:txBody>
      <dsp:txXfrm>
        <a:off x="0" y="4428507"/>
        <a:ext cx="6900512" cy="11069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3FF59-B781-4834-A71A-4BC37CA6E45F}">
      <dsp:nvSpPr>
        <dsp:cNvPr id="0" name=""/>
        <dsp:cNvSpPr/>
      </dsp:nvSpPr>
      <dsp:spPr>
        <a:xfrm>
          <a:off x="3166758" y="689226"/>
          <a:ext cx="53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79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071" y="732129"/>
        <a:ext cx="28169" cy="5633"/>
      </dsp:txXfrm>
    </dsp:sp>
    <dsp:sp modelId="{765EF2CB-C591-4B44-B69D-0890515B1E84}">
      <dsp:nvSpPr>
        <dsp:cNvPr id="0" name=""/>
        <dsp:cNvSpPr/>
      </dsp:nvSpPr>
      <dsp:spPr>
        <a:xfrm>
          <a:off x="719011" y="82"/>
          <a:ext cx="2449546" cy="1469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30" tIns="125992" rIns="120030" bIns="12599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baseline="0"/>
            <a:t>Mon objectif pour la prochaine fois est de…</a:t>
          </a:r>
          <a:endParaRPr lang="en-US" sz="2100" kern="1200"/>
        </a:p>
      </dsp:txBody>
      <dsp:txXfrm>
        <a:off x="719011" y="82"/>
        <a:ext cx="2449546" cy="1469728"/>
      </dsp:txXfrm>
    </dsp:sp>
    <dsp:sp modelId="{74FBDFB6-20CE-4F72-85FA-71EC30C2B914}">
      <dsp:nvSpPr>
        <dsp:cNvPr id="0" name=""/>
        <dsp:cNvSpPr/>
      </dsp:nvSpPr>
      <dsp:spPr>
        <a:xfrm>
          <a:off x="1943784" y="1468010"/>
          <a:ext cx="3012942" cy="532795"/>
        </a:xfrm>
        <a:custGeom>
          <a:avLst/>
          <a:gdLst/>
          <a:ahLst/>
          <a:cxnLst/>
          <a:rect l="0" t="0" r="0" b="0"/>
          <a:pathLst>
            <a:path>
              <a:moveTo>
                <a:pt x="3012942" y="0"/>
              </a:moveTo>
              <a:lnTo>
                <a:pt x="3012942" y="283497"/>
              </a:lnTo>
              <a:lnTo>
                <a:pt x="0" y="283497"/>
              </a:lnTo>
              <a:lnTo>
                <a:pt x="0" y="5327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73626" y="1731591"/>
        <a:ext cx="153258" cy="5633"/>
      </dsp:txXfrm>
    </dsp:sp>
    <dsp:sp modelId="{4EB405C9-C241-419B-A92C-E56473F8C4E4}">
      <dsp:nvSpPr>
        <dsp:cNvPr id="0" name=""/>
        <dsp:cNvSpPr/>
      </dsp:nvSpPr>
      <dsp:spPr>
        <a:xfrm>
          <a:off x="3731953" y="82"/>
          <a:ext cx="2449546" cy="1469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30" tIns="125992" rIns="120030" bIns="12599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baseline="0"/>
            <a:t>Je veux m’améliorer en… et je vais commencer par…</a:t>
          </a:r>
          <a:endParaRPr lang="en-US" sz="2100" kern="1200"/>
        </a:p>
      </dsp:txBody>
      <dsp:txXfrm>
        <a:off x="3731953" y="82"/>
        <a:ext cx="2449546" cy="1469728"/>
      </dsp:txXfrm>
    </dsp:sp>
    <dsp:sp modelId="{51A4948C-585F-4497-B689-0C5F6C079855}">
      <dsp:nvSpPr>
        <dsp:cNvPr id="0" name=""/>
        <dsp:cNvSpPr/>
      </dsp:nvSpPr>
      <dsp:spPr>
        <a:xfrm>
          <a:off x="3166758" y="2722350"/>
          <a:ext cx="53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79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071" y="2765253"/>
        <a:ext cx="28169" cy="5633"/>
      </dsp:txXfrm>
    </dsp:sp>
    <dsp:sp modelId="{04F31C6C-595C-494B-822E-FF31F4F982C7}">
      <dsp:nvSpPr>
        <dsp:cNvPr id="0" name=""/>
        <dsp:cNvSpPr/>
      </dsp:nvSpPr>
      <dsp:spPr>
        <a:xfrm>
          <a:off x="719011" y="2033206"/>
          <a:ext cx="2449546" cy="1469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30" tIns="125992" rIns="120030" bIns="12599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baseline="0"/>
            <a:t>Je vais essayer d’être plus précis/précise en…</a:t>
          </a:r>
          <a:endParaRPr lang="en-US" sz="2100" kern="1200"/>
        </a:p>
      </dsp:txBody>
      <dsp:txXfrm>
        <a:off x="719011" y="2033206"/>
        <a:ext cx="2449546" cy="1469728"/>
      </dsp:txXfrm>
    </dsp:sp>
    <dsp:sp modelId="{E56397AA-3EEC-490A-8234-7B6F3969FFC0}">
      <dsp:nvSpPr>
        <dsp:cNvPr id="0" name=""/>
        <dsp:cNvSpPr/>
      </dsp:nvSpPr>
      <dsp:spPr>
        <a:xfrm>
          <a:off x="1943784" y="3501134"/>
          <a:ext cx="3012942" cy="532795"/>
        </a:xfrm>
        <a:custGeom>
          <a:avLst/>
          <a:gdLst/>
          <a:ahLst/>
          <a:cxnLst/>
          <a:rect l="0" t="0" r="0" b="0"/>
          <a:pathLst>
            <a:path>
              <a:moveTo>
                <a:pt x="3012942" y="0"/>
              </a:moveTo>
              <a:lnTo>
                <a:pt x="3012942" y="283497"/>
              </a:lnTo>
              <a:lnTo>
                <a:pt x="0" y="283497"/>
              </a:lnTo>
              <a:lnTo>
                <a:pt x="0" y="5327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73626" y="3764715"/>
        <a:ext cx="153258" cy="5633"/>
      </dsp:txXfrm>
    </dsp:sp>
    <dsp:sp modelId="{FEDF2CB5-0592-42E1-8FB0-61F2C9B67620}">
      <dsp:nvSpPr>
        <dsp:cNvPr id="0" name=""/>
        <dsp:cNvSpPr/>
      </dsp:nvSpPr>
      <dsp:spPr>
        <a:xfrm>
          <a:off x="3731953" y="2033206"/>
          <a:ext cx="2449546" cy="1469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30" tIns="125992" rIns="120030" bIns="12599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baseline="0"/>
            <a:t>Je veux ajouter plus de détails pour…</a:t>
          </a:r>
          <a:endParaRPr lang="en-US" sz="2100" kern="1200"/>
        </a:p>
      </dsp:txBody>
      <dsp:txXfrm>
        <a:off x="3731953" y="2033206"/>
        <a:ext cx="2449546" cy="1469728"/>
      </dsp:txXfrm>
    </dsp:sp>
    <dsp:sp modelId="{A9981E3B-1691-486E-9EC8-E58E6F78A00E}">
      <dsp:nvSpPr>
        <dsp:cNvPr id="0" name=""/>
        <dsp:cNvSpPr/>
      </dsp:nvSpPr>
      <dsp:spPr>
        <a:xfrm>
          <a:off x="719011" y="4066330"/>
          <a:ext cx="2449546" cy="1469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30" tIns="125992" rIns="120030" bIns="12599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baseline="0"/>
            <a:t>Je vais faire un effort pour mieux expliquer…</a:t>
          </a:r>
          <a:endParaRPr lang="en-US" sz="2100" kern="1200"/>
        </a:p>
      </dsp:txBody>
      <dsp:txXfrm>
        <a:off x="719011" y="4066330"/>
        <a:ext cx="2449546" cy="1469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5FDC-1F9F-4A0A-8CE9-BC9D9498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DABAE-85E7-8DAB-26BE-B217F7027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F39AD-8EE4-79C0-6E75-6932107B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55F-10DA-451E-B38E-4B5894F05134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D676B-4C94-4D27-25E2-4CF90BF8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94831-1F76-33BD-94E7-662B24C0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4C57-A858-45E4-B217-45DCCAC6C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1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9D24-A7B3-81D5-44DA-B78F540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24C6A-7A3B-1700-3B06-3A4A3DD41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6E9D3-0977-DF6F-857A-F9C233B4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55F-10DA-451E-B38E-4B5894F05134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CBBCC-A55B-66E9-89B7-DBEC2F18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58687-3A5B-FE47-93D1-98881298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4C57-A858-45E4-B217-45DCCAC6C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52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BFF6D-79AE-C211-6876-CCAE34D67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1D3FE-4BEE-2495-1B62-3E43DCFF1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9B63C-791F-3C32-99AE-ABCA42F5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55F-10DA-451E-B38E-4B5894F05134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0A6A2-F1AB-8724-F161-4A52A47B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4DABE-A697-2199-340A-AA1C9A7B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4C57-A858-45E4-B217-45DCCAC6C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89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71415-EED0-41D8-BC24-9944DC9D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59AB-C9DB-B796-E811-9836D58F7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8EC16-1E1A-A75F-B99E-42A297F1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55F-10DA-451E-B38E-4B5894F05134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4251-3DD2-866B-E1FD-71D507D5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8A70B-D8F7-6A1D-9643-D184595B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4C57-A858-45E4-B217-45DCCAC6C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5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C00D-4378-D82F-D9E3-3D8CB543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DB6CB-5FC7-F7F9-0AA6-E865455D9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E0EE8-8377-15DD-D625-44C643EB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55F-10DA-451E-B38E-4B5894F05134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474E7-D476-C2E2-3202-E629137E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B59C-8348-1B34-676B-1D17126B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4C57-A858-45E4-B217-45DCCAC6C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40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AEA3-A8D0-CD6D-70ED-6775FB9D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9195C-B1AC-CEBB-E45F-F5C657183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E71C4-1AC3-FCB8-B158-5A10D60CD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58F09-AE3F-0871-5BA2-DC3DA34C5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55F-10DA-451E-B38E-4B5894F05134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394F1-B66C-7870-57B1-54C936DD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23AFB-DB66-2C67-3953-1DABE3EB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4C57-A858-45E4-B217-45DCCAC6C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14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37EE-8375-AB78-741C-FC496B64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5F351-F805-9DD8-455E-C16842D1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74520-0659-6E3A-0B21-30DEF8184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B9698-C6E9-B799-F511-DA800B34F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87664-A0F0-EABD-3E9A-E40C72417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992B8-0158-5115-C2BF-7F2A33AE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55F-10DA-451E-B38E-4B5894F05134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4DD56-11CA-0353-9AAD-8ACEF08D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A327F-2BC7-1D92-6489-B4943440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4C57-A858-45E4-B217-45DCCAC6C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36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633B-FA20-E904-EA83-62D6C78D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07F11-0094-76C0-40B4-12CE8752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55F-10DA-451E-B38E-4B5894F05134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3CCAE-C38E-1BDE-A359-49020899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1885F-2B45-61E6-1A8A-B74D2396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4C57-A858-45E4-B217-45DCCAC6C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40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CD6E63-3E03-02F7-B245-48C6A8E5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55F-10DA-451E-B38E-4B5894F05134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0E26A-1C83-0875-E2FB-0E8860DA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7174B-6ABF-2A78-2D45-8DEDBEEF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4C57-A858-45E4-B217-45DCCAC6C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4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72F5-EA28-BBE1-A128-8E48CE57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15E57-8980-02A6-F599-D22074E9D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401B7-E879-8753-014E-67E0840A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F06E3-3CCD-FE41-092C-77EC5506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55F-10DA-451E-B38E-4B5894F05134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7432E-26D4-78FF-F5F6-5214DC26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127BD-0FF4-FA7E-001E-CDB85FAD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4C57-A858-45E4-B217-45DCCAC6C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91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8469-776E-A2E4-DBAB-33778B66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0CD20-AE9C-94BF-A29D-EDB6DFD81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0BA61-D17E-F36E-D3C2-965F626D6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F14DA-909C-EE64-3655-AD11CB5D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55F-10DA-451E-B38E-4B5894F05134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C4D84-6ECE-BA05-F86B-53E7061D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E87D6-C9A3-BF7E-F447-1D9F80E4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4C57-A858-45E4-B217-45DCCAC6C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83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F7A70-377D-8C41-F5D9-76A37709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9B69D-3B4D-E081-1F25-4B168EBD8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2957E-0A81-A62C-30A8-179D5A935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EA655F-10DA-451E-B38E-4B5894F05134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33518-3A7D-346B-5419-CF7E8703F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40F92-3640-A57C-292C-1150AD4D5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D44C57-A858-45E4-B217-45DCCAC6C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87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42DA8B8-94A2-45D6-976E-910B482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20E9B-2C98-3950-5D88-9DEB66F4C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753627"/>
            <a:ext cx="5081925" cy="2189214"/>
          </a:xfrm>
        </p:spPr>
        <p:txBody>
          <a:bodyPr>
            <a:normAutofit fontScale="90000"/>
          </a:bodyPr>
          <a:lstStyle/>
          <a:p>
            <a:r>
              <a:rPr lang="fr-FR" sz="4200" dirty="0"/>
              <a:t>Amorces de conversation pour stimuler la communication orale</a:t>
            </a:r>
            <a:endParaRPr lang="en-CA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73A15-C0AB-8206-36AA-8CE00E654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236233"/>
            <a:ext cx="4963392" cy="2802826"/>
          </a:xfrm>
        </p:spPr>
        <p:txBody>
          <a:bodyPr>
            <a:normAutofit/>
          </a:bodyPr>
          <a:lstStyle/>
          <a:p>
            <a:r>
              <a:rPr lang="fr-FR" dirty="0"/>
              <a:t>Ces amorces de conversation conviennent à </a:t>
            </a:r>
            <a:r>
              <a:rPr lang="fr-FR" b="1" dirty="0"/>
              <a:t>tous les niveaux</a:t>
            </a:r>
            <a:r>
              <a:rPr lang="fr-FR" dirty="0"/>
              <a:t> dans la classe de FLS.</a:t>
            </a:r>
          </a:p>
          <a:p>
            <a:r>
              <a:rPr lang="fr-FR" dirty="0"/>
              <a:t>Les enseignants peuvent les </a:t>
            </a:r>
            <a:r>
              <a:rPr lang="fr-FR" b="1" dirty="0"/>
              <a:t>adapter et modifier</a:t>
            </a:r>
            <a:r>
              <a:rPr lang="fr-FR" dirty="0"/>
              <a:t> selon les besoins de leurs élèves.</a:t>
            </a:r>
            <a:endParaRPr lang="en-CA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6609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Two people with speech bubbles">
            <a:extLst>
              <a:ext uri="{FF2B5EF4-FFF2-40B4-BE49-F238E27FC236}">
                <a16:creationId xmlns:a16="http://schemas.microsoft.com/office/drawing/2014/main" id="{CCAA4517-A6BF-1588-01A3-768C52E56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87" y="1921151"/>
            <a:ext cx="2303849" cy="3082073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822C32DC-DFA7-D19F-8299-BEDF89E93AA1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94691" y="5854030"/>
            <a:ext cx="2239422" cy="818940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0726" y="4546703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0758" y="3236233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004836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880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3F639-4F96-DD82-FF6B-1190535398B0}"/>
              </a:ext>
            </a:extLst>
          </p:cNvPr>
          <p:cNvSpPr txBox="1"/>
          <p:nvPr/>
        </p:nvSpPr>
        <p:spPr>
          <a:xfrm flipH="1">
            <a:off x="9274775" y="423333"/>
            <a:ext cx="27817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All images used in this lesson plan are sourced from the Microsoft PowerPoint image library and are used in accordance with Microsoft’s content usage terms.</a:t>
            </a:r>
          </a:p>
        </p:txBody>
      </p:sp>
    </p:spTree>
    <p:extLst>
      <p:ext uri="{BB962C8B-B14F-4D97-AF65-F5344CB8AC3E}">
        <p14:creationId xmlns:p14="http://schemas.microsoft.com/office/powerpoint/2010/main" val="390937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34FCA-A127-3146-24CF-BE9A5E3C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CA" sz="4000" dirty="0"/>
              <a:t>Demander de </a:t>
            </a:r>
            <a:r>
              <a:rPr lang="en-CA" sz="4000" dirty="0" err="1"/>
              <a:t>l’aide</a:t>
            </a:r>
            <a:endParaRPr lang="en-CA" sz="4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F88D6A1D-0ED1-5A09-C73C-0A547C4FF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018182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02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C4867-FC78-C1D6-000B-DADAB41B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fr-CA" sz="4000"/>
              <a:t>Interaction entre les élèves </a:t>
            </a:r>
            <a:endParaRPr lang="en-CA" sz="4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E5755EFD-1CE7-D2B2-D188-BEB9F7772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79507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41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7E614-79B9-2535-DF62-4DF1DF7C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Questions pour réfléchir à la résolution d’un problème ou d’un conflit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2B50E7A-DCBB-D421-697E-A3BC297797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59044" y="0"/>
            <a:ext cx="8129907" cy="66795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Quelles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sont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les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différentes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solutions possibles à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problème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selon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toi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 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Comment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pourrais‑tu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expliquer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ton point 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vue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calmement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à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l’autre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personne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 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Qu’est‑ce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que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pourrais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faire pour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améliorer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la situation 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Comment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penses‑tu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que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l’autre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personne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se sent dans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conflit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 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Quelle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serait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une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solution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juste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pour tout le monde 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Quelles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étapes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pourrais‑tu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suivre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pour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régler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désaccord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 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Que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pourrais‑tu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dire pour commencer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une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conversation positive avec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l’autre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personne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 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Qu’as‑tu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appris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cette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situation qui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pourrait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t’aider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la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prochaine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fois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 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1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B5C7D84-C291-9B79-E2EA-105ABB925E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25386-3A3E-647E-E5B8-F538FD4C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/>
              <a:t>Exprimer ses émotions</a:t>
            </a:r>
            <a:endParaRPr lang="en-CA"/>
          </a:p>
        </p:txBody>
      </p:sp>
      <p:graphicFrame>
        <p:nvGraphicFramePr>
          <p:cNvPr id="36" name="Rectangle 1">
            <a:extLst>
              <a:ext uri="{FF2B5EF4-FFF2-40B4-BE49-F238E27FC236}">
                <a16:creationId xmlns:a16="http://schemas.microsoft.com/office/drawing/2014/main" id="{F75F2493-21D5-04F3-E4CC-A13E8532C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5437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54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08D9F-3B2B-5F01-CC88-A5546A01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CA" sz="4000" dirty="0"/>
              <a:t>Exprimer </a:t>
            </a:r>
            <a:r>
              <a:rPr lang="en-CA" sz="4000" dirty="0" err="1"/>
              <a:t>ses</a:t>
            </a:r>
            <a:r>
              <a:rPr lang="en-CA" sz="4000" dirty="0"/>
              <a:t> </a:t>
            </a:r>
            <a:r>
              <a:rPr lang="en-CA" sz="4000" dirty="0" err="1"/>
              <a:t>émotions</a:t>
            </a:r>
            <a:endParaRPr lang="en-CA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E8505F9-FB69-F5FE-FF13-80D02C1F0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46311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81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B30EF-A191-E623-DBE7-62E35F59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CA" sz="5400"/>
              <a:t>Stratégies pour réussir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103F95-ADCD-734A-8569-3F1D8EF78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39231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53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B12BB-B223-06F9-4C91-52EA36C9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CA" sz="5400"/>
              <a:t>Fixer des objectifs concrets</a:t>
            </a:r>
            <a:endParaRPr lang="en-CA" sz="5400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B72C2D8F-C121-1CFB-2A96-0D1F6ED4E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85766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12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42887-A038-D4F9-911D-437F79D3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CA" dirty="0"/>
              <a:t>L'importance de la communication orale</a:t>
            </a:r>
            <a:endParaRPr lang="en-C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Five square speech bubbles in color">
            <a:extLst>
              <a:ext uri="{FF2B5EF4-FFF2-40B4-BE49-F238E27FC236}">
                <a16:creationId xmlns:a16="http://schemas.microsoft.com/office/drawing/2014/main" id="{15283516-A64B-58A9-5918-25505FFE3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672044"/>
            <a:ext cx="4777381" cy="334416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0266-A307-6D9C-9B84-CC61A52EC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>
                <a:effectLst/>
              </a:rPr>
              <a:t>La communication orale est un aspect essentiel du développement des capacités des élèves à exprimer des idées, des opinions et à partager leurs pensées sur une variété de sujets.</a:t>
            </a:r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r>
              <a:rPr lang="fr-FR" sz="2400">
                <a:effectLst/>
              </a:rPr>
              <a:t>Elle joue un rôle central dans l’apprentissage du français langue seconde, car elle permet aux élèves d’utiliser la langue de manière authentique, spontanée et signifiante.</a:t>
            </a:r>
            <a:endParaRPr lang="fr-FR" sz="2400"/>
          </a:p>
          <a:p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51916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5F6F5-53A4-D2DF-DC9E-B3AFA3823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CA" sz="4100"/>
              <a:t>Pourquoi une banque de phrases en français?  </a:t>
            </a:r>
            <a:endParaRPr lang="en-CA" sz="41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wo blank speech balloons">
            <a:extLst>
              <a:ext uri="{FF2B5EF4-FFF2-40B4-BE49-F238E27FC236}">
                <a16:creationId xmlns:a16="http://schemas.microsoft.com/office/drawing/2014/main" id="{1C7F7B33-F850-3463-D530-03B26C976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851196"/>
            <a:ext cx="4777381" cy="298586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6107-D9B0-D8B7-2A47-5BA4D87BA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>
                <a:effectLst/>
              </a:rPr>
              <a:t>Créer une banque de phrases en français pour encourager les élèves à parler a pour objectif principal de </a:t>
            </a:r>
            <a:r>
              <a:rPr lang="fr-FR" sz="2400" b="1">
                <a:effectLst/>
              </a:rPr>
              <a:t>soutenir le développement de leurs compétences orales</a:t>
            </a:r>
            <a:r>
              <a:rPr lang="fr-FR" sz="2400">
                <a:effectLst/>
              </a:rPr>
              <a:t> en leur offrant des outils linguistiques accessibles, variés et immédiatement utilisables.</a:t>
            </a:r>
          </a:p>
          <a:p>
            <a:pPr marL="0" indent="0">
              <a:buNone/>
            </a:pPr>
            <a:r>
              <a:rPr lang="fr-FR" sz="2400">
                <a:effectLst/>
              </a:rPr>
              <a:t>Une telle ressource permet aux élèves de participer plus spontanément, de structurer leurs idées et de gagner en confiance lorsqu’ils s’expriment en français.</a:t>
            </a:r>
            <a:endParaRPr lang="fr-FR" sz="2400"/>
          </a:p>
          <a:p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357617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B5B18A-29D7-72F0-63B9-1F5D2CD6C4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08C86-54B8-BFD6-1291-B7C6464D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Objectif d’une banque de phrases pour encourager la communication orale</a:t>
            </a:r>
            <a:br>
              <a:rPr lang="fr-FR" sz="2800" b="1" dirty="0"/>
            </a:br>
            <a:endParaRPr lang="en-CA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B35764-79D3-FB34-E398-BB0C45E31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2406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579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10A9D-A095-2360-88FD-95750389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733"/>
            <a:ext cx="5393360" cy="987955"/>
          </a:xfrm>
        </p:spPr>
        <p:txBody>
          <a:bodyPr>
            <a:noAutofit/>
          </a:bodyPr>
          <a:lstStyle/>
          <a:p>
            <a:pPr algn="ctr"/>
            <a:r>
              <a:rPr lang="en-CA" sz="3200" b="1" u="sng" dirty="0"/>
              <a:t>Parler de soi: des questions pour </a:t>
            </a:r>
            <a:r>
              <a:rPr lang="en-CA" sz="3200" b="1" u="sng" dirty="0" err="1"/>
              <a:t>stimuler</a:t>
            </a:r>
            <a:r>
              <a:rPr lang="en-CA" sz="3200" b="1" u="sng" dirty="0"/>
              <a:t> la conversation</a:t>
            </a:r>
            <a:br>
              <a:rPr lang="en-CA" sz="3200" b="1" u="sng" dirty="0"/>
            </a:br>
            <a:endParaRPr lang="en-CA" sz="3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06F9-724B-20B9-A3AF-64A4FD89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74" y="1871132"/>
            <a:ext cx="6376144" cy="4621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1800" b="1" u="sng" dirty="0"/>
              <a:t> </a:t>
            </a:r>
          </a:p>
          <a:p>
            <a:r>
              <a:rPr lang="en-CA" sz="2400" dirty="0" err="1"/>
              <a:t>Qu’est-ce</a:t>
            </a:r>
            <a:r>
              <a:rPr lang="en-CA" sz="2400" dirty="0"/>
              <a:t> </a:t>
            </a:r>
            <a:r>
              <a:rPr lang="en-CA" sz="2400" dirty="0" err="1"/>
              <a:t>que</a:t>
            </a:r>
            <a:r>
              <a:rPr lang="en-CA" sz="2400" dirty="0"/>
              <a:t> </a:t>
            </a:r>
            <a:r>
              <a:rPr lang="en-CA" sz="2400" dirty="0" err="1"/>
              <a:t>tu</a:t>
            </a:r>
            <a:r>
              <a:rPr lang="en-CA" sz="2400" dirty="0"/>
              <a:t> </a:t>
            </a:r>
            <a:r>
              <a:rPr lang="en-CA" sz="2400" dirty="0" err="1"/>
              <a:t>aimes</a:t>
            </a:r>
            <a:r>
              <a:rPr lang="en-CA" sz="2400" dirty="0"/>
              <a:t> faire après </a:t>
            </a:r>
            <a:r>
              <a:rPr lang="en-CA" sz="2400" dirty="0" err="1"/>
              <a:t>l’école</a:t>
            </a:r>
            <a:r>
              <a:rPr lang="fr-CA" sz="2400" dirty="0"/>
              <a:t> ?</a:t>
            </a:r>
          </a:p>
          <a:p>
            <a:r>
              <a:rPr lang="fr-CA" sz="2400" dirty="0"/>
              <a:t>Quels sont tes sports préférés ? </a:t>
            </a:r>
          </a:p>
          <a:p>
            <a:r>
              <a:rPr lang="fr-CA" sz="2400" dirty="0"/>
              <a:t>Quel genre de musique aimes-tu ? </a:t>
            </a:r>
          </a:p>
          <a:p>
            <a:r>
              <a:rPr lang="en-CA" sz="2400" dirty="0"/>
              <a:t>As-</a:t>
            </a:r>
            <a:r>
              <a:rPr lang="en-CA" sz="2400" dirty="0" err="1"/>
              <a:t>tu</a:t>
            </a:r>
            <a:r>
              <a:rPr lang="en-CA" sz="2400" dirty="0"/>
              <a:t> un animal domestique ? Un animal </a:t>
            </a:r>
            <a:r>
              <a:rPr lang="en-CA" sz="2400" dirty="0" err="1"/>
              <a:t>préféré</a:t>
            </a:r>
            <a:r>
              <a:rPr lang="en-CA" sz="2400" dirty="0"/>
              <a:t> ?</a:t>
            </a:r>
          </a:p>
          <a:p>
            <a:r>
              <a:rPr lang="en-CA" sz="2400" dirty="0"/>
              <a:t>Est-</a:t>
            </a:r>
            <a:r>
              <a:rPr lang="en-CA" sz="2400" dirty="0" err="1"/>
              <a:t>ce</a:t>
            </a:r>
            <a:r>
              <a:rPr lang="en-CA" sz="2400" dirty="0"/>
              <a:t> </a:t>
            </a:r>
            <a:r>
              <a:rPr lang="en-CA" sz="2400" dirty="0" err="1"/>
              <a:t>que</a:t>
            </a:r>
            <a:r>
              <a:rPr lang="en-CA" sz="2400" dirty="0"/>
              <a:t> </a:t>
            </a:r>
            <a:r>
              <a:rPr lang="en-CA" sz="2400" dirty="0" err="1"/>
              <a:t>tu</a:t>
            </a:r>
            <a:r>
              <a:rPr lang="en-CA" sz="2400" dirty="0"/>
              <a:t> as </a:t>
            </a:r>
            <a:r>
              <a:rPr lang="en-CA" sz="2400" dirty="0" err="1"/>
              <a:t>une</a:t>
            </a:r>
            <a:r>
              <a:rPr lang="en-CA" sz="2400" dirty="0"/>
              <a:t> </a:t>
            </a:r>
            <a:r>
              <a:rPr lang="en-CA" sz="2400" dirty="0" err="1"/>
              <a:t>émission</a:t>
            </a:r>
            <a:r>
              <a:rPr lang="en-CA" sz="2400" dirty="0"/>
              <a:t> </a:t>
            </a:r>
            <a:r>
              <a:rPr lang="en-CA" sz="2400" dirty="0" err="1"/>
              <a:t>préférée</a:t>
            </a:r>
            <a:r>
              <a:rPr lang="en-CA" sz="2400" dirty="0"/>
              <a:t> ?</a:t>
            </a:r>
          </a:p>
          <a:p>
            <a:r>
              <a:rPr lang="en-CA" sz="2400" dirty="0"/>
              <a:t>Quelle (s) langue (s)  parles-</a:t>
            </a:r>
            <a:r>
              <a:rPr lang="en-CA" sz="2400" dirty="0" err="1"/>
              <a:t>tu</a:t>
            </a:r>
            <a:r>
              <a:rPr lang="en-CA" sz="2400" dirty="0"/>
              <a:t> à la maison ? </a:t>
            </a:r>
          </a:p>
          <a:p>
            <a:r>
              <a:rPr lang="en-CA" sz="2400" dirty="0"/>
              <a:t>Quelle est </a:t>
            </a:r>
            <a:r>
              <a:rPr lang="en-CA" sz="2400" dirty="0" err="1"/>
              <a:t>une</a:t>
            </a:r>
            <a:r>
              <a:rPr lang="en-CA" sz="2400" dirty="0"/>
              <a:t> chose </a:t>
            </a:r>
            <a:r>
              <a:rPr lang="en-CA" sz="2400" dirty="0" err="1"/>
              <a:t>que</a:t>
            </a:r>
            <a:r>
              <a:rPr lang="en-CA" sz="2400" dirty="0"/>
              <a:t> </a:t>
            </a:r>
            <a:r>
              <a:rPr lang="en-CA" sz="2400" dirty="0" err="1"/>
              <a:t>tu</a:t>
            </a:r>
            <a:r>
              <a:rPr lang="en-CA" sz="2400" dirty="0"/>
              <a:t> </a:t>
            </a:r>
            <a:r>
              <a:rPr lang="en-CA" sz="2400" dirty="0" err="1"/>
              <a:t>aimerais</a:t>
            </a:r>
            <a:r>
              <a:rPr lang="en-CA" sz="2400" dirty="0"/>
              <a:t> </a:t>
            </a:r>
            <a:r>
              <a:rPr lang="en-CA" sz="2400" dirty="0" err="1"/>
              <a:t>apprendre</a:t>
            </a:r>
            <a:r>
              <a:rPr lang="en-CA" sz="2400" dirty="0"/>
              <a:t> </a:t>
            </a:r>
            <a:r>
              <a:rPr lang="en-CA" sz="2400" dirty="0" err="1"/>
              <a:t>cette</a:t>
            </a:r>
            <a:r>
              <a:rPr lang="en-CA" sz="2400" dirty="0"/>
              <a:t> </a:t>
            </a:r>
            <a:r>
              <a:rPr lang="en-CA" sz="2400" dirty="0" err="1"/>
              <a:t>année</a:t>
            </a:r>
            <a:r>
              <a:rPr lang="en-CA" sz="2400" dirty="0"/>
              <a:t> ? </a:t>
            </a:r>
          </a:p>
          <a:p>
            <a:r>
              <a:rPr lang="fr-FR" sz="2400" dirty="0"/>
              <a:t>Qu’est‑ce qui t’aide le plus à apprendre en classe ?</a:t>
            </a:r>
            <a:endParaRPr lang="en-CA" sz="2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 descr="School girl outline">
            <a:extLst>
              <a:ext uri="{FF2B5EF4-FFF2-40B4-BE49-F238E27FC236}">
                <a16:creationId xmlns:a16="http://schemas.microsoft.com/office/drawing/2014/main" id="{E0789848-F713-2DF5-95C4-BE511C76C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6774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9" name="Graphic 8" descr="Lecturer with solid fill">
            <a:extLst>
              <a:ext uri="{FF2B5EF4-FFF2-40B4-BE49-F238E27FC236}">
                <a16:creationId xmlns:a16="http://schemas.microsoft.com/office/drawing/2014/main" id="{A86346F7-6000-7702-B15A-3A0721693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8504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1" name="Graphic 10" descr="School boy outline">
            <a:extLst>
              <a:ext uri="{FF2B5EF4-FFF2-40B4-BE49-F238E27FC236}">
                <a16:creationId xmlns:a16="http://schemas.microsoft.com/office/drawing/2014/main" id="{B2F79D5E-8263-CA54-163A-C30E5A75B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8503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24" name="Arc 2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29ADBD-D4AB-2192-664C-FD63E2042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61637"/>
            <a:ext cx="26481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8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5DC50-C792-630E-166D-7319A4B6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Parler de soi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DDF11-6E95-A257-F296-9331AD42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sz="2600" dirty="0"/>
              <a:t>Si tu pouvais voyager dans n’importe quel pays francophone, lequel choisirais‑tu ? </a:t>
            </a:r>
          </a:p>
          <a:p>
            <a:r>
              <a:rPr lang="fr-FR" sz="2600" dirty="0"/>
              <a:t>Quelle fête ou tradition trouves‑tu la plus intéressante ? </a:t>
            </a:r>
          </a:p>
          <a:p>
            <a:r>
              <a:rPr lang="fr-FR" sz="2600" dirty="0"/>
              <a:t>Si tu pouvais essayer un nouveau loisir, lequel choisirais‑tu ?</a:t>
            </a:r>
          </a:p>
          <a:p>
            <a:r>
              <a:rPr lang="fr-FR" sz="2600" dirty="0"/>
              <a:t>Quel talent ou compétence te rend fier/fière ? </a:t>
            </a:r>
          </a:p>
          <a:p>
            <a:r>
              <a:rPr lang="fr-FR" sz="2600" dirty="0"/>
              <a:t>Comment te décrirais-tu en trois mots ?</a:t>
            </a:r>
          </a:p>
          <a:p>
            <a:r>
              <a:rPr lang="en-CA" sz="2600" dirty="0"/>
              <a:t>Quel est un </a:t>
            </a:r>
            <a:r>
              <a:rPr lang="en-CA" sz="2600" dirty="0" err="1"/>
              <a:t>défi</a:t>
            </a:r>
            <a:r>
              <a:rPr lang="en-CA" sz="2600" dirty="0"/>
              <a:t> personnel </a:t>
            </a:r>
            <a:r>
              <a:rPr lang="en-CA" sz="2600" dirty="0" err="1"/>
              <a:t>que</a:t>
            </a:r>
            <a:r>
              <a:rPr lang="en-CA" sz="2600" dirty="0"/>
              <a:t> </a:t>
            </a:r>
            <a:r>
              <a:rPr lang="en-CA" sz="2600" dirty="0" err="1"/>
              <a:t>tu</a:t>
            </a:r>
            <a:r>
              <a:rPr lang="en-CA" sz="2600" dirty="0"/>
              <a:t> </a:t>
            </a:r>
            <a:r>
              <a:rPr lang="en-CA" sz="2600" dirty="0" err="1"/>
              <a:t>veux</a:t>
            </a:r>
            <a:r>
              <a:rPr lang="en-CA" sz="2600" dirty="0"/>
              <a:t> </a:t>
            </a:r>
            <a:r>
              <a:rPr lang="en-CA" sz="2600" dirty="0" err="1"/>
              <a:t>relever</a:t>
            </a:r>
            <a:r>
              <a:rPr lang="en-CA" sz="2600" dirty="0"/>
              <a:t> </a:t>
            </a:r>
            <a:r>
              <a:rPr lang="en-CA" sz="2600" dirty="0" err="1"/>
              <a:t>cette</a:t>
            </a:r>
            <a:r>
              <a:rPr lang="en-CA" sz="2600" dirty="0"/>
              <a:t> </a:t>
            </a:r>
            <a:r>
              <a:rPr lang="en-CA" sz="2600" dirty="0" err="1"/>
              <a:t>année</a:t>
            </a:r>
            <a:r>
              <a:rPr lang="en-CA" sz="2600" dirty="0"/>
              <a:t> ? </a:t>
            </a:r>
          </a:p>
          <a:p>
            <a:r>
              <a:rPr lang="en-CA" sz="2600" dirty="0"/>
              <a:t>Quelle est </a:t>
            </a:r>
            <a:r>
              <a:rPr lang="en-CA" sz="2600" dirty="0" err="1"/>
              <a:t>une</a:t>
            </a:r>
            <a:r>
              <a:rPr lang="en-CA" sz="2600" dirty="0"/>
              <a:t> chose </a:t>
            </a:r>
            <a:r>
              <a:rPr lang="en-CA" sz="2600" dirty="0" err="1"/>
              <a:t>que</a:t>
            </a:r>
            <a:r>
              <a:rPr lang="en-CA" sz="2600" dirty="0"/>
              <a:t> peu de gens </a:t>
            </a:r>
            <a:r>
              <a:rPr lang="en-CA" sz="2600" dirty="0" err="1"/>
              <a:t>savent</a:t>
            </a:r>
            <a:r>
              <a:rPr lang="en-CA" sz="2600" dirty="0"/>
              <a:t> sur </a:t>
            </a:r>
            <a:r>
              <a:rPr lang="en-CA" sz="2600" dirty="0" err="1"/>
              <a:t>toi</a:t>
            </a:r>
            <a:r>
              <a:rPr lang="en-CA" sz="2600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2975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49156-46FF-622E-0331-789723F6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Parler de soi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51FB0-184B-3503-1EB7-9116D812B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06025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Quelle saison préfères‑tu ? Qu’est‑ce que tu fais pendant cette saison ? </a:t>
            </a:r>
          </a:p>
          <a:p>
            <a:r>
              <a:rPr lang="fr-FR" dirty="0"/>
              <a:t>Quel animal te représente le mieux ? </a:t>
            </a:r>
          </a:p>
          <a:p>
            <a:r>
              <a:rPr lang="fr-FR" dirty="0"/>
              <a:t>Quel est ton magasin ou ton lieu préféré pour sortir ? </a:t>
            </a:r>
          </a:p>
          <a:p>
            <a:r>
              <a:rPr lang="fr-FR" dirty="0"/>
              <a:t>Quel est un souvenir d’enfance qui te fait sourire ? </a:t>
            </a:r>
          </a:p>
          <a:p>
            <a:r>
              <a:rPr lang="fr-FR" dirty="0"/>
              <a:t>Qu’est‑ce qui te motive le plus dans la vie ? </a:t>
            </a:r>
          </a:p>
          <a:p>
            <a:r>
              <a:rPr lang="fr-FR" dirty="0">
                <a:effectLst/>
              </a:rPr>
              <a:t>Si tu pouvais changer une chose dans le monde, que changerais‑tu ?</a:t>
            </a:r>
            <a:endParaRPr lang="fr-FR" dirty="0"/>
          </a:p>
          <a:p>
            <a:r>
              <a:rPr lang="fr-FR" dirty="0"/>
              <a:t>Quel est le meilleur moment que tu as vécu à l’école 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869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1AB1A-63CC-1F48-D55C-D7C5584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CA" sz="5400"/>
              <a:t>Donner son opinion</a:t>
            </a:r>
            <a:endParaRPr lang="en-CA" sz="54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Rectangle 1">
            <a:extLst>
              <a:ext uri="{FF2B5EF4-FFF2-40B4-BE49-F238E27FC236}">
                <a16:creationId xmlns:a16="http://schemas.microsoft.com/office/drawing/2014/main" id="{1C20FF98-D261-5764-EBA6-8821083C2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8806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45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BC05F-DB1C-0C8C-2E23-2A7A87EA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fr-FR" sz="4000"/>
              <a:t>Chercher à clarifier pendant une conversation</a:t>
            </a:r>
            <a:endParaRPr lang="en-CA" sz="4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8BA4635D-4DE5-1EC0-593F-E1441A877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40415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64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1171</Words>
  <Application>Microsoft Office PowerPoint</Application>
  <PresentationFormat>Widescreen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Amorces de conversation pour stimuler la communication orale</vt:lpstr>
      <vt:lpstr>L'importance de la communication orale</vt:lpstr>
      <vt:lpstr>Pourquoi une banque de phrases en français?  </vt:lpstr>
      <vt:lpstr>Objectif d’une banque de phrases pour encourager la communication orale </vt:lpstr>
      <vt:lpstr>Parler de soi: des questions pour stimuler la conversation </vt:lpstr>
      <vt:lpstr>Parler de soi</vt:lpstr>
      <vt:lpstr>Parler de soi</vt:lpstr>
      <vt:lpstr>Donner son opinion</vt:lpstr>
      <vt:lpstr>Chercher à clarifier pendant une conversation</vt:lpstr>
      <vt:lpstr>Demander de l’aide</vt:lpstr>
      <vt:lpstr>Interaction entre les élèves </vt:lpstr>
      <vt:lpstr>Questions pour réfléchir à la résolution d’un problème ou d’un conflit</vt:lpstr>
      <vt:lpstr>Exprimer ses émotions</vt:lpstr>
      <vt:lpstr>Exprimer ses émotions</vt:lpstr>
      <vt:lpstr>Stratégies pour réussir</vt:lpstr>
      <vt:lpstr>Fixer des objectifs concrets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2026-03-19T23:02:30Z</dcterms:created>
  <dcterms:modified xsi:type="dcterms:W3CDTF">2026-03-20T00:19:30Z</dcterms:modified>
</cp:coreProperties>
</file>