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7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785EC4-F80E-416F-88CF-92A5C5CD946A}" v="57" dt="2026-03-20T03:16:08.95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94660"/>
  </p:normalViewPr>
  <p:slideViewPr>
    <p:cSldViewPr snapToGrid="0">
      <p:cViewPr varScale="1">
        <p:scale>
          <a:sx n="75" d="100"/>
          <a:sy n="75" d="100"/>
        </p:scale>
        <p:origin x="208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ecile Robertson" userId="60d9e854ded97a0d" providerId="LiveId" clId="{65D81530-A6A4-40A2-9A62-26A0E2A241CD}"/>
    <pc:docChg chg="custSel addSld delSld modSld sldOrd">
      <pc:chgData name="Cecile Robertson" userId="60d9e854ded97a0d" providerId="LiveId" clId="{65D81530-A6A4-40A2-9A62-26A0E2A241CD}" dt="2026-03-20T03:23:04.123" v="1815" actId="2696"/>
      <pc:docMkLst>
        <pc:docMk/>
      </pc:docMkLst>
      <pc:sldChg chg="addSp modSp mod setBg">
        <pc:chgData name="Cecile Robertson" userId="60d9e854ded97a0d" providerId="LiveId" clId="{65D81530-A6A4-40A2-9A62-26A0E2A241CD}" dt="2026-03-20T02:17:14.143" v="53" actId="27636"/>
        <pc:sldMkLst>
          <pc:docMk/>
          <pc:sldMk cId="2550369811" sldId="256"/>
        </pc:sldMkLst>
        <pc:spChg chg="mod">
          <ac:chgData name="Cecile Robertson" userId="60d9e854ded97a0d" providerId="LiveId" clId="{65D81530-A6A4-40A2-9A62-26A0E2A241CD}" dt="2026-03-20T02:16:28.156" v="43" actId="26606"/>
          <ac:spMkLst>
            <pc:docMk/>
            <pc:sldMk cId="2550369811" sldId="256"/>
            <ac:spMk id="2" creationId="{9124188C-382C-D758-4BD4-F4A59E1C04AB}"/>
          </ac:spMkLst>
        </pc:spChg>
        <pc:spChg chg="mod ord">
          <ac:chgData name="Cecile Robertson" userId="60d9e854ded97a0d" providerId="LiveId" clId="{65D81530-A6A4-40A2-9A62-26A0E2A241CD}" dt="2026-03-20T02:17:14.143" v="53" actId="27636"/>
          <ac:spMkLst>
            <pc:docMk/>
            <pc:sldMk cId="2550369811" sldId="256"/>
            <ac:spMk id="3" creationId="{F33EE830-B97E-D8AD-C1BC-4C11023F05F0}"/>
          </ac:spMkLst>
        </pc:spChg>
        <pc:spChg chg="add">
          <ac:chgData name="Cecile Robertson" userId="60d9e854ded97a0d" providerId="LiveId" clId="{65D81530-A6A4-40A2-9A62-26A0E2A241CD}" dt="2026-03-20T02:16:28.156" v="43" actId="26606"/>
          <ac:spMkLst>
            <pc:docMk/>
            <pc:sldMk cId="2550369811" sldId="256"/>
            <ac:spMk id="11" creationId="{5AC1364A-3E3D-4F0D-8776-78AF3A270DD6}"/>
          </ac:spMkLst>
        </pc:spChg>
        <pc:spChg chg="add">
          <ac:chgData name="Cecile Robertson" userId="60d9e854ded97a0d" providerId="LiveId" clId="{65D81530-A6A4-40A2-9A62-26A0E2A241CD}" dt="2026-03-20T02:16:28.156" v="43" actId="26606"/>
          <ac:spMkLst>
            <pc:docMk/>
            <pc:sldMk cId="2550369811" sldId="256"/>
            <ac:spMk id="13" creationId="{3FCFB1DE-0B7E-48CC-BA90-B2AB0889F9D6}"/>
          </ac:spMkLst>
        </pc:spChg>
        <pc:picChg chg="add mod ord">
          <ac:chgData name="Cecile Robertson" userId="60d9e854ded97a0d" providerId="LiveId" clId="{65D81530-A6A4-40A2-9A62-26A0E2A241CD}" dt="2026-03-20T02:16:28.156" v="43" actId="26606"/>
          <ac:picMkLst>
            <pc:docMk/>
            <pc:sldMk cId="2550369811" sldId="256"/>
            <ac:picMk id="4" creationId="{3D417EEA-59F4-DF3D-5406-2902B0A44412}"/>
          </ac:picMkLst>
        </pc:picChg>
        <pc:picChg chg="add mod">
          <ac:chgData name="Cecile Robertson" userId="60d9e854ded97a0d" providerId="LiveId" clId="{65D81530-A6A4-40A2-9A62-26A0E2A241CD}" dt="2026-03-20T02:16:28.156" v="43" actId="26606"/>
          <ac:picMkLst>
            <pc:docMk/>
            <pc:sldMk cId="2550369811" sldId="256"/>
            <ac:picMk id="6" creationId="{DAD8AB12-D4EA-CCE8-4DA4-C8B8A6589CD2}"/>
          </ac:picMkLst>
        </pc:picChg>
      </pc:sldChg>
      <pc:sldChg chg="addSp delSp modSp new mod setBg">
        <pc:chgData name="Cecile Robertson" userId="60d9e854ded97a0d" providerId="LiveId" clId="{65D81530-A6A4-40A2-9A62-26A0E2A241CD}" dt="2026-03-20T02:21:09.453" v="105" actId="14100"/>
        <pc:sldMkLst>
          <pc:docMk/>
          <pc:sldMk cId="2478966570" sldId="257"/>
        </pc:sldMkLst>
        <pc:spChg chg="mod">
          <ac:chgData name="Cecile Robertson" userId="60d9e854ded97a0d" providerId="LiveId" clId="{65D81530-A6A4-40A2-9A62-26A0E2A241CD}" dt="2026-03-20T02:21:01.587" v="102" actId="122"/>
          <ac:spMkLst>
            <pc:docMk/>
            <pc:sldMk cId="2478966570" sldId="257"/>
            <ac:spMk id="2" creationId="{1D98E016-B87F-AE65-1A8F-3749765CC39F}"/>
          </ac:spMkLst>
        </pc:spChg>
        <pc:spChg chg="del mod">
          <ac:chgData name="Cecile Robertson" userId="60d9e854ded97a0d" providerId="LiveId" clId="{65D81530-A6A4-40A2-9A62-26A0E2A241CD}" dt="2026-03-20T02:20:54.611" v="101" actId="26606"/>
          <ac:spMkLst>
            <pc:docMk/>
            <pc:sldMk cId="2478966570" sldId="257"/>
            <ac:spMk id="3" creationId="{6DB9026A-168F-49AD-BE04-2AD277FCCF1C}"/>
          </ac:spMkLst>
        </pc:spChg>
        <pc:spChg chg="add">
          <ac:chgData name="Cecile Robertson" userId="60d9e854ded97a0d" providerId="LiveId" clId="{65D81530-A6A4-40A2-9A62-26A0E2A241CD}" dt="2026-03-20T02:20:54.611" v="101" actId="26606"/>
          <ac:spMkLst>
            <pc:docMk/>
            <pc:sldMk cId="2478966570" sldId="257"/>
            <ac:spMk id="10" creationId="{B50AB553-2A96-4A92-96F2-93548E096954}"/>
          </ac:spMkLst>
        </pc:spChg>
        <pc:graphicFrameChg chg="add mod">
          <ac:chgData name="Cecile Robertson" userId="60d9e854ded97a0d" providerId="LiveId" clId="{65D81530-A6A4-40A2-9A62-26A0E2A241CD}" dt="2026-03-20T02:21:09.453" v="105" actId="14100"/>
          <ac:graphicFrameMkLst>
            <pc:docMk/>
            <pc:sldMk cId="2478966570" sldId="257"/>
            <ac:graphicFrameMk id="5" creationId="{3F430F2C-0D5B-B2C0-38B6-40F282E29B87}"/>
          </ac:graphicFrameMkLst>
        </pc:graphicFrameChg>
        <pc:picChg chg="add">
          <ac:chgData name="Cecile Robertson" userId="60d9e854ded97a0d" providerId="LiveId" clId="{65D81530-A6A4-40A2-9A62-26A0E2A241CD}" dt="2026-03-20T02:20:54.611" v="101" actId="26606"/>
          <ac:picMkLst>
            <pc:docMk/>
            <pc:sldMk cId="2478966570" sldId="257"/>
            <ac:picMk id="6" creationId="{AA061701-AFCD-0EB3-4C03-34AEF48E794E}"/>
          </ac:picMkLst>
        </pc:picChg>
      </pc:sldChg>
      <pc:sldChg chg="addSp delSp modSp new mod ord setBg">
        <pc:chgData name="Cecile Robertson" userId="60d9e854ded97a0d" providerId="LiveId" clId="{65D81530-A6A4-40A2-9A62-26A0E2A241CD}" dt="2026-03-20T02:19:25.117" v="69" actId="122"/>
        <pc:sldMkLst>
          <pc:docMk/>
          <pc:sldMk cId="3885757317" sldId="258"/>
        </pc:sldMkLst>
        <pc:spChg chg="mod">
          <ac:chgData name="Cecile Robertson" userId="60d9e854ded97a0d" providerId="LiveId" clId="{65D81530-A6A4-40A2-9A62-26A0E2A241CD}" dt="2026-03-20T02:19:25.117" v="69" actId="122"/>
          <ac:spMkLst>
            <pc:docMk/>
            <pc:sldMk cId="3885757317" sldId="258"/>
            <ac:spMk id="2" creationId="{B293DEC7-1AF3-7E67-165E-FEC3503CF9F0}"/>
          </ac:spMkLst>
        </pc:spChg>
        <pc:spChg chg="mod">
          <ac:chgData name="Cecile Robertson" userId="60d9e854ded97a0d" providerId="LiveId" clId="{65D81530-A6A4-40A2-9A62-26A0E2A241CD}" dt="2026-03-20T02:18:47.197" v="63" actId="26606"/>
          <ac:spMkLst>
            <pc:docMk/>
            <pc:sldMk cId="3885757317" sldId="258"/>
            <ac:spMk id="3" creationId="{82BD03E9-D2BB-EA91-9E17-143C774731B3}"/>
          </ac:spMkLst>
        </pc:spChg>
        <pc:spChg chg="add del">
          <ac:chgData name="Cecile Robertson" userId="60d9e854ded97a0d" providerId="LiveId" clId="{65D81530-A6A4-40A2-9A62-26A0E2A241CD}" dt="2026-03-20T02:18:47.197" v="63" actId="26606"/>
          <ac:spMkLst>
            <pc:docMk/>
            <pc:sldMk cId="3885757317" sldId="258"/>
            <ac:spMk id="10" creationId="{45D37F4E-DDB4-456B-97E0-9937730A039F}"/>
          </ac:spMkLst>
        </pc:spChg>
        <pc:spChg chg="add del">
          <ac:chgData name="Cecile Robertson" userId="60d9e854ded97a0d" providerId="LiveId" clId="{65D81530-A6A4-40A2-9A62-26A0E2A241CD}" dt="2026-03-20T02:18:47.197" v="63" actId="26606"/>
          <ac:spMkLst>
            <pc:docMk/>
            <pc:sldMk cId="3885757317" sldId="258"/>
            <ac:spMk id="12" creationId="{B2DD41CD-8F47-4F56-AD12-4E2FF7696987}"/>
          </ac:spMkLst>
        </pc:spChg>
        <pc:spChg chg="add">
          <ac:chgData name="Cecile Robertson" userId="60d9e854ded97a0d" providerId="LiveId" clId="{65D81530-A6A4-40A2-9A62-26A0E2A241CD}" dt="2026-03-20T02:18:47.197" v="63" actId="26606"/>
          <ac:spMkLst>
            <pc:docMk/>
            <pc:sldMk cId="3885757317" sldId="258"/>
            <ac:spMk id="17" creationId="{394842B0-684D-44CC-B4BC-D13331CFD290}"/>
          </ac:spMkLst>
        </pc:spChg>
        <pc:spChg chg="add">
          <ac:chgData name="Cecile Robertson" userId="60d9e854ded97a0d" providerId="LiveId" clId="{65D81530-A6A4-40A2-9A62-26A0E2A241CD}" dt="2026-03-20T02:18:47.197" v="63" actId="26606"/>
          <ac:spMkLst>
            <pc:docMk/>
            <pc:sldMk cId="3885757317" sldId="258"/>
            <ac:spMk id="19" creationId="{4C2A3DC3-F495-4B99-9FF3-3FB30D63235E}"/>
          </ac:spMkLst>
        </pc:spChg>
        <pc:picChg chg="add mod ord">
          <ac:chgData name="Cecile Robertson" userId="60d9e854ded97a0d" providerId="LiveId" clId="{65D81530-A6A4-40A2-9A62-26A0E2A241CD}" dt="2026-03-20T02:19:21.274" v="68" actId="1076"/>
          <ac:picMkLst>
            <pc:docMk/>
            <pc:sldMk cId="3885757317" sldId="258"/>
            <ac:picMk id="5" creationId="{DB38BAC4-044E-A40F-7F3D-3575F77EC34D}"/>
          </ac:picMkLst>
        </pc:picChg>
        <pc:picChg chg="add mod">
          <ac:chgData name="Cecile Robertson" userId="60d9e854ded97a0d" providerId="LiveId" clId="{65D81530-A6A4-40A2-9A62-26A0E2A241CD}" dt="2026-03-20T02:18:51.024" v="65" actId="1076"/>
          <ac:picMkLst>
            <pc:docMk/>
            <pc:sldMk cId="3885757317" sldId="258"/>
            <ac:picMk id="6" creationId="{806ED7C1-9AFA-FB2E-84FA-9320129F01A3}"/>
          </ac:picMkLst>
        </pc:picChg>
      </pc:sldChg>
      <pc:sldChg chg="addSp delSp modSp new mod setBg">
        <pc:chgData name="Cecile Robertson" userId="60d9e854ded97a0d" providerId="LiveId" clId="{65D81530-A6A4-40A2-9A62-26A0E2A241CD}" dt="2026-03-20T02:22:18.099" v="130" actId="26606"/>
        <pc:sldMkLst>
          <pc:docMk/>
          <pc:sldMk cId="3648667041" sldId="259"/>
        </pc:sldMkLst>
        <pc:spChg chg="mod">
          <ac:chgData name="Cecile Robertson" userId="60d9e854ded97a0d" providerId="LiveId" clId="{65D81530-A6A4-40A2-9A62-26A0E2A241CD}" dt="2026-03-20T02:22:18.099" v="130" actId="26606"/>
          <ac:spMkLst>
            <pc:docMk/>
            <pc:sldMk cId="3648667041" sldId="259"/>
            <ac:spMk id="2" creationId="{392AD09B-2FE0-BF6D-8A02-65396FD354DA}"/>
          </ac:spMkLst>
        </pc:spChg>
        <pc:spChg chg="del mod">
          <ac:chgData name="Cecile Robertson" userId="60d9e854ded97a0d" providerId="LiveId" clId="{65D81530-A6A4-40A2-9A62-26A0E2A241CD}" dt="2026-03-20T02:22:06.422" v="129"/>
          <ac:spMkLst>
            <pc:docMk/>
            <pc:sldMk cId="3648667041" sldId="259"/>
            <ac:spMk id="3" creationId="{40E6EFBA-2100-DFBC-315A-0FCBDB1D609E}"/>
          </ac:spMkLst>
        </pc:spChg>
        <pc:spChg chg="add del mod">
          <ac:chgData name="Cecile Robertson" userId="60d9e854ded97a0d" providerId="LiveId" clId="{65D81530-A6A4-40A2-9A62-26A0E2A241CD}" dt="2026-03-20T02:22:18.099" v="130" actId="26606"/>
          <ac:spMkLst>
            <pc:docMk/>
            <pc:sldMk cId="3648667041" sldId="259"/>
            <ac:spMk id="4" creationId="{2D44323E-0120-039C-92C4-B3216A761ABF}"/>
          </ac:spMkLst>
        </pc:spChg>
        <pc:spChg chg="add">
          <ac:chgData name="Cecile Robertson" userId="60d9e854ded97a0d" providerId="LiveId" clId="{65D81530-A6A4-40A2-9A62-26A0E2A241CD}" dt="2026-03-20T02:22:18.099" v="130" actId="26606"/>
          <ac:spMkLst>
            <pc:docMk/>
            <pc:sldMk cId="3648667041" sldId="259"/>
            <ac:spMk id="10" creationId="{BACC6370-2D7E-4714-9D71-7542949D7D5D}"/>
          </ac:spMkLst>
        </pc:spChg>
        <pc:spChg chg="add">
          <ac:chgData name="Cecile Robertson" userId="60d9e854ded97a0d" providerId="LiveId" clId="{65D81530-A6A4-40A2-9A62-26A0E2A241CD}" dt="2026-03-20T02:22:18.099" v="130" actId="26606"/>
          <ac:spMkLst>
            <pc:docMk/>
            <pc:sldMk cId="3648667041" sldId="259"/>
            <ac:spMk id="12" creationId="{256B2C21-A230-48C0-8DF1-C46611373C44}"/>
          </ac:spMkLst>
        </pc:spChg>
        <pc:spChg chg="add">
          <ac:chgData name="Cecile Robertson" userId="60d9e854ded97a0d" providerId="LiveId" clId="{65D81530-A6A4-40A2-9A62-26A0E2A241CD}" dt="2026-03-20T02:22:18.099" v="130" actId="26606"/>
          <ac:spMkLst>
            <pc:docMk/>
            <pc:sldMk cId="3648667041" sldId="259"/>
            <ac:spMk id="14" creationId="{3847E18C-932D-4C95-AABA-FEC7C9499AD7}"/>
          </ac:spMkLst>
        </pc:spChg>
        <pc:spChg chg="add">
          <ac:chgData name="Cecile Robertson" userId="60d9e854ded97a0d" providerId="LiveId" clId="{65D81530-A6A4-40A2-9A62-26A0E2A241CD}" dt="2026-03-20T02:22:18.099" v="130" actId="26606"/>
          <ac:spMkLst>
            <pc:docMk/>
            <pc:sldMk cId="3648667041" sldId="259"/>
            <ac:spMk id="16" creationId="{3150CB11-0C61-439E-910F-5787759E72A0}"/>
          </ac:spMkLst>
        </pc:spChg>
        <pc:spChg chg="add">
          <ac:chgData name="Cecile Robertson" userId="60d9e854ded97a0d" providerId="LiveId" clId="{65D81530-A6A4-40A2-9A62-26A0E2A241CD}" dt="2026-03-20T02:22:18.099" v="130" actId="26606"/>
          <ac:spMkLst>
            <pc:docMk/>
            <pc:sldMk cId="3648667041" sldId="259"/>
            <ac:spMk id="18" creationId="{43F8A58B-5155-44CE-A5FF-7647B47D0A7A}"/>
          </ac:spMkLst>
        </pc:spChg>
        <pc:spChg chg="add">
          <ac:chgData name="Cecile Robertson" userId="60d9e854ded97a0d" providerId="LiveId" clId="{65D81530-A6A4-40A2-9A62-26A0E2A241CD}" dt="2026-03-20T02:22:18.099" v="130" actId="26606"/>
          <ac:spMkLst>
            <pc:docMk/>
            <pc:sldMk cId="3648667041" sldId="259"/>
            <ac:spMk id="20" creationId="{443F2ACA-E6D6-4028-82DD-F03C262D5DE6}"/>
          </ac:spMkLst>
        </pc:spChg>
        <pc:graphicFrameChg chg="add">
          <ac:chgData name="Cecile Robertson" userId="60d9e854ded97a0d" providerId="LiveId" clId="{65D81530-A6A4-40A2-9A62-26A0E2A241CD}" dt="2026-03-20T02:22:18.099" v="130" actId="26606"/>
          <ac:graphicFrameMkLst>
            <pc:docMk/>
            <pc:sldMk cId="3648667041" sldId="259"/>
            <ac:graphicFrameMk id="6" creationId="{416EB720-FBEB-822F-CECB-5B9E2E942203}"/>
          </ac:graphicFrameMkLst>
        </pc:graphicFrameChg>
      </pc:sldChg>
      <pc:sldChg chg="addSp delSp modSp new del mod setBg">
        <pc:chgData name="Cecile Robertson" userId="60d9e854ded97a0d" providerId="LiveId" clId="{65D81530-A6A4-40A2-9A62-26A0E2A241CD}" dt="2026-03-20T03:23:04.123" v="1815" actId="2696"/>
        <pc:sldMkLst>
          <pc:docMk/>
          <pc:sldMk cId="1603375208" sldId="260"/>
        </pc:sldMkLst>
        <pc:spChg chg="mod">
          <ac:chgData name="Cecile Robertson" userId="60d9e854ded97a0d" providerId="LiveId" clId="{65D81530-A6A4-40A2-9A62-26A0E2A241CD}" dt="2026-03-20T02:23:14.854" v="144" actId="26606"/>
          <ac:spMkLst>
            <pc:docMk/>
            <pc:sldMk cId="1603375208" sldId="260"/>
            <ac:spMk id="2" creationId="{81A9087D-FA12-7C3E-92A8-1676048F4370}"/>
          </ac:spMkLst>
        </pc:spChg>
        <pc:spChg chg="del">
          <ac:chgData name="Cecile Robertson" userId="60d9e854ded97a0d" providerId="LiveId" clId="{65D81530-A6A4-40A2-9A62-26A0E2A241CD}" dt="2026-03-20T02:22:56.838" v="132"/>
          <ac:spMkLst>
            <pc:docMk/>
            <pc:sldMk cId="1603375208" sldId="260"/>
            <ac:spMk id="3" creationId="{5B960A62-E83C-C29B-915D-DE62B99093F3}"/>
          </ac:spMkLst>
        </pc:spChg>
        <pc:spChg chg="add del mod">
          <ac:chgData name="Cecile Robertson" userId="60d9e854ded97a0d" providerId="LiveId" clId="{65D81530-A6A4-40A2-9A62-26A0E2A241CD}" dt="2026-03-20T02:23:14.854" v="144" actId="26606"/>
          <ac:spMkLst>
            <pc:docMk/>
            <pc:sldMk cId="1603375208" sldId="260"/>
            <ac:spMk id="4" creationId="{382496F6-821C-148C-64EF-60E9E10F04DD}"/>
          </ac:spMkLst>
        </pc:spChg>
        <pc:spChg chg="add">
          <ac:chgData name="Cecile Robertson" userId="60d9e854ded97a0d" providerId="LiveId" clId="{65D81530-A6A4-40A2-9A62-26A0E2A241CD}" dt="2026-03-20T02:23:14.854" v="144" actId="26606"/>
          <ac:spMkLst>
            <pc:docMk/>
            <pc:sldMk cId="1603375208" sldId="260"/>
            <ac:spMk id="10" creationId="{9DBC8166-481C-4473-95F5-9A5B9073B7F1}"/>
          </ac:spMkLst>
        </pc:spChg>
        <pc:spChg chg="add">
          <ac:chgData name="Cecile Robertson" userId="60d9e854ded97a0d" providerId="LiveId" clId="{65D81530-A6A4-40A2-9A62-26A0E2A241CD}" dt="2026-03-20T02:23:14.854" v="144" actId="26606"/>
          <ac:spMkLst>
            <pc:docMk/>
            <pc:sldMk cId="1603375208" sldId="260"/>
            <ac:spMk id="12" creationId="{A5A5CE6E-90AF-4D43-A014-1F9EC83EB93D}"/>
          </ac:spMkLst>
        </pc:spChg>
        <pc:graphicFrameChg chg="add">
          <ac:chgData name="Cecile Robertson" userId="60d9e854ded97a0d" providerId="LiveId" clId="{65D81530-A6A4-40A2-9A62-26A0E2A241CD}" dt="2026-03-20T02:23:14.854" v="144" actId="26606"/>
          <ac:graphicFrameMkLst>
            <pc:docMk/>
            <pc:sldMk cId="1603375208" sldId="260"/>
            <ac:graphicFrameMk id="6" creationId="{FD79D822-A29E-62BA-3346-7BC40A735548}"/>
          </ac:graphicFrameMkLst>
        </pc:graphicFrameChg>
      </pc:sldChg>
      <pc:sldChg chg="addSp modSp new mod setBg">
        <pc:chgData name="Cecile Robertson" userId="60d9e854ded97a0d" providerId="LiveId" clId="{65D81530-A6A4-40A2-9A62-26A0E2A241CD}" dt="2026-03-20T02:30:11.510" v="354" actId="5793"/>
        <pc:sldMkLst>
          <pc:docMk/>
          <pc:sldMk cId="671311881" sldId="261"/>
        </pc:sldMkLst>
        <pc:spChg chg="mod">
          <ac:chgData name="Cecile Robertson" userId="60d9e854ded97a0d" providerId="LiveId" clId="{65D81530-A6A4-40A2-9A62-26A0E2A241CD}" dt="2026-03-20T02:30:06.496" v="353" actId="26606"/>
          <ac:spMkLst>
            <pc:docMk/>
            <pc:sldMk cId="671311881" sldId="261"/>
            <ac:spMk id="2" creationId="{FB31ED2B-9951-F7C8-54A4-0C03993ED6DA}"/>
          </ac:spMkLst>
        </pc:spChg>
        <pc:spChg chg="mod">
          <ac:chgData name="Cecile Robertson" userId="60d9e854ded97a0d" providerId="LiveId" clId="{65D81530-A6A4-40A2-9A62-26A0E2A241CD}" dt="2026-03-20T02:30:11.510" v="354" actId="5793"/>
          <ac:spMkLst>
            <pc:docMk/>
            <pc:sldMk cId="671311881" sldId="261"/>
            <ac:spMk id="3" creationId="{4E86D8FA-72B2-39CE-99FA-317486C76533}"/>
          </ac:spMkLst>
        </pc:spChg>
        <pc:spChg chg="add">
          <ac:chgData name="Cecile Robertson" userId="60d9e854ded97a0d" providerId="LiveId" clId="{65D81530-A6A4-40A2-9A62-26A0E2A241CD}" dt="2026-03-20T02:30:06.496" v="353" actId="26606"/>
          <ac:spMkLst>
            <pc:docMk/>
            <pc:sldMk cId="671311881" sldId="261"/>
            <ac:spMk id="8" creationId="{907EF6B7-1338-4443-8C46-6A318D952DFD}"/>
          </ac:spMkLst>
        </pc:spChg>
        <pc:spChg chg="add">
          <ac:chgData name="Cecile Robertson" userId="60d9e854ded97a0d" providerId="LiveId" clId="{65D81530-A6A4-40A2-9A62-26A0E2A241CD}" dt="2026-03-20T02:30:06.496" v="353" actId="26606"/>
          <ac:spMkLst>
            <pc:docMk/>
            <pc:sldMk cId="671311881" sldId="261"/>
            <ac:spMk id="10" creationId="{DAAE4CDD-124C-4DCF-9584-B6033B545DD5}"/>
          </ac:spMkLst>
        </pc:spChg>
        <pc:spChg chg="add">
          <ac:chgData name="Cecile Robertson" userId="60d9e854ded97a0d" providerId="LiveId" clId="{65D81530-A6A4-40A2-9A62-26A0E2A241CD}" dt="2026-03-20T02:30:06.496" v="353" actId="26606"/>
          <ac:spMkLst>
            <pc:docMk/>
            <pc:sldMk cId="671311881" sldId="261"/>
            <ac:spMk id="12" creationId="{081E4A58-353D-44AE-B2FC-2A74E2E400F7}"/>
          </ac:spMkLst>
        </pc:spChg>
      </pc:sldChg>
      <pc:sldChg chg="addSp modSp new mod setBg">
        <pc:chgData name="Cecile Robertson" userId="60d9e854ded97a0d" providerId="LiveId" clId="{65D81530-A6A4-40A2-9A62-26A0E2A241CD}" dt="2026-03-20T03:16:49.853" v="1493" actId="20577"/>
        <pc:sldMkLst>
          <pc:docMk/>
          <pc:sldMk cId="1943334343" sldId="262"/>
        </pc:sldMkLst>
        <pc:spChg chg="mod">
          <ac:chgData name="Cecile Robertson" userId="60d9e854ded97a0d" providerId="LiveId" clId="{65D81530-A6A4-40A2-9A62-26A0E2A241CD}" dt="2026-03-20T02:35:13.485" v="616" actId="26606"/>
          <ac:spMkLst>
            <pc:docMk/>
            <pc:sldMk cId="1943334343" sldId="262"/>
            <ac:spMk id="2" creationId="{592E1FBB-ECAA-ADCB-2855-AA386B53B79D}"/>
          </ac:spMkLst>
        </pc:spChg>
        <pc:spChg chg="mod">
          <ac:chgData name="Cecile Robertson" userId="60d9e854ded97a0d" providerId="LiveId" clId="{65D81530-A6A4-40A2-9A62-26A0E2A241CD}" dt="2026-03-20T03:16:49.853" v="1493" actId="20577"/>
          <ac:spMkLst>
            <pc:docMk/>
            <pc:sldMk cId="1943334343" sldId="262"/>
            <ac:spMk id="3" creationId="{4757F705-D0B6-1CD6-15E2-DE3492432515}"/>
          </ac:spMkLst>
        </pc:spChg>
        <pc:spChg chg="add">
          <ac:chgData name="Cecile Robertson" userId="60d9e854ded97a0d" providerId="LiveId" clId="{65D81530-A6A4-40A2-9A62-26A0E2A241CD}" dt="2026-03-20T02:35:13.485" v="616" actId="26606"/>
          <ac:spMkLst>
            <pc:docMk/>
            <pc:sldMk cId="1943334343" sldId="262"/>
            <ac:spMk id="10" creationId="{2E17E911-875F-4DE5-8699-99D9F1805A5D}"/>
          </ac:spMkLst>
        </pc:spChg>
        <pc:spChg chg="add">
          <ac:chgData name="Cecile Robertson" userId="60d9e854ded97a0d" providerId="LiveId" clId="{65D81530-A6A4-40A2-9A62-26A0E2A241CD}" dt="2026-03-20T02:35:13.485" v="616" actId="26606"/>
          <ac:spMkLst>
            <pc:docMk/>
            <pc:sldMk cId="1943334343" sldId="262"/>
            <ac:spMk id="12" creationId="{CD9FE4EF-C4D8-49A0-B2FF-81D8DB7D8A24}"/>
          </ac:spMkLst>
        </pc:spChg>
        <pc:spChg chg="add">
          <ac:chgData name="Cecile Robertson" userId="60d9e854ded97a0d" providerId="LiveId" clId="{65D81530-A6A4-40A2-9A62-26A0E2A241CD}" dt="2026-03-20T02:35:13.485" v="616" actId="26606"/>
          <ac:spMkLst>
            <pc:docMk/>
            <pc:sldMk cId="1943334343" sldId="262"/>
            <ac:spMk id="14" creationId="{4300840D-0A0B-4512-BACA-B439D5B9C57C}"/>
          </ac:spMkLst>
        </pc:spChg>
        <pc:spChg chg="add">
          <ac:chgData name="Cecile Robertson" userId="60d9e854ded97a0d" providerId="LiveId" clId="{65D81530-A6A4-40A2-9A62-26A0E2A241CD}" dt="2026-03-20T02:35:13.485" v="616" actId="26606"/>
          <ac:spMkLst>
            <pc:docMk/>
            <pc:sldMk cId="1943334343" sldId="262"/>
            <ac:spMk id="16" creationId="{D2B78728-A580-49A7-84F9-6EF6F583ADE0}"/>
          </ac:spMkLst>
        </pc:spChg>
        <pc:spChg chg="add">
          <ac:chgData name="Cecile Robertson" userId="60d9e854ded97a0d" providerId="LiveId" clId="{65D81530-A6A4-40A2-9A62-26A0E2A241CD}" dt="2026-03-20T02:35:13.485" v="616" actId="26606"/>
          <ac:spMkLst>
            <pc:docMk/>
            <pc:sldMk cId="1943334343" sldId="262"/>
            <ac:spMk id="18" creationId="{38FAA1A1-D861-433F-88FA-1E9D6FD31D11}"/>
          </ac:spMkLst>
        </pc:spChg>
        <pc:spChg chg="add">
          <ac:chgData name="Cecile Robertson" userId="60d9e854ded97a0d" providerId="LiveId" clId="{65D81530-A6A4-40A2-9A62-26A0E2A241CD}" dt="2026-03-20T02:35:13.485" v="616" actId="26606"/>
          <ac:spMkLst>
            <pc:docMk/>
            <pc:sldMk cId="1943334343" sldId="262"/>
            <ac:spMk id="20" creationId="{8D71EDA1-87BF-4D5D-AB79-F346FD19278A}"/>
          </ac:spMkLst>
        </pc:spChg>
        <pc:picChg chg="add mod">
          <ac:chgData name="Cecile Robertson" userId="60d9e854ded97a0d" providerId="LiveId" clId="{65D81530-A6A4-40A2-9A62-26A0E2A241CD}" dt="2026-03-20T02:35:54.744" v="625" actId="1076"/>
          <ac:picMkLst>
            <pc:docMk/>
            <pc:sldMk cId="1943334343" sldId="262"/>
            <ac:picMk id="5" creationId="{94C8E468-3F4E-DFD3-749B-7B20F311323C}"/>
          </ac:picMkLst>
        </pc:picChg>
      </pc:sldChg>
      <pc:sldChg chg="addSp modSp new mod setBg">
        <pc:chgData name="Cecile Robertson" userId="60d9e854ded97a0d" providerId="LiveId" clId="{65D81530-A6A4-40A2-9A62-26A0E2A241CD}" dt="2026-03-20T02:37:15.128" v="637" actId="14100"/>
        <pc:sldMkLst>
          <pc:docMk/>
          <pc:sldMk cId="3278406276" sldId="263"/>
        </pc:sldMkLst>
        <pc:spChg chg="mod">
          <ac:chgData name="Cecile Robertson" userId="60d9e854ded97a0d" providerId="LiveId" clId="{65D81530-A6A4-40A2-9A62-26A0E2A241CD}" dt="2026-03-20T02:37:08.604" v="635" actId="122"/>
          <ac:spMkLst>
            <pc:docMk/>
            <pc:sldMk cId="3278406276" sldId="263"/>
            <ac:spMk id="2" creationId="{2136FF01-417B-10F6-9C25-AA0E855FB431}"/>
          </ac:spMkLst>
        </pc:spChg>
        <pc:spChg chg="mod">
          <ac:chgData name="Cecile Robertson" userId="60d9e854ded97a0d" providerId="LiveId" clId="{65D81530-A6A4-40A2-9A62-26A0E2A241CD}" dt="2026-03-20T02:37:15.128" v="637" actId="14100"/>
          <ac:spMkLst>
            <pc:docMk/>
            <pc:sldMk cId="3278406276" sldId="263"/>
            <ac:spMk id="3" creationId="{EDB74A01-096B-97C4-3B5E-1E728C4ACCDE}"/>
          </ac:spMkLst>
        </pc:spChg>
        <pc:spChg chg="add">
          <ac:chgData name="Cecile Robertson" userId="60d9e854ded97a0d" providerId="LiveId" clId="{65D81530-A6A4-40A2-9A62-26A0E2A241CD}" dt="2026-03-20T02:36:49.593" v="631" actId="26606"/>
          <ac:spMkLst>
            <pc:docMk/>
            <pc:sldMk cId="3278406276" sldId="263"/>
            <ac:spMk id="12" creationId="{020C988C-FAAD-4B22-8BA7-6B5DEFD8D167}"/>
          </ac:spMkLst>
        </pc:spChg>
        <pc:spChg chg="add">
          <ac:chgData name="Cecile Robertson" userId="60d9e854ded97a0d" providerId="LiveId" clId="{65D81530-A6A4-40A2-9A62-26A0E2A241CD}" dt="2026-03-20T02:36:49.593" v="631" actId="26606"/>
          <ac:spMkLst>
            <pc:docMk/>
            <pc:sldMk cId="3278406276" sldId="263"/>
            <ac:spMk id="14" creationId="{A7B99495-F43F-4D80-A44F-2CB4764EB90B}"/>
          </ac:spMkLst>
        </pc:spChg>
        <pc:spChg chg="add">
          <ac:chgData name="Cecile Robertson" userId="60d9e854ded97a0d" providerId="LiveId" clId="{65D81530-A6A4-40A2-9A62-26A0E2A241CD}" dt="2026-03-20T02:36:49.593" v="631" actId="26606"/>
          <ac:spMkLst>
            <pc:docMk/>
            <pc:sldMk cId="3278406276" sldId="263"/>
            <ac:spMk id="16" creationId="{70BEB1E7-2F88-40BC-B73D-42E5B6F80BFC}"/>
          </ac:spMkLst>
        </pc:spChg>
        <pc:picChg chg="add mod">
          <ac:chgData name="Cecile Robertson" userId="60d9e854ded97a0d" providerId="LiveId" clId="{65D81530-A6A4-40A2-9A62-26A0E2A241CD}" dt="2026-03-20T02:36:49.593" v="631" actId="26606"/>
          <ac:picMkLst>
            <pc:docMk/>
            <pc:sldMk cId="3278406276" sldId="263"/>
            <ac:picMk id="5" creationId="{DA95F0E5-80F6-B1BC-B3DE-7D2C910780CF}"/>
          </ac:picMkLst>
        </pc:picChg>
        <pc:picChg chg="add mod">
          <ac:chgData name="Cecile Robertson" userId="60d9e854ded97a0d" providerId="LiveId" clId="{65D81530-A6A4-40A2-9A62-26A0E2A241CD}" dt="2026-03-20T02:36:49.593" v="631" actId="26606"/>
          <ac:picMkLst>
            <pc:docMk/>
            <pc:sldMk cId="3278406276" sldId="263"/>
            <ac:picMk id="7" creationId="{8CD02A5B-082E-9FC0-A1E4-F5C646C4F737}"/>
          </ac:picMkLst>
        </pc:picChg>
      </pc:sldChg>
      <pc:sldChg chg="addSp delSp modSp new mod setBg">
        <pc:chgData name="Cecile Robertson" userId="60d9e854ded97a0d" providerId="LiveId" clId="{65D81530-A6A4-40A2-9A62-26A0E2A241CD}" dt="2026-03-20T03:20:58.636" v="1814" actId="20577"/>
        <pc:sldMkLst>
          <pc:docMk/>
          <pc:sldMk cId="3131718841" sldId="264"/>
        </pc:sldMkLst>
        <pc:spChg chg="mod">
          <ac:chgData name="Cecile Robertson" userId="60d9e854ded97a0d" providerId="LiveId" clId="{65D81530-A6A4-40A2-9A62-26A0E2A241CD}" dt="2026-03-20T02:59:57.007" v="1120" actId="122"/>
          <ac:spMkLst>
            <pc:docMk/>
            <pc:sldMk cId="3131718841" sldId="264"/>
            <ac:spMk id="2" creationId="{02F39615-FBC4-D505-2DE5-97B0179646D6}"/>
          </ac:spMkLst>
        </pc:spChg>
        <pc:spChg chg="mod">
          <ac:chgData name="Cecile Robertson" userId="60d9e854ded97a0d" providerId="LiveId" clId="{65D81530-A6A4-40A2-9A62-26A0E2A241CD}" dt="2026-03-20T03:20:58.636" v="1814" actId="20577"/>
          <ac:spMkLst>
            <pc:docMk/>
            <pc:sldMk cId="3131718841" sldId="264"/>
            <ac:spMk id="3" creationId="{C279084A-43F5-D1E6-AD73-8797D8A883CB}"/>
          </ac:spMkLst>
        </pc:spChg>
        <pc:spChg chg="add del mod">
          <ac:chgData name="Cecile Robertson" userId="60d9e854ded97a0d" providerId="LiveId" clId="{65D81530-A6A4-40A2-9A62-26A0E2A241CD}" dt="2026-03-20T02:49:22.890" v="1005" actId="21"/>
          <ac:spMkLst>
            <pc:docMk/>
            <pc:sldMk cId="3131718841" sldId="264"/>
            <ac:spMk id="4" creationId="{825AFADF-6D15-C494-660C-E0B5233770AA}"/>
          </ac:spMkLst>
        </pc:spChg>
        <pc:spChg chg="add">
          <ac:chgData name="Cecile Robertson" userId="60d9e854ded97a0d" providerId="LiveId" clId="{65D81530-A6A4-40A2-9A62-26A0E2A241CD}" dt="2026-03-20T02:54:08.536" v="1074" actId="26606"/>
          <ac:spMkLst>
            <pc:docMk/>
            <pc:sldMk cId="3131718841" sldId="264"/>
            <ac:spMk id="11" creationId="{45D37F4E-DDB4-456B-97E0-9937730A039F}"/>
          </ac:spMkLst>
        </pc:spChg>
        <pc:spChg chg="add">
          <ac:chgData name="Cecile Robertson" userId="60d9e854ded97a0d" providerId="LiveId" clId="{65D81530-A6A4-40A2-9A62-26A0E2A241CD}" dt="2026-03-20T02:54:08.536" v="1074" actId="26606"/>
          <ac:spMkLst>
            <pc:docMk/>
            <pc:sldMk cId="3131718841" sldId="264"/>
            <ac:spMk id="13" creationId="{B2DD41CD-8F47-4F56-AD12-4E2FF7696987}"/>
          </ac:spMkLst>
        </pc:spChg>
        <pc:picChg chg="add mod">
          <ac:chgData name="Cecile Robertson" userId="60d9e854ded97a0d" providerId="LiveId" clId="{65D81530-A6A4-40A2-9A62-26A0E2A241CD}" dt="2026-03-20T03:19:33.112" v="1744" actId="1076"/>
          <ac:picMkLst>
            <pc:docMk/>
            <pc:sldMk cId="3131718841" sldId="264"/>
            <ac:picMk id="6" creationId="{1E326F34-4B7A-E49B-2DF8-BA18FB5D719A}"/>
          </ac:picMkLst>
        </pc:picChg>
      </pc:sldChg>
      <pc:sldChg chg="addSp delSp modSp new mod setBg">
        <pc:chgData name="Cecile Robertson" userId="60d9e854ded97a0d" providerId="LiveId" clId="{65D81530-A6A4-40A2-9A62-26A0E2A241CD}" dt="2026-03-20T02:51:14.104" v="1053" actId="20577"/>
        <pc:sldMkLst>
          <pc:docMk/>
          <pc:sldMk cId="2586273913" sldId="265"/>
        </pc:sldMkLst>
        <pc:spChg chg="mod">
          <ac:chgData name="Cecile Robertson" userId="60d9e854ded97a0d" providerId="LiveId" clId="{65D81530-A6A4-40A2-9A62-26A0E2A241CD}" dt="2026-03-20T02:50:40.232" v="1043" actId="26606"/>
          <ac:spMkLst>
            <pc:docMk/>
            <pc:sldMk cId="2586273913" sldId="265"/>
            <ac:spMk id="2" creationId="{4EF0DB07-EF5F-9207-E01D-02E196C8F785}"/>
          </ac:spMkLst>
        </pc:spChg>
        <pc:spChg chg="del">
          <ac:chgData name="Cecile Robertson" userId="60d9e854ded97a0d" providerId="LiveId" clId="{65D81530-A6A4-40A2-9A62-26A0E2A241CD}" dt="2026-03-20T02:50:29.206" v="1042"/>
          <ac:spMkLst>
            <pc:docMk/>
            <pc:sldMk cId="2586273913" sldId="265"/>
            <ac:spMk id="3" creationId="{1CB1529F-BB59-BA2B-F513-07099E1C264A}"/>
          </ac:spMkLst>
        </pc:spChg>
        <pc:spChg chg="add del mod">
          <ac:chgData name="Cecile Robertson" userId="60d9e854ded97a0d" providerId="LiveId" clId="{65D81530-A6A4-40A2-9A62-26A0E2A241CD}" dt="2026-03-20T02:50:40.232" v="1043" actId="26606"/>
          <ac:spMkLst>
            <pc:docMk/>
            <pc:sldMk cId="2586273913" sldId="265"/>
            <ac:spMk id="4" creationId="{C62E9498-22A6-349B-EB05-FE059D5F06A8}"/>
          </ac:spMkLst>
        </pc:spChg>
        <pc:spChg chg="add">
          <ac:chgData name="Cecile Robertson" userId="60d9e854ded97a0d" providerId="LiveId" clId="{65D81530-A6A4-40A2-9A62-26A0E2A241CD}" dt="2026-03-20T02:50:40.232" v="1043" actId="26606"/>
          <ac:spMkLst>
            <pc:docMk/>
            <pc:sldMk cId="2586273913" sldId="265"/>
            <ac:spMk id="10" creationId="{C05CBC3C-2E5A-4839-8B9B-2E5A6ADF0F58}"/>
          </ac:spMkLst>
        </pc:spChg>
        <pc:spChg chg="add">
          <ac:chgData name="Cecile Robertson" userId="60d9e854ded97a0d" providerId="LiveId" clId="{65D81530-A6A4-40A2-9A62-26A0E2A241CD}" dt="2026-03-20T02:50:40.232" v="1043" actId="26606"/>
          <ac:spMkLst>
            <pc:docMk/>
            <pc:sldMk cId="2586273913" sldId="265"/>
            <ac:spMk id="12" creationId="{DB5B423A-57CC-4C58-AA26-8E2E862B03A0}"/>
          </ac:spMkLst>
        </pc:spChg>
        <pc:graphicFrameChg chg="add mod modGraphic">
          <ac:chgData name="Cecile Robertson" userId="60d9e854ded97a0d" providerId="LiveId" clId="{65D81530-A6A4-40A2-9A62-26A0E2A241CD}" dt="2026-03-20T02:51:14.104" v="1053" actId="20577"/>
          <ac:graphicFrameMkLst>
            <pc:docMk/>
            <pc:sldMk cId="2586273913" sldId="265"/>
            <ac:graphicFrameMk id="6" creationId="{4C8FD230-F20B-8F3F-E6B6-43DE8E182DAF}"/>
          </ac:graphicFrameMkLst>
        </pc:graphicFrameChg>
      </pc:sldChg>
      <pc:sldChg chg="addSp delSp modSp new mod setBg">
        <pc:chgData name="Cecile Robertson" userId="60d9e854ded97a0d" providerId="LiveId" clId="{65D81530-A6A4-40A2-9A62-26A0E2A241CD}" dt="2026-03-20T02:52:33.615" v="1072" actId="207"/>
        <pc:sldMkLst>
          <pc:docMk/>
          <pc:sldMk cId="250954194" sldId="266"/>
        </pc:sldMkLst>
        <pc:spChg chg="mod">
          <ac:chgData name="Cecile Robertson" userId="60d9e854ded97a0d" providerId="LiveId" clId="{65D81530-A6A4-40A2-9A62-26A0E2A241CD}" dt="2026-03-20T02:52:33.615" v="1072" actId="207"/>
          <ac:spMkLst>
            <pc:docMk/>
            <pc:sldMk cId="250954194" sldId="266"/>
            <ac:spMk id="2" creationId="{AC53DB59-E4B4-74DA-1D47-6E5A40B91C5D}"/>
          </ac:spMkLst>
        </pc:spChg>
        <pc:spChg chg="del">
          <ac:chgData name="Cecile Robertson" userId="60d9e854ded97a0d" providerId="LiveId" clId="{65D81530-A6A4-40A2-9A62-26A0E2A241CD}" dt="2026-03-20T02:51:35.355" v="1055"/>
          <ac:spMkLst>
            <pc:docMk/>
            <pc:sldMk cId="250954194" sldId="266"/>
            <ac:spMk id="3" creationId="{3F4A0D6C-34D8-1B4D-4395-DE655F5AC047}"/>
          </ac:spMkLst>
        </pc:spChg>
        <pc:spChg chg="add del mod">
          <ac:chgData name="Cecile Robertson" userId="60d9e854ded97a0d" providerId="LiveId" clId="{65D81530-A6A4-40A2-9A62-26A0E2A241CD}" dt="2026-03-20T02:51:38.398" v="1056" actId="26606"/>
          <ac:spMkLst>
            <pc:docMk/>
            <pc:sldMk cId="250954194" sldId="266"/>
            <ac:spMk id="4" creationId="{3F2A9160-77DE-1CF4-D780-13626D288670}"/>
          </ac:spMkLst>
        </pc:spChg>
        <pc:spChg chg="add">
          <ac:chgData name="Cecile Robertson" userId="60d9e854ded97a0d" providerId="LiveId" clId="{65D81530-A6A4-40A2-9A62-26A0E2A241CD}" dt="2026-03-20T02:51:38.398" v="1056" actId="26606"/>
          <ac:spMkLst>
            <pc:docMk/>
            <pc:sldMk cId="250954194" sldId="266"/>
            <ac:spMk id="10" creationId="{BACC6370-2D7E-4714-9D71-7542949D7D5D}"/>
          </ac:spMkLst>
        </pc:spChg>
        <pc:spChg chg="add">
          <ac:chgData name="Cecile Robertson" userId="60d9e854ded97a0d" providerId="LiveId" clId="{65D81530-A6A4-40A2-9A62-26A0E2A241CD}" dt="2026-03-20T02:51:38.398" v="1056" actId="26606"/>
          <ac:spMkLst>
            <pc:docMk/>
            <pc:sldMk cId="250954194" sldId="266"/>
            <ac:spMk id="12" creationId="{256B2C21-A230-48C0-8DF1-C46611373C44}"/>
          </ac:spMkLst>
        </pc:spChg>
        <pc:spChg chg="add">
          <ac:chgData name="Cecile Robertson" userId="60d9e854ded97a0d" providerId="LiveId" clId="{65D81530-A6A4-40A2-9A62-26A0E2A241CD}" dt="2026-03-20T02:51:38.398" v="1056" actId="26606"/>
          <ac:spMkLst>
            <pc:docMk/>
            <pc:sldMk cId="250954194" sldId="266"/>
            <ac:spMk id="14" creationId="{3847E18C-932D-4C95-AABA-FEC7C9499AD7}"/>
          </ac:spMkLst>
        </pc:spChg>
        <pc:spChg chg="add">
          <ac:chgData name="Cecile Robertson" userId="60d9e854ded97a0d" providerId="LiveId" clId="{65D81530-A6A4-40A2-9A62-26A0E2A241CD}" dt="2026-03-20T02:51:38.398" v="1056" actId="26606"/>
          <ac:spMkLst>
            <pc:docMk/>
            <pc:sldMk cId="250954194" sldId="266"/>
            <ac:spMk id="16" creationId="{3150CB11-0C61-439E-910F-5787759E72A0}"/>
          </ac:spMkLst>
        </pc:spChg>
        <pc:spChg chg="add">
          <ac:chgData name="Cecile Robertson" userId="60d9e854ded97a0d" providerId="LiveId" clId="{65D81530-A6A4-40A2-9A62-26A0E2A241CD}" dt="2026-03-20T02:51:38.398" v="1056" actId="26606"/>
          <ac:spMkLst>
            <pc:docMk/>
            <pc:sldMk cId="250954194" sldId="266"/>
            <ac:spMk id="18" creationId="{43F8A58B-5155-44CE-A5FF-7647B47D0A7A}"/>
          </ac:spMkLst>
        </pc:spChg>
        <pc:spChg chg="add">
          <ac:chgData name="Cecile Robertson" userId="60d9e854ded97a0d" providerId="LiveId" clId="{65D81530-A6A4-40A2-9A62-26A0E2A241CD}" dt="2026-03-20T02:51:38.398" v="1056" actId="26606"/>
          <ac:spMkLst>
            <pc:docMk/>
            <pc:sldMk cId="250954194" sldId="266"/>
            <ac:spMk id="20" creationId="{443F2ACA-E6D6-4028-82DD-F03C262D5DE6}"/>
          </ac:spMkLst>
        </pc:spChg>
        <pc:graphicFrameChg chg="add modGraphic">
          <ac:chgData name="Cecile Robertson" userId="60d9e854ded97a0d" providerId="LiveId" clId="{65D81530-A6A4-40A2-9A62-26A0E2A241CD}" dt="2026-03-20T02:51:56.510" v="1070" actId="20577"/>
          <ac:graphicFrameMkLst>
            <pc:docMk/>
            <pc:sldMk cId="250954194" sldId="266"/>
            <ac:graphicFrameMk id="6" creationId="{92023CA5-408F-12B7-AD2C-28403874DF47}"/>
          </ac:graphicFrameMkLst>
        </pc:graphicFrameChg>
      </pc:sldChg>
      <pc:sldChg chg="addSp delSp modSp new mod setBg">
        <pc:chgData name="Cecile Robertson" userId="60d9e854ded97a0d" providerId="LiveId" clId="{65D81530-A6A4-40A2-9A62-26A0E2A241CD}" dt="2026-03-20T02:55:27.242" v="1090" actId="20577"/>
        <pc:sldMkLst>
          <pc:docMk/>
          <pc:sldMk cId="4223682393" sldId="267"/>
        </pc:sldMkLst>
        <pc:spChg chg="mod">
          <ac:chgData name="Cecile Robertson" userId="60d9e854ded97a0d" providerId="LiveId" clId="{65D81530-A6A4-40A2-9A62-26A0E2A241CD}" dt="2026-03-20T02:55:05.673" v="1078"/>
          <ac:spMkLst>
            <pc:docMk/>
            <pc:sldMk cId="4223682393" sldId="267"/>
            <ac:spMk id="2" creationId="{76CA206B-8234-8657-7CFA-CEF539A49347}"/>
          </ac:spMkLst>
        </pc:spChg>
        <pc:spChg chg="del">
          <ac:chgData name="Cecile Robertson" userId="60d9e854ded97a0d" providerId="LiveId" clId="{65D81530-A6A4-40A2-9A62-26A0E2A241CD}" dt="2026-03-20T02:54:49.952" v="1076"/>
          <ac:spMkLst>
            <pc:docMk/>
            <pc:sldMk cId="4223682393" sldId="267"/>
            <ac:spMk id="3" creationId="{FC5CFB4D-F8A2-54D8-C056-E2E2A4480CBF}"/>
          </ac:spMkLst>
        </pc:spChg>
        <pc:spChg chg="add del mod">
          <ac:chgData name="Cecile Robertson" userId="60d9e854ded97a0d" providerId="LiveId" clId="{65D81530-A6A4-40A2-9A62-26A0E2A241CD}" dt="2026-03-20T02:54:55.474" v="1077" actId="26606"/>
          <ac:spMkLst>
            <pc:docMk/>
            <pc:sldMk cId="4223682393" sldId="267"/>
            <ac:spMk id="4" creationId="{B4A33F37-15F3-5CF7-08ED-2C90E4612792}"/>
          </ac:spMkLst>
        </pc:spChg>
        <pc:spChg chg="add">
          <ac:chgData name="Cecile Robertson" userId="60d9e854ded97a0d" providerId="LiveId" clId="{65D81530-A6A4-40A2-9A62-26A0E2A241CD}" dt="2026-03-20T02:54:55.474" v="1077" actId="26606"/>
          <ac:spMkLst>
            <pc:docMk/>
            <pc:sldMk cId="4223682393" sldId="267"/>
            <ac:spMk id="10" creationId="{BACC6370-2D7E-4714-9D71-7542949D7D5D}"/>
          </ac:spMkLst>
        </pc:spChg>
        <pc:spChg chg="add">
          <ac:chgData name="Cecile Robertson" userId="60d9e854ded97a0d" providerId="LiveId" clId="{65D81530-A6A4-40A2-9A62-26A0E2A241CD}" dt="2026-03-20T02:54:55.474" v="1077" actId="26606"/>
          <ac:spMkLst>
            <pc:docMk/>
            <pc:sldMk cId="4223682393" sldId="267"/>
            <ac:spMk id="12" creationId="{256B2C21-A230-48C0-8DF1-C46611373C44}"/>
          </ac:spMkLst>
        </pc:spChg>
        <pc:spChg chg="add">
          <ac:chgData name="Cecile Robertson" userId="60d9e854ded97a0d" providerId="LiveId" clId="{65D81530-A6A4-40A2-9A62-26A0E2A241CD}" dt="2026-03-20T02:54:55.474" v="1077" actId="26606"/>
          <ac:spMkLst>
            <pc:docMk/>
            <pc:sldMk cId="4223682393" sldId="267"/>
            <ac:spMk id="14" creationId="{3847E18C-932D-4C95-AABA-FEC7C9499AD7}"/>
          </ac:spMkLst>
        </pc:spChg>
        <pc:spChg chg="add">
          <ac:chgData name="Cecile Robertson" userId="60d9e854ded97a0d" providerId="LiveId" clId="{65D81530-A6A4-40A2-9A62-26A0E2A241CD}" dt="2026-03-20T02:54:55.474" v="1077" actId="26606"/>
          <ac:spMkLst>
            <pc:docMk/>
            <pc:sldMk cId="4223682393" sldId="267"/>
            <ac:spMk id="16" creationId="{3150CB11-0C61-439E-910F-5787759E72A0}"/>
          </ac:spMkLst>
        </pc:spChg>
        <pc:spChg chg="add">
          <ac:chgData name="Cecile Robertson" userId="60d9e854ded97a0d" providerId="LiveId" clId="{65D81530-A6A4-40A2-9A62-26A0E2A241CD}" dt="2026-03-20T02:54:55.474" v="1077" actId="26606"/>
          <ac:spMkLst>
            <pc:docMk/>
            <pc:sldMk cId="4223682393" sldId="267"/>
            <ac:spMk id="18" creationId="{43F8A58B-5155-44CE-A5FF-7647B47D0A7A}"/>
          </ac:spMkLst>
        </pc:spChg>
        <pc:spChg chg="add">
          <ac:chgData name="Cecile Robertson" userId="60d9e854ded97a0d" providerId="LiveId" clId="{65D81530-A6A4-40A2-9A62-26A0E2A241CD}" dt="2026-03-20T02:54:55.474" v="1077" actId="26606"/>
          <ac:spMkLst>
            <pc:docMk/>
            <pc:sldMk cId="4223682393" sldId="267"/>
            <ac:spMk id="20" creationId="{443F2ACA-E6D6-4028-82DD-F03C262D5DE6}"/>
          </ac:spMkLst>
        </pc:spChg>
        <pc:graphicFrameChg chg="add modGraphic">
          <ac:chgData name="Cecile Robertson" userId="60d9e854ded97a0d" providerId="LiveId" clId="{65D81530-A6A4-40A2-9A62-26A0E2A241CD}" dt="2026-03-20T02:55:27.242" v="1090" actId="20577"/>
          <ac:graphicFrameMkLst>
            <pc:docMk/>
            <pc:sldMk cId="4223682393" sldId="267"/>
            <ac:graphicFrameMk id="6" creationId="{B704319E-CE7A-C108-08EE-8FFA6008E85C}"/>
          </ac:graphicFrameMkLst>
        </pc:graphicFrameChg>
      </pc:sldChg>
      <pc:sldChg chg="addSp modSp new del mod setBg">
        <pc:chgData name="Cecile Robertson" userId="60d9e854ded97a0d" providerId="LiveId" clId="{65D81530-A6A4-40A2-9A62-26A0E2A241CD}" dt="2026-03-20T03:20:08.593" v="1749" actId="2696"/>
        <pc:sldMkLst>
          <pc:docMk/>
          <pc:sldMk cId="1774149516" sldId="268"/>
        </pc:sldMkLst>
        <pc:spChg chg="mod">
          <ac:chgData name="Cecile Robertson" userId="60d9e854ded97a0d" providerId="LiveId" clId="{65D81530-A6A4-40A2-9A62-26A0E2A241CD}" dt="2026-03-20T03:01:41.151" v="1127" actId="122"/>
          <ac:spMkLst>
            <pc:docMk/>
            <pc:sldMk cId="1774149516" sldId="268"/>
            <ac:spMk id="2" creationId="{B656D5E7-835C-1A13-974A-EFFF802C6CAD}"/>
          </ac:spMkLst>
        </pc:spChg>
        <pc:spChg chg="mod">
          <ac:chgData name="Cecile Robertson" userId="60d9e854ded97a0d" providerId="LiveId" clId="{65D81530-A6A4-40A2-9A62-26A0E2A241CD}" dt="2026-03-20T03:01:33.212" v="1124" actId="255"/>
          <ac:spMkLst>
            <pc:docMk/>
            <pc:sldMk cId="1774149516" sldId="268"/>
            <ac:spMk id="3" creationId="{D9DB78CE-05EF-F032-E50F-266E5B714EA2}"/>
          </ac:spMkLst>
        </pc:spChg>
        <pc:spChg chg="add">
          <ac:chgData name="Cecile Robertson" userId="60d9e854ded97a0d" providerId="LiveId" clId="{65D81530-A6A4-40A2-9A62-26A0E2A241CD}" dt="2026-03-20T03:01:14.424" v="1123" actId="26606"/>
          <ac:spMkLst>
            <pc:docMk/>
            <pc:sldMk cId="1774149516" sldId="268"/>
            <ac:spMk id="10" creationId="{45D37F4E-DDB4-456B-97E0-9937730A039F}"/>
          </ac:spMkLst>
        </pc:spChg>
        <pc:spChg chg="add">
          <ac:chgData name="Cecile Robertson" userId="60d9e854ded97a0d" providerId="LiveId" clId="{65D81530-A6A4-40A2-9A62-26A0E2A241CD}" dt="2026-03-20T03:01:14.424" v="1123" actId="26606"/>
          <ac:spMkLst>
            <pc:docMk/>
            <pc:sldMk cId="1774149516" sldId="268"/>
            <ac:spMk id="12" creationId="{B2DD41CD-8F47-4F56-AD12-4E2FF7696987}"/>
          </ac:spMkLst>
        </pc:spChg>
        <pc:picChg chg="add mod">
          <ac:chgData name="Cecile Robertson" userId="60d9e854ded97a0d" providerId="LiveId" clId="{65D81530-A6A4-40A2-9A62-26A0E2A241CD}" dt="2026-03-20T03:01:37.130" v="1126" actId="1076"/>
          <ac:picMkLst>
            <pc:docMk/>
            <pc:sldMk cId="1774149516" sldId="268"/>
            <ac:picMk id="5" creationId="{48054C79-A21E-32F7-6B19-F9E70CEBBFFC}"/>
          </ac:picMkLst>
        </pc:picChg>
      </pc:sldChg>
      <pc:sldChg chg="addSp modSp new mod setBg">
        <pc:chgData name="Cecile Robertson" userId="60d9e854ded97a0d" providerId="LiveId" clId="{65D81530-A6A4-40A2-9A62-26A0E2A241CD}" dt="2026-03-20T03:09:36.670" v="1459" actId="1076"/>
        <pc:sldMkLst>
          <pc:docMk/>
          <pc:sldMk cId="4039596431" sldId="269"/>
        </pc:sldMkLst>
        <pc:spChg chg="mod">
          <ac:chgData name="Cecile Robertson" userId="60d9e854ded97a0d" providerId="LiveId" clId="{65D81530-A6A4-40A2-9A62-26A0E2A241CD}" dt="2026-03-20T03:09:01.248" v="1450" actId="26606"/>
          <ac:spMkLst>
            <pc:docMk/>
            <pc:sldMk cId="4039596431" sldId="269"/>
            <ac:spMk id="2" creationId="{04F32FD1-13C3-F8BC-C9E3-99B170016188}"/>
          </ac:spMkLst>
        </pc:spChg>
        <pc:spChg chg="mod">
          <ac:chgData name="Cecile Robertson" userId="60d9e854ded97a0d" providerId="LiveId" clId="{65D81530-A6A4-40A2-9A62-26A0E2A241CD}" dt="2026-03-20T03:09:34.989" v="1458" actId="14100"/>
          <ac:spMkLst>
            <pc:docMk/>
            <pc:sldMk cId="4039596431" sldId="269"/>
            <ac:spMk id="3" creationId="{56786B1B-6E2B-916E-D8F4-0F7474421DB0}"/>
          </ac:spMkLst>
        </pc:spChg>
        <pc:spChg chg="add">
          <ac:chgData name="Cecile Robertson" userId="60d9e854ded97a0d" providerId="LiveId" clId="{65D81530-A6A4-40A2-9A62-26A0E2A241CD}" dt="2026-03-20T03:09:01.248" v="1450" actId="26606"/>
          <ac:spMkLst>
            <pc:docMk/>
            <pc:sldMk cId="4039596431" sldId="269"/>
            <ac:spMk id="10" creationId="{45D37F4E-DDB4-456B-97E0-9937730A039F}"/>
          </ac:spMkLst>
        </pc:spChg>
        <pc:spChg chg="add">
          <ac:chgData name="Cecile Robertson" userId="60d9e854ded97a0d" providerId="LiveId" clId="{65D81530-A6A4-40A2-9A62-26A0E2A241CD}" dt="2026-03-20T03:09:01.248" v="1450" actId="26606"/>
          <ac:spMkLst>
            <pc:docMk/>
            <pc:sldMk cId="4039596431" sldId="269"/>
            <ac:spMk id="12" creationId="{B2DD41CD-8F47-4F56-AD12-4E2FF7696987}"/>
          </ac:spMkLst>
        </pc:spChg>
        <pc:picChg chg="add mod">
          <ac:chgData name="Cecile Robertson" userId="60d9e854ded97a0d" providerId="LiveId" clId="{65D81530-A6A4-40A2-9A62-26A0E2A241CD}" dt="2026-03-20T03:09:36.670" v="1459" actId="1076"/>
          <ac:picMkLst>
            <pc:docMk/>
            <pc:sldMk cId="4039596431" sldId="269"/>
            <ac:picMk id="5" creationId="{C32BA547-3902-2EAF-019F-9DC96D0C4AFB}"/>
          </ac:picMkLst>
        </pc:picChg>
      </pc:sldChg>
      <pc:sldChg chg="addSp modSp new mod setBg">
        <pc:chgData name="Cecile Robertson" userId="60d9e854ded97a0d" providerId="LiveId" clId="{65D81530-A6A4-40A2-9A62-26A0E2A241CD}" dt="2026-03-20T03:12:37.537" v="1473" actId="26606"/>
        <pc:sldMkLst>
          <pc:docMk/>
          <pc:sldMk cId="2734306655" sldId="270"/>
        </pc:sldMkLst>
        <pc:spChg chg="mod">
          <ac:chgData name="Cecile Robertson" userId="60d9e854ded97a0d" providerId="LiveId" clId="{65D81530-A6A4-40A2-9A62-26A0E2A241CD}" dt="2026-03-20T03:12:37.537" v="1473" actId="26606"/>
          <ac:spMkLst>
            <pc:docMk/>
            <pc:sldMk cId="2734306655" sldId="270"/>
            <ac:spMk id="2" creationId="{AC5CC5BF-C34E-68EB-FCD7-1DFECB556F73}"/>
          </ac:spMkLst>
        </pc:spChg>
        <pc:spChg chg="mod">
          <ac:chgData name="Cecile Robertson" userId="60d9e854ded97a0d" providerId="LiveId" clId="{65D81530-A6A4-40A2-9A62-26A0E2A241CD}" dt="2026-03-20T03:12:37.537" v="1473" actId="26606"/>
          <ac:spMkLst>
            <pc:docMk/>
            <pc:sldMk cId="2734306655" sldId="270"/>
            <ac:spMk id="3" creationId="{C1C95AC5-B114-3D06-CC8D-0E13B38D7A63}"/>
          </ac:spMkLst>
        </pc:spChg>
        <pc:spChg chg="add">
          <ac:chgData name="Cecile Robertson" userId="60d9e854ded97a0d" providerId="LiveId" clId="{65D81530-A6A4-40A2-9A62-26A0E2A241CD}" dt="2026-03-20T03:12:37.537" v="1473" actId="26606"/>
          <ac:spMkLst>
            <pc:docMk/>
            <pc:sldMk cId="2734306655" sldId="270"/>
            <ac:spMk id="8" creationId="{907EF6B7-1338-4443-8C46-6A318D952DFD}"/>
          </ac:spMkLst>
        </pc:spChg>
        <pc:spChg chg="add">
          <ac:chgData name="Cecile Robertson" userId="60d9e854ded97a0d" providerId="LiveId" clId="{65D81530-A6A4-40A2-9A62-26A0E2A241CD}" dt="2026-03-20T03:12:37.537" v="1473" actId="26606"/>
          <ac:spMkLst>
            <pc:docMk/>
            <pc:sldMk cId="2734306655" sldId="270"/>
            <ac:spMk id="10" creationId="{DAAE4CDD-124C-4DCF-9584-B6033B545DD5}"/>
          </ac:spMkLst>
        </pc:spChg>
        <pc:spChg chg="add">
          <ac:chgData name="Cecile Robertson" userId="60d9e854ded97a0d" providerId="LiveId" clId="{65D81530-A6A4-40A2-9A62-26A0E2A241CD}" dt="2026-03-20T03:12:37.537" v="1473" actId="26606"/>
          <ac:spMkLst>
            <pc:docMk/>
            <pc:sldMk cId="2734306655" sldId="270"/>
            <ac:spMk id="12" creationId="{081E4A58-353D-44AE-B2FC-2A74E2E400F7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7E519A5-41D6-4B9B-BCC7-9232EFA8A587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F6BE2528-AC5B-4F1A-9190-CFE9DD4FA837}">
      <dgm:prSet/>
      <dgm:spPr/>
      <dgm:t>
        <a:bodyPr/>
        <a:lstStyle/>
        <a:p>
          <a:r>
            <a:rPr lang="fr-FR" b="1"/>
            <a:t>A1. Écouter</a:t>
          </a:r>
          <a:endParaRPr lang="en-US"/>
        </a:p>
      </dgm:t>
    </dgm:pt>
    <dgm:pt modelId="{BD5C72E7-87FC-49DA-86AE-A0E27CFAB904}" type="parTrans" cxnId="{9BA4A318-661E-4222-ACB3-E8A9766FDE88}">
      <dgm:prSet/>
      <dgm:spPr/>
      <dgm:t>
        <a:bodyPr/>
        <a:lstStyle/>
        <a:p>
          <a:endParaRPr lang="en-US"/>
        </a:p>
      </dgm:t>
    </dgm:pt>
    <dgm:pt modelId="{07BDD1AC-9948-4A63-95B9-A80E5BEC0532}" type="sibTrans" cxnId="{9BA4A318-661E-4222-ACB3-E8A9766FDE88}">
      <dgm:prSet/>
      <dgm:spPr/>
      <dgm:t>
        <a:bodyPr/>
        <a:lstStyle/>
        <a:p>
          <a:endParaRPr lang="en-US"/>
        </a:p>
      </dgm:t>
    </dgm:pt>
    <dgm:pt modelId="{2293D8EC-51C9-48A4-80CD-0913631CC5A6}">
      <dgm:prSet/>
      <dgm:spPr/>
      <dgm:t>
        <a:bodyPr/>
        <a:lstStyle/>
        <a:p>
          <a:r>
            <a:rPr lang="fr-FR"/>
            <a:t>A1.2 : Comprendre des mots familiers dans un court texte oral (ex. vidéo sur la cabane à sucre).</a:t>
          </a:r>
          <a:endParaRPr lang="en-US"/>
        </a:p>
      </dgm:t>
    </dgm:pt>
    <dgm:pt modelId="{51BA5E93-934A-4562-8DFD-4AE89C91304A}" type="parTrans" cxnId="{8C9C68EC-3A3B-45C1-B7D5-AAC00C7C9275}">
      <dgm:prSet/>
      <dgm:spPr/>
      <dgm:t>
        <a:bodyPr/>
        <a:lstStyle/>
        <a:p>
          <a:endParaRPr lang="en-US"/>
        </a:p>
      </dgm:t>
    </dgm:pt>
    <dgm:pt modelId="{04911741-88B1-43A6-966A-9B867B6ED0DD}" type="sibTrans" cxnId="{8C9C68EC-3A3B-45C1-B7D5-AAC00C7C9275}">
      <dgm:prSet/>
      <dgm:spPr/>
      <dgm:t>
        <a:bodyPr/>
        <a:lstStyle/>
        <a:p>
          <a:endParaRPr lang="en-US"/>
        </a:p>
      </dgm:t>
    </dgm:pt>
    <dgm:pt modelId="{0E219E12-B41A-449A-9825-364DA4434A45}">
      <dgm:prSet/>
      <dgm:spPr/>
      <dgm:t>
        <a:bodyPr/>
        <a:lstStyle/>
        <a:p>
          <a:r>
            <a:rPr lang="fr-FR" b="1"/>
            <a:t>A2. Parler</a:t>
          </a:r>
          <a:endParaRPr lang="en-US"/>
        </a:p>
      </dgm:t>
    </dgm:pt>
    <dgm:pt modelId="{9A63FD2C-D28F-4BDF-A32A-B16EFA49AC71}" type="parTrans" cxnId="{5D4E0735-C9C1-4B44-901F-B1B67D97B38F}">
      <dgm:prSet/>
      <dgm:spPr/>
      <dgm:t>
        <a:bodyPr/>
        <a:lstStyle/>
        <a:p>
          <a:endParaRPr lang="en-US"/>
        </a:p>
      </dgm:t>
    </dgm:pt>
    <dgm:pt modelId="{2D3C37AC-76BA-4EE3-B7D9-D6EDBDB37054}" type="sibTrans" cxnId="{5D4E0735-C9C1-4B44-901F-B1B67D97B38F}">
      <dgm:prSet/>
      <dgm:spPr/>
      <dgm:t>
        <a:bodyPr/>
        <a:lstStyle/>
        <a:p>
          <a:endParaRPr lang="en-US"/>
        </a:p>
      </dgm:t>
    </dgm:pt>
    <dgm:pt modelId="{CD5CD5AC-862D-44A3-BD38-6020A6EC45F2}">
      <dgm:prSet/>
      <dgm:spPr/>
      <dgm:t>
        <a:bodyPr/>
        <a:lstStyle/>
        <a:p>
          <a:r>
            <a:rPr lang="fr-FR"/>
            <a:t>A2.2 : Utiliser des mots familiers pour communiquer en groupe.</a:t>
          </a:r>
          <a:endParaRPr lang="en-US"/>
        </a:p>
      </dgm:t>
    </dgm:pt>
    <dgm:pt modelId="{44E20E1B-B4C1-4DD3-8EF0-DC89E3687DAE}" type="parTrans" cxnId="{5F47D4FF-86F0-4261-8985-42452E7072A9}">
      <dgm:prSet/>
      <dgm:spPr/>
      <dgm:t>
        <a:bodyPr/>
        <a:lstStyle/>
        <a:p>
          <a:endParaRPr lang="en-US"/>
        </a:p>
      </dgm:t>
    </dgm:pt>
    <dgm:pt modelId="{8468E1D5-CDE8-4316-849A-08E00414B638}" type="sibTrans" cxnId="{5F47D4FF-86F0-4261-8985-42452E7072A9}">
      <dgm:prSet/>
      <dgm:spPr/>
      <dgm:t>
        <a:bodyPr/>
        <a:lstStyle/>
        <a:p>
          <a:endParaRPr lang="en-US"/>
        </a:p>
      </dgm:t>
    </dgm:pt>
    <dgm:pt modelId="{C83FC23E-6637-465E-BDA7-150870E39CEC}">
      <dgm:prSet/>
      <dgm:spPr/>
      <dgm:t>
        <a:bodyPr/>
        <a:lstStyle/>
        <a:p>
          <a:r>
            <a:rPr lang="fr-FR"/>
            <a:t>A2.3 : Produire un court message oral (ex. publicité).</a:t>
          </a:r>
          <a:endParaRPr lang="en-US"/>
        </a:p>
      </dgm:t>
    </dgm:pt>
    <dgm:pt modelId="{8222183C-82EC-4C89-911E-8961C04A8CDF}" type="parTrans" cxnId="{FBFB911B-2848-42F8-9303-205CBB9C1DED}">
      <dgm:prSet/>
      <dgm:spPr/>
      <dgm:t>
        <a:bodyPr/>
        <a:lstStyle/>
        <a:p>
          <a:endParaRPr lang="en-US"/>
        </a:p>
      </dgm:t>
    </dgm:pt>
    <dgm:pt modelId="{525BAA72-B07E-4960-AAAB-48FCA3A26FB3}" type="sibTrans" cxnId="{FBFB911B-2848-42F8-9303-205CBB9C1DED}">
      <dgm:prSet/>
      <dgm:spPr/>
      <dgm:t>
        <a:bodyPr/>
        <a:lstStyle/>
        <a:p>
          <a:endParaRPr lang="en-US"/>
        </a:p>
      </dgm:t>
    </dgm:pt>
    <dgm:pt modelId="{7978C700-1CE6-48AD-96AA-4EE513D9D6B9}">
      <dgm:prSet/>
      <dgm:spPr/>
      <dgm:t>
        <a:bodyPr/>
        <a:lstStyle/>
        <a:p>
          <a:r>
            <a:rPr lang="fr-FR" b="1"/>
            <a:t>A3. Conscience interculturelle</a:t>
          </a:r>
          <a:endParaRPr lang="en-US"/>
        </a:p>
      </dgm:t>
    </dgm:pt>
    <dgm:pt modelId="{EADBF48E-86E9-42AC-BD76-57871316F348}" type="parTrans" cxnId="{ECC6BA3F-27ED-405A-99F5-6EE096231537}">
      <dgm:prSet/>
      <dgm:spPr/>
      <dgm:t>
        <a:bodyPr/>
        <a:lstStyle/>
        <a:p>
          <a:endParaRPr lang="en-US"/>
        </a:p>
      </dgm:t>
    </dgm:pt>
    <dgm:pt modelId="{0C5AD8DA-0026-4E95-ADB2-37F89C4B6383}" type="sibTrans" cxnId="{ECC6BA3F-27ED-405A-99F5-6EE096231537}">
      <dgm:prSet/>
      <dgm:spPr/>
      <dgm:t>
        <a:bodyPr/>
        <a:lstStyle/>
        <a:p>
          <a:endParaRPr lang="en-US"/>
        </a:p>
      </dgm:t>
    </dgm:pt>
    <dgm:pt modelId="{2A814468-6B2F-4A16-8A19-F51238A3287B}">
      <dgm:prSet/>
      <dgm:spPr/>
      <dgm:t>
        <a:bodyPr/>
        <a:lstStyle/>
        <a:p>
          <a:r>
            <a:rPr lang="fr-FR"/>
            <a:t>A3.1 : Identifier des pratiques culturelles francophones (ex. traditions québécoises).</a:t>
          </a:r>
          <a:endParaRPr lang="en-US"/>
        </a:p>
      </dgm:t>
    </dgm:pt>
    <dgm:pt modelId="{E9403223-DCED-4361-943A-6E3637062078}" type="parTrans" cxnId="{F7B6CE79-098A-4378-A1C8-85499B1033C3}">
      <dgm:prSet/>
      <dgm:spPr/>
      <dgm:t>
        <a:bodyPr/>
        <a:lstStyle/>
        <a:p>
          <a:endParaRPr lang="en-US"/>
        </a:p>
      </dgm:t>
    </dgm:pt>
    <dgm:pt modelId="{8BD7ED2D-F266-4252-A975-D58A64A90CEA}" type="sibTrans" cxnId="{F7B6CE79-098A-4378-A1C8-85499B1033C3}">
      <dgm:prSet/>
      <dgm:spPr/>
      <dgm:t>
        <a:bodyPr/>
        <a:lstStyle/>
        <a:p>
          <a:endParaRPr lang="en-US"/>
        </a:p>
      </dgm:t>
    </dgm:pt>
    <dgm:pt modelId="{722BC8E5-5A4F-422E-BD08-933399746088}">
      <dgm:prSet/>
      <dgm:spPr/>
      <dgm:t>
        <a:bodyPr/>
        <a:lstStyle/>
        <a:p>
          <a:r>
            <a:rPr lang="fr-FR"/>
            <a:t>A3.2 : Comparer des traditions francophones avec celles de leur propre culture.</a:t>
          </a:r>
          <a:endParaRPr lang="en-US"/>
        </a:p>
      </dgm:t>
    </dgm:pt>
    <dgm:pt modelId="{3A96CE31-B14A-4AB6-A4C0-0098B4E29D9D}" type="parTrans" cxnId="{7E0FECAC-E59F-4A20-9629-7A66832AA5C0}">
      <dgm:prSet/>
      <dgm:spPr/>
      <dgm:t>
        <a:bodyPr/>
        <a:lstStyle/>
        <a:p>
          <a:endParaRPr lang="en-US"/>
        </a:p>
      </dgm:t>
    </dgm:pt>
    <dgm:pt modelId="{52B6B8DD-86A9-49EE-8677-0AA3326A202E}" type="sibTrans" cxnId="{7E0FECAC-E59F-4A20-9629-7A66832AA5C0}">
      <dgm:prSet/>
      <dgm:spPr/>
      <dgm:t>
        <a:bodyPr/>
        <a:lstStyle/>
        <a:p>
          <a:endParaRPr lang="en-US"/>
        </a:p>
      </dgm:t>
    </dgm:pt>
    <dgm:pt modelId="{8D00D9D5-8C33-4001-9BA8-28D3483DEC6B}">
      <dgm:prSet/>
      <dgm:spPr/>
      <dgm:t>
        <a:bodyPr/>
        <a:lstStyle/>
        <a:p>
          <a:r>
            <a:rPr lang="fr-FR" b="1"/>
            <a:t>B1. Lecture</a:t>
          </a:r>
          <a:endParaRPr lang="en-US"/>
        </a:p>
      </dgm:t>
    </dgm:pt>
    <dgm:pt modelId="{27DC392D-3DE1-4221-B557-28524A182AE2}" type="parTrans" cxnId="{9D453F37-28B0-4183-9F1D-8C98D3C70F45}">
      <dgm:prSet/>
      <dgm:spPr/>
      <dgm:t>
        <a:bodyPr/>
        <a:lstStyle/>
        <a:p>
          <a:endParaRPr lang="en-US"/>
        </a:p>
      </dgm:t>
    </dgm:pt>
    <dgm:pt modelId="{AF8F50E3-6F80-48B1-8CD9-A54C7E38B697}" type="sibTrans" cxnId="{9D453F37-28B0-4183-9F1D-8C98D3C70F45}">
      <dgm:prSet/>
      <dgm:spPr/>
      <dgm:t>
        <a:bodyPr/>
        <a:lstStyle/>
        <a:p>
          <a:endParaRPr lang="en-US"/>
        </a:p>
      </dgm:t>
    </dgm:pt>
    <dgm:pt modelId="{1C15F2DF-1DF6-404D-AC66-4A0471240ECA}">
      <dgm:prSet/>
      <dgm:spPr/>
      <dgm:t>
        <a:bodyPr/>
        <a:lstStyle/>
        <a:p>
          <a:r>
            <a:rPr lang="fr-FR"/>
            <a:t>B1.1 : Lire et comprendre un court texte simple sur un sujet familier.</a:t>
          </a:r>
          <a:endParaRPr lang="en-US"/>
        </a:p>
      </dgm:t>
    </dgm:pt>
    <dgm:pt modelId="{D2982B9E-16E7-4A41-9ACD-EFE9F2095AD7}" type="parTrans" cxnId="{9BBBC9E9-6DA4-417A-98DD-F7FDD6BA8C9B}">
      <dgm:prSet/>
      <dgm:spPr/>
      <dgm:t>
        <a:bodyPr/>
        <a:lstStyle/>
        <a:p>
          <a:endParaRPr lang="en-US"/>
        </a:p>
      </dgm:t>
    </dgm:pt>
    <dgm:pt modelId="{E260D486-8464-44F4-9EE8-67265D84FE7D}" type="sibTrans" cxnId="{9BBBC9E9-6DA4-417A-98DD-F7FDD6BA8C9B}">
      <dgm:prSet/>
      <dgm:spPr/>
      <dgm:t>
        <a:bodyPr/>
        <a:lstStyle/>
        <a:p>
          <a:endParaRPr lang="en-US"/>
        </a:p>
      </dgm:t>
    </dgm:pt>
    <dgm:pt modelId="{2E16B28E-72B3-489B-83D1-4E4CAEBB3766}">
      <dgm:prSet/>
      <dgm:spPr/>
      <dgm:t>
        <a:bodyPr/>
        <a:lstStyle/>
        <a:p>
          <a:r>
            <a:rPr lang="fr-FR" b="1"/>
            <a:t>C1. Vocabulaire</a:t>
          </a:r>
          <a:endParaRPr lang="en-US"/>
        </a:p>
      </dgm:t>
    </dgm:pt>
    <dgm:pt modelId="{39F721D8-F06F-45DA-A7A7-34FCAB5ED52C}" type="parTrans" cxnId="{BA8F4CBC-9528-44AD-9131-EC1B2CED36E5}">
      <dgm:prSet/>
      <dgm:spPr/>
      <dgm:t>
        <a:bodyPr/>
        <a:lstStyle/>
        <a:p>
          <a:endParaRPr lang="en-US"/>
        </a:p>
      </dgm:t>
    </dgm:pt>
    <dgm:pt modelId="{54D2F59D-E43D-46FB-8F8D-6ADA7B9E710C}" type="sibTrans" cxnId="{BA8F4CBC-9528-44AD-9131-EC1B2CED36E5}">
      <dgm:prSet/>
      <dgm:spPr/>
      <dgm:t>
        <a:bodyPr/>
        <a:lstStyle/>
        <a:p>
          <a:endParaRPr lang="en-US"/>
        </a:p>
      </dgm:t>
    </dgm:pt>
    <dgm:pt modelId="{1159BF93-FFCA-41EE-AEF5-9E208E048155}">
      <dgm:prSet/>
      <dgm:spPr/>
      <dgm:t>
        <a:bodyPr/>
        <a:lstStyle/>
        <a:p>
          <a:r>
            <a:rPr lang="fr-FR"/>
            <a:t>Développer le vocabulaire lié à l’hiver, à la nourriture, aux traditions et à la culture québécoise.</a:t>
          </a:r>
          <a:endParaRPr lang="en-US"/>
        </a:p>
      </dgm:t>
    </dgm:pt>
    <dgm:pt modelId="{E73FDF81-C416-4339-8D16-93B482BC9CCA}" type="parTrans" cxnId="{999CA6AA-670A-4166-AF41-A2A9E0DD977B}">
      <dgm:prSet/>
      <dgm:spPr/>
      <dgm:t>
        <a:bodyPr/>
        <a:lstStyle/>
        <a:p>
          <a:endParaRPr lang="en-US"/>
        </a:p>
      </dgm:t>
    </dgm:pt>
    <dgm:pt modelId="{CF75A019-A0A1-4C5F-BE4C-660D7589AB55}" type="sibTrans" cxnId="{999CA6AA-670A-4166-AF41-A2A9E0DD977B}">
      <dgm:prSet/>
      <dgm:spPr/>
      <dgm:t>
        <a:bodyPr/>
        <a:lstStyle/>
        <a:p>
          <a:endParaRPr lang="en-US"/>
        </a:p>
      </dgm:t>
    </dgm:pt>
    <dgm:pt modelId="{6075FE8E-FA25-4D40-9DB2-242E7C59A145}" type="pres">
      <dgm:prSet presAssocID="{07E519A5-41D6-4B9B-BCC7-9232EFA8A587}" presName="diagram" presStyleCnt="0">
        <dgm:presLayoutVars>
          <dgm:dir/>
          <dgm:resizeHandles val="exact"/>
        </dgm:presLayoutVars>
      </dgm:prSet>
      <dgm:spPr/>
    </dgm:pt>
    <dgm:pt modelId="{83786D7E-2BD9-4488-A1F8-B22723BEDBCC}" type="pres">
      <dgm:prSet presAssocID="{F6BE2528-AC5B-4F1A-9190-CFE9DD4FA837}" presName="node" presStyleLbl="node1" presStyleIdx="0" presStyleCnt="12">
        <dgm:presLayoutVars>
          <dgm:bulletEnabled val="1"/>
        </dgm:presLayoutVars>
      </dgm:prSet>
      <dgm:spPr/>
    </dgm:pt>
    <dgm:pt modelId="{2C48FB19-57C8-4B35-A4DA-D906E911C75E}" type="pres">
      <dgm:prSet presAssocID="{07BDD1AC-9948-4A63-95B9-A80E5BEC0532}" presName="sibTrans" presStyleCnt="0"/>
      <dgm:spPr/>
    </dgm:pt>
    <dgm:pt modelId="{995CBF2D-9B0F-4490-8FE2-3D18BAFA6D9F}" type="pres">
      <dgm:prSet presAssocID="{2293D8EC-51C9-48A4-80CD-0913631CC5A6}" presName="node" presStyleLbl="node1" presStyleIdx="1" presStyleCnt="12">
        <dgm:presLayoutVars>
          <dgm:bulletEnabled val="1"/>
        </dgm:presLayoutVars>
      </dgm:prSet>
      <dgm:spPr/>
    </dgm:pt>
    <dgm:pt modelId="{AE2435F5-B165-4709-A46D-BDCF2F273DCD}" type="pres">
      <dgm:prSet presAssocID="{04911741-88B1-43A6-966A-9B867B6ED0DD}" presName="sibTrans" presStyleCnt="0"/>
      <dgm:spPr/>
    </dgm:pt>
    <dgm:pt modelId="{92D08E70-DE43-43AE-80A2-A33F0AF2FE29}" type="pres">
      <dgm:prSet presAssocID="{0E219E12-B41A-449A-9825-364DA4434A45}" presName="node" presStyleLbl="node1" presStyleIdx="2" presStyleCnt="12">
        <dgm:presLayoutVars>
          <dgm:bulletEnabled val="1"/>
        </dgm:presLayoutVars>
      </dgm:prSet>
      <dgm:spPr/>
    </dgm:pt>
    <dgm:pt modelId="{206476C0-C0D5-4556-947B-046775D5D699}" type="pres">
      <dgm:prSet presAssocID="{2D3C37AC-76BA-4EE3-B7D9-D6EDBDB37054}" presName="sibTrans" presStyleCnt="0"/>
      <dgm:spPr/>
    </dgm:pt>
    <dgm:pt modelId="{4C0566CC-7457-49B8-942C-A59C0A3D837D}" type="pres">
      <dgm:prSet presAssocID="{CD5CD5AC-862D-44A3-BD38-6020A6EC45F2}" presName="node" presStyleLbl="node1" presStyleIdx="3" presStyleCnt="12">
        <dgm:presLayoutVars>
          <dgm:bulletEnabled val="1"/>
        </dgm:presLayoutVars>
      </dgm:prSet>
      <dgm:spPr/>
    </dgm:pt>
    <dgm:pt modelId="{AD222446-246E-4712-886A-AA46E3D50F04}" type="pres">
      <dgm:prSet presAssocID="{8468E1D5-CDE8-4316-849A-08E00414B638}" presName="sibTrans" presStyleCnt="0"/>
      <dgm:spPr/>
    </dgm:pt>
    <dgm:pt modelId="{5DCCFC02-9CD8-4192-8FB8-83DA96547FCA}" type="pres">
      <dgm:prSet presAssocID="{C83FC23E-6637-465E-BDA7-150870E39CEC}" presName="node" presStyleLbl="node1" presStyleIdx="4" presStyleCnt="12">
        <dgm:presLayoutVars>
          <dgm:bulletEnabled val="1"/>
        </dgm:presLayoutVars>
      </dgm:prSet>
      <dgm:spPr/>
    </dgm:pt>
    <dgm:pt modelId="{2F825084-7C14-4046-907A-018275F7AA71}" type="pres">
      <dgm:prSet presAssocID="{525BAA72-B07E-4960-AAAB-48FCA3A26FB3}" presName="sibTrans" presStyleCnt="0"/>
      <dgm:spPr/>
    </dgm:pt>
    <dgm:pt modelId="{9275906B-69D6-4578-AB26-4319B601EA8F}" type="pres">
      <dgm:prSet presAssocID="{7978C700-1CE6-48AD-96AA-4EE513D9D6B9}" presName="node" presStyleLbl="node1" presStyleIdx="5" presStyleCnt="12">
        <dgm:presLayoutVars>
          <dgm:bulletEnabled val="1"/>
        </dgm:presLayoutVars>
      </dgm:prSet>
      <dgm:spPr/>
    </dgm:pt>
    <dgm:pt modelId="{1EA5819F-ABAF-4B9B-A701-A2E447728F7E}" type="pres">
      <dgm:prSet presAssocID="{0C5AD8DA-0026-4E95-ADB2-37F89C4B6383}" presName="sibTrans" presStyleCnt="0"/>
      <dgm:spPr/>
    </dgm:pt>
    <dgm:pt modelId="{CEC586BC-CC90-4736-9A1E-CE53E68F79CE}" type="pres">
      <dgm:prSet presAssocID="{2A814468-6B2F-4A16-8A19-F51238A3287B}" presName="node" presStyleLbl="node1" presStyleIdx="6" presStyleCnt="12">
        <dgm:presLayoutVars>
          <dgm:bulletEnabled val="1"/>
        </dgm:presLayoutVars>
      </dgm:prSet>
      <dgm:spPr/>
    </dgm:pt>
    <dgm:pt modelId="{3A60B048-9048-4164-A75A-93DBAC26D040}" type="pres">
      <dgm:prSet presAssocID="{8BD7ED2D-F266-4252-A975-D58A64A90CEA}" presName="sibTrans" presStyleCnt="0"/>
      <dgm:spPr/>
    </dgm:pt>
    <dgm:pt modelId="{FB1C9851-FE1A-469D-9753-C4EBF8C7683D}" type="pres">
      <dgm:prSet presAssocID="{722BC8E5-5A4F-422E-BD08-933399746088}" presName="node" presStyleLbl="node1" presStyleIdx="7" presStyleCnt="12">
        <dgm:presLayoutVars>
          <dgm:bulletEnabled val="1"/>
        </dgm:presLayoutVars>
      </dgm:prSet>
      <dgm:spPr/>
    </dgm:pt>
    <dgm:pt modelId="{AC1B0FD5-250E-44E9-862C-654EFF920736}" type="pres">
      <dgm:prSet presAssocID="{52B6B8DD-86A9-49EE-8677-0AA3326A202E}" presName="sibTrans" presStyleCnt="0"/>
      <dgm:spPr/>
    </dgm:pt>
    <dgm:pt modelId="{8BF5D0D2-4FE8-4C4C-83AE-CF10C0D6EDF9}" type="pres">
      <dgm:prSet presAssocID="{8D00D9D5-8C33-4001-9BA8-28D3483DEC6B}" presName="node" presStyleLbl="node1" presStyleIdx="8" presStyleCnt="12">
        <dgm:presLayoutVars>
          <dgm:bulletEnabled val="1"/>
        </dgm:presLayoutVars>
      </dgm:prSet>
      <dgm:spPr/>
    </dgm:pt>
    <dgm:pt modelId="{B5901D1B-C7BD-4647-910F-A6FCB69F9B7B}" type="pres">
      <dgm:prSet presAssocID="{AF8F50E3-6F80-48B1-8CD9-A54C7E38B697}" presName="sibTrans" presStyleCnt="0"/>
      <dgm:spPr/>
    </dgm:pt>
    <dgm:pt modelId="{B3D06C1E-2382-40B0-B793-2818DC2CA437}" type="pres">
      <dgm:prSet presAssocID="{1C15F2DF-1DF6-404D-AC66-4A0471240ECA}" presName="node" presStyleLbl="node1" presStyleIdx="9" presStyleCnt="12">
        <dgm:presLayoutVars>
          <dgm:bulletEnabled val="1"/>
        </dgm:presLayoutVars>
      </dgm:prSet>
      <dgm:spPr/>
    </dgm:pt>
    <dgm:pt modelId="{1ED936FA-DC37-4C93-9AF9-D4DDCFB5A39A}" type="pres">
      <dgm:prSet presAssocID="{E260D486-8464-44F4-9EE8-67265D84FE7D}" presName="sibTrans" presStyleCnt="0"/>
      <dgm:spPr/>
    </dgm:pt>
    <dgm:pt modelId="{8D8DF97E-92A7-42BD-A5F3-D2A2F2D891CE}" type="pres">
      <dgm:prSet presAssocID="{2E16B28E-72B3-489B-83D1-4E4CAEBB3766}" presName="node" presStyleLbl="node1" presStyleIdx="10" presStyleCnt="12">
        <dgm:presLayoutVars>
          <dgm:bulletEnabled val="1"/>
        </dgm:presLayoutVars>
      </dgm:prSet>
      <dgm:spPr/>
    </dgm:pt>
    <dgm:pt modelId="{03EF003B-E46E-4469-B80B-FCC713212EAF}" type="pres">
      <dgm:prSet presAssocID="{54D2F59D-E43D-46FB-8F8D-6ADA7B9E710C}" presName="sibTrans" presStyleCnt="0"/>
      <dgm:spPr/>
    </dgm:pt>
    <dgm:pt modelId="{9A34FDB5-9916-47E2-8724-919DE28C5109}" type="pres">
      <dgm:prSet presAssocID="{1159BF93-FFCA-41EE-AEF5-9E208E048155}" presName="node" presStyleLbl="node1" presStyleIdx="11" presStyleCnt="12">
        <dgm:presLayoutVars>
          <dgm:bulletEnabled val="1"/>
        </dgm:presLayoutVars>
      </dgm:prSet>
      <dgm:spPr/>
    </dgm:pt>
  </dgm:ptLst>
  <dgm:cxnLst>
    <dgm:cxn modelId="{60B20E12-8416-4A82-8D2D-287B98433D45}" type="presOf" srcId="{2293D8EC-51C9-48A4-80CD-0913631CC5A6}" destId="{995CBF2D-9B0F-4490-8FE2-3D18BAFA6D9F}" srcOrd="0" destOrd="0" presId="urn:microsoft.com/office/officeart/2005/8/layout/default"/>
    <dgm:cxn modelId="{9BA4A318-661E-4222-ACB3-E8A9766FDE88}" srcId="{07E519A5-41D6-4B9B-BCC7-9232EFA8A587}" destId="{F6BE2528-AC5B-4F1A-9190-CFE9DD4FA837}" srcOrd="0" destOrd="0" parTransId="{BD5C72E7-87FC-49DA-86AE-A0E27CFAB904}" sibTransId="{07BDD1AC-9948-4A63-95B9-A80E5BEC0532}"/>
    <dgm:cxn modelId="{FBFB911B-2848-42F8-9303-205CBB9C1DED}" srcId="{07E519A5-41D6-4B9B-BCC7-9232EFA8A587}" destId="{C83FC23E-6637-465E-BDA7-150870E39CEC}" srcOrd="4" destOrd="0" parTransId="{8222183C-82EC-4C89-911E-8961C04A8CDF}" sibTransId="{525BAA72-B07E-4960-AAAB-48FCA3A26FB3}"/>
    <dgm:cxn modelId="{963DCE23-F6A4-476D-8EFE-5F50F23A3762}" type="presOf" srcId="{0E219E12-B41A-449A-9825-364DA4434A45}" destId="{92D08E70-DE43-43AE-80A2-A33F0AF2FE29}" srcOrd="0" destOrd="0" presId="urn:microsoft.com/office/officeart/2005/8/layout/default"/>
    <dgm:cxn modelId="{5D4E0735-C9C1-4B44-901F-B1B67D97B38F}" srcId="{07E519A5-41D6-4B9B-BCC7-9232EFA8A587}" destId="{0E219E12-B41A-449A-9825-364DA4434A45}" srcOrd="2" destOrd="0" parTransId="{9A63FD2C-D28F-4BDF-A32A-B16EFA49AC71}" sibTransId="{2D3C37AC-76BA-4EE3-B7D9-D6EDBDB37054}"/>
    <dgm:cxn modelId="{9D453F37-28B0-4183-9F1D-8C98D3C70F45}" srcId="{07E519A5-41D6-4B9B-BCC7-9232EFA8A587}" destId="{8D00D9D5-8C33-4001-9BA8-28D3483DEC6B}" srcOrd="8" destOrd="0" parTransId="{27DC392D-3DE1-4221-B557-28524A182AE2}" sibTransId="{AF8F50E3-6F80-48B1-8CD9-A54C7E38B697}"/>
    <dgm:cxn modelId="{ECC6BA3F-27ED-405A-99F5-6EE096231537}" srcId="{07E519A5-41D6-4B9B-BCC7-9232EFA8A587}" destId="{7978C700-1CE6-48AD-96AA-4EE513D9D6B9}" srcOrd="5" destOrd="0" parTransId="{EADBF48E-86E9-42AC-BD76-57871316F348}" sibTransId="{0C5AD8DA-0026-4E95-ADB2-37F89C4B6383}"/>
    <dgm:cxn modelId="{86C7B254-AC09-45EF-B026-9D687D323121}" type="presOf" srcId="{07E519A5-41D6-4B9B-BCC7-9232EFA8A587}" destId="{6075FE8E-FA25-4D40-9DB2-242E7C59A145}" srcOrd="0" destOrd="0" presId="urn:microsoft.com/office/officeart/2005/8/layout/default"/>
    <dgm:cxn modelId="{F7B6CE79-098A-4378-A1C8-85499B1033C3}" srcId="{07E519A5-41D6-4B9B-BCC7-9232EFA8A587}" destId="{2A814468-6B2F-4A16-8A19-F51238A3287B}" srcOrd="6" destOrd="0" parTransId="{E9403223-DCED-4361-943A-6E3637062078}" sibTransId="{8BD7ED2D-F266-4252-A975-D58A64A90CEA}"/>
    <dgm:cxn modelId="{D4351B86-B57B-4BE9-891B-6946B597DBB7}" type="presOf" srcId="{1C15F2DF-1DF6-404D-AC66-4A0471240ECA}" destId="{B3D06C1E-2382-40B0-B793-2818DC2CA437}" srcOrd="0" destOrd="0" presId="urn:microsoft.com/office/officeart/2005/8/layout/default"/>
    <dgm:cxn modelId="{CB998D8B-265C-4A48-BEAA-8B4FE7CD05F6}" type="presOf" srcId="{8D00D9D5-8C33-4001-9BA8-28D3483DEC6B}" destId="{8BF5D0D2-4FE8-4C4C-83AE-CF10C0D6EDF9}" srcOrd="0" destOrd="0" presId="urn:microsoft.com/office/officeart/2005/8/layout/default"/>
    <dgm:cxn modelId="{999CA6AA-670A-4166-AF41-A2A9E0DD977B}" srcId="{07E519A5-41D6-4B9B-BCC7-9232EFA8A587}" destId="{1159BF93-FFCA-41EE-AEF5-9E208E048155}" srcOrd="11" destOrd="0" parTransId="{E73FDF81-C416-4339-8D16-93B482BC9CCA}" sibTransId="{CF75A019-A0A1-4C5F-BE4C-660D7589AB55}"/>
    <dgm:cxn modelId="{7E0FECAC-E59F-4A20-9629-7A66832AA5C0}" srcId="{07E519A5-41D6-4B9B-BCC7-9232EFA8A587}" destId="{722BC8E5-5A4F-422E-BD08-933399746088}" srcOrd="7" destOrd="0" parTransId="{3A96CE31-B14A-4AB6-A4C0-0098B4E29D9D}" sibTransId="{52B6B8DD-86A9-49EE-8677-0AA3326A202E}"/>
    <dgm:cxn modelId="{BA8F4CBC-9528-44AD-9131-EC1B2CED36E5}" srcId="{07E519A5-41D6-4B9B-BCC7-9232EFA8A587}" destId="{2E16B28E-72B3-489B-83D1-4E4CAEBB3766}" srcOrd="10" destOrd="0" parTransId="{39F721D8-F06F-45DA-A7A7-34FCAB5ED52C}" sibTransId="{54D2F59D-E43D-46FB-8F8D-6ADA7B9E710C}"/>
    <dgm:cxn modelId="{1C3957BC-1815-4065-8A36-9F4F009B041D}" type="presOf" srcId="{CD5CD5AC-862D-44A3-BD38-6020A6EC45F2}" destId="{4C0566CC-7457-49B8-942C-A59C0A3D837D}" srcOrd="0" destOrd="0" presId="urn:microsoft.com/office/officeart/2005/8/layout/default"/>
    <dgm:cxn modelId="{84FF33C0-4374-432E-83EE-05E18C975518}" type="presOf" srcId="{722BC8E5-5A4F-422E-BD08-933399746088}" destId="{FB1C9851-FE1A-469D-9753-C4EBF8C7683D}" srcOrd="0" destOrd="0" presId="urn:microsoft.com/office/officeart/2005/8/layout/default"/>
    <dgm:cxn modelId="{A80DF0C2-1605-439A-A304-5A2AB5D0E2BE}" type="presOf" srcId="{C83FC23E-6637-465E-BDA7-150870E39CEC}" destId="{5DCCFC02-9CD8-4192-8FB8-83DA96547FCA}" srcOrd="0" destOrd="0" presId="urn:microsoft.com/office/officeart/2005/8/layout/default"/>
    <dgm:cxn modelId="{6A68F7C7-0227-4014-B4CB-F5AFE571166F}" type="presOf" srcId="{2A814468-6B2F-4A16-8A19-F51238A3287B}" destId="{CEC586BC-CC90-4736-9A1E-CE53E68F79CE}" srcOrd="0" destOrd="0" presId="urn:microsoft.com/office/officeart/2005/8/layout/default"/>
    <dgm:cxn modelId="{A2DF77D7-00DB-48A9-A797-88C98715EB90}" type="presOf" srcId="{1159BF93-FFCA-41EE-AEF5-9E208E048155}" destId="{9A34FDB5-9916-47E2-8724-919DE28C5109}" srcOrd="0" destOrd="0" presId="urn:microsoft.com/office/officeart/2005/8/layout/default"/>
    <dgm:cxn modelId="{73D387DB-199A-4AF8-A6C5-D3440F9BC56D}" type="presOf" srcId="{F6BE2528-AC5B-4F1A-9190-CFE9DD4FA837}" destId="{83786D7E-2BD9-4488-A1F8-B22723BEDBCC}" srcOrd="0" destOrd="0" presId="urn:microsoft.com/office/officeart/2005/8/layout/default"/>
    <dgm:cxn modelId="{84A823DE-2BFD-4E51-A8C3-55EBFA6EC1DC}" type="presOf" srcId="{2E16B28E-72B3-489B-83D1-4E4CAEBB3766}" destId="{8D8DF97E-92A7-42BD-A5F3-D2A2F2D891CE}" srcOrd="0" destOrd="0" presId="urn:microsoft.com/office/officeart/2005/8/layout/default"/>
    <dgm:cxn modelId="{9BBBC9E9-6DA4-417A-98DD-F7FDD6BA8C9B}" srcId="{07E519A5-41D6-4B9B-BCC7-9232EFA8A587}" destId="{1C15F2DF-1DF6-404D-AC66-4A0471240ECA}" srcOrd="9" destOrd="0" parTransId="{D2982B9E-16E7-4A41-9ACD-EFE9F2095AD7}" sibTransId="{E260D486-8464-44F4-9EE8-67265D84FE7D}"/>
    <dgm:cxn modelId="{8C9C68EC-3A3B-45C1-B7D5-AAC00C7C9275}" srcId="{07E519A5-41D6-4B9B-BCC7-9232EFA8A587}" destId="{2293D8EC-51C9-48A4-80CD-0913631CC5A6}" srcOrd="1" destOrd="0" parTransId="{51BA5E93-934A-4562-8DFD-4AE89C91304A}" sibTransId="{04911741-88B1-43A6-966A-9B867B6ED0DD}"/>
    <dgm:cxn modelId="{92D193FF-2785-449F-846F-6F0C1E39A4B5}" type="presOf" srcId="{7978C700-1CE6-48AD-96AA-4EE513D9D6B9}" destId="{9275906B-69D6-4578-AB26-4319B601EA8F}" srcOrd="0" destOrd="0" presId="urn:microsoft.com/office/officeart/2005/8/layout/default"/>
    <dgm:cxn modelId="{5F47D4FF-86F0-4261-8985-42452E7072A9}" srcId="{07E519A5-41D6-4B9B-BCC7-9232EFA8A587}" destId="{CD5CD5AC-862D-44A3-BD38-6020A6EC45F2}" srcOrd="3" destOrd="0" parTransId="{44E20E1B-B4C1-4DD3-8EF0-DC89E3687DAE}" sibTransId="{8468E1D5-CDE8-4316-849A-08E00414B638}"/>
    <dgm:cxn modelId="{40F72F62-0806-421D-9BB6-DC9F9086D528}" type="presParOf" srcId="{6075FE8E-FA25-4D40-9DB2-242E7C59A145}" destId="{83786D7E-2BD9-4488-A1F8-B22723BEDBCC}" srcOrd="0" destOrd="0" presId="urn:microsoft.com/office/officeart/2005/8/layout/default"/>
    <dgm:cxn modelId="{AEAE8DDE-8A81-4968-99E4-84FEC977F364}" type="presParOf" srcId="{6075FE8E-FA25-4D40-9DB2-242E7C59A145}" destId="{2C48FB19-57C8-4B35-A4DA-D906E911C75E}" srcOrd="1" destOrd="0" presId="urn:microsoft.com/office/officeart/2005/8/layout/default"/>
    <dgm:cxn modelId="{490CF17F-508B-49DD-A98C-C2B80FAF4C4B}" type="presParOf" srcId="{6075FE8E-FA25-4D40-9DB2-242E7C59A145}" destId="{995CBF2D-9B0F-4490-8FE2-3D18BAFA6D9F}" srcOrd="2" destOrd="0" presId="urn:microsoft.com/office/officeart/2005/8/layout/default"/>
    <dgm:cxn modelId="{87CB4F8F-FFE7-4463-9473-CB3E8C72C12E}" type="presParOf" srcId="{6075FE8E-FA25-4D40-9DB2-242E7C59A145}" destId="{AE2435F5-B165-4709-A46D-BDCF2F273DCD}" srcOrd="3" destOrd="0" presId="urn:microsoft.com/office/officeart/2005/8/layout/default"/>
    <dgm:cxn modelId="{B9519CAB-C35B-42E1-B9AC-D3110B983E77}" type="presParOf" srcId="{6075FE8E-FA25-4D40-9DB2-242E7C59A145}" destId="{92D08E70-DE43-43AE-80A2-A33F0AF2FE29}" srcOrd="4" destOrd="0" presId="urn:microsoft.com/office/officeart/2005/8/layout/default"/>
    <dgm:cxn modelId="{80E423B3-D327-4C26-A214-C553F53F86EC}" type="presParOf" srcId="{6075FE8E-FA25-4D40-9DB2-242E7C59A145}" destId="{206476C0-C0D5-4556-947B-046775D5D699}" srcOrd="5" destOrd="0" presId="urn:microsoft.com/office/officeart/2005/8/layout/default"/>
    <dgm:cxn modelId="{58196A24-21CA-4AB8-88E1-F837466B03ED}" type="presParOf" srcId="{6075FE8E-FA25-4D40-9DB2-242E7C59A145}" destId="{4C0566CC-7457-49B8-942C-A59C0A3D837D}" srcOrd="6" destOrd="0" presId="urn:microsoft.com/office/officeart/2005/8/layout/default"/>
    <dgm:cxn modelId="{FF5C5EA7-7ADB-4CC4-A26F-B79BCB92F725}" type="presParOf" srcId="{6075FE8E-FA25-4D40-9DB2-242E7C59A145}" destId="{AD222446-246E-4712-886A-AA46E3D50F04}" srcOrd="7" destOrd="0" presId="urn:microsoft.com/office/officeart/2005/8/layout/default"/>
    <dgm:cxn modelId="{1B9C4746-7105-4A18-A72B-9B89BCCDD4E9}" type="presParOf" srcId="{6075FE8E-FA25-4D40-9DB2-242E7C59A145}" destId="{5DCCFC02-9CD8-4192-8FB8-83DA96547FCA}" srcOrd="8" destOrd="0" presId="urn:microsoft.com/office/officeart/2005/8/layout/default"/>
    <dgm:cxn modelId="{451BFBC5-6A18-4807-8E2B-674193D40C7C}" type="presParOf" srcId="{6075FE8E-FA25-4D40-9DB2-242E7C59A145}" destId="{2F825084-7C14-4046-907A-018275F7AA71}" srcOrd="9" destOrd="0" presId="urn:microsoft.com/office/officeart/2005/8/layout/default"/>
    <dgm:cxn modelId="{8B85EF60-0AD3-484E-8E46-7F4533F4BCE4}" type="presParOf" srcId="{6075FE8E-FA25-4D40-9DB2-242E7C59A145}" destId="{9275906B-69D6-4578-AB26-4319B601EA8F}" srcOrd="10" destOrd="0" presId="urn:microsoft.com/office/officeart/2005/8/layout/default"/>
    <dgm:cxn modelId="{3AE37C03-B577-4F0F-BC1C-646C796C230F}" type="presParOf" srcId="{6075FE8E-FA25-4D40-9DB2-242E7C59A145}" destId="{1EA5819F-ABAF-4B9B-A701-A2E447728F7E}" srcOrd="11" destOrd="0" presId="urn:microsoft.com/office/officeart/2005/8/layout/default"/>
    <dgm:cxn modelId="{5D993591-840C-4073-B73E-5F9AE11E77D8}" type="presParOf" srcId="{6075FE8E-FA25-4D40-9DB2-242E7C59A145}" destId="{CEC586BC-CC90-4736-9A1E-CE53E68F79CE}" srcOrd="12" destOrd="0" presId="urn:microsoft.com/office/officeart/2005/8/layout/default"/>
    <dgm:cxn modelId="{F0BC6C7F-5D97-4DE6-B81A-AF730D1448E4}" type="presParOf" srcId="{6075FE8E-FA25-4D40-9DB2-242E7C59A145}" destId="{3A60B048-9048-4164-A75A-93DBAC26D040}" srcOrd="13" destOrd="0" presId="urn:microsoft.com/office/officeart/2005/8/layout/default"/>
    <dgm:cxn modelId="{4B19BD8B-ADC9-4278-8826-357D644AABF3}" type="presParOf" srcId="{6075FE8E-FA25-4D40-9DB2-242E7C59A145}" destId="{FB1C9851-FE1A-469D-9753-C4EBF8C7683D}" srcOrd="14" destOrd="0" presId="urn:microsoft.com/office/officeart/2005/8/layout/default"/>
    <dgm:cxn modelId="{16FB016F-F1DA-436F-B79C-C5F1267513A1}" type="presParOf" srcId="{6075FE8E-FA25-4D40-9DB2-242E7C59A145}" destId="{AC1B0FD5-250E-44E9-862C-654EFF920736}" srcOrd="15" destOrd="0" presId="urn:microsoft.com/office/officeart/2005/8/layout/default"/>
    <dgm:cxn modelId="{C3359F3F-903F-4A47-8366-9119BE92C145}" type="presParOf" srcId="{6075FE8E-FA25-4D40-9DB2-242E7C59A145}" destId="{8BF5D0D2-4FE8-4C4C-83AE-CF10C0D6EDF9}" srcOrd="16" destOrd="0" presId="urn:microsoft.com/office/officeart/2005/8/layout/default"/>
    <dgm:cxn modelId="{524696F9-D3F0-4DE2-9EF3-C5A9F349043A}" type="presParOf" srcId="{6075FE8E-FA25-4D40-9DB2-242E7C59A145}" destId="{B5901D1B-C7BD-4647-910F-A6FCB69F9B7B}" srcOrd="17" destOrd="0" presId="urn:microsoft.com/office/officeart/2005/8/layout/default"/>
    <dgm:cxn modelId="{DDF0EE12-0257-45EF-9097-A808D44F79A7}" type="presParOf" srcId="{6075FE8E-FA25-4D40-9DB2-242E7C59A145}" destId="{B3D06C1E-2382-40B0-B793-2818DC2CA437}" srcOrd="18" destOrd="0" presId="urn:microsoft.com/office/officeart/2005/8/layout/default"/>
    <dgm:cxn modelId="{55DEF78A-C00A-4D00-B261-CDA8F3AD0833}" type="presParOf" srcId="{6075FE8E-FA25-4D40-9DB2-242E7C59A145}" destId="{1ED936FA-DC37-4C93-9AF9-D4DDCFB5A39A}" srcOrd="19" destOrd="0" presId="urn:microsoft.com/office/officeart/2005/8/layout/default"/>
    <dgm:cxn modelId="{31F21506-3AEE-4247-B642-7F7E4F206357}" type="presParOf" srcId="{6075FE8E-FA25-4D40-9DB2-242E7C59A145}" destId="{8D8DF97E-92A7-42BD-A5F3-D2A2F2D891CE}" srcOrd="20" destOrd="0" presId="urn:microsoft.com/office/officeart/2005/8/layout/default"/>
    <dgm:cxn modelId="{25830968-F5EB-4411-802D-066147FC5777}" type="presParOf" srcId="{6075FE8E-FA25-4D40-9DB2-242E7C59A145}" destId="{03EF003B-E46E-4469-B80B-FCC713212EAF}" srcOrd="21" destOrd="0" presId="urn:microsoft.com/office/officeart/2005/8/layout/default"/>
    <dgm:cxn modelId="{F41FF75F-F134-47CC-BE4A-AEB964FA0D62}" type="presParOf" srcId="{6075FE8E-FA25-4D40-9DB2-242E7C59A145}" destId="{9A34FDB5-9916-47E2-8724-919DE28C5109}" srcOrd="2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25DC492-358F-40F1-A06D-37A4163B6008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97239BAA-8AA0-4FC0-BFA0-F979242E30D4}">
      <dgm:prSet/>
      <dgm:spPr/>
      <dgm:t>
        <a:bodyPr/>
        <a:lstStyle/>
        <a:p>
          <a:r>
            <a:rPr lang="en-US" b="0" i="1" baseline="0"/>
            <a:t>Je peux</a:t>
          </a:r>
          <a:r>
            <a:rPr lang="en-US" b="0" i="0" baseline="0"/>
            <a:t> nommer des traditions d’hiver au Québec.</a:t>
          </a:r>
          <a:endParaRPr lang="en-US"/>
        </a:p>
      </dgm:t>
    </dgm:pt>
    <dgm:pt modelId="{E9A0A30D-FD49-4816-BDF0-F00D9D6B44E0}" type="parTrans" cxnId="{41725636-747D-40CD-9404-D44173648CEF}">
      <dgm:prSet/>
      <dgm:spPr/>
      <dgm:t>
        <a:bodyPr/>
        <a:lstStyle/>
        <a:p>
          <a:endParaRPr lang="en-US"/>
        </a:p>
      </dgm:t>
    </dgm:pt>
    <dgm:pt modelId="{9C277C7A-3129-48A0-B5CE-5102133063EC}" type="sibTrans" cxnId="{41725636-747D-40CD-9404-D44173648CEF}">
      <dgm:prSet/>
      <dgm:spPr/>
      <dgm:t>
        <a:bodyPr/>
        <a:lstStyle/>
        <a:p>
          <a:endParaRPr lang="en-US"/>
        </a:p>
      </dgm:t>
    </dgm:pt>
    <dgm:pt modelId="{5E3C2FAC-8B2D-4F9A-8688-DA20EAEF0AA5}">
      <dgm:prSet/>
      <dgm:spPr/>
      <dgm:t>
        <a:bodyPr/>
        <a:lstStyle/>
        <a:p>
          <a:r>
            <a:rPr lang="en-US" b="0" i="1" baseline="0"/>
            <a:t>Je peux</a:t>
          </a:r>
          <a:r>
            <a:rPr lang="en-US" b="0" i="0" baseline="0"/>
            <a:t> comprendre des mots simples liés à la cabane à sucre.</a:t>
          </a:r>
          <a:endParaRPr lang="en-US"/>
        </a:p>
      </dgm:t>
    </dgm:pt>
    <dgm:pt modelId="{4B4A2DDA-3CA8-41CE-A0EF-33FFC16DF56B}" type="parTrans" cxnId="{4339FE1B-6D12-4A52-8124-3CD782E64666}">
      <dgm:prSet/>
      <dgm:spPr/>
      <dgm:t>
        <a:bodyPr/>
        <a:lstStyle/>
        <a:p>
          <a:endParaRPr lang="en-US"/>
        </a:p>
      </dgm:t>
    </dgm:pt>
    <dgm:pt modelId="{7469134C-CD01-4784-BBDD-B804375F6C00}" type="sibTrans" cxnId="{4339FE1B-6D12-4A52-8124-3CD782E64666}">
      <dgm:prSet/>
      <dgm:spPr/>
      <dgm:t>
        <a:bodyPr/>
        <a:lstStyle/>
        <a:p>
          <a:endParaRPr lang="en-US"/>
        </a:p>
      </dgm:t>
    </dgm:pt>
    <dgm:pt modelId="{DF80C296-FB92-44F1-8B6D-DBCEF0B6A337}">
      <dgm:prSet/>
      <dgm:spPr/>
      <dgm:t>
        <a:bodyPr/>
        <a:lstStyle/>
        <a:p>
          <a:r>
            <a:rPr lang="en-US" b="0" i="1" baseline="0"/>
            <a:t>Je peux</a:t>
          </a:r>
          <a:r>
            <a:rPr lang="en-US" b="0" i="0" baseline="0"/>
            <a:t> travailler avec mon groupe pour créer une publicité.</a:t>
          </a:r>
          <a:endParaRPr lang="en-US"/>
        </a:p>
      </dgm:t>
    </dgm:pt>
    <dgm:pt modelId="{4FD3DA26-B6F8-4F6C-96ED-EF8AC436BD30}" type="parTrans" cxnId="{187A1500-9575-4989-8999-9F1FD0B4146D}">
      <dgm:prSet/>
      <dgm:spPr/>
      <dgm:t>
        <a:bodyPr/>
        <a:lstStyle/>
        <a:p>
          <a:endParaRPr lang="en-US"/>
        </a:p>
      </dgm:t>
    </dgm:pt>
    <dgm:pt modelId="{DDD27C77-A86C-445B-AFB7-07D13AE26E10}" type="sibTrans" cxnId="{187A1500-9575-4989-8999-9F1FD0B4146D}">
      <dgm:prSet/>
      <dgm:spPr/>
      <dgm:t>
        <a:bodyPr/>
        <a:lstStyle/>
        <a:p>
          <a:endParaRPr lang="en-US"/>
        </a:p>
      </dgm:t>
    </dgm:pt>
    <dgm:pt modelId="{ED5439F7-0ED6-462B-A745-AC9577B76FFE}">
      <dgm:prSet/>
      <dgm:spPr/>
      <dgm:t>
        <a:bodyPr/>
        <a:lstStyle/>
        <a:p>
          <a:r>
            <a:rPr lang="en-US" b="0" i="1" baseline="0"/>
            <a:t>Je peux</a:t>
          </a:r>
          <a:r>
            <a:rPr lang="en-US" b="0" i="0" baseline="0"/>
            <a:t> présenter une tradition québécoise en français.</a:t>
          </a:r>
          <a:endParaRPr lang="en-US"/>
        </a:p>
      </dgm:t>
    </dgm:pt>
    <dgm:pt modelId="{2E97DD15-515B-4D3D-A95F-0B90437BB854}" type="parTrans" cxnId="{5E8154BD-CE7A-4931-96EE-75C3555F3129}">
      <dgm:prSet/>
      <dgm:spPr/>
      <dgm:t>
        <a:bodyPr/>
        <a:lstStyle/>
        <a:p>
          <a:endParaRPr lang="en-US"/>
        </a:p>
      </dgm:t>
    </dgm:pt>
    <dgm:pt modelId="{682F5428-6B2F-41DC-AEAD-6907B6E85440}" type="sibTrans" cxnId="{5E8154BD-CE7A-4931-96EE-75C3555F3129}">
      <dgm:prSet/>
      <dgm:spPr/>
      <dgm:t>
        <a:bodyPr/>
        <a:lstStyle/>
        <a:p>
          <a:endParaRPr lang="en-US"/>
        </a:p>
      </dgm:t>
    </dgm:pt>
    <dgm:pt modelId="{4D14B1A8-B23C-44E6-8E9C-DA737811BB4E}" type="pres">
      <dgm:prSet presAssocID="{E25DC492-358F-40F1-A06D-37A4163B6008}" presName="linear" presStyleCnt="0">
        <dgm:presLayoutVars>
          <dgm:animLvl val="lvl"/>
          <dgm:resizeHandles val="exact"/>
        </dgm:presLayoutVars>
      </dgm:prSet>
      <dgm:spPr/>
    </dgm:pt>
    <dgm:pt modelId="{D993E5D2-26FD-4DE1-AE1B-CD9228CD1338}" type="pres">
      <dgm:prSet presAssocID="{97239BAA-8AA0-4FC0-BFA0-F979242E30D4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6D61CF53-ED6A-443A-BB7A-D472D3688983}" type="pres">
      <dgm:prSet presAssocID="{9C277C7A-3129-48A0-B5CE-5102133063EC}" presName="spacer" presStyleCnt="0"/>
      <dgm:spPr/>
    </dgm:pt>
    <dgm:pt modelId="{F3CC6FBF-EAC0-4FDF-A5FE-120E259A3EFE}" type="pres">
      <dgm:prSet presAssocID="{5E3C2FAC-8B2D-4F9A-8688-DA20EAEF0AA5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0083862D-FE40-466B-BC68-F46BF7366EC5}" type="pres">
      <dgm:prSet presAssocID="{7469134C-CD01-4784-BBDD-B804375F6C00}" presName="spacer" presStyleCnt="0"/>
      <dgm:spPr/>
    </dgm:pt>
    <dgm:pt modelId="{53C2C6C8-AE39-4140-A71B-5E2E6E12A7D9}" type="pres">
      <dgm:prSet presAssocID="{DF80C296-FB92-44F1-8B6D-DBCEF0B6A337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63C4809C-7FC2-4337-A709-575D721BEADB}" type="pres">
      <dgm:prSet presAssocID="{DDD27C77-A86C-445B-AFB7-07D13AE26E10}" presName="spacer" presStyleCnt="0"/>
      <dgm:spPr/>
    </dgm:pt>
    <dgm:pt modelId="{70C25356-332D-4D1E-8524-4D04B67173E4}" type="pres">
      <dgm:prSet presAssocID="{ED5439F7-0ED6-462B-A745-AC9577B76FFE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187A1500-9575-4989-8999-9F1FD0B4146D}" srcId="{E25DC492-358F-40F1-A06D-37A4163B6008}" destId="{DF80C296-FB92-44F1-8B6D-DBCEF0B6A337}" srcOrd="2" destOrd="0" parTransId="{4FD3DA26-B6F8-4F6C-96ED-EF8AC436BD30}" sibTransId="{DDD27C77-A86C-445B-AFB7-07D13AE26E10}"/>
    <dgm:cxn modelId="{4339FE1B-6D12-4A52-8124-3CD782E64666}" srcId="{E25DC492-358F-40F1-A06D-37A4163B6008}" destId="{5E3C2FAC-8B2D-4F9A-8688-DA20EAEF0AA5}" srcOrd="1" destOrd="0" parTransId="{4B4A2DDA-3CA8-41CE-A0EF-33FFC16DF56B}" sibTransId="{7469134C-CD01-4784-BBDD-B804375F6C00}"/>
    <dgm:cxn modelId="{E2B2911C-3627-476E-9FBD-A2E6AB664D9E}" type="presOf" srcId="{DF80C296-FB92-44F1-8B6D-DBCEF0B6A337}" destId="{53C2C6C8-AE39-4140-A71B-5E2E6E12A7D9}" srcOrd="0" destOrd="0" presId="urn:microsoft.com/office/officeart/2005/8/layout/vList2"/>
    <dgm:cxn modelId="{41725636-747D-40CD-9404-D44173648CEF}" srcId="{E25DC492-358F-40F1-A06D-37A4163B6008}" destId="{97239BAA-8AA0-4FC0-BFA0-F979242E30D4}" srcOrd="0" destOrd="0" parTransId="{E9A0A30D-FD49-4816-BDF0-F00D9D6B44E0}" sibTransId="{9C277C7A-3129-48A0-B5CE-5102133063EC}"/>
    <dgm:cxn modelId="{E5380448-41CC-4039-A2A3-2AD344380195}" type="presOf" srcId="{5E3C2FAC-8B2D-4F9A-8688-DA20EAEF0AA5}" destId="{F3CC6FBF-EAC0-4FDF-A5FE-120E259A3EFE}" srcOrd="0" destOrd="0" presId="urn:microsoft.com/office/officeart/2005/8/layout/vList2"/>
    <dgm:cxn modelId="{9298A983-3B46-47A1-9301-103E47136A37}" type="presOf" srcId="{ED5439F7-0ED6-462B-A745-AC9577B76FFE}" destId="{70C25356-332D-4D1E-8524-4D04B67173E4}" srcOrd="0" destOrd="0" presId="urn:microsoft.com/office/officeart/2005/8/layout/vList2"/>
    <dgm:cxn modelId="{510A6F8F-5FFA-49C5-A15B-659A41FC9A6D}" type="presOf" srcId="{E25DC492-358F-40F1-A06D-37A4163B6008}" destId="{4D14B1A8-B23C-44E6-8E9C-DA737811BB4E}" srcOrd="0" destOrd="0" presId="urn:microsoft.com/office/officeart/2005/8/layout/vList2"/>
    <dgm:cxn modelId="{5E8154BD-CE7A-4931-96EE-75C3555F3129}" srcId="{E25DC492-358F-40F1-A06D-37A4163B6008}" destId="{ED5439F7-0ED6-462B-A745-AC9577B76FFE}" srcOrd="3" destOrd="0" parTransId="{2E97DD15-515B-4D3D-A95F-0B90437BB854}" sibTransId="{682F5428-6B2F-41DC-AEAD-6907B6E85440}"/>
    <dgm:cxn modelId="{4FC96DD0-EB43-448D-AA90-A7DF8C439996}" type="presOf" srcId="{97239BAA-8AA0-4FC0-BFA0-F979242E30D4}" destId="{D993E5D2-26FD-4DE1-AE1B-CD9228CD1338}" srcOrd="0" destOrd="0" presId="urn:microsoft.com/office/officeart/2005/8/layout/vList2"/>
    <dgm:cxn modelId="{93FB19F0-1041-4AE2-84F9-53CF27B23013}" type="presParOf" srcId="{4D14B1A8-B23C-44E6-8E9C-DA737811BB4E}" destId="{D993E5D2-26FD-4DE1-AE1B-CD9228CD1338}" srcOrd="0" destOrd="0" presId="urn:microsoft.com/office/officeart/2005/8/layout/vList2"/>
    <dgm:cxn modelId="{A842D077-1C00-42ED-9A17-33A2248BBF5E}" type="presParOf" srcId="{4D14B1A8-B23C-44E6-8E9C-DA737811BB4E}" destId="{6D61CF53-ED6A-443A-BB7A-D472D3688983}" srcOrd="1" destOrd="0" presId="urn:microsoft.com/office/officeart/2005/8/layout/vList2"/>
    <dgm:cxn modelId="{845517B9-A530-4F6B-A739-2FB8A8253A56}" type="presParOf" srcId="{4D14B1A8-B23C-44E6-8E9C-DA737811BB4E}" destId="{F3CC6FBF-EAC0-4FDF-A5FE-120E259A3EFE}" srcOrd="2" destOrd="0" presId="urn:microsoft.com/office/officeart/2005/8/layout/vList2"/>
    <dgm:cxn modelId="{DA8BBFC2-B5CF-482B-A821-A1A755759900}" type="presParOf" srcId="{4D14B1A8-B23C-44E6-8E9C-DA737811BB4E}" destId="{0083862D-FE40-466B-BC68-F46BF7366EC5}" srcOrd="3" destOrd="0" presId="urn:microsoft.com/office/officeart/2005/8/layout/vList2"/>
    <dgm:cxn modelId="{0A7D7AF2-E9CE-40EC-9F2B-128979B28AE9}" type="presParOf" srcId="{4D14B1A8-B23C-44E6-8E9C-DA737811BB4E}" destId="{53C2C6C8-AE39-4140-A71B-5E2E6E12A7D9}" srcOrd="4" destOrd="0" presId="urn:microsoft.com/office/officeart/2005/8/layout/vList2"/>
    <dgm:cxn modelId="{BEAE948F-374A-4DEF-A3E6-0FC8C5E5A8D0}" type="presParOf" srcId="{4D14B1A8-B23C-44E6-8E9C-DA737811BB4E}" destId="{63C4809C-7FC2-4337-A709-575D721BEADB}" srcOrd="5" destOrd="0" presId="urn:microsoft.com/office/officeart/2005/8/layout/vList2"/>
    <dgm:cxn modelId="{42E4597C-F825-462F-9D33-A32FFF515962}" type="presParOf" srcId="{4D14B1A8-B23C-44E6-8E9C-DA737811BB4E}" destId="{70C25356-332D-4D1E-8524-4D04B67173E4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1B3F455-AC7F-4FEA-A76D-43AC550E64AA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D3D06C8-F064-48E6-AA66-623E5D10412C}">
      <dgm:prSet/>
      <dgm:spPr/>
      <dgm:t>
        <a:bodyPr/>
        <a:lstStyle/>
        <a:p>
          <a:r>
            <a:rPr lang="en-US" b="0" i="0" baseline="0" dirty="0"/>
            <a:t>5.L’</a:t>
          </a:r>
          <a:r>
            <a:rPr lang="en-US" b="1" i="0" baseline="0" dirty="0"/>
            <a:t>eau </a:t>
          </a:r>
          <a:r>
            <a:rPr lang="en-US" b="1" i="0" baseline="0" dirty="0" err="1"/>
            <a:t>d’érable</a:t>
          </a:r>
          <a:r>
            <a:rPr lang="en-US" b="0" i="0" baseline="0" dirty="0"/>
            <a:t> est </a:t>
          </a:r>
          <a:r>
            <a:rPr lang="en-US" b="0" i="0" baseline="0" dirty="0" err="1"/>
            <a:t>claire</a:t>
          </a:r>
          <a:r>
            <a:rPr lang="en-US" b="0" i="0" baseline="0" dirty="0"/>
            <a:t> </a:t>
          </a:r>
          <a:r>
            <a:rPr lang="en-US" b="0" i="0" baseline="0" dirty="0" err="1"/>
            <a:t>comme</a:t>
          </a:r>
          <a:r>
            <a:rPr lang="en-US" b="0" i="0" baseline="0" dirty="0"/>
            <a:t> de </a:t>
          </a:r>
          <a:r>
            <a:rPr lang="en-US" b="0" i="0" baseline="0" dirty="0" err="1"/>
            <a:t>l’eau</a:t>
          </a:r>
          <a:r>
            <a:rPr lang="en-US" b="0" i="0" baseline="0" dirty="0"/>
            <a:t>.</a:t>
          </a:r>
          <a:endParaRPr lang="en-US" dirty="0"/>
        </a:p>
      </dgm:t>
    </dgm:pt>
    <dgm:pt modelId="{6F75CB38-402E-484C-827F-F0311AFEF952}" type="parTrans" cxnId="{677659C1-A3D1-4ED6-A6DE-807983C5C960}">
      <dgm:prSet/>
      <dgm:spPr/>
      <dgm:t>
        <a:bodyPr/>
        <a:lstStyle/>
        <a:p>
          <a:endParaRPr lang="en-US"/>
        </a:p>
      </dgm:t>
    </dgm:pt>
    <dgm:pt modelId="{96CBF133-B00B-4C5A-A817-94E26B4026AC}" type="sibTrans" cxnId="{677659C1-A3D1-4ED6-A6DE-807983C5C960}">
      <dgm:prSet/>
      <dgm:spPr/>
      <dgm:t>
        <a:bodyPr/>
        <a:lstStyle/>
        <a:p>
          <a:endParaRPr lang="en-US"/>
        </a:p>
      </dgm:t>
    </dgm:pt>
    <dgm:pt modelId="{E43379A9-775D-4794-A41A-85D47D1EFABD}">
      <dgm:prSet/>
      <dgm:spPr/>
      <dgm:t>
        <a:bodyPr/>
        <a:lstStyle/>
        <a:p>
          <a:r>
            <a:rPr lang="en-US" b="0" i="0" baseline="0" dirty="0"/>
            <a:t>6. On fait </a:t>
          </a:r>
          <a:r>
            <a:rPr lang="en-US" b="0" i="0" baseline="0" dirty="0" err="1"/>
            <a:t>bouillir</a:t>
          </a:r>
          <a:r>
            <a:rPr lang="en-US" b="0" i="0" baseline="0" dirty="0"/>
            <a:t> </a:t>
          </a:r>
          <a:r>
            <a:rPr lang="en-US" b="0" i="0" baseline="0" dirty="0" err="1"/>
            <a:t>l’eau</a:t>
          </a:r>
          <a:r>
            <a:rPr lang="en-US" b="0" i="0" baseline="0" dirty="0"/>
            <a:t> pour </a:t>
          </a:r>
          <a:r>
            <a:rPr lang="en-US" b="0" i="0" baseline="0" dirty="0" err="1"/>
            <a:t>fabriquer</a:t>
          </a:r>
          <a:r>
            <a:rPr lang="en-US" b="0" i="0" baseline="0" dirty="0"/>
            <a:t> le </a:t>
          </a:r>
          <a:r>
            <a:rPr lang="en-US" b="1" i="0" baseline="0" dirty="0"/>
            <a:t>sirop </a:t>
          </a:r>
          <a:r>
            <a:rPr lang="en-US" b="1" i="0" baseline="0" dirty="0" err="1"/>
            <a:t>d’érable</a:t>
          </a:r>
          <a:r>
            <a:rPr lang="en-US" b="0" i="0" baseline="0" dirty="0"/>
            <a:t>.</a:t>
          </a:r>
          <a:endParaRPr lang="en-US" dirty="0"/>
        </a:p>
      </dgm:t>
    </dgm:pt>
    <dgm:pt modelId="{76C76C39-3E97-4D3F-90F5-CE9C5E35949F}" type="parTrans" cxnId="{095D49D2-775F-434E-9F5C-C141083B38E1}">
      <dgm:prSet/>
      <dgm:spPr/>
      <dgm:t>
        <a:bodyPr/>
        <a:lstStyle/>
        <a:p>
          <a:endParaRPr lang="en-US"/>
        </a:p>
      </dgm:t>
    </dgm:pt>
    <dgm:pt modelId="{8E23EBC5-7F7E-4799-8472-F206E580AA14}" type="sibTrans" cxnId="{095D49D2-775F-434E-9F5C-C141083B38E1}">
      <dgm:prSet/>
      <dgm:spPr/>
      <dgm:t>
        <a:bodyPr/>
        <a:lstStyle/>
        <a:p>
          <a:endParaRPr lang="en-US"/>
        </a:p>
      </dgm:t>
    </dgm:pt>
    <dgm:pt modelId="{B1BE0383-B647-49D7-87D9-B0A1CFEBA942}">
      <dgm:prSet/>
      <dgm:spPr/>
      <dgm:t>
        <a:bodyPr/>
        <a:lstStyle/>
        <a:p>
          <a:r>
            <a:rPr lang="en-US" b="0" i="0" baseline="0" dirty="0"/>
            <a:t>7. La </a:t>
          </a:r>
          <a:r>
            <a:rPr lang="en-US" b="1" i="0" baseline="0" dirty="0"/>
            <a:t>tire </a:t>
          </a:r>
          <a:r>
            <a:rPr lang="en-US" b="1" i="0" baseline="0" dirty="0" err="1"/>
            <a:t>d’érable</a:t>
          </a:r>
          <a:r>
            <a:rPr lang="en-US" b="0" i="0" baseline="0" dirty="0"/>
            <a:t> est </a:t>
          </a:r>
          <a:r>
            <a:rPr lang="en-US" b="0" i="0" baseline="0" dirty="0" err="1"/>
            <a:t>une</a:t>
          </a:r>
          <a:r>
            <a:rPr lang="en-US" b="0" i="0" baseline="0" dirty="0"/>
            <a:t> </a:t>
          </a:r>
          <a:r>
            <a:rPr lang="en-US" b="0" i="0" baseline="0" dirty="0" err="1"/>
            <a:t>friandise</a:t>
          </a:r>
          <a:r>
            <a:rPr lang="en-US" b="0" i="0" baseline="0" dirty="0"/>
            <a:t> </a:t>
          </a:r>
          <a:r>
            <a:rPr lang="en-US" b="0" i="0" baseline="0" dirty="0" err="1"/>
            <a:t>sucrée</a:t>
          </a:r>
          <a:r>
            <a:rPr lang="en-US" b="0" i="0" baseline="0" dirty="0"/>
            <a:t> </a:t>
          </a:r>
          <a:r>
            <a:rPr lang="en-US" b="0" i="0" baseline="0" dirty="0" err="1"/>
            <a:t>qu’on</a:t>
          </a:r>
          <a:r>
            <a:rPr lang="en-US" b="0" i="0" baseline="0" dirty="0"/>
            <a:t> met sur la </a:t>
          </a:r>
          <a:r>
            <a:rPr lang="en-US" b="0" i="0" baseline="0" dirty="0" err="1"/>
            <a:t>neige</a:t>
          </a:r>
          <a:r>
            <a:rPr lang="en-US" b="0" i="0" baseline="0" dirty="0"/>
            <a:t>.</a:t>
          </a:r>
          <a:endParaRPr lang="en-US" dirty="0"/>
        </a:p>
      </dgm:t>
    </dgm:pt>
    <dgm:pt modelId="{944690E9-89E8-48DF-B3B4-91524A1D4D73}" type="parTrans" cxnId="{7E9AC156-F295-4369-94BD-9DC8482E4905}">
      <dgm:prSet/>
      <dgm:spPr/>
      <dgm:t>
        <a:bodyPr/>
        <a:lstStyle/>
        <a:p>
          <a:endParaRPr lang="en-US"/>
        </a:p>
      </dgm:t>
    </dgm:pt>
    <dgm:pt modelId="{D4A5F4DC-63F2-485A-9197-9FFA70ADCCDA}" type="sibTrans" cxnId="{7E9AC156-F295-4369-94BD-9DC8482E4905}">
      <dgm:prSet/>
      <dgm:spPr/>
      <dgm:t>
        <a:bodyPr/>
        <a:lstStyle/>
        <a:p>
          <a:endParaRPr lang="en-US"/>
        </a:p>
      </dgm:t>
    </dgm:pt>
    <dgm:pt modelId="{BC4B8260-9901-40C5-A2A7-83A610CE636A}" type="pres">
      <dgm:prSet presAssocID="{21B3F455-AC7F-4FEA-A76D-43AC550E64AA}" presName="linear" presStyleCnt="0">
        <dgm:presLayoutVars>
          <dgm:animLvl val="lvl"/>
          <dgm:resizeHandles val="exact"/>
        </dgm:presLayoutVars>
      </dgm:prSet>
      <dgm:spPr/>
    </dgm:pt>
    <dgm:pt modelId="{7C0DB3E0-B8EE-463B-961E-D682A6EF0356}" type="pres">
      <dgm:prSet presAssocID="{8D3D06C8-F064-48E6-AA66-623E5D10412C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9A74FD50-9904-4BCE-AE62-EE9179503FF9}" type="pres">
      <dgm:prSet presAssocID="{96CBF133-B00B-4C5A-A817-94E26B4026AC}" presName="spacer" presStyleCnt="0"/>
      <dgm:spPr/>
    </dgm:pt>
    <dgm:pt modelId="{DA4961C8-948B-4708-9978-0ADB86ED62A0}" type="pres">
      <dgm:prSet presAssocID="{E43379A9-775D-4794-A41A-85D47D1EFABD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0CD047D7-FD25-4A83-BCBD-F08D300EC08B}" type="pres">
      <dgm:prSet presAssocID="{8E23EBC5-7F7E-4799-8472-F206E580AA14}" presName="spacer" presStyleCnt="0"/>
      <dgm:spPr/>
    </dgm:pt>
    <dgm:pt modelId="{62D67AD6-F1BE-4C3B-A4D2-73A8EEBAC32E}" type="pres">
      <dgm:prSet presAssocID="{B1BE0383-B647-49D7-87D9-B0A1CFEBA942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4DEFAD19-B81A-4C2E-9E72-8B1B860FC429}" type="presOf" srcId="{21B3F455-AC7F-4FEA-A76D-43AC550E64AA}" destId="{BC4B8260-9901-40C5-A2A7-83A610CE636A}" srcOrd="0" destOrd="0" presId="urn:microsoft.com/office/officeart/2005/8/layout/vList2"/>
    <dgm:cxn modelId="{5861A375-5B50-4295-B275-817142D9B676}" type="presOf" srcId="{8D3D06C8-F064-48E6-AA66-623E5D10412C}" destId="{7C0DB3E0-B8EE-463B-961E-D682A6EF0356}" srcOrd="0" destOrd="0" presId="urn:microsoft.com/office/officeart/2005/8/layout/vList2"/>
    <dgm:cxn modelId="{7E9AC156-F295-4369-94BD-9DC8482E4905}" srcId="{21B3F455-AC7F-4FEA-A76D-43AC550E64AA}" destId="{B1BE0383-B647-49D7-87D9-B0A1CFEBA942}" srcOrd="2" destOrd="0" parTransId="{944690E9-89E8-48DF-B3B4-91524A1D4D73}" sibTransId="{D4A5F4DC-63F2-485A-9197-9FFA70ADCCDA}"/>
    <dgm:cxn modelId="{211438AA-AB4C-4BAF-8523-C7E69C2B8629}" type="presOf" srcId="{E43379A9-775D-4794-A41A-85D47D1EFABD}" destId="{DA4961C8-948B-4708-9978-0ADB86ED62A0}" srcOrd="0" destOrd="0" presId="urn:microsoft.com/office/officeart/2005/8/layout/vList2"/>
    <dgm:cxn modelId="{677659C1-A3D1-4ED6-A6DE-807983C5C960}" srcId="{21B3F455-AC7F-4FEA-A76D-43AC550E64AA}" destId="{8D3D06C8-F064-48E6-AA66-623E5D10412C}" srcOrd="0" destOrd="0" parTransId="{6F75CB38-402E-484C-827F-F0311AFEF952}" sibTransId="{96CBF133-B00B-4C5A-A817-94E26B4026AC}"/>
    <dgm:cxn modelId="{095D49D2-775F-434E-9F5C-C141083B38E1}" srcId="{21B3F455-AC7F-4FEA-A76D-43AC550E64AA}" destId="{E43379A9-775D-4794-A41A-85D47D1EFABD}" srcOrd="1" destOrd="0" parTransId="{76C76C39-3E97-4D3F-90F5-CE9C5E35949F}" sibTransId="{8E23EBC5-7F7E-4799-8472-F206E580AA14}"/>
    <dgm:cxn modelId="{35F054EE-A8C2-430F-865A-52F84FEA2714}" type="presOf" srcId="{B1BE0383-B647-49D7-87D9-B0A1CFEBA942}" destId="{62D67AD6-F1BE-4C3B-A4D2-73A8EEBAC32E}" srcOrd="0" destOrd="0" presId="urn:microsoft.com/office/officeart/2005/8/layout/vList2"/>
    <dgm:cxn modelId="{E70AF128-36EE-408C-AF83-2F636E8B9451}" type="presParOf" srcId="{BC4B8260-9901-40C5-A2A7-83A610CE636A}" destId="{7C0DB3E0-B8EE-463B-961E-D682A6EF0356}" srcOrd="0" destOrd="0" presId="urn:microsoft.com/office/officeart/2005/8/layout/vList2"/>
    <dgm:cxn modelId="{D93BB075-1C03-403C-8684-CA4045EF6FFB}" type="presParOf" srcId="{BC4B8260-9901-40C5-A2A7-83A610CE636A}" destId="{9A74FD50-9904-4BCE-AE62-EE9179503FF9}" srcOrd="1" destOrd="0" presId="urn:microsoft.com/office/officeart/2005/8/layout/vList2"/>
    <dgm:cxn modelId="{491A6CF0-6EAE-42B3-8CFB-4DA82A497151}" type="presParOf" srcId="{BC4B8260-9901-40C5-A2A7-83A610CE636A}" destId="{DA4961C8-948B-4708-9978-0ADB86ED62A0}" srcOrd="2" destOrd="0" presId="urn:microsoft.com/office/officeart/2005/8/layout/vList2"/>
    <dgm:cxn modelId="{EE109571-7BE5-468C-A974-0E326D7207B1}" type="presParOf" srcId="{BC4B8260-9901-40C5-A2A7-83A610CE636A}" destId="{0CD047D7-FD25-4A83-BCBD-F08D300EC08B}" srcOrd="3" destOrd="0" presId="urn:microsoft.com/office/officeart/2005/8/layout/vList2"/>
    <dgm:cxn modelId="{B3FD768A-3B95-4F74-BB63-1FA4CBE0A2BA}" type="presParOf" srcId="{BC4B8260-9901-40C5-A2A7-83A610CE636A}" destId="{62D67AD6-F1BE-4C3B-A4D2-73A8EEBAC32E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2C6C9EC-93CE-4B13-A689-E9DDADED3BDC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F3610EFE-A9A1-482E-A0FB-91E727FE37E3}">
      <dgm:prSet/>
      <dgm:spPr/>
      <dgm:t>
        <a:bodyPr/>
        <a:lstStyle/>
        <a:p>
          <a:r>
            <a:rPr lang="en-US" b="0" i="0" baseline="0" dirty="0"/>
            <a:t>8. Les </a:t>
          </a:r>
          <a:r>
            <a:rPr lang="en-US" b="0" i="0" baseline="0" dirty="0" err="1"/>
            <a:t>acériculteurs</a:t>
          </a:r>
          <a:r>
            <a:rPr lang="en-US" b="0" i="0" baseline="0" dirty="0"/>
            <a:t> </a:t>
          </a:r>
          <a:r>
            <a:rPr lang="en-US" b="1" i="0" baseline="0" dirty="0" err="1"/>
            <a:t>récoltent</a:t>
          </a:r>
          <a:r>
            <a:rPr lang="en-US" b="0" i="0" baseline="0" dirty="0"/>
            <a:t> </a:t>
          </a:r>
          <a:r>
            <a:rPr lang="en-US" b="0" i="0" baseline="0" dirty="0" err="1"/>
            <a:t>l’eau</a:t>
          </a:r>
          <a:r>
            <a:rPr lang="en-US" b="0" i="0" baseline="0" dirty="0"/>
            <a:t> </a:t>
          </a:r>
          <a:r>
            <a:rPr lang="en-US" b="0" i="0" baseline="0" dirty="0" err="1"/>
            <a:t>d’érable</a:t>
          </a:r>
          <a:r>
            <a:rPr lang="en-US" b="0" i="0" baseline="0" dirty="0"/>
            <a:t> dans la </a:t>
          </a:r>
          <a:r>
            <a:rPr lang="en-US" b="0" i="0" baseline="0" dirty="0" err="1"/>
            <a:t>forêt</a:t>
          </a:r>
          <a:r>
            <a:rPr lang="en-US" b="0" i="0" baseline="0" dirty="0"/>
            <a:t>.</a:t>
          </a:r>
          <a:endParaRPr lang="en-US" dirty="0"/>
        </a:p>
      </dgm:t>
    </dgm:pt>
    <dgm:pt modelId="{88A0900C-1D0B-4F87-B36E-B36E366400B1}" type="parTrans" cxnId="{21DA3A03-E669-4D60-9CEE-4A2104FAF3F8}">
      <dgm:prSet/>
      <dgm:spPr/>
      <dgm:t>
        <a:bodyPr/>
        <a:lstStyle/>
        <a:p>
          <a:endParaRPr lang="en-US"/>
        </a:p>
      </dgm:t>
    </dgm:pt>
    <dgm:pt modelId="{81E59EFA-E537-4717-AF1D-723C6C3A8B8B}" type="sibTrans" cxnId="{21DA3A03-E669-4D60-9CEE-4A2104FAF3F8}">
      <dgm:prSet/>
      <dgm:spPr/>
      <dgm:t>
        <a:bodyPr/>
        <a:lstStyle/>
        <a:p>
          <a:endParaRPr lang="en-US"/>
        </a:p>
      </dgm:t>
    </dgm:pt>
    <dgm:pt modelId="{80E68B94-B5ED-469C-AA9D-A3541D4BA960}">
      <dgm:prSet/>
      <dgm:spPr/>
      <dgm:t>
        <a:bodyPr/>
        <a:lstStyle/>
        <a:p>
          <a:r>
            <a:rPr lang="en-US" b="0" i="0" baseline="0" dirty="0"/>
            <a:t>9. </a:t>
          </a:r>
          <a:r>
            <a:rPr lang="en-US" b="0" i="0" baseline="0" dirty="0" err="1"/>
            <a:t>Ils</a:t>
          </a:r>
          <a:r>
            <a:rPr lang="en-US" b="0" i="0" baseline="0" dirty="0"/>
            <a:t> </a:t>
          </a:r>
          <a:r>
            <a:rPr lang="en-US" b="1" i="0" baseline="0" dirty="0"/>
            <a:t>font </a:t>
          </a:r>
          <a:r>
            <a:rPr lang="en-US" b="1" i="0" baseline="0" dirty="0" err="1"/>
            <a:t>bouillir</a:t>
          </a:r>
          <a:r>
            <a:rPr lang="en-US" b="0" i="0" baseline="0" dirty="0"/>
            <a:t> </a:t>
          </a:r>
          <a:r>
            <a:rPr lang="en-US" b="0" i="0" baseline="0" dirty="0" err="1"/>
            <a:t>l’eau</a:t>
          </a:r>
          <a:r>
            <a:rPr lang="en-US" b="0" i="0" baseline="0" dirty="0"/>
            <a:t> dans </a:t>
          </a:r>
          <a:r>
            <a:rPr lang="en-US" b="0" i="0" baseline="0" dirty="0" err="1"/>
            <a:t>une</a:t>
          </a:r>
          <a:r>
            <a:rPr lang="en-US" b="0" i="0" baseline="0" dirty="0"/>
            <a:t> grande machine.</a:t>
          </a:r>
          <a:endParaRPr lang="en-US" dirty="0"/>
        </a:p>
      </dgm:t>
    </dgm:pt>
    <dgm:pt modelId="{468A7DA6-8157-4AED-8297-132A42E2C490}" type="parTrans" cxnId="{9DE23A62-4C55-4619-A0DD-19B235742089}">
      <dgm:prSet/>
      <dgm:spPr/>
      <dgm:t>
        <a:bodyPr/>
        <a:lstStyle/>
        <a:p>
          <a:endParaRPr lang="en-US"/>
        </a:p>
      </dgm:t>
    </dgm:pt>
    <dgm:pt modelId="{7E626D94-434D-48D9-8067-117F84349A91}" type="sibTrans" cxnId="{9DE23A62-4C55-4619-A0DD-19B235742089}">
      <dgm:prSet/>
      <dgm:spPr/>
      <dgm:t>
        <a:bodyPr/>
        <a:lstStyle/>
        <a:p>
          <a:endParaRPr lang="en-US"/>
        </a:p>
      </dgm:t>
    </dgm:pt>
    <dgm:pt modelId="{5C4EFEB5-078B-4ED0-9801-CF652E0A5BF0}">
      <dgm:prSet/>
      <dgm:spPr/>
      <dgm:t>
        <a:bodyPr/>
        <a:lstStyle/>
        <a:p>
          <a:r>
            <a:rPr lang="en-US" b="0" i="0" baseline="0" dirty="0"/>
            <a:t>10. Les </a:t>
          </a:r>
          <a:r>
            <a:rPr lang="en-US" b="0" i="0" baseline="0" dirty="0" err="1"/>
            <a:t>visiteurs</a:t>
          </a:r>
          <a:r>
            <a:rPr lang="en-US" b="0" i="0" baseline="0" dirty="0"/>
            <a:t> </a:t>
          </a:r>
          <a:r>
            <a:rPr lang="en-US" b="0" i="0" baseline="0" dirty="0" err="1"/>
            <a:t>peuvent</a:t>
          </a:r>
          <a:r>
            <a:rPr lang="en-US" b="0" i="0" baseline="0" dirty="0"/>
            <a:t> </a:t>
          </a:r>
          <a:r>
            <a:rPr lang="en-US" b="1" i="0" baseline="0" dirty="0" err="1"/>
            <a:t>goûter</a:t>
          </a:r>
          <a:r>
            <a:rPr lang="en-US" b="0" i="0" baseline="0" dirty="0"/>
            <a:t> le sirop et la tire.</a:t>
          </a:r>
          <a:endParaRPr lang="en-US" dirty="0"/>
        </a:p>
      </dgm:t>
    </dgm:pt>
    <dgm:pt modelId="{3193442B-C136-4477-82DA-9BB172239B50}" type="parTrans" cxnId="{FCD96861-8562-4FFD-90F5-4B10AD67B166}">
      <dgm:prSet/>
      <dgm:spPr/>
      <dgm:t>
        <a:bodyPr/>
        <a:lstStyle/>
        <a:p>
          <a:endParaRPr lang="en-US"/>
        </a:p>
      </dgm:t>
    </dgm:pt>
    <dgm:pt modelId="{634D6C32-42DC-4F7E-8177-B974E54BD267}" type="sibTrans" cxnId="{FCD96861-8562-4FFD-90F5-4B10AD67B166}">
      <dgm:prSet/>
      <dgm:spPr/>
      <dgm:t>
        <a:bodyPr/>
        <a:lstStyle/>
        <a:p>
          <a:endParaRPr lang="en-US"/>
        </a:p>
      </dgm:t>
    </dgm:pt>
    <dgm:pt modelId="{BDD0CD9F-4C8D-4C89-B305-8A25064F2F2A}">
      <dgm:prSet/>
      <dgm:spPr/>
      <dgm:t>
        <a:bodyPr/>
        <a:lstStyle/>
        <a:p>
          <a:r>
            <a:rPr lang="en-US" b="0" i="0" baseline="0" dirty="0"/>
            <a:t>11. On </a:t>
          </a:r>
          <a:r>
            <a:rPr lang="en-US" b="1" i="0" baseline="0" dirty="0" err="1"/>
            <a:t>chauffe</a:t>
          </a:r>
          <a:r>
            <a:rPr lang="en-US" b="0" i="0" baseline="0" dirty="0"/>
            <a:t> </a:t>
          </a:r>
          <a:r>
            <a:rPr lang="en-US" b="0" i="0" baseline="0" dirty="0" err="1"/>
            <a:t>l’eau</a:t>
          </a:r>
          <a:r>
            <a:rPr lang="en-US" b="0" i="0" baseline="0" dirty="0"/>
            <a:t> </a:t>
          </a:r>
          <a:r>
            <a:rPr lang="en-US" b="0" i="0" baseline="0" dirty="0" err="1"/>
            <a:t>d’érable</a:t>
          </a:r>
          <a:r>
            <a:rPr lang="en-US" b="0" i="0" baseline="0" dirty="0"/>
            <a:t> pendant </a:t>
          </a:r>
          <a:r>
            <a:rPr lang="en-US" b="0" i="0" baseline="0" dirty="0" err="1"/>
            <a:t>longtemps</a:t>
          </a:r>
          <a:r>
            <a:rPr lang="en-US" b="0" i="0" baseline="0" dirty="0"/>
            <a:t>.</a:t>
          </a:r>
          <a:endParaRPr lang="en-US" dirty="0"/>
        </a:p>
      </dgm:t>
    </dgm:pt>
    <dgm:pt modelId="{B5970EB7-198B-415A-ACFE-E0C6F0E70866}" type="parTrans" cxnId="{7A72197E-44ED-467C-B2A9-479ADA4BF0E7}">
      <dgm:prSet/>
      <dgm:spPr/>
      <dgm:t>
        <a:bodyPr/>
        <a:lstStyle/>
        <a:p>
          <a:endParaRPr lang="en-US"/>
        </a:p>
      </dgm:t>
    </dgm:pt>
    <dgm:pt modelId="{3B3969AB-F0B5-46AB-9484-1EE08DAFB980}" type="sibTrans" cxnId="{7A72197E-44ED-467C-B2A9-479ADA4BF0E7}">
      <dgm:prSet/>
      <dgm:spPr/>
      <dgm:t>
        <a:bodyPr/>
        <a:lstStyle/>
        <a:p>
          <a:endParaRPr lang="en-US"/>
        </a:p>
      </dgm:t>
    </dgm:pt>
    <dgm:pt modelId="{AA6B1AB4-2133-4725-8595-ABA8AC319B98}" type="pres">
      <dgm:prSet presAssocID="{62C6C9EC-93CE-4B13-A689-E9DDADED3BDC}" presName="linear" presStyleCnt="0">
        <dgm:presLayoutVars>
          <dgm:animLvl val="lvl"/>
          <dgm:resizeHandles val="exact"/>
        </dgm:presLayoutVars>
      </dgm:prSet>
      <dgm:spPr/>
    </dgm:pt>
    <dgm:pt modelId="{6DAE556C-FC2A-41DD-AB3D-B07A64C9CBA7}" type="pres">
      <dgm:prSet presAssocID="{F3610EFE-A9A1-482E-A0FB-91E727FE37E3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F8DE43E8-BEDB-4998-B311-61F217D3E667}" type="pres">
      <dgm:prSet presAssocID="{81E59EFA-E537-4717-AF1D-723C6C3A8B8B}" presName="spacer" presStyleCnt="0"/>
      <dgm:spPr/>
    </dgm:pt>
    <dgm:pt modelId="{CA293FAC-3803-4C9F-A0F2-7E237F209F4D}" type="pres">
      <dgm:prSet presAssocID="{80E68B94-B5ED-469C-AA9D-A3541D4BA960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B2A82A7F-DA2A-432B-88AF-8A5760CBA5D1}" type="pres">
      <dgm:prSet presAssocID="{7E626D94-434D-48D9-8067-117F84349A91}" presName="spacer" presStyleCnt="0"/>
      <dgm:spPr/>
    </dgm:pt>
    <dgm:pt modelId="{F5654071-2FC1-46AC-9A05-C5A2CEBEF203}" type="pres">
      <dgm:prSet presAssocID="{5C4EFEB5-078B-4ED0-9801-CF652E0A5BF0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DD0040C4-5C7D-4C9A-9423-0D5917AE7BBF}" type="pres">
      <dgm:prSet presAssocID="{634D6C32-42DC-4F7E-8177-B974E54BD267}" presName="spacer" presStyleCnt="0"/>
      <dgm:spPr/>
    </dgm:pt>
    <dgm:pt modelId="{94C026C5-2006-48D9-92C0-F8507C58B54F}" type="pres">
      <dgm:prSet presAssocID="{BDD0CD9F-4C8D-4C89-B305-8A25064F2F2A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21DA3A03-E669-4D60-9CEE-4A2104FAF3F8}" srcId="{62C6C9EC-93CE-4B13-A689-E9DDADED3BDC}" destId="{F3610EFE-A9A1-482E-A0FB-91E727FE37E3}" srcOrd="0" destOrd="0" parTransId="{88A0900C-1D0B-4F87-B36E-B36E366400B1}" sibTransId="{81E59EFA-E537-4717-AF1D-723C6C3A8B8B}"/>
    <dgm:cxn modelId="{FB07332C-DD5C-4A23-AF84-99E6A3ED9AF9}" type="presOf" srcId="{80E68B94-B5ED-469C-AA9D-A3541D4BA960}" destId="{CA293FAC-3803-4C9F-A0F2-7E237F209F4D}" srcOrd="0" destOrd="0" presId="urn:microsoft.com/office/officeart/2005/8/layout/vList2"/>
    <dgm:cxn modelId="{B76B5035-80C8-471D-962C-3B175D608825}" type="presOf" srcId="{BDD0CD9F-4C8D-4C89-B305-8A25064F2F2A}" destId="{94C026C5-2006-48D9-92C0-F8507C58B54F}" srcOrd="0" destOrd="0" presId="urn:microsoft.com/office/officeart/2005/8/layout/vList2"/>
    <dgm:cxn modelId="{FCD96861-8562-4FFD-90F5-4B10AD67B166}" srcId="{62C6C9EC-93CE-4B13-A689-E9DDADED3BDC}" destId="{5C4EFEB5-078B-4ED0-9801-CF652E0A5BF0}" srcOrd="2" destOrd="0" parTransId="{3193442B-C136-4477-82DA-9BB172239B50}" sibTransId="{634D6C32-42DC-4F7E-8177-B974E54BD267}"/>
    <dgm:cxn modelId="{9DE23A62-4C55-4619-A0DD-19B235742089}" srcId="{62C6C9EC-93CE-4B13-A689-E9DDADED3BDC}" destId="{80E68B94-B5ED-469C-AA9D-A3541D4BA960}" srcOrd="1" destOrd="0" parTransId="{468A7DA6-8157-4AED-8297-132A42E2C490}" sibTransId="{7E626D94-434D-48D9-8067-117F84349A91}"/>
    <dgm:cxn modelId="{851AD04C-2B81-40C1-A6BD-734AB2521F02}" type="presOf" srcId="{5C4EFEB5-078B-4ED0-9801-CF652E0A5BF0}" destId="{F5654071-2FC1-46AC-9A05-C5A2CEBEF203}" srcOrd="0" destOrd="0" presId="urn:microsoft.com/office/officeart/2005/8/layout/vList2"/>
    <dgm:cxn modelId="{7A72197E-44ED-467C-B2A9-479ADA4BF0E7}" srcId="{62C6C9EC-93CE-4B13-A689-E9DDADED3BDC}" destId="{BDD0CD9F-4C8D-4C89-B305-8A25064F2F2A}" srcOrd="3" destOrd="0" parTransId="{B5970EB7-198B-415A-ACFE-E0C6F0E70866}" sibTransId="{3B3969AB-F0B5-46AB-9484-1EE08DAFB980}"/>
    <dgm:cxn modelId="{FF580685-EFEA-4107-BC2F-5DC4E811AC6D}" type="presOf" srcId="{F3610EFE-A9A1-482E-A0FB-91E727FE37E3}" destId="{6DAE556C-FC2A-41DD-AB3D-B07A64C9CBA7}" srcOrd="0" destOrd="0" presId="urn:microsoft.com/office/officeart/2005/8/layout/vList2"/>
    <dgm:cxn modelId="{3C031485-CF0C-4826-9E48-C57A7E72B69A}" type="presOf" srcId="{62C6C9EC-93CE-4B13-A689-E9DDADED3BDC}" destId="{AA6B1AB4-2133-4725-8595-ABA8AC319B98}" srcOrd="0" destOrd="0" presId="urn:microsoft.com/office/officeart/2005/8/layout/vList2"/>
    <dgm:cxn modelId="{28403A58-3FBB-4CF4-B217-74F76ED93288}" type="presParOf" srcId="{AA6B1AB4-2133-4725-8595-ABA8AC319B98}" destId="{6DAE556C-FC2A-41DD-AB3D-B07A64C9CBA7}" srcOrd="0" destOrd="0" presId="urn:microsoft.com/office/officeart/2005/8/layout/vList2"/>
    <dgm:cxn modelId="{F84AEE38-8595-4ACF-9137-CCDDEF2387E6}" type="presParOf" srcId="{AA6B1AB4-2133-4725-8595-ABA8AC319B98}" destId="{F8DE43E8-BEDB-4998-B311-61F217D3E667}" srcOrd="1" destOrd="0" presId="urn:microsoft.com/office/officeart/2005/8/layout/vList2"/>
    <dgm:cxn modelId="{3EE6675B-0A33-42D4-9174-DBD835B2BC1F}" type="presParOf" srcId="{AA6B1AB4-2133-4725-8595-ABA8AC319B98}" destId="{CA293FAC-3803-4C9F-A0F2-7E237F209F4D}" srcOrd="2" destOrd="0" presId="urn:microsoft.com/office/officeart/2005/8/layout/vList2"/>
    <dgm:cxn modelId="{56AF16AC-AE6E-4F01-8A79-E4B36FBB82FB}" type="presParOf" srcId="{AA6B1AB4-2133-4725-8595-ABA8AC319B98}" destId="{B2A82A7F-DA2A-432B-88AF-8A5760CBA5D1}" srcOrd="3" destOrd="0" presId="urn:microsoft.com/office/officeart/2005/8/layout/vList2"/>
    <dgm:cxn modelId="{95AD5DAC-643C-44BC-864D-9DAAA53D9526}" type="presParOf" srcId="{AA6B1AB4-2133-4725-8595-ABA8AC319B98}" destId="{F5654071-2FC1-46AC-9A05-C5A2CEBEF203}" srcOrd="4" destOrd="0" presId="urn:microsoft.com/office/officeart/2005/8/layout/vList2"/>
    <dgm:cxn modelId="{962A31F2-71D5-46EA-A1CD-9AC482BA93C8}" type="presParOf" srcId="{AA6B1AB4-2133-4725-8595-ABA8AC319B98}" destId="{DD0040C4-5C7D-4C9A-9423-0D5917AE7BBF}" srcOrd="5" destOrd="0" presId="urn:microsoft.com/office/officeart/2005/8/layout/vList2"/>
    <dgm:cxn modelId="{1AB3E860-689A-45F7-A0A7-DA79BEFCDD12}" type="presParOf" srcId="{AA6B1AB4-2133-4725-8595-ABA8AC319B98}" destId="{94C026C5-2006-48D9-92C0-F8507C58B54F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430B747-930C-4246-BA81-1482BB7C75DE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213498D-5EBA-4612-ADB8-8077E6B964DC}">
      <dgm:prSet/>
      <dgm:spPr/>
      <dgm:t>
        <a:bodyPr/>
        <a:lstStyle/>
        <a:p>
          <a:r>
            <a:rPr lang="en-US" b="0" i="0" baseline="0" dirty="0"/>
            <a:t>12. La cabane à sucre est </a:t>
          </a:r>
          <a:r>
            <a:rPr lang="en-US" b="0" i="0" baseline="0" dirty="0" err="1"/>
            <a:t>une</a:t>
          </a:r>
          <a:r>
            <a:rPr lang="en-US" b="0" i="0" baseline="0" dirty="0"/>
            <a:t> </a:t>
          </a:r>
          <a:r>
            <a:rPr lang="en-US" b="1" i="0" baseline="0" dirty="0"/>
            <a:t>tradition</a:t>
          </a:r>
          <a:r>
            <a:rPr lang="en-US" b="0" i="0" baseline="0" dirty="0"/>
            <a:t> </a:t>
          </a:r>
          <a:r>
            <a:rPr lang="en-US" b="0" i="0" baseline="0" dirty="0" err="1"/>
            <a:t>importante</a:t>
          </a:r>
          <a:r>
            <a:rPr lang="en-US" b="0" i="0" baseline="0" dirty="0"/>
            <a:t> au Québec.</a:t>
          </a:r>
          <a:endParaRPr lang="en-US" dirty="0"/>
        </a:p>
      </dgm:t>
    </dgm:pt>
    <dgm:pt modelId="{E2A58629-F815-43BE-A99C-D222DF147725}" type="parTrans" cxnId="{4A1B2391-245B-48BD-A064-D8765AC650DA}">
      <dgm:prSet/>
      <dgm:spPr/>
      <dgm:t>
        <a:bodyPr/>
        <a:lstStyle/>
        <a:p>
          <a:endParaRPr lang="en-US"/>
        </a:p>
      </dgm:t>
    </dgm:pt>
    <dgm:pt modelId="{0A61271F-5033-485D-B365-C9A40E768D69}" type="sibTrans" cxnId="{4A1B2391-245B-48BD-A064-D8765AC650DA}">
      <dgm:prSet/>
      <dgm:spPr/>
      <dgm:t>
        <a:bodyPr/>
        <a:lstStyle/>
        <a:p>
          <a:endParaRPr lang="en-US"/>
        </a:p>
      </dgm:t>
    </dgm:pt>
    <dgm:pt modelId="{87E9FE30-6F89-4DC3-812D-8C77B7DB748A}">
      <dgm:prSet/>
      <dgm:spPr/>
      <dgm:t>
        <a:bodyPr/>
        <a:lstStyle/>
        <a:p>
          <a:r>
            <a:rPr lang="en-US" b="0" i="0" baseline="0" dirty="0"/>
            <a:t>13. On mange un grand </a:t>
          </a:r>
          <a:r>
            <a:rPr lang="en-US" b="0" i="0" baseline="0" dirty="0" err="1"/>
            <a:t>repas</a:t>
          </a:r>
          <a:r>
            <a:rPr lang="en-US" b="0" i="0" baseline="0" dirty="0"/>
            <a:t> et on </a:t>
          </a:r>
          <a:r>
            <a:rPr lang="en-US" b="0" i="0" baseline="0" dirty="0" err="1"/>
            <a:t>écoute</a:t>
          </a:r>
          <a:r>
            <a:rPr lang="en-US" b="0" i="0" baseline="0" dirty="0"/>
            <a:t> de la </a:t>
          </a:r>
          <a:r>
            <a:rPr lang="en-US" b="1" i="0" baseline="0" dirty="0"/>
            <a:t>musique</a:t>
          </a:r>
          <a:r>
            <a:rPr lang="en-US" b="0" i="0" baseline="0" dirty="0"/>
            <a:t>.</a:t>
          </a:r>
          <a:endParaRPr lang="en-US" dirty="0"/>
        </a:p>
      </dgm:t>
    </dgm:pt>
    <dgm:pt modelId="{3E271B1C-BEBE-4EDF-BD59-235E3E7AB5EC}" type="parTrans" cxnId="{A13021BD-5C7B-42A5-80DA-65E78188070F}">
      <dgm:prSet/>
      <dgm:spPr/>
      <dgm:t>
        <a:bodyPr/>
        <a:lstStyle/>
        <a:p>
          <a:endParaRPr lang="en-US"/>
        </a:p>
      </dgm:t>
    </dgm:pt>
    <dgm:pt modelId="{BA7AFA86-5ED7-4439-9171-A83D41DE3F9A}" type="sibTrans" cxnId="{A13021BD-5C7B-42A5-80DA-65E78188070F}">
      <dgm:prSet/>
      <dgm:spPr/>
      <dgm:t>
        <a:bodyPr/>
        <a:lstStyle/>
        <a:p>
          <a:endParaRPr lang="en-US"/>
        </a:p>
      </dgm:t>
    </dgm:pt>
    <dgm:pt modelId="{03AFA3FA-3986-42EE-BF88-F48FB92029A4}">
      <dgm:prSet/>
      <dgm:spPr/>
      <dgm:t>
        <a:bodyPr/>
        <a:lstStyle/>
        <a:p>
          <a:r>
            <a:rPr lang="en-US" b="0" i="0" baseline="0" dirty="0"/>
            <a:t>14. </a:t>
          </a:r>
          <a:r>
            <a:rPr lang="en-US" b="0" i="0" baseline="0" dirty="0" err="1"/>
            <a:t>C’est</a:t>
          </a:r>
          <a:r>
            <a:rPr lang="en-US" b="0" i="0" baseline="0" dirty="0"/>
            <a:t> </a:t>
          </a:r>
          <a:r>
            <a:rPr lang="en-US" b="0" i="0" baseline="0" dirty="0" err="1"/>
            <a:t>une</a:t>
          </a:r>
          <a:r>
            <a:rPr lang="en-US" b="0" i="0" baseline="0" dirty="0"/>
            <a:t> </a:t>
          </a:r>
          <a:r>
            <a:rPr lang="en-US" b="1" i="0" baseline="0" dirty="0"/>
            <a:t>fête</a:t>
          </a:r>
          <a:r>
            <a:rPr lang="en-US" b="0" i="0" baseline="0" dirty="0"/>
            <a:t> </a:t>
          </a:r>
          <a:r>
            <a:rPr lang="en-US" b="0" i="0" baseline="0" dirty="0" err="1"/>
            <a:t>d’hiver</a:t>
          </a:r>
          <a:r>
            <a:rPr lang="en-US" b="0" i="0" baseline="0" dirty="0"/>
            <a:t> </a:t>
          </a:r>
          <a:r>
            <a:rPr lang="en-US" b="0" i="0" baseline="0" dirty="0" err="1"/>
            <a:t>que</a:t>
          </a:r>
          <a:r>
            <a:rPr lang="en-US" b="0" i="0" baseline="0" dirty="0"/>
            <a:t> beaucoup de gens </a:t>
          </a:r>
          <a:r>
            <a:rPr lang="en-US" b="0" i="0" baseline="0" dirty="0" err="1"/>
            <a:t>aiment</a:t>
          </a:r>
          <a:r>
            <a:rPr lang="en-US" b="0" i="0" baseline="0" dirty="0"/>
            <a:t>.</a:t>
          </a:r>
          <a:endParaRPr lang="en-US" dirty="0"/>
        </a:p>
      </dgm:t>
    </dgm:pt>
    <dgm:pt modelId="{D4C7C0EF-3D40-4C7E-9702-A79A9B57F297}" type="parTrans" cxnId="{799673E9-D426-4FFF-AE10-6ED6159E86E2}">
      <dgm:prSet/>
      <dgm:spPr/>
      <dgm:t>
        <a:bodyPr/>
        <a:lstStyle/>
        <a:p>
          <a:endParaRPr lang="en-US"/>
        </a:p>
      </dgm:t>
    </dgm:pt>
    <dgm:pt modelId="{9DF09E28-F7F8-467E-A644-AB0EFB232845}" type="sibTrans" cxnId="{799673E9-D426-4FFF-AE10-6ED6159E86E2}">
      <dgm:prSet/>
      <dgm:spPr/>
      <dgm:t>
        <a:bodyPr/>
        <a:lstStyle/>
        <a:p>
          <a:endParaRPr lang="en-US"/>
        </a:p>
      </dgm:t>
    </dgm:pt>
    <dgm:pt modelId="{746D6FD0-68DC-4A9D-B53B-F3058886050D}" type="pres">
      <dgm:prSet presAssocID="{B430B747-930C-4246-BA81-1482BB7C75DE}" presName="linear" presStyleCnt="0">
        <dgm:presLayoutVars>
          <dgm:animLvl val="lvl"/>
          <dgm:resizeHandles val="exact"/>
        </dgm:presLayoutVars>
      </dgm:prSet>
      <dgm:spPr/>
    </dgm:pt>
    <dgm:pt modelId="{F2AF327E-A3AF-4C78-AA04-DBA054ACD11C}" type="pres">
      <dgm:prSet presAssocID="{5213498D-5EBA-4612-ADB8-8077E6B964DC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E1BC80D6-1F05-4463-80CD-895FE8C1C04D}" type="pres">
      <dgm:prSet presAssocID="{0A61271F-5033-485D-B365-C9A40E768D69}" presName="spacer" presStyleCnt="0"/>
      <dgm:spPr/>
    </dgm:pt>
    <dgm:pt modelId="{2E609518-EC8D-4134-A7DD-6DC00175576C}" type="pres">
      <dgm:prSet presAssocID="{87E9FE30-6F89-4DC3-812D-8C77B7DB748A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21EB699E-5917-47C7-9190-007096C12912}" type="pres">
      <dgm:prSet presAssocID="{BA7AFA86-5ED7-4439-9171-A83D41DE3F9A}" presName="spacer" presStyleCnt="0"/>
      <dgm:spPr/>
    </dgm:pt>
    <dgm:pt modelId="{2A44A302-4525-4FB8-8E77-9EE791B77F91}" type="pres">
      <dgm:prSet presAssocID="{03AFA3FA-3986-42EE-BF88-F48FB92029A4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1C07B065-C2A9-4444-821E-1323BC91657A}" type="presOf" srcId="{B430B747-930C-4246-BA81-1482BB7C75DE}" destId="{746D6FD0-68DC-4A9D-B53B-F3058886050D}" srcOrd="0" destOrd="0" presId="urn:microsoft.com/office/officeart/2005/8/layout/vList2"/>
    <dgm:cxn modelId="{53129047-E594-4B5D-8D38-06BFA80CFB49}" type="presOf" srcId="{87E9FE30-6F89-4DC3-812D-8C77B7DB748A}" destId="{2E609518-EC8D-4134-A7DD-6DC00175576C}" srcOrd="0" destOrd="0" presId="urn:microsoft.com/office/officeart/2005/8/layout/vList2"/>
    <dgm:cxn modelId="{4A1B2391-245B-48BD-A064-D8765AC650DA}" srcId="{B430B747-930C-4246-BA81-1482BB7C75DE}" destId="{5213498D-5EBA-4612-ADB8-8077E6B964DC}" srcOrd="0" destOrd="0" parTransId="{E2A58629-F815-43BE-A99C-D222DF147725}" sibTransId="{0A61271F-5033-485D-B365-C9A40E768D69}"/>
    <dgm:cxn modelId="{A13021BD-5C7B-42A5-80DA-65E78188070F}" srcId="{B430B747-930C-4246-BA81-1482BB7C75DE}" destId="{87E9FE30-6F89-4DC3-812D-8C77B7DB748A}" srcOrd="1" destOrd="0" parTransId="{3E271B1C-BEBE-4EDF-BD59-235E3E7AB5EC}" sibTransId="{BA7AFA86-5ED7-4439-9171-A83D41DE3F9A}"/>
    <dgm:cxn modelId="{908164C2-116B-4679-A185-3CD707822999}" type="presOf" srcId="{03AFA3FA-3986-42EE-BF88-F48FB92029A4}" destId="{2A44A302-4525-4FB8-8E77-9EE791B77F91}" srcOrd="0" destOrd="0" presId="urn:microsoft.com/office/officeart/2005/8/layout/vList2"/>
    <dgm:cxn modelId="{799673E9-D426-4FFF-AE10-6ED6159E86E2}" srcId="{B430B747-930C-4246-BA81-1482BB7C75DE}" destId="{03AFA3FA-3986-42EE-BF88-F48FB92029A4}" srcOrd="2" destOrd="0" parTransId="{D4C7C0EF-3D40-4C7E-9702-A79A9B57F297}" sibTransId="{9DF09E28-F7F8-467E-A644-AB0EFB232845}"/>
    <dgm:cxn modelId="{888EDAEC-8AA4-44F4-8445-AAAAF22E061B}" type="presOf" srcId="{5213498D-5EBA-4612-ADB8-8077E6B964DC}" destId="{F2AF327E-A3AF-4C78-AA04-DBA054ACD11C}" srcOrd="0" destOrd="0" presId="urn:microsoft.com/office/officeart/2005/8/layout/vList2"/>
    <dgm:cxn modelId="{D209ABCF-D4AC-4883-9EC5-7B1411F3DF99}" type="presParOf" srcId="{746D6FD0-68DC-4A9D-B53B-F3058886050D}" destId="{F2AF327E-A3AF-4C78-AA04-DBA054ACD11C}" srcOrd="0" destOrd="0" presId="urn:microsoft.com/office/officeart/2005/8/layout/vList2"/>
    <dgm:cxn modelId="{9CEE6DB3-006C-4C3E-8CF4-DCC294150988}" type="presParOf" srcId="{746D6FD0-68DC-4A9D-B53B-F3058886050D}" destId="{E1BC80D6-1F05-4463-80CD-895FE8C1C04D}" srcOrd="1" destOrd="0" presId="urn:microsoft.com/office/officeart/2005/8/layout/vList2"/>
    <dgm:cxn modelId="{2402E732-1E66-4996-B4B7-502D67BCD1A8}" type="presParOf" srcId="{746D6FD0-68DC-4A9D-B53B-F3058886050D}" destId="{2E609518-EC8D-4134-A7DD-6DC00175576C}" srcOrd="2" destOrd="0" presId="urn:microsoft.com/office/officeart/2005/8/layout/vList2"/>
    <dgm:cxn modelId="{B5E2D9F3-A3DF-4A24-B071-E94CBEFF4A23}" type="presParOf" srcId="{746D6FD0-68DC-4A9D-B53B-F3058886050D}" destId="{21EB699E-5917-47C7-9190-007096C12912}" srcOrd="3" destOrd="0" presId="urn:microsoft.com/office/officeart/2005/8/layout/vList2"/>
    <dgm:cxn modelId="{28503BC5-99AC-40B5-AEFD-7E1A163C99E6}" type="presParOf" srcId="{746D6FD0-68DC-4A9D-B53B-F3058886050D}" destId="{2A44A302-4525-4FB8-8E77-9EE791B77F91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786D7E-2BD9-4488-A1F8-B22723BEDBCC}">
      <dsp:nvSpPr>
        <dsp:cNvPr id="0" name=""/>
        <dsp:cNvSpPr/>
      </dsp:nvSpPr>
      <dsp:spPr>
        <a:xfrm>
          <a:off x="593064" y="1662"/>
          <a:ext cx="2390171" cy="143410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/>
            <a:t>A1. Écouter</a:t>
          </a:r>
          <a:endParaRPr lang="en-US" sz="1800" kern="1200"/>
        </a:p>
      </dsp:txBody>
      <dsp:txXfrm>
        <a:off x="593064" y="1662"/>
        <a:ext cx="2390171" cy="1434102"/>
      </dsp:txXfrm>
    </dsp:sp>
    <dsp:sp modelId="{995CBF2D-9B0F-4490-8FE2-3D18BAFA6D9F}">
      <dsp:nvSpPr>
        <dsp:cNvPr id="0" name=""/>
        <dsp:cNvSpPr/>
      </dsp:nvSpPr>
      <dsp:spPr>
        <a:xfrm>
          <a:off x="3222253" y="1662"/>
          <a:ext cx="2390171" cy="1434102"/>
        </a:xfrm>
        <a:prstGeom prst="rect">
          <a:avLst/>
        </a:prstGeom>
        <a:solidFill>
          <a:schemeClr val="accent5">
            <a:hueOff val="-1104741"/>
            <a:satOff val="-75"/>
            <a:lumOff val="17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/>
            <a:t>A1.2 : Comprendre des mots familiers dans un court texte oral (ex. vidéo sur la cabane à sucre).</a:t>
          </a:r>
          <a:endParaRPr lang="en-US" sz="1800" kern="1200"/>
        </a:p>
      </dsp:txBody>
      <dsp:txXfrm>
        <a:off x="3222253" y="1662"/>
        <a:ext cx="2390171" cy="1434102"/>
      </dsp:txXfrm>
    </dsp:sp>
    <dsp:sp modelId="{92D08E70-DE43-43AE-80A2-A33F0AF2FE29}">
      <dsp:nvSpPr>
        <dsp:cNvPr id="0" name=""/>
        <dsp:cNvSpPr/>
      </dsp:nvSpPr>
      <dsp:spPr>
        <a:xfrm>
          <a:off x="5851441" y="1662"/>
          <a:ext cx="2390171" cy="1434102"/>
        </a:xfrm>
        <a:prstGeom prst="rect">
          <a:avLst/>
        </a:prstGeom>
        <a:solidFill>
          <a:schemeClr val="accent5">
            <a:hueOff val="-2209482"/>
            <a:satOff val="-150"/>
            <a:lumOff val="35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/>
            <a:t>A2. Parler</a:t>
          </a:r>
          <a:endParaRPr lang="en-US" sz="1800" kern="1200"/>
        </a:p>
      </dsp:txBody>
      <dsp:txXfrm>
        <a:off x="5851441" y="1662"/>
        <a:ext cx="2390171" cy="1434102"/>
      </dsp:txXfrm>
    </dsp:sp>
    <dsp:sp modelId="{4C0566CC-7457-49B8-942C-A59C0A3D837D}">
      <dsp:nvSpPr>
        <dsp:cNvPr id="0" name=""/>
        <dsp:cNvSpPr/>
      </dsp:nvSpPr>
      <dsp:spPr>
        <a:xfrm>
          <a:off x="8480629" y="1662"/>
          <a:ext cx="2390171" cy="1434102"/>
        </a:xfrm>
        <a:prstGeom prst="rect">
          <a:avLst/>
        </a:prstGeom>
        <a:solidFill>
          <a:schemeClr val="accent5">
            <a:hueOff val="-3314223"/>
            <a:satOff val="-225"/>
            <a:lumOff val="53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/>
            <a:t>A2.2 : Utiliser des mots familiers pour communiquer en groupe.</a:t>
          </a:r>
          <a:endParaRPr lang="en-US" sz="1800" kern="1200"/>
        </a:p>
      </dsp:txBody>
      <dsp:txXfrm>
        <a:off x="8480629" y="1662"/>
        <a:ext cx="2390171" cy="1434102"/>
      </dsp:txXfrm>
    </dsp:sp>
    <dsp:sp modelId="{5DCCFC02-9CD8-4192-8FB8-83DA96547FCA}">
      <dsp:nvSpPr>
        <dsp:cNvPr id="0" name=""/>
        <dsp:cNvSpPr/>
      </dsp:nvSpPr>
      <dsp:spPr>
        <a:xfrm>
          <a:off x="593064" y="1674782"/>
          <a:ext cx="2390171" cy="1434102"/>
        </a:xfrm>
        <a:prstGeom prst="rect">
          <a:avLst/>
        </a:prstGeom>
        <a:solidFill>
          <a:schemeClr val="accent5">
            <a:hueOff val="-4418963"/>
            <a:satOff val="-300"/>
            <a:lumOff val="71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/>
            <a:t>A2.3 : Produire un court message oral (ex. publicité).</a:t>
          </a:r>
          <a:endParaRPr lang="en-US" sz="1800" kern="1200"/>
        </a:p>
      </dsp:txBody>
      <dsp:txXfrm>
        <a:off x="593064" y="1674782"/>
        <a:ext cx="2390171" cy="1434102"/>
      </dsp:txXfrm>
    </dsp:sp>
    <dsp:sp modelId="{9275906B-69D6-4578-AB26-4319B601EA8F}">
      <dsp:nvSpPr>
        <dsp:cNvPr id="0" name=""/>
        <dsp:cNvSpPr/>
      </dsp:nvSpPr>
      <dsp:spPr>
        <a:xfrm>
          <a:off x="3222253" y="1674782"/>
          <a:ext cx="2390171" cy="1434102"/>
        </a:xfrm>
        <a:prstGeom prst="rect">
          <a:avLst/>
        </a:prstGeom>
        <a:solidFill>
          <a:schemeClr val="accent5">
            <a:hueOff val="-5523705"/>
            <a:satOff val="-375"/>
            <a:lumOff val="89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/>
            <a:t>A3. Conscience interculturelle</a:t>
          </a:r>
          <a:endParaRPr lang="en-US" sz="1800" kern="1200"/>
        </a:p>
      </dsp:txBody>
      <dsp:txXfrm>
        <a:off x="3222253" y="1674782"/>
        <a:ext cx="2390171" cy="1434102"/>
      </dsp:txXfrm>
    </dsp:sp>
    <dsp:sp modelId="{CEC586BC-CC90-4736-9A1E-CE53E68F79CE}">
      <dsp:nvSpPr>
        <dsp:cNvPr id="0" name=""/>
        <dsp:cNvSpPr/>
      </dsp:nvSpPr>
      <dsp:spPr>
        <a:xfrm>
          <a:off x="5851441" y="1674782"/>
          <a:ext cx="2390171" cy="1434102"/>
        </a:xfrm>
        <a:prstGeom prst="rect">
          <a:avLst/>
        </a:prstGeom>
        <a:solidFill>
          <a:schemeClr val="accent5">
            <a:hueOff val="-6628445"/>
            <a:satOff val="-451"/>
            <a:lumOff val="107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/>
            <a:t>A3.1 : Identifier des pratiques culturelles francophones (ex. traditions québécoises).</a:t>
          </a:r>
          <a:endParaRPr lang="en-US" sz="1800" kern="1200"/>
        </a:p>
      </dsp:txBody>
      <dsp:txXfrm>
        <a:off x="5851441" y="1674782"/>
        <a:ext cx="2390171" cy="1434102"/>
      </dsp:txXfrm>
    </dsp:sp>
    <dsp:sp modelId="{FB1C9851-FE1A-469D-9753-C4EBF8C7683D}">
      <dsp:nvSpPr>
        <dsp:cNvPr id="0" name=""/>
        <dsp:cNvSpPr/>
      </dsp:nvSpPr>
      <dsp:spPr>
        <a:xfrm>
          <a:off x="8480629" y="1674782"/>
          <a:ext cx="2390171" cy="1434102"/>
        </a:xfrm>
        <a:prstGeom prst="rect">
          <a:avLst/>
        </a:prstGeom>
        <a:solidFill>
          <a:schemeClr val="accent5">
            <a:hueOff val="-7733186"/>
            <a:satOff val="-526"/>
            <a:lumOff val="124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/>
            <a:t>A3.2 : Comparer des traditions francophones avec celles de leur propre culture.</a:t>
          </a:r>
          <a:endParaRPr lang="en-US" sz="1800" kern="1200"/>
        </a:p>
      </dsp:txBody>
      <dsp:txXfrm>
        <a:off x="8480629" y="1674782"/>
        <a:ext cx="2390171" cy="1434102"/>
      </dsp:txXfrm>
    </dsp:sp>
    <dsp:sp modelId="{8BF5D0D2-4FE8-4C4C-83AE-CF10C0D6EDF9}">
      <dsp:nvSpPr>
        <dsp:cNvPr id="0" name=""/>
        <dsp:cNvSpPr/>
      </dsp:nvSpPr>
      <dsp:spPr>
        <a:xfrm>
          <a:off x="593064" y="3347902"/>
          <a:ext cx="2390171" cy="1434102"/>
        </a:xfrm>
        <a:prstGeom prst="rect">
          <a:avLst/>
        </a:prstGeom>
        <a:solidFill>
          <a:schemeClr val="accent5">
            <a:hueOff val="-8837927"/>
            <a:satOff val="-601"/>
            <a:lumOff val="142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/>
            <a:t>B1. Lecture</a:t>
          </a:r>
          <a:endParaRPr lang="en-US" sz="1800" kern="1200"/>
        </a:p>
      </dsp:txBody>
      <dsp:txXfrm>
        <a:off x="593064" y="3347902"/>
        <a:ext cx="2390171" cy="1434102"/>
      </dsp:txXfrm>
    </dsp:sp>
    <dsp:sp modelId="{B3D06C1E-2382-40B0-B793-2818DC2CA437}">
      <dsp:nvSpPr>
        <dsp:cNvPr id="0" name=""/>
        <dsp:cNvSpPr/>
      </dsp:nvSpPr>
      <dsp:spPr>
        <a:xfrm>
          <a:off x="3222253" y="3347902"/>
          <a:ext cx="2390171" cy="1434102"/>
        </a:xfrm>
        <a:prstGeom prst="rect">
          <a:avLst/>
        </a:prstGeom>
        <a:solidFill>
          <a:schemeClr val="accent5">
            <a:hueOff val="-9942668"/>
            <a:satOff val="-676"/>
            <a:lumOff val="160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/>
            <a:t>B1.1 : Lire et comprendre un court texte simple sur un sujet familier.</a:t>
          </a:r>
          <a:endParaRPr lang="en-US" sz="1800" kern="1200"/>
        </a:p>
      </dsp:txBody>
      <dsp:txXfrm>
        <a:off x="3222253" y="3347902"/>
        <a:ext cx="2390171" cy="1434102"/>
      </dsp:txXfrm>
    </dsp:sp>
    <dsp:sp modelId="{8D8DF97E-92A7-42BD-A5F3-D2A2F2D891CE}">
      <dsp:nvSpPr>
        <dsp:cNvPr id="0" name=""/>
        <dsp:cNvSpPr/>
      </dsp:nvSpPr>
      <dsp:spPr>
        <a:xfrm>
          <a:off x="5851441" y="3347902"/>
          <a:ext cx="2390171" cy="1434102"/>
        </a:xfrm>
        <a:prstGeom prst="rect">
          <a:avLst/>
        </a:prstGeom>
        <a:solidFill>
          <a:schemeClr val="accent5">
            <a:hueOff val="-11047409"/>
            <a:satOff val="-751"/>
            <a:lumOff val="178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/>
            <a:t>C1. Vocabulaire</a:t>
          </a:r>
          <a:endParaRPr lang="en-US" sz="1800" kern="1200"/>
        </a:p>
      </dsp:txBody>
      <dsp:txXfrm>
        <a:off x="5851441" y="3347902"/>
        <a:ext cx="2390171" cy="1434102"/>
      </dsp:txXfrm>
    </dsp:sp>
    <dsp:sp modelId="{9A34FDB5-9916-47E2-8724-919DE28C5109}">
      <dsp:nvSpPr>
        <dsp:cNvPr id="0" name=""/>
        <dsp:cNvSpPr/>
      </dsp:nvSpPr>
      <dsp:spPr>
        <a:xfrm>
          <a:off x="8480629" y="3347902"/>
          <a:ext cx="2390171" cy="1434102"/>
        </a:xfrm>
        <a:prstGeom prst="rect">
          <a:avLst/>
        </a:prstGeom>
        <a:solidFill>
          <a:schemeClr val="accent5">
            <a:hueOff val="-12152150"/>
            <a:satOff val="-826"/>
            <a:lumOff val="196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/>
            <a:t>Développer le vocabulaire lié à l’hiver, à la nourriture, aux traditions et à la culture québécoise.</a:t>
          </a:r>
          <a:endParaRPr lang="en-US" sz="1800" kern="1200"/>
        </a:p>
      </dsp:txBody>
      <dsp:txXfrm>
        <a:off x="8480629" y="3347902"/>
        <a:ext cx="2390171" cy="14341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93E5D2-26FD-4DE1-AE1B-CD9228CD1338}">
      <dsp:nvSpPr>
        <dsp:cNvPr id="0" name=""/>
        <dsp:cNvSpPr/>
      </dsp:nvSpPr>
      <dsp:spPr>
        <a:xfrm>
          <a:off x="0" y="42799"/>
          <a:ext cx="6666833" cy="127296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0" i="1" kern="1200" baseline="0"/>
            <a:t>Je peux</a:t>
          </a:r>
          <a:r>
            <a:rPr lang="en-US" sz="3200" b="0" i="0" kern="1200" baseline="0"/>
            <a:t> nommer des traditions d’hiver au Québec.</a:t>
          </a:r>
          <a:endParaRPr lang="en-US" sz="3200" kern="1200"/>
        </a:p>
      </dsp:txBody>
      <dsp:txXfrm>
        <a:off x="62141" y="104940"/>
        <a:ext cx="6542551" cy="1148678"/>
      </dsp:txXfrm>
    </dsp:sp>
    <dsp:sp modelId="{F3CC6FBF-EAC0-4FDF-A5FE-120E259A3EFE}">
      <dsp:nvSpPr>
        <dsp:cNvPr id="0" name=""/>
        <dsp:cNvSpPr/>
      </dsp:nvSpPr>
      <dsp:spPr>
        <a:xfrm>
          <a:off x="0" y="1407919"/>
          <a:ext cx="6666833" cy="1272960"/>
        </a:xfrm>
        <a:prstGeom prst="roundRect">
          <a:avLst/>
        </a:prstGeom>
        <a:gradFill rotWithShape="0">
          <a:gsLst>
            <a:gs pos="0">
              <a:schemeClr val="accent2">
                <a:hueOff val="2147871"/>
                <a:satOff val="-6164"/>
                <a:lumOff val="-987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2147871"/>
                <a:satOff val="-6164"/>
                <a:lumOff val="-987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2147871"/>
                <a:satOff val="-6164"/>
                <a:lumOff val="-987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0" i="1" kern="1200" baseline="0"/>
            <a:t>Je peux</a:t>
          </a:r>
          <a:r>
            <a:rPr lang="en-US" sz="3200" b="0" i="0" kern="1200" baseline="0"/>
            <a:t> comprendre des mots simples liés à la cabane à sucre.</a:t>
          </a:r>
          <a:endParaRPr lang="en-US" sz="3200" kern="1200"/>
        </a:p>
      </dsp:txBody>
      <dsp:txXfrm>
        <a:off x="62141" y="1470060"/>
        <a:ext cx="6542551" cy="1148678"/>
      </dsp:txXfrm>
    </dsp:sp>
    <dsp:sp modelId="{53C2C6C8-AE39-4140-A71B-5E2E6E12A7D9}">
      <dsp:nvSpPr>
        <dsp:cNvPr id="0" name=""/>
        <dsp:cNvSpPr/>
      </dsp:nvSpPr>
      <dsp:spPr>
        <a:xfrm>
          <a:off x="0" y="2773040"/>
          <a:ext cx="6666833" cy="1272960"/>
        </a:xfrm>
        <a:prstGeom prst="roundRect">
          <a:avLst/>
        </a:prstGeom>
        <a:gradFill rotWithShape="0">
          <a:gsLst>
            <a:gs pos="0">
              <a:schemeClr val="accent2">
                <a:hueOff val="4295743"/>
                <a:satOff val="-12329"/>
                <a:lumOff val="-1973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4295743"/>
                <a:satOff val="-12329"/>
                <a:lumOff val="-1973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4295743"/>
                <a:satOff val="-12329"/>
                <a:lumOff val="-1973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0" i="1" kern="1200" baseline="0"/>
            <a:t>Je peux</a:t>
          </a:r>
          <a:r>
            <a:rPr lang="en-US" sz="3200" b="0" i="0" kern="1200" baseline="0"/>
            <a:t> travailler avec mon groupe pour créer une publicité.</a:t>
          </a:r>
          <a:endParaRPr lang="en-US" sz="3200" kern="1200"/>
        </a:p>
      </dsp:txBody>
      <dsp:txXfrm>
        <a:off x="62141" y="2835181"/>
        <a:ext cx="6542551" cy="1148678"/>
      </dsp:txXfrm>
    </dsp:sp>
    <dsp:sp modelId="{70C25356-332D-4D1E-8524-4D04B67173E4}">
      <dsp:nvSpPr>
        <dsp:cNvPr id="0" name=""/>
        <dsp:cNvSpPr/>
      </dsp:nvSpPr>
      <dsp:spPr>
        <a:xfrm>
          <a:off x="0" y="4138160"/>
          <a:ext cx="6666833" cy="1272960"/>
        </a:xfrm>
        <a:prstGeom prst="roundRect">
          <a:avLst/>
        </a:prstGeom>
        <a:gradFill rotWithShape="0">
          <a:gsLst>
            <a:gs pos="0">
              <a:schemeClr val="accent2">
                <a:hueOff val="6443614"/>
                <a:satOff val="-18493"/>
                <a:lumOff val="-2960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6443614"/>
                <a:satOff val="-18493"/>
                <a:lumOff val="-2960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6443614"/>
                <a:satOff val="-18493"/>
                <a:lumOff val="-2960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0" i="1" kern="1200" baseline="0"/>
            <a:t>Je peux</a:t>
          </a:r>
          <a:r>
            <a:rPr lang="en-US" sz="3200" b="0" i="0" kern="1200" baseline="0"/>
            <a:t> présenter une tradition québécoise en français.</a:t>
          </a:r>
          <a:endParaRPr lang="en-US" sz="3200" kern="1200"/>
        </a:p>
      </dsp:txBody>
      <dsp:txXfrm>
        <a:off x="62141" y="4200301"/>
        <a:ext cx="6542551" cy="114867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0DB3E0-B8EE-463B-961E-D682A6EF0356}">
      <dsp:nvSpPr>
        <dsp:cNvPr id="0" name=""/>
        <dsp:cNvSpPr/>
      </dsp:nvSpPr>
      <dsp:spPr>
        <a:xfrm>
          <a:off x="0" y="61799"/>
          <a:ext cx="5811128" cy="17901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0" i="0" kern="1200" baseline="0" dirty="0"/>
            <a:t>5.L’</a:t>
          </a:r>
          <a:r>
            <a:rPr lang="en-US" sz="3200" b="1" i="0" kern="1200" baseline="0" dirty="0"/>
            <a:t>eau </a:t>
          </a:r>
          <a:r>
            <a:rPr lang="en-US" sz="3200" b="1" i="0" kern="1200" baseline="0" dirty="0" err="1"/>
            <a:t>d’érable</a:t>
          </a:r>
          <a:r>
            <a:rPr lang="en-US" sz="3200" b="0" i="0" kern="1200" baseline="0" dirty="0"/>
            <a:t> est </a:t>
          </a:r>
          <a:r>
            <a:rPr lang="en-US" sz="3200" b="0" i="0" kern="1200" baseline="0" dirty="0" err="1"/>
            <a:t>claire</a:t>
          </a:r>
          <a:r>
            <a:rPr lang="en-US" sz="3200" b="0" i="0" kern="1200" baseline="0" dirty="0"/>
            <a:t> </a:t>
          </a:r>
          <a:r>
            <a:rPr lang="en-US" sz="3200" b="0" i="0" kern="1200" baseline="0" dirty="0" err="1"/>
            <a:t>comme</a:t>
          </a:r>
          <a:r>
            <a:rPr lang="en-US" sz="3200" b="0" i="0" kern="1200" baseline="0" dirty="0"/>
            <a:t> de </a:t>
          </a:r>
          <a:r>
            <a:rPr lang="en-US" sz="3200" b="0" i="0" kern="1200" baseline="0" dirty="0" err="1"/>
            <a:t>l’eau</a:t>
          </a:r>
          <a:r>
            <a:rPr lang="en-US" sz="3200" b="0" i="0" kern="1200" baseline="0" dirty="0"/>
            <a:t>.</a:t>
          </a:r>
          <a:endParaRPr lang="en-US" sz="3200" kern="1200" dirty="0"/>
        </a:p>
      </dsp:txBody>
      <dsp:txXfrm>
        <a:off x="87385" y="149184"/>
        <a:ext cx="5636358" cy="1615330"/>
      </dsp:txXfrm>
    </dsp:sp>
    <dsp:sp modelId="{DA4961C8-948B-4708-9978-0ADB86ED62A0}">
      <dsp:nvSpPr>
        <dsp:cNvPr id="0" name=""/>
        <dsp:cNvSpPr/>
      </dsp:nvSpPr>
      <dsp:spPr>
        <a:xfrm>
          <a:off x="0" y="1944059"/>
          <a:ext cx="5811128" cy="1790100"/>
        </a:xfrm>
        <a:prstGeom prst="roundRect">
          <a:avLst/>
        </a:prstGeom>
        <a:solidFill>
          <a:schemeClr val="accent5">
            <a:hueOff val="-6076075"/>
            <a:satOff val="-413"/>
            <a:lumOff val="98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0" i="0" kern="1200" baseline="0" dirty="0"/>
            <a:t>6. On fait </a:t>
          </a:r>
          <a:r>
            <a:rPr lang="en-US" sz="3200" b="0" i="0" kern="1200" baseline="0" dirty="0" err="1"/>
            <a:t>bouillir</a:t>
          </a:r>
          <a:r>
            <a:rPr lang="en-US" sz="3200" b="0" i="0" kern="1200" baseline="0" dirty="0"/>
            <a:t> </a:t>
          </a:r>
          <a:r>
            <a:rPr lang="en-US" sz="3200" b="0" i="0" kern="1200" baseline="0" dirty="0" err="1"/>
            <a:t>l’eau</a:t>
          </a:r>
          <a:r>
            <a:rPr lang="en-US" sz="3200" b="0" i="0" kern="1200" baseline="0" dirty="0"/>
            <a:t> pour </a:t>
          </a:r>
          <a:r>
            <a:rPr lang="en-US" sz="3200" b="0" i="0" kern="1200" baseline="0" dirty="0" err="1"/>
            <a:t>fabriquer</a:t>
          </a:r>
          <a:r>
            <a:rPr lang="en-US" sz="3200" b="0" i="0" kern="1200" baseline="0" dirty="0"/>
            <a:t> le </a:t>
          </a:r>
          <a:r>
            <a:rPr lang="en-US" sz="3200" b="1" i="0" kern="1200" baseline="0" dirty="0"/>
            <a:t>sirop </a:t>
          </a:r>
          <a:r>
            <a:rPr lang="en-US" sz="3200" b="1" i="0" kern="1200" baseline="0" dirty="0" err="1"/>
            <a:t>d’érable</a:t>
          </a:r>
          <a:r>
            <a:rPr lang="en-US" sz="3200" b="0" i="0" kern="1200" baseline="0" dirty="0"/>
            <a:t>.</a:t>
          </a:r>
          <a:endParaRPr lang="en-US" sz="3200" kern="1200" dirty="0"/>
        </a:p>
      </dsp:txBody>
      <dsp:txXfrm>
        <a:off x="87385" y="2031444"/>
        <a:ext cx="5636358" cy="1615330"/>
      </dsp:txXfrm>
    </dsp:sp>
    <dsp:sp modelId="{62D67AD6-F1BE-4C3B-A4D2-73A8EEBAC32E}">
      <dsp:nvSpPr>
        <dsp:cNvPr id="0" name=""/>
        <dsp:cNvSpPr/>
      </dsp:nvSpPr>
      <dsp:spPr>
        <a:xfrm>
          <a:off x="0" y="3826319"/>
          <a:ext cx="5811128" cy="1790100"/>
        </a:xfrm>
        <a:prstGeom prst="roundRect">
          <a:avLst/>
        </a:prstGeom>
        <a:solidFill>
          <a:schemeClr val="accent5">
            <a:hueOff val="-12152150"/>
            <a:satOff val="-826"/>
            <a:lumOff val="196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0" i="0" kern="1200" baseline="0" dirty="0"/>
            <a:t>7. La </a:t>
          </a:r>
          <a:r>
            <a:rPr lang="en-US" sz="3200" b="1" i="0" kern="1200" baseline="0" dirty="0"/>
            <a:t>tire </a:t>
          </a:r>
          <a:r>
            <a:rPr lang="en-US" sz="3200" b="1" i="0" kern="1200" baseline="0" dirty="0" err="1"/>
            <a:t>d’érable</a:t>
          </a:r>
          <a:r>
            <a:rPr lang="en-US" sz="3200" b="0" i="0" kern="1200" baseline="0" dirty="0"/>
            <a:t> est </a:t>
          </a:r>
          <a:r>
            <a:rPr lang="en-US" sz="3200" b="0" i="0" kern="1200" baseline="0" dirty="0" err="1"/>
            <a:t>une</a:t>
          </a:r>
          <a:r>
            <a:rPr lang="en-US" sz="3200" b="0" i="0" kern="1200" baseline="0" dirty="0"/>
            <a:t> </a:t>
          </a:r>
          <a:r>
            <a:rPr lang="en-US" sz="3200" b="0" i="0" kern="1200" baseline="0" dirty="0" err="1"/>
            <a:t>friandise</a:t>
          </a:r>
          <a:r>
            <a:rPr lang="en-US" sz="3200" b="0" i="0" kern="1200" baseline="0" dirty="0"/>
            <a:t> </a:t>
          </a:r>
          <a:r>
            <a:rPr lang="en-US" sz="3200" b="0" i="0" kern="1200" baseline="0" dirty="0" err="1"/>
            <a:t>sucrée</a:t>
          </a:r>
          <a:r>
            <a:rPr lang="en-US" sz="3200" b="0" i="0" kern="1200" baseline="0" dirty="0"/>
            <a:t> </a:t>
          </a:r>
          <a:r>
            <a:rPr lang="en-US" sz="3200" b="0" i="0" kern="1200" baseline="0" dirty="0" err="1"/>
            <a:t>qu’on</a:t>
          </a:r>
          <a:r>
            <a:rPr lang="en-US" sz="3200" b="0" i="0" kern="1200" baseline="0" dirty="0"/>
            <a:t> met sur la </a:t>
          </a:r>
          <a:r>
            <a:rPr lang="en-US" sz="3200" b="0" i="0" kern="1200" baseline="0" dirty="0" err="1"/>
            <a:t>neige</a:t>
          </a:r>
          <a:r>
            <a:rPr lang="en-US" sz="3200" b="0" i="0" kern="1200" baseline="0" dirty="0"/>
            <a:t>.</a:t>
          </a:r>
          <a:endParaRPr lang="en-US" sz="3200" kern="1200" dirty="0"/>
        </a:p>
      </dsp:txBody>
      <dsp:txXfrm>
        <a:off x="87385" y="3913704"/>
        <a:ext cx="5636358" cy="161533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AE556C-FC2A-41DD-AB3D-B07A64C9CBA7}">
      <dsp:nvSpPr>
        <dsp:cNvPr id="0" name=""/>
        <dsp:cNvSpPr/>
      </dsp:nvSpPr>
      <dsp:spPr>
        <a:xfrm>
          <a:off x="0" y="42799"/>
          <a:ext cx="6666833" cy="127296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0" i="0" kern="1200" baseline="0" dirty="0"/>
            <a:t>8. Les </a:t>
          </a:r>
          <a:r>
            <a:rPr lang="en-US" sz="3200" b="0" i="0" kern="1200" baseline="0" dirty="0" err="1"/>
            <a:t>acériculteurs</a:t>
          </a:r>
          <a:r>
            <a:rPr lang="en-US" sz="3200" b="0" i="0" kern="1200" baseline="0" dirty="0"/>
            <a:t> </a:t>
          </a:r>
          <a:r>
            <a:rPr lang="en-US" sz="3200" b="1" i="0" kern="1200" baseline="0" dirty="0" err="1"/>
            <a:t>récoltent</a:t>
          </a:r>
          <a:r>
            <a:rPr lang="en-US" sz="3200" b="0" i="0" kern="1200" baseline="0" dirty="0"/>
            <a:t> </a:t>
          </a:r>
          <a:r>
            <a:rPr lang="en-US" sz="3200" b="0" i="0" kern="1200" baseline="0" dirty="0" err="1"/>
            <a:t>l’eau</a:t>
          </a:r>
          <a:r>
            <a:rPr lang="en-US" sz="3200" b="0" i="0" kern="1200" baseline="0" dirty="0"/>
            <a:t> </a:t>
          </a:r>
          <a:r>
            <a:rPr lang="en-US" sz="3200" b="0" i="0" kern="1200" baseline="0" dirty="0" err="1"/>
            <a:t>d’érable</a:t>
          </a:r>
          <a:r>
            <a:rPr lang="en-US" sz="3200" b="0" i="0" kern="1200" baseline="0" dirty="0"/>
            <a:t> dans la </a:t>
          </a:r>
          <a:r>
            <a:rPr lang="en-US" sz="3200" b="0" i="0" kern="1200" baseline="0" dirty="0" err="1"/>
            <a:t>forêt</a:t>
          </a:r>
          <a:r>
            <a:rPr lang="en-US" sz="3200" b="0" i="0" kern="1200" baseline="0" dirty="0"/>
            <a:t>.</a:t>
          </a:r>
          <a:endParaRPr lang="en-US" sz="3200" kern="1200" dirty="0"/>
        </a:p>
      </dsp:txBody>
      <dsp:txXfrm>
        <a:off x="62141" y="104940"/>
        <a:ext cx="6542551" cy="1148678"/>
      </dsp:txXfrm>
    </dsp:sp>
    <dsp:sp modelId="{CA293FAC-3803-4C9F-A0F2-7E237F209F4D}">
      <dsp:nvSpPr>
        <dsp:cNvPr id="0" name=""/>
        <dsp:cNvSpPr/>
      </dsp:nvSpPr>
      <dsp:spPr>
        <a:xfrm>
          <a:off x="0" y="1407919"/>
          <a:ext cx="6666833" cy="1272960"/>
        </a:xfrm>
        <a:prstGeom prst="roundRect">
          <a:avLst/>
        </a:prstGeom>
        <a:gradFill rotWithShape="0">
          <a:gsLst>
            <a:gs pos="0">
              <a:schemeClr val="accent5">
                <a:hueOff val="-4050717"/>
                <a:satOff val="-275"/>
                <a:lumOff val="65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050717"/>
                <a:satOff val="-275"/>
                <a:lumOff val="65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050717"/>
                <a:satOff val="-275"/>
                <a:lumOff val="65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0" i="0" kern="1200" baseline="0" dirty="0"/>
            <a:t>9. </a:t>
          </a:r>
          <a:r>
            <a:rPr lang="en-US" sz="3200" b="0" i="0" kern="1200" baseline="0" dirty="0" err="1"/>
            <a:t>Ils</a:t>
          </a:r>
          <a:r>
            <a:rPr lang="en-US" sz="3200" b="0" i="0" kern="1200" baseline="0" dirty="0"/>
            <a:t> </a:t>
          </a:r>
          <a:r>
            <a:rPr lang="en-US" sz="3200" b="1" i="0" kern="1200" baseline="0" dirty="0"/>
            <a:t>font </a:t>
          </a:r>
          <a:r>
            <a:rPr lang="en-US" sz="3200" b="1" i="0" kern="1200" baseline="0" dirty="0" err="1"/>
            <a:t>bouillir</a:t>
          </a:r>
          <a:r>
            <a:rPr lang="en-US" sz="3200" b="0" i="0" kern="1200" baseline="0" dirty="0"/>
            <a:t> </a:t>
          </a:r>
          <a:r>
            <a:rPr lang="en-US" sz="3200" b="0" i="0" kern="1200" baseline="0" dirty="0" err="1"/>
            <a:t>l’eau</a:t>
          </a:r>
          <a:r>
            <a:rPr lang="en-US" sz="3200" b="0" i="0" kern="1200" baseline="0" dirty="0"/>
            <a:t> dans </a:t>
          </a:r>
          <a:r>
            <a:rPr lang="en-US" sz="3200" b="0" i="0" kern="1200" baseline="0" dirty="0" err="1"/>
            <a:t>une</a:t>
          </a:r>
          <a:r>
            <a:rPr lang="en-US" sz="3200" b="0" i="0" kern="1200" baseline="0" dirty="0"/>
            <a:t> grande machine.</a:t>
          </a:r>
          <a:endParaRPr lang="en-US" sz="3200" kern="1200" dirty="0"/>
        </a:p>
      </dsp:txBody>
      <dsp:txXfrm>
        <a:off x="62141" y="1470060"/>
        <a:ext cx="6542551" cy="1148678"/>
      </dsp:txXfrm>
    </dsp:sp>
    <dsp:sp modelId="{F5654071-2FC1-46AC-9A05-C5A2CEBEF203}">
      <dsp:nvSpPr>
        <dsp:cNvPr id="0" name=""/>
        <dsp:cNvSpPr/>
      </dsp:nvSpPr>
      <dsp:spPr>
        <a:xfrm>
          <a:off x="0" y="2773040"/>
          <a:ext cx="6666833" cy="1272960"/>
        </a:xfrm>
        <a:prstGeom prst="roundRect">
          <a:avLst/>
        </a:prstGeom>
        <a:gradFill rotWithShape="0">
          <a:gsLst>
            <a:gs pos="0">
              <a:schemeClr val="accent5">
                <a:hueOff val="-8101434"/>
                <a:satOff val="-551"/>
                <a:lumOff val="130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8101434"/>
                <a:satOff val="-551"/>
                <a:lumOff val="130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8101434"/>
                <a:satOff val="-551"/>
                <a:lumOff val="130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0" i="0" kern="1200" baseline="0" dirty="0"/>
            <a:t>10. Les </a:t>
          </a:r>
          <a:r>
            <a:rPr lang="en-US" sz="3200" b="0" i="0" kern="1200" baseline="0" dirty="0" err="1"/>
            <a:t>visiteurs</a:t>
          </a:r>
          <a:r>
            <a:rPr lang="en-US" sz="3200" b="0" i="0" kern="1200" baseline="0" dirty="0"/>
            <a:t> </a:t>
          </a:r>
          <a:r>
            <a:rPr lang="en-US" sz="3200" b="0" i="0" kern="1200" baseline="0" dirty="0" err="1"/>
            <a:t>peuvent</a:t>
          </a:r>
          <a:r>
            <a:rPr lang="en-US" sz="3200" b="0" i="0" kern="1200" baseline="0" dirty="0"/>
            <a:t> </a:t>
          </a:r>
          <a:r>
            <a:rPr lang="en-US" sz="3200" b="1" i="0" kern="1200" baseline="0" dirty="0" err="1"/>
            <a:t>goûter</a:t>
          </a:r>
          <a:r>
            <a:rPr lang="en-US" sz="3200" b="0" i="0" kern="1200" baseline="0" dirty="0"/>
            <a:t> le sirop et la tire.</a:t>
          </a:r>
          <a:endParaRPr lang="en-US" sz="3200" kern="1200" dirty="0"/>
        </a:p>
      </dsp:txBody>
      <dsp:txXfrm>
        <a:off x="62141" y="2835181"/>
        <a:ext cx="6542551" cy="1148678"/>
      </dsp:txXfrm>
    </dsp:sp>
    <dsp:sp modelId="{94C026C5-2006-48D9-92C0-F8507C58B54F}">
      <dsp:nvSpPr>
        <dsp:cNvPr id="0" name=""/>
        <dsp:cNvSpPr/>
      </dsp:nvSpPr>
      <dsp:spPr>
        <a:xfrm>
          <a:off x="0" y="4138160"/>
          <a:ext cx="6666833" cy="1272960"/>
        </a:xfrm>
        <a:prstGeom prst="roundRect">
          <a:avLst/>
        </a:prstGeom>
        <a:gradFill rotWithShape="0">
          <a:gsLst>
            <a:gs pos="0">
              <a:schemeClr val="accent5">
                <a:hueOff val="-12152150"/>
                <a:satOff val="-826"/>
                <a:lumOff val="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2152150"/>
                <a:satOff val="-826"/>
                <a:lumOff val="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2152150"/>
                <a:satOff val="-826"/>
                <a:lumOff val="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0" i="0" kern="1200" baseline="0" dirty="0"/>
            <a:t>11. On </a:t>
          </a:r>
          <a:r>
            <a:rPr lang="en-US" sz="3200" b="1" i="0" kern="1200" baseline="0" dirty="0" err="1"/>
            <a:t>chauffe</a:t>
          </a:r>
          <a:r>
            <a:rPr lang="en-US" sz="3200" b="0" i="0" kern="1200" baseline="0" dirty="0"/>
            <a:t> </a:t>
          </a:r>
          <a:r>
            <a:rPr lang="en-US" sz="3200" b="0" i="0" kern="1200" baseline="0" dirty="0" err="1"/>
            <a:t>l’eau</a:t>
          </a:r>
          <a:r>
            <a:rPr lang="en-US" sz="3200" b="0" i="0" kern="1200" baseline="0" dirty="0"/>
            <a:t> </a:t>
          </a:r>
          <a:r>
            <a:rPr lang="en-US" sz="3200" b="0" i="0" kern="1200" baseline="0" dirty="0" err="1"/>
            <a:t>d’érable</a:t>
          </a:r>
          <a:r>
            <a:rPr lang="en-US" sz="3200" b="0" i="0" kern="1200" baseline="0" dirty="0"/>
            <a:t> pendant </a:t>
          </a:r>
          <a:r>
            <a:rPr lang="en-US" sz="3200" b="0" i="0" kern="1200" baseline="0" dirty="0" err="1"/>
            <a:t>longtemps</a:t>
          </a:r>
          <a:r>
            <a:rPr lang="en-US" sz="3200" b="0" i="0" kern="1200" baseline="0" dirty="0"/>
            <a:t>.</a:t>
          </a:r>
          <a:endParaRPr lang="en-US" sz="3200" kern="1200" dirty="0"/>
        </a:p>
      </dsp:txBody>
      <dsp:txXfrm>
        <a:off x="62141" y="4200301"/>
        <a:ext cx="6542551" cy="114867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AF327E-A3AF-4C78-AA04-DBA054ACD11C}">
      <dsp:nvSpPr>
        <dsp:cNvPr id="0" name=""/>
        <dsp:cNvSpPr/>
      </dsp:nvSpPr>
      <dsp:spPr>
        <a:xfrm>
          <a:off x="0" y="600259"/>
          <a:ext cx="6666833" cy="135252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b="0" i="0" kern="1200" baseline="0" dirty="0"/>
            <a:t>12. La cabane à sucre est </a:t>
          </a:r>
          <a:r>
            <a:rPr lang="en-US" sz="3400" b="0" i="0" kern="1200" baseline="0" dirty="0" err="1"/>
            <a:t>une</a:t>
          </a:r>
          <a:r>
            <a:rPr lang="en-US" sz="3400" b="0" i="0" kern="1200" baseline="0" dirty="0"/>
            <a:t> </a:t>
          </a:r>
          <a:r>
            <a:rPr lang="en-US" sz="3400" b="1" i="0" kern="1200" baseline="0" dirty="0"/>
            <a:t>tradition</a:t>
          </a:r>
          <a:r>
            <a:rPr lang="en-US" sz="3400" b="0" i="0" kern="1200" baseline="0" dirty="0"/>
            <a:t> </a:t>
          </a:r>
          <a:r>
            <a:rPr lang="en-US" sz="3400" b="0" i="0" kern="1200" baseline="0" dirty="0" err="1"/>
            <a:t>importante</a:t>
          </a:r>
          <a:r>
            <a:rPr lang="en-US" sz="3400" b="0" i="0" kern="1200" baseline="0" dirty="0"/>
            <a:t> au Québec.</a:t>
          </a:r>
          <a:endParaRPr lang="en-US" sz="3400" kern="1200" dirty="0"/>
        </a:p>
      </dsp:txBody>
      <dsp:txXfrm>
        <a:off x="66025" y="666284"/>
        <a:ext cx="6534783" cy="1220470"/>
      </dsp:txXfrm>
    </dsp:sp>
    <dsp:sp modelId="{2E609518-EC8D-4134-A7DD-6DC00175576C}">
      <dsp:nvSpPr>
        <dsp:cNvPr id="0" name=""/>
        <dsp:cNvSpPr/>
      </dsp:nvSpPr>
      <dsp:spPr>
        <a:xfrm>
          <a:off x="0" y="2050699"/>
          <a:ext cx="6666833" cy="1352520"/>
        </a:xfrm>
        <a:prstGeom prst="roundRect">
          <a:avLst/>
        </a:prstGeom>
        <a:gradFill rotWithShape="0">
          <a:gsLst>
            <a:gs pos="0">
              <a:schemeClr val="accent2">
                <a:hueOff val="3221807"/>
                <a:satOff val="-9246"/>
                <a:lumOff val="-1480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3221807"/>
                <a:satOff val="-9246"/>
                <a:lumOff val="-1480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3221807"/>
                <a:satOff val="-9246"/>
                <a:lumOff val="-1480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b="0" i="0" kern="1200" baseline="0" dirty="0"/>
            <a:t>13. On mange un grand </a:t>
          </a:r>
          <a:r>
            <a:rPr lang="en-US" sz="3400" b="0" i="0" kern="1200" baseline="0" dirty="0" err="1"/>
            <a:t>repas</a:t>
          </a:r>
          <a:r>
            <a:rPr lang="en-US" sz="3400" b="0" i="0" kern="1200" baseline="0" dirty="0"/>
            <a:t> et on </a:t>
          </a:r>
          <a:r>
            <a:rPr lang="en-US" sz="3400" b="0" i="0" kern="1200" baseline="0" dirty="0" err="1"/>
            <a:t>écoute</a:t>
          </a:r>
          <a:r>
            <a:rPr lang="en-US" sz="3400" b="0" i="0" kern="1200" baseline="0" dirty="0"/>
            <a:t> de la </a:t>
          </a:r>
          <a:r>
            <a:rPr lang="en-US" sz="3400" b="1" i="0" kern="1200" baseline="0" dirty="0"/>
            <a:t>musique</a:t>
          </a:r>
          <a:r>
            <a:rPr lang="en-US" sz="3400" b="0" i="0" kern="1200" baseline="0" dirty="0"/>
            <a:t>.</a:t>
          </a:r>
          <a:endParaRPr lang="en-US" sz="3400" kern="1200" dirty="0"/>
        </a:p>
      </dsp:txBody>
      <dsp:txXfrm>
        <a:off x="66025" y="2116724"/>
        <a:ext cx="6534783" cy="1220470"/>
      </dsp:txXfrm>
    </dsp:sp>
    <dsp:sp modelId="{2A44A302-4525-4FB8-8E77-9EE791B77F91}">
      <dsp:nvSpPr>
        <dsp:cNvPr id="0" name=""/>
        <dsp:cNvSpPr/>
      </dsp:nvSpPr>
      <dsp:spPr>
        <a:xfrm>
          <a:off x="0" y="3501140"/>
          <a:ext cx="6666833" cy="1352520"/>
        </a:xfrm>
        <a:prstGeom prst="roundRect">
          <a:avLst/>
        </a:prstGeom>
        <a:gradFill rotWithShape="0">
          <a:gsLst>
            <a:gs pos="0">
              <a:schemeClr val="accent2">
                <a:hueOff val="6443614"/>
                <a:satOff val="-18493"/>
                <a:lumOff val="-2960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6443614"/>
                <a:satOff val="-18493"/>
                <a:lumOff val="-2960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6443614"/>
                <a:satOff val="-18493"/>
                <a:lumOff val="-2960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b="0" i="0" kern="1200" baseline="0" dirty="0"/>
            <a:t>14. </a:t>
          </a:r>
          <a:r>
            <a:rPr lang="en-US" sz="3400" b="0" i="0" kern="1200" baseline="0" dirty="0" err="1"/>
            <a:t>C’est</a:t>
          </a:r>
          <a:r>
            <a:rPr lang="en-US" sz="3400" b="0" i="0" kern="1200" baseline="0" dirty="0"/>
            <a:t> </a:t>
          </a:r>
          <a:r>
            <a:rPr lang="en-US" sz="3400" b="0" i="0" kern="1200" baseline="0" dirty="0" err="1"/>
            <a:t>une</a:t>
          </a:r>
          <a:r>
            <a:rPr lang="en-US" sz="3400" b="0" i="0" kern="1200" baseline="0" dirty="0"/>
            <a:t> </a:t>
          </a:r>
          <a:r>
            <a:rPr lang="en-US" sz="3400" b="1" i="0" kern="1200" baseline="0" dirty="0"/>
            <a:t>fête</a:t>
          </a:r>
          <a:r>
            <a:rPr lang="en-US" sz="3400" b="0" i="0" kern="1200" baseline="0" dirty="0"/>
            <a:t> </a:t>
          </a:r>
          <a:r>
            <a:rPr lang="en-US" sz="3400" b="0" i="0" kern="1200" baseline="0" dirty="0" err="1"/>
            <a:t>d’hiver</a:t>
          </a:r>
          <a:r>
            <a:rPr lang="en-US" sz="3400" b="0" i="0" kern="1200" baseline="0" dirty="0"/>
            <a:t> </a:t>
          </a:r>
          <a:r>
            <a:rPr lang="en-US" sz="3400" b="0" i="0" kern="1200" baseline="0" dirty="0" err="1"/>
            <a:t>que</a:t>
          </a:r>
          <a:r>
            <a:rPr lang="en-US" sz="3400" b="0" i="0" kern="1200" baseline="0" dirty="0"/>
            <a:t> beaucoup de gens </a:t>
          </a:r>
          <a:r>
            <a:rPr lang="en-US" sz="3400" b="0" i="0" kern="1200" baseline="0" dirty="0" err="1"/>
            <a:t>aiment</a:t>
          </a:r>
          <a:r>
            <a:rPr lang="en-US" sz="3400" b="0" i="0" kern="1200" baseline="0" dirty="0"/>
            <a:t>.</a:t>
          </a:r>
          <a:endParaRPr lang="en-US" sz="3400" kern="1200" dirty="0"/>
        </a:p>
      </dsp:txBody>
      <dsp:txXfrm>
        <a:off x="66025" y="3567165"/>
        <a:ext cx="6534783" cy="12204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5D0A9C-3CC8-77A3-85A4-C5A55B0044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782120-3529-B3D3-D73B-33414983A4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639E33-815F-9C4D-F09F-7C7C93FB5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9CB10-B043-4127-B816-4BEFC8896D65}" type="datetimeFigureOut">
              <a:rPr lang="en-CA" smtClean="0"/>
              <a:t>2026-03-19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D800B7-8336-BE47-DBC2-59EEFB5A3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402F6F-59FC-EB4D-D837-537839C14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E8C18-973A-439C-8AAC-D014F1B062D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11444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01EBDB-4FA1-8D3C-E32E-5257A30271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73A42E-8778-DCCF-EB24-5EE23ECC09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E87F2D-CC1E-5363-3C65-21C5F674EE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9CB10-B043-4127-B816-4BEFC8896D65}" type="datetimeFigureOut">
              <a:rPr lang="en-CA" smtClean="0"/>
              <a:t>2026-03-19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A80B9B-5715-F9E6-20EC-390DE5FDE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029AC6-F22E-4AC7-BAD1-9B3551A63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E8C18-973A-439C-8AAC-D014F1B062D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22128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DEBD9AD-8DE4-B36C-1341-4AA4DC4C42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AC89AD-B691-96AA-820F-384676A356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E7DDC7-8E70-6390-E052-8E1EEF737F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9CB10-B043-4127-B816-4BEFC8896D65}" type="datetimeFigureOut">
              <a:rPr lang="en-CA" smtClean="0"/>
              <a:t>2026-03-19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014B49-58DA-8E0D-1A6A-CD70B46C1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EA9DEE-62AF-372A-F192-1D38B98BC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E8C18-973A-439C-8AAC-D014F1B062D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18136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7FC29A-2C4A-AAE4-3685-AD164C1AB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8B216A-044D-4B53-9E21-6173707882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FE6F96-D86F-C7CE-6836-F4D334D219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9CB10-B043-4127-B816-4BEFC8896D65}" type="datetimeFigureOut">
              <a:rPr lang="en-CA" smtClean="0"/>
              <a:t>2026-03-19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3D4828-BAF5-FA3A-B058-73325E172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09290D-2BAC-9A06-76BC-7FD985966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E8C18-973A-439C-8AAC-D014F1B062D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834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A28ECD-93C8-1998-04AF-26E4319294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999A70-9316-5957-023B-E927FCC3A3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6BFDFB-B542-DEF6-8395-E98BDF5BF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9CB10-B043-4127-B816-4BEFC8896D65}" type="datetimeFigureOut">
              <a:rPr lang="en-CA" smtClean="0"/>
              <a:t>2026-03-19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322AA9-D05C-4530-46F3-8EA7F8B10F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97A825-6A20-B74A-04A9-813E3B62B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E8C18-973A-439C-8AAC-D014F1B062D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62446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060E4-9003-760C-C54B-F1527EF10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BBD0D4-4643-73FD-6171-6ADDCADBE0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7F4BD7-28A2-29D8-67C8-0B2A4311A0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1D126A-73BF-95F8-019B-F18343EC3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9CB10-B043-4127-B816-4BEFC8896D65}" type="datetimeFigureOut">
              <a:rPr lang="en-CA" smtClean="0"/>
              <a:t>2026-03-19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1DF794-D19F-10FD-14F8-B650F79F0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358CA0-B14B-B856-8CF4-DD840C2B8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E8C18-973A-439C-8AAC-D014F1B062D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88667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8B0434-BFD5-BC51-3631-D5D3F6107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99410E-F0D8-96FC-D334-2957517C3D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E11169-81F3-BD97-0B2B-D7A4AD5BA5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2D245F3-CED2-0BD7-609C-27438A2836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402B9E-5388-7B47-05BA-A1C4EFA109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748C8F4-B345-C954-951E-97DF9F5FC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9CB10-B043-4127-B816-4BEFC8896D65}" type="datetimeFigureOut">
              <a:rPr lang="en-CA" smtClean="0"/>
              <a:t>2026-03-19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136A8DC-5C5B-FF6A-27C8-C47DC7680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5323506-95D4-98F5-9826-A2BF08EF1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E8C18-973A-439C-8AAC-D014F1B062D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97783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D5F68B-4EF4-BAD1-DE16-7F1D8C8900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1329E7-8E60-BB92-04EF-39BA70A826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9CB10-B043-4127-B816-4BEFC8896D65}" type="datetimeFigureOut">
              <a:rPr lang="en-CA" smtClean="0"/>
              <a:t>2026-03-19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6071D8-BC6C-46A9-4309-6221FED47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417EE1-53C2-CF12-9ADB-0B71EE668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E8C18-973A-439C-8AAC-D014F1B062D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77006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A51E40E-DD6E-16C0-5916-7F60AADE6A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9CB10-B043-4127-B816-4BEFC8896D65}" type="datetimeFigureOut">
              <a:rPr lang="en-CA" smtClean="0"/>
              <a:t>2026-03-19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E2B0D22-6F0F-DC6A-B26D-E8163CDC0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731DB0-EC54-3ADC-9170-112820621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E8C18-973A-439C-8AAC-D014F1B062D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75333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A30AD4-0F6F-B34D-44E8-BEE31F6C9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9291CA-AC71-1C4A-6AEB-ADF6EEF47F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1A0E05-8044-B49A-01C2-EB9664F7AD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57C1E4-6BC9-FCC1-7EC4-C78766214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9CB10-B043-4127-B816-4BEFC8896D65}" type="datetimeFigureOut">
              <a:rPr lang="en-CA" smtClean="0"/>
              <a:t>2026-03-19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12C502-1EFC-6A8D-FE91-C08AFEA2B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279202-EE2D-1723-6A4C-38589A0E9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E8C18-973A-439C-8AAC-D014F1B062D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30112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E325A-F923-935D-6FE9-BCE677783A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B0AADEE-6B0F-E2C0-B64D-92C29E7C8C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01486A-5857-809A-5AF5-74333AE598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C2E98B-9E71-7991-22CA-A701FF8D21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9CB10-B043-4127-B816-4BEFC8896D65}" type="datetimeFigureOut">
              <a:rPr lang="en-CA" smtClean="0"/>
              <a:t>2026-03-19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50CEE1-0105-1FD8-304F-5F1422071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E1C6D9-5770-5ED3-FDD6-B84D0A9F2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E8C18-973A-439C-8AAC-D014F1B062D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38019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1D09E7E-690A-A8B8-BA2C-F898FE8AF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01BD4A-BE42-AD50-7474-F908BE00F1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D2996B-FFD5-06A1-E2CD-D31A2866BF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139CB10-B043-4127-B816-4BEFC8896D65}" type="datetimeFigureOut">
              <a:rPr lang="en-CA" smtClean="0"/>
              <a:t>2026-03-19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00C0AC-1FE1-BB14-6B36-2DF419B0BB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0F7713-873A-26D6-56FD-4FE8AD4E18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01E8C18-973A-439C-8AAC-D014F1B062D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22204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-geUc8iH3D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AC1364A-3E3D-4F0D-8776-78AF3A270D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24188C-382C-D758-4BD4-F4A59E1C04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97501" y="329184"/>
            <a:ext cx="6755626" cy="178308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3800"/>
              <a:t>Les traditions d’hiver au Québec: </a:t>
            </a:r>
            <a:br>
              <a:rPr lang="en-US" sz="3800"/>
            </a:br>
            <a:r>
              <a:rPr lang="en-US" sz="3800"/>
              <a:t>La cabane à sucre et la tire d’érable</a:t>
            </a:r>
          </a:p>
        </p:txBody>
      </p:sp>
      <p:pic>
        <p:nvPicPr>
          <p:cNvPr id="6" name="Picture 5" descr="Snowman in snowy field">
            <a:extLst>
              <a:ext uri="{FF2B5EF4-FFF2-40B4-BE49-F238E27FC236}">
                <a16:creationId xmlns:a16="http://schemas.microsoft.com/office/drawing/2014/main" id="{DAD8AB12-D4EA-CCE8-4DA4-C8B8A6589C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" y="614023"/>
            <a:ext cx="4014216" cy="2679489"/>
          </a:xfrm>
          <a:prstGeom prst="rect">
            <a:avLst/>
          </a:prstGeom>
        </p:spPr>
      </p:pic>
      <p:sp>
        <p:nvSpPr>
          <p:cNvPr id="13" name="sketchy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7494" y="2395728"/>
            <a:ext cx="4243589" cy="18288"/>
          </a:xfrm>
          <a:custGeom>
            <a:avLst/>
            <a:gdLst>
              <a:gd name="csX0" fmla="*/ 0 w 4243589"/>
              <a:gd name="csY0" fmla="*/ 0 h 18288"/>
              <a:gd name="csX1" fmla="*/ 478919 w 4243589"/>
              <a:gd name="csY1" fmla="*/ 0 h 18288"/>
              <a:gd name="csX2" fmla="*/ 957839 w 4243589"/>
              <a:gd name="csY2" fmla="*/ 0 h 18288"/>
              <a:gd name="csX3" fmla="*/ 1521630 w 4243589"/>
              <a:gd name="csY3" fmla="*/ 0 h 18288"/>
              <a:gd name="csX4" fmla="*/ 2212729 w 4243589"/>
              <a:gd name="csY4" fmla="*/ 0 h 18288"/>
              <a:gd name="csX5" fmla="*/ 2734084 w 4243589"/>
              <a:gd name="csY5" fmla="*/ 0 h 18288"/>
              <a:gd name="csX6" fmla="*/ 3255439 w 4243589"/>
              <a:gd name="csY6" fmla="*/ 0 h 18288"/>
              <a:gd name="csX7" fmla="*/ 4243589 w 4243589"/>
              <a:gd name="csY7" fmla="*/ 0 h 18288"/>
              <a:gd name="csX8" fmla="*/ 4243589 w 4243589"/>
              <a:gd name="csY8" fmla="*/ 18288 h 18288"/>
              <a:gd name="csX9" fmla="*/ 3594926 w 4243589"/>
              <a:gd name="csY9" fmla="*/ 18288 h 18288"/>
              <a:gd name="csX10" fmla="*/ 3073571 w 4243589"/>
              <a:gd name="csY10" fmla="*/ 18288 h 18288"/>
              <a:gd name="csX11" fmla="*/ 2552216 w 4243589"/>
              <a:gd name="csY11" fmla="*/ 18288 h 18288"/>
              <a:gd name="csX12" fmla="*/ 1903553 w 4243589"/>
              <a:gd name="csY12" fmla="*/ 18288 h 18288"/>
              <a:gd name="csX13" fmla="*/ 1212454 w 4243589"/>
              <a:gd name="csY13" fmla="*/ 18288 h 18288"/>
              <a:gd name="csX14" fmla="*/ 733535 w 4243589"/>
              <a:gd name="csY14" fmla="*/ 18288 h 18288"/>
              <a:gd name="csX15" fmla="*/ 0 w 4243589"/>
              <a:gd name="csY15" fmla="*/ 18288 h 18288"/>
              <a:gd name="csX16" fmla="*/ 0 w 4243589"/>
              <a:gd name="csY16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oogle Shape;65;p14">
            <a:extLst>
              <a:ext uri="{FF2B5EF4-FFF2-40B4-BE49-F238E27FC236}">
                <a16:creationId xmlns:a16="http://schemas.microsoft.com/office/drawing/2014/main" id="{3D417EEA-59F4-DF3D-5406-2902B0A44412}"/>
              </a:ext>
            </a:extLst>
          </p:cNvPr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320040" y="4499712"/>
            <a:ext cx="3995928" cy="1398574"/>
          </a:xfrm>
          <a:prstGeom prst="rect">
            <a:avLst/>
          </a:prstGeom>
          <a:noFill/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F33EE830-B97E-D8AD-C1BC-4C11023F05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97494" y="2706623"/>
            <a:ext cx="6755626" cy="3728043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b="1" dirty="0" err="1"/>
              <a:t>Niveau</a:t>
            </a:r>
            <a:r>
              <a:rPr lang="en-US" b="1" dirty="0"/>
              <a:t> :</a:t>
            </a:r>
            <a:r>
              <a:rPr lang="en-US" dirty="0"/>
              <a:t> 4ᵉ </a:t>
            </a:r>
            <a:r>
              <a:rPr lang="en-US" dirty="0" err="1"/>
              <a:t>année</a:t>
            </a:r>
            <a:r>
              <a:rPr lang="en-US" dirty="0"/>
              <a:t>: Français cadre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b="1" dirty="0" err="1"/>
              <a:t>Thème</a:t>
            </a:r>
            <a:r>
              <a:rPr lang="en-US" b="1" dirty="0"/>
              <a:t> : Les traditions </a:t>
            </a:r>
            <a:r>
              <a:rPr lang="en-US" b="1" dirty="0" err="1"/>
              <a:t>hivernales</a:t>
            </a:r>
            <a:r>
              <a:rPr lang="en-US" b="1" dirty="0"/>
              <a:t> du Québec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b="1" dirty="0" err="1"/>
              <a:t>Tâche</a:t>
            </a:r>
            <a:r>
              <a:rPr lang="en-US" b="1" dirty="0"/>
              <a:t> finale : Créer </a:t>
            </a:r>
            <a:r>
              <a:rPr lang="en-US" b="1" dirty="0" err="1"/>
              <a:t>une</a:t>
            </a:r>
            <a:r>
              <a:rPr lang="en-US" b="1" dirty="0"/>
              <a:t> </a:t>
            </a:r>
            <a:r>
              <a:rPr lang="en-US" b="1" dirty="0" err="1"/>
              <a:t>publicité</a:t>
            </a:r>
            <a:r>
              <a:rPr lang="en-US" b="1" dirty="0"/>
              <a:t> </a:t>
            </a:r>
            <a:r>
              <a:rPr lang="en-US" b="1" dirty="0" err="1"/>
              <a:t>en</a:t>
            </a:r>
            <a:r>
              <a:rPr lang="en-US" b="1" dirty="0"/>
              <a:t> </a:t>
            </a:r>
            <a:r>
              <a:rPr lang="en-US" b="1" dirty="0" err="1"/>
              <a:t>groupe</a:t>
            </a:r>
            <a:r>
              <a:rPr lang="en-US" b="1" dirty="0"/>
              <a:t> pour </a:t>
            </a:r>
            <a:r>
              <a:rPr lang="en-US" b="1" dirty="0" err="1"/>
              <a:t>promouvoir</a:t>
            </a:r>
            <a:r>
              <a:rPr lang="en-US" b="1" dirty="0"/>
              <a:t> les traditions </a:t>
            </a:r>
            <a:r>
              <a:rPr lang="en-US" b="1" dirty="0" err="1"/>
              <a:t>hivernales</a:t>
            </a:r>
            <a:r>
              <a:rPr lang="en-US" b="1" dirty="0"/>
              <a:t> </a:t>
            </a:r>
            <a:r>
              <a:rPr lang="en-US" b="1" dirty="0" err="1"/>
              <a:t>québécoises</a:t>
            </a:r>
            <a:r>
              <a:rPr lang="en-US" b="1" dirty="0"/>
              <a:t> 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2200" b="1" dirty="0"/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2200" b="1" dirty="0"/>
          </a:p>
          <a:p>
            <a:pPr algn="l"/>
            <a:r>
              <a:rPr lang="en-US" sz="1800" dirty="0"/>
              <a:t>All images used in this lesson plan are sourced from the Microsoft PowerPoint image library and are used in accordance with Microsoft’s content usage terms.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5503698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53DB59-E4B4-74DA-1D47-6E5A40B91C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fr-CA" sz="4000" dirty="0">
                <a:solidFill>
                  <a:schemeClr val="bg2"/>
                </a:solidFill>
              </a:rPr>
              <a:t>Lecture de phrases et travail avec un partenaire</a:t>
            </a:r>
            <a:endParaRPr lang="en-CA" sz="4000" dirty="0">
              <a:solidFill>
                <a:schemeClr val="bg2"/>
              </a:solidFill>
            </a:endParaRPr>
          </a:p>
        </p:txBody>
      </p:sp>
      <p:graphicFrame>
        <p:nvGraphicFramePr>
          <p:cNvPr id="6" name="Rectangle 1">
            <a:extLst>
              <a:ext uri="{FF2B5EF4-FFF2-40B4-BE49-F238E27FC236}">
                <a16:creationId xmlns:a16="http://schemas.microsoft.com/office/drawing/2014/main" id="{92023CA5-408F-12B7-AD2C-28403874DF4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752531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09541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CA206B-8234-8657-7CFA-CEF539A49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fr-CA" sz="4000" dirty="0">
                <a:solidFill>
                  <a:schemeClr val="bg2"/>
                </a:solidFill>
              </a:rPr>
              <a:t>Lecture de phrases et travail avec un partenaire</a:t>
            </a:r>
            <a:endParaRPr lang="en-CA" sz="4000" dirty="0">
              <a:solidFill>
                <a:srgbClr val="FFFFFF"/>
              </a:solidFill>
            </a:endParaRPr>
          </a:p>
        </p:txBody>
      </p:sp>
      <p:graphicFrame>
        <p:nvGraphicFramePr>
          <p:cNvPr id="6" name="Rectangle 1">
            <a:extLst>
              <a:ext uri="{FF2B5EF4-FFF2-40B4-BE49-F238E27FC236}">
                <a16:creationId xmlns:a16="http://schemas.microsoft.com/office/drawing/2014/main" id="{B704319E-CE7A-C108-08EE-8FFA6008E85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4906202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236823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F32FD1-13C3-F8BC-C9E3-99B170016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fr-FR" sz="5400"/>
              <a:t>Travail en groupe : Créer une publicité</a:t>
            </a:r>
            <a:endParaRPr lang="en-CA" sz="5400"/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sX0" fmla="*/ 0 w 10972800"/>
              <a:gd name="csY0" fmla="*/ 0 h 18288"/>
              <a:gd name="csX1" fmla="*/ 356616 w 10972800"/>
              <a:gd name="csY1" fmla="*/ 0 h 18288"/>
              <a:gd name="csX2" fmla="*/ 1042416 w 10972800"/>
              <a:gd name="csY2" fmla="*/ 0 h 18288"/>
              <a:gd name="csX3" fmla="*/ 1947672 w 10972800"/>
              <a:gd name="csY3" fmla="*/ 0 h 18288"/>
              <a:gd name="csX4" fmla="*/ 2633472 w 10972800"/>
              <a:gd name="csY4" fmla="*/ 0 h 18288"/>
              <a:gd name="csX5" fmla="*/ 2990088 w 10972800"/>
              <a:gd name="csY5" fmla="*/ 0 h 18288"/>
              <a:gd name="csX6" fmla="*/ 3456432 w 10972800"/>
              <a:gd name="csY6" fmla="*/ 0 h 18288"/>
              <a:gd name="csX7" fmla="*/ 4361688 w 10972800"/>
              <a:gd name="csY7" fmla="*/ 0 h 18288"/>
              <a:gd name="csX8" fmla="*/ 5266944 w 10972800"/>
              <a:gd name="csY8" fmla="*/ 0 h 18288"/>
              <a:gd name="csX9" fmla="*/ 6172200 w 10972800"/>
              <a:gd name="csY9" fmla="*/ 0 h 18288"/>
              <a:gd name="csX10" fmla="*/ 6528816 w 10972800"/>
              <a:gd name="csY10" fmla="*/ 0 h 18288"/>
              <a:gd name="csX11" fmla="*/ 7214616 w 10972800"/>
              <a:gd name="csY11" fmla="*/ 0 h 18288"/>
              <a:gd name="csX12" fmla="*/ 7790688 w 10972800"/>
              <a:gd name="csY12" fmla="*/ 0 h 18288"/>
              <a:gd name="csX13" fmla="*/ 8147304 w 10972800"/>
              <a:gd name="csY13" fmla="*/ 0 h 18288"/>
              <a:gd name="csX14" fmla="*/ 9052560 w 10972800"/>
              <a:gd name="csY14" fmla="*/ 0 h 18288"/>
              <a:gd name="csX15" fmla="*/ 9409176 w 10972800"/>
              <a:gd name="csY15" fmla="*/ 0 h 18288"/>
              <a:gd name="csX16" fmla="*/ 9765792 w 10972800"/>
              <a:gd name="csY16" fmla="*/ 0 h 18288"/>
              <a:gd name="csX17" fmla="*/ 10341864 w 10972800"/>
              <a:gd name="csY17" fmla="*/ 0 h 18288"/>
              <a:gd name="csX18" fmla="*/ 10972800 w 10972800"/>
              <a:gd name="csY18" fmla="*/ 0 h 18288"/>
              <a:gd name="csX19" fmla="*/ 10972800 w 10972800"/>
              <a:gd name="csY19" fmla="*/ 18288 h 18288"/>
              <a:gd name="csX20" fmla="*/ 10177272 w 10972800"/>
              <a:gd name="csY20" fmla="*/ 18288 h 18288"/>
              <a:gd name="csX21" fmla="*/ 9820656 w 10972800"/>
              <a:gd name="csY21" fmla="*/ 18288 h 18288"/>
              <a:gd name="csX22" fmla="*/ 9464040 w 10972800"/>
              <a:gd name="csY22" fmla="*/ 18288 h 18288"/>
              <a:gd name="csX23" fmla="*/ 8778240 w 10972800"/>
              <a:gd name="csY23" fmla="*/ 18288 h 18288"/>
              <a:gd name="csX24" fmla="*/ 8421624 w 10972800"/>
              <a:gd name="csY24" fmla="*/ 18288 h 18288"/>
              <a:gd name="csX25" fmla="*/ 7735824 w 10972800"/>
              <a:gd name="csY25" fmla="*/ 18288 h 18288"/>
              <a:gd name="csX26" fmla="*/ 6940296 w 10972800"/>
              <a:gd name="csY26" fmla="*/ 18288 h 18288"/>
              <a:gd name="csX27" fmla="*/ 6254496 w 10972800"/>
              <a:gd name="csY27" fmla="*/ 18288 h 18288"/>
              <a:gd name="csX28" fmla="*/ 5458968 w 10972800"/>
              <a:gd name="csY28" fmla="*/ 18288 h 18288"/>
              <a:gd name="csX29" fmla="*/ 4663440 w 10972800"/>
              <a:gd name="csY29" fmla="*/ 18288 h 18288"/>
              <a:gd name="csX30" fmla="*/ 4306824 w 10972800"/>
              <a:gd name="csY30" fmla="*/ 18288 h 18288"/>
              <a:gd name="csX31" fmla="*/ 3840480 w 10972800"/>
              <a:gd name="csY31" fmla="*/ 18288 h 18288"/>
              <a:gd name="csX32" fmla="*/ 3264408 w 10972800"/>
              <a:gd name="csY32" fmla="*/ 18288 h 18288"/>
              <a:gd name="csX33" fmla="*/ 2578608 w 10972800"/>
              <a:gd name="csY33" fmla="*/ 18288 h 18288"/>
              <a:gd name="csX34" fmla="*/ 1673352 w 10972800"/>
              <a:gd name="csY34" fmla="*/ 18288 h 18288"/>
              <a:gd name="csX35" fmla="*/ 877824 w 10972800"/>
              <a:gd name="csY35" fmla="*/ 18288 h 18288"/>
              <a:gd name="csX36" fmla="*/ 0 w 10972800"/>
              <a:gd name="csY36" fmla="*/ 18288 h 18288"/>
              <a:gd name="csX37" fmla="*/ 0 w 10972800"/>
              <a:gd name="csY37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786B1B-6E2B-916E-D8F4-0F7474421D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0266" y="1998133"/>
            <a:ext cx="8068733" cy="4682067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fr-FR" sz="2000" dirty="0">
                <a:effectLst/>
              </a:rPr>
              <a:t>En groupes de 3 ou 4, les élèves créent une </a:t>
            </a:r>
            <a:r>
              <a:rPr lang="fr-FR" sz="2000" b="1" dirty="0">
                <a:effectLst/>
              </a:rPr>
              <a:t>publicité </a:t>
            </a:r>
            <a:r>
              <a:rPr lang="fr-FR" sz="2000" dirty="0">
                <a:effectLst/>
              </a:rPr>
              <a:t>pour promouvoir les traditions hivernales québécoises.</a:t>
            </a:r>
            <a:endParaRPr lang="fr-FR" sz="2000" dirty="0"/>
          </a:p>
          <a:p>
            <a:pPr marL="0" indent="0">
              <a:buNone/>
            </a:pPr>
            <a:r>
              <a:rPr lang="fr-FR" sz="2000" b="1" dirty="0">
                <a:effectLst/>
              </a:rPr>
              <a:t>Critères :</a:t>
            </a:r>
            <a:endParaRPr lang="fr-FR" sz="2000" dirty="0"/>
          </a:p>
          <a:p>
            <a:pPr marL="514350" indent="-514350">
              <a:buFont typeface="+mj-lt"/>
              <a:buAutoNum type="arabicPeriod"/>
            </a:pPr>
            <a:r>
              <a:rPr lang="fr-FR" sz="2000" dirty="0">
                <a:effectLst/>
              </a:rPr>
              <a:t>Utiliser au moins </a:t>
            </a:r>
            <a:r>
              <a:rPr lang="fr-FR" sz="2000" b="1" dirty="0">
                <a:effectLst/>
              </a:rPr>
              <a:t>cinq mots du vocabulaire</a:t>
            </a:r>
            <a:r>
              <a:rPr lang="fr-FR" sz="2000" dirty="0">
                <a:effectLst/>
              </a:rPr>
              <a:t>.</a:t>
            </a:r>
            <a:endParaRPr lang="fr-FR" sz="2000" dirty="0"/>
          </a:p>
          <a:p>
            <a:pPr marL="514350" indent="-514350">
              <a:buFont typeface="+mj-lt"/>
              <a:buAutoNum type="arabicPeriod"/>
            </a:pPr>
            <a:r>
              <a:rPr lang="fr-FR" sz="2000" dirty="0">
                <a:effectLst/>
              </a:rPr>
              <a:t>Mentionner </a:t>
            </a:r>
            <a:r>
              <a:rPr lang="fr-FR" sz="2000" i="1" dirty="0">
                <a:effectLst/>
              </a:rPr>
              <a:t>la cabane à sucre</a:t>
            </a:r>
            <a:r>
              <a:rPr lang="fr-FR" sz="2000" dirty="0">
                <a:effectLst/>
              </a:rPr>
              <a:t> et </a:t>
            </a:r>
            <a:r>
              <a:rPr lang="fr-FR" sz="2000" i="1" dirty="0">
                <a:effectLst/>
              </a:rPr>
              <a:t>la tire d’érable</a:t>
            </a:r>
            <a:r>
              <a:rPr lang="fr-FR" sz="2000" dirty="0">
                <a:effectLst/>
              </a:rPr>
              <a:t>.</a:t>
            </a:r>
            <a:endParaRPr lang="fr-FR" sz="2000" dirty="0"/>
          </a:p>
          <a:p>
            <a:pPr marL="514350" indent="-514350">
              <a:buFont typeface="+mj-lt"/>
              <a:buAutoNum type="arabicPeriod"/>
            </a:pPr>
            <a:r>
              <a:rPr lang="fr-FR" sz="2000" dirty="0">
                <a:effectLst/>
              </a:rPr>
              <a:t>Utiliser des phrases persuasives :</a:t>
            </a:r>
            <a:endParaRPr lang="fr-FR" sz="2000" dirty="0"/>
          </a:p>
          <a:p>
            <a:pPr lvl="1"/>
            <a:r>
              <a:rPr lang="fr-FR" sz="2000" i="1" dirty="0">
                <a:effectLst/>
              </a:rPr>
              <a:t>Viens avec nous !</a:t>
            </a:r>
            <a:endParaRPr lang="fr-FR" sz="2000" dirty="0"/>
          </a:p>
          <a:p>
            <a:pPr lvl="1"/>
            <a:r>
              <a:rPr lang="fr-FR" sz="2000" i="1" dirty="0">
                <a:effectLst/>
              </a:rPr>
              <a:t>C’est fantastique !</a:t>
            </a:r>
            <a:endParaRPr lang="fr-FR" sz="2000" dirty="0"/>
          </a:p>
          <a:p>
            <a:pPr lvl="1"/>
            <a:r>
              <a:rPr lang="fr-FR" sz="2000" i="1" dirty="0">
                <a:effectLst/>
              </a:rPr>
              <a:t>Tu vas aimer ça !</a:t>
            </a:r>
            <a:endParaRPr lang="fr-FR" sz="2000" dirty="0"/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r>
              <a:rPr lang="fr-FR" sz="2000" dirty="0">
                <a:effectLst/>
              </a:rPr>
              <a:t>L’enseignant circule pour soutenir la langue et la collaboration.</a:t>
            </a:r>
            <a:endParaRPr lang="fr-FR" sz="2000" dirty="0"/>
          </a:p>
          <a:p>
            <a:pPr marL="0" indent="0">
              <a:buNone/>
            </a:pPr>
            <a:endParaRPr lang="en-CA" sz="1900" dirty="0"/>
          </a:p>
        </p:txBody>
      </p:sp>
      <p:pic>
        <p:nvPicPr>
          <p:cNvPr id="5" name="Picture 4" descr="Closeup of pine branches dusted with snow">
            <a:extLst>
              <a:ext uri="{FF2B5EF4-FFF2-40B4-BE49-F238E27FC236}">
                <a16:creationId xmlns:a16="http://schemas.microsoft.com/office/drawing/2014/main" id="{C32BA547-3902-2EAF-019F-9DC96D0C4A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3"/>
          <a:stretch>
            <a:fillRect/>
          </a:stretch>
        </p:blipFill>
        <p:spPr>
          <a:xfrm>
            <a:off x="8809876" y="2748735"/>
            <a:ext cx="2617688" cy="2720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5964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5CC5BF-C34E-68EB-FCD7-1DFECB556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CA" sz="4100">
                <a:solidFill>
                  <a:srgbClr val="FFFFFF"/>
                </a:solidFill>
              </a:rPr>
              <a:t>Présentations 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C95AC5-B114-3D06-CC8D-0E13B38D7A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fr-FR" sz="2600">
                <a:effectLst/>
              </a:rPr>
              <a:t>Pendant la présentation, les élèves doivent démontrer qu’ils peuvent :</a:t>
            </a:r>
            <a:endParaRPr lang="fr-FR" sz="2600"/>
          </a:p>
          <a:p>
            <a:r>
              <a:rPr lang="fr-FR" sz="2600" b="1">
                <a:effectLst/>
              </a:rPr>
              <a:t>Utiliser correctement au moins cinq mots du vocabulaire</a:t>
            </a:r>
            <a:r>
              <a:rPr lang="fr-FR" sz="2600">
                <a:effectLst/>
              </a:rPr>
              <a:t> lié à la cabane à sucre (ex. </a:t>
            </a:r>
            <a:r>
              <a:rPr lang="fr-FR" sz="2600" i="1">
                <a:effectLst/>
              </a:rPr>
              <a:t>érablière, sirop d’érable, tire d’érable, chalumeau, tradition</a:t>
            </a:r>
            <a:r>
              <a:rPr lang="fr-FR" sz="2600">
                <a:effectLst/>
              </a:rPr>
              <a:t>).</a:t>
            </a:r>
            <a:endParaRPr lang="fr-FR" sz="2600"/>
          </a:p>
          <a:p>
            <a:r>
              <a:rPr lang="fr-FR" sz="2600" b="1">
                <a:effectLst/>
              </a:rPr>
              <a:t>Prononcer les mots du vocabulaire de façon claire</a:t>
            </a:r>
            <a:r>
              <a:rPr lang="fr-FR" sz="2600">
                <a:effectLst/>
              </a:rPr>
              <a:t> et compréhensible.</a:t>
            </a:r>
            <a:endParaRPr lang="fr-FR" sz="2600"/>
          </a:p>
          <a:p>
            <a:r>
              <a:rPr lang="fr-FR" sz="2600" b="1">
                <a:effectLst/>
              </a:rPr>
              <a:t>Employer des phrases simples</a:t>
            </a:r>
            <a:r>
              <a:rPr lang="fr-FR" sz="2600">
                <a:effectLst/>
              </a:rPr>
              <a:t> qui montrent qu’ils comprennent le sens des mots appris.</a:t>
            </a:r>
            <a:endParaRPr lang="fr-FR" sz="2600"/>
          </a:p>
          <a:p>
            <a:r>
              <a:rPr lang="fr-FR" sz="2600" b="1">
                <a:effectLst/>
              </a:rPr>
              <a:t>Écouter les autres groupes</a:t>
            </a:r>
            <a:r>
              <a:rPr lang="fr-FR" sz="2600">
                <a:effectLst/>
              </a:rPr>
              <a:t> et reconnaître au moins deux mots du vocabulaire dans leurs présentations.</a:t>
            </a:r>
            <a:endParaRPr lang="fr-FR" sz="2600"/>
          </a:p>
          <a:p>
            <a:endParaRPr lang="en-CA" sz="2600"/>
          </a:p>
        </p:txBody>
      </p:sp>
    </p:spTree>
    <p:extLst>
      <p:ext uri="{BB962C8B-B14F-4D97-AF65-F5344CB8AC3E}">
        <p14:creationId xmlns:p14="http://schemas.microsoft.com/office/powerpoint/2010/main" val="27343066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394842B0-684D-44CC-B4BC-D13331CFD2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93DEC7-1AF3-7E67-165E-FEC3503CF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9184"/>
            <a:ext cx="6894576" cy="1783080"/>
          </a:xfrm>
        </p:spPr>
        <p:txBody>
          <a:bodyPr anchor="b">
            <a:normAutofit/>
          </a:bodyPr>
          <a:lstStyle/>
          <a:p>
            <a:pPr algn="ctr"/>
            <a:r>
              <a:rPr lang="fr-CA" sz="5600" dirty="0"/>
              <a:t>Utilisation de l'intelligence artificielle</a:t>
            </a:r>
            <a:endParaRPr lang="en-CA" sz="5600" dirty="0"/>
          </a:p>
        </p:txBody>
      </p:sp>
      <p:sp>
        <p:nvSpPr>
          <p:cNvPr id="19" name="sketch line">
            <a:extLst>
              <a:ext uri="{FF2B5EF4-FFF2-40B4-BE49-F238E27FC236}">
                <a16:creationId xmlns:a16="http://schemas.microsoft.com/office/drawing/2014/main" id="{4C2A3DC3-F495-4B99-9FF3-3FB30D632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8952" y="2395728"/>
            <a:ext cx="4243589" cy="18288"/>
          </a:xfrm>
          <a:custGeom>
            <a:avLst/>
            <a:gdLst>
              <a:gd name="csX0" fmla="*/ 0 w 4243589"/>
              <a:gd name="csY0" fmla="*/ 0 h 18288"/>
              <a:gd name="csX1" fmla="*/ 478919 w 4243589"/>
              <a:gd name="csY1" fmla="*/ 0 h 18288"/>
              <a:gd name="csX2" fmla="*/ 957839 w 4243589"/>
              <a:gd name="csY2" fmla="*/ 0 h 18288"/>
              <a:gd name="csX3" fmla="*/ 1521630 w 4243589"/>
              <a:gd name="csY3" fmla="*/ 0 h 18288"/>
              <a:gd name="csX4" fmla="*/ 2212729 w 4243589"/>
              <a:gd name="csY4" fmla="*/ 0 h 18288"/>
              <a:gd name="csX5" fmla="*/ 2734084 w 4243589"/>
              <a:gd name="csY5" fmla="*/ 0 h 18288"/>
              <a:gd name="csX6" fmla="*/ 3255439 w 4243589"/>
              <a:gd name="csY6" fmla="*/ 0 h 18288"/>
              <a:gd name="csX7" fmla="*/ 4243589 w 4243589"/>
              <a:gd name="csY7" fmla="*/ 0 h 18288"/>
              <a:gd name="csX8" fmla="*/ 4243589 w 4243589"/>
              <a:gd name="csY8" fmla="*/ 18288 h 18288"/>
              <a:gd name="csX9" fmla="*/ 3594926 w 4243589"/>
              <a:gd name="csY9" fmla="*/ 18288 h 18288"/>
              <a:gd name="csX10" fmla="*/ 3073571 w 4243589"/>
              <a:gd name="csY10" fmla="*/ 18288 h 18288"/>
              <a:gd name="csX11" fmla="*/ 2552216 w 4243589"/>
              <a:gd name="csY11" fmla="*/ 18288 h 18288"/>
              <a:gd name="csX12" fmla="*/ 1903553 w 4243589"/>
              <a:gd name="csY12" fmla="*/ 18288 h 18288"/>
              <a:gd name="csX13" fmla="*/ 1212454 w 4243589"/>
              <a:gd name="csY13" fmla="*/ 18288 h 18288"/>
              <a:gd name="csX14" fmla="*/ 733535 w 4243589"/>
              <a:gd name="csY14" fmla="*/ 18288 h 18288"/>
              <a:gd name="csX15" fmla="*/ 0 w 4243589"/>
              <a:gd name="csY15" fmla="*/ 18288 h 18288"/>
              <a:gd name="csX16" fmla="*/ 0 w 4243589"/>
              <a:gd name="csY16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BD03E9-D2BB-EA91-9E17-143C774731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706624"/>
            <a:ext cx="6894576" cy="34838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200" dirty="0"/>
              <a:t>Certains éléments de cette leçon ont été élaborés à l’aide d’outils d’intelligence artificielle, notamment pour générer des idées, organiser des concepts et repérer des ressources pertinentes.</a:t>
            </a:r>
          </a:p>
          <a:p>
            <a:pPr marL="0" indent="0">
              <a:buNone/>
            </a:pPr>
            <a:endParaRPr lang="fr-FR" sz="2200" dirty="0"/>
          </a:p>
          <a:p>
            <a:pPr marL="0" indent="0">
              <a:buNone/>
            </a:pPr>
            <a:r>
              <a:rPr lang="fr-FR" sz="2200" dirty="0"/>
              <a:t>Tout le contenu a été vérifié, adapté et validé afin de répondre aux besoins pédagogiques des élèves et aux attentes du curriculum de français langue seconde en Ontario.</a:t>
            </a:r>
            <a:endParaRPr lang="en-CA" sz="2200" dirty="0"/>
          </a:p>
          <a:p>
            <a:endParaRPr lang="en-CA" sz="2200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806ED7C1-9AFA-FB2E-84FA-9320129F01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/>
          <a:stretch>
            <a:fillRect/>
          </a:stretch>
        </p:blipFill>
        <p:spPr bwMode="auto">
          <a:xfrm>
            <a:off x="8144356" y="900523"/>
            <a:ext cx="2088996" cy="2163155"/>
          </a:xfrm>
          <a:custGeom>
            <a:avLst/>
            <a:gdLst/>
            <a:ahLst/>
            <a:cxnLst/>
            <a:rect l="l" t="t" r="r" b="b"/>
            <a:pathLst>
              <a:path w="4035547" h="4178808">
                <a:moveTo>
                  <a:pt x="14988" y="0"/>
                </a:moveTo>
                <a:lnTo>
                  <a:pt x="4035547" y="0"/>
                </a:lnTo>
                <a:lnTo>
                  <a:pt x="4035547" y="4161794"/>
                </a:lnTo>
                <a:lnTo>
                  <a:pt x="3918602" y="4164199"/>
                </a:lnTo>
                <a:cubicBezTo>
                  <a:pt x="3673497" y="4178956"/>
                  <a:pt x="3428120" y="4172295"/>
                  <a:pt x="3183014" y="4175560"/>
                </a:cubicBezTo>
                <a:cubicBezTo>
                  <a:pt x="2855121" y="4180001"/>
                  <a:pt x="2527499" y="4168639"/>
                  <a:pt x="2199742" y="4167595"/>
                </a:cubicBezTo>
                <a:cubicBezTo>
                  <a:pt x="2132562" y="4167334"/>
                  <a:pt x="2065110" y="4170729"/>
                  <a:pt x="1998202" y="4175952"/>
                </a:cubicBezTo>
                <a:cubicBezTo>
                  <a:pt x="1905507" y="4183005"/>
                  <a:pt x="1814033" y="4174124"/>
                  <a:pt x="1722153" y="4165766"/>
                </a:cubicBezTo>
                <a:cubicBezTo>
                  <a:pt x="1611407" y="4155711"/>
                  <a:pt x="1500933" y="4164591"/>
                  <a:pt x="1390867" y="4176214"/>
                </a:cubicBezTo>
                <a:lnTo>
                  <a:pt x="1348076" y="4178808"/>
                </a:lnTo>
                <a:lnTo>
                  <a:pt x="597587" y="4178808"/>
                </a:lnTo>
                <a:lnTo>
                  <a:pt x="507890" y="4175773"/>
                </a:lnTo>
                <a:cubicBezTo>
                  <a:pt x="403218" y="4174810"/>
                  <a:pt x="298546" y="4175691"/>
                  <a:pt x="193840" y="4176214"/>
                </a:cubicBezTo>
                <a:lnTo>
                  <a:pt x="2757" y="4175742"/>
                </a:lnTo>
                <a:lnTo>
                  <a:pt x="2810" y="4034870"/>
                </a:lnTo>
                <a:cubicBezTo>
                  <a:pt x="5629" y="3979851"/>
                  <a:pt x="10539" y="3924896"/>
                  <a:pt x="15416" y="3870068"/>
                </a:cubicBezTo>
                <a:cubicBezTo>
                  <a:pt x="23018" y="3799731"/>
                  <a:pt x="25045" y="3728899"/>
                  <a:pt x="21498" y="3658244"/>
                </a:cubicBezTo>
                <a:cubicBezTo>
                  <a:pt x="17063" y="3602147"/>
                  <a:pt x="10095" y="3546050"/>
                  <a:pt x="8828" y="3489953"/>
                </a:cubicBezTo>
                <a:cubicBezTo>
                  <a:pt x="6548" y="3389688"/>
                  <a:pt x="7434" y="3289424"/>
                  <a:pt x="13262" y="3189160"/>
                </a:cubicBezTo>
                <a:cubicBezTo>
                  <a:pt x="16176" y="3138901"/>
                  <a:pt x="20864" y="3089150"/>
                  <a:pt x="22891" y="3038510"/>
                </a:cubicBezTo>
                <a:cubicBezTo>
                  <a:pt x="24918" y="2987870"/>
                  <a:pt x="28973" y="2936723"/>
                  <a:pt x="17444" y="2887098"/>
                </a:cubicBezTo>
                <a:cubicBezTo>
                  <a:pt x="-2068" y="2802699"/>
                  <a:pt x="12249" y="2718680"/>
                  <a:pt x="16430" y="2634534"/>
                </a:cubicBezTo>
                <a:cubicBezTo>
                  <a:pt x="18964" y="2582244"/>
                  <a:pt x="34168" y="2528685"/>
                  <a:pt x="20738" y="2477919"/>
                </a:cubicBezTo>
                <a:cubicBezTo>
                  <a:pt x="-421" y="2398342"/>
                  <a:pt x="13389" y="2320415"/>
                  <a:pt x="20738" y="2242107"/>
                </a:cubicBezTo>
                <a:cubicBezTo>
                  <a:pt x="29213" y="2168001"/>
                  <a:pt x="27718" y="2093082"/>
                  <a:pt x="16303" y="2019369"/>
                </a:cubicBezTo>
                <a:cubicBezTo>
                  <a:pt x="1986" y="1946239"/>
                  <a:pt x="1986" y="1871028"/>
                  <a:pt x="16303" y="1797899"/>
                </a:cubicBezTo>
                <a:cubicBezTo>
                  <a:pt x="28162" y="1737537"/>
                  <a:pt x="29530" y="1675589"/>
                  <a:pt x="20357" y="1614758"/>
                </a:cubicBezTo>
                <a:cubicBezTo>
                  <a:pt x="14149" y="1571226"/>
                  <a:pt x="3000" y="1527947"/>
                  <a:pt x="1480" y="1484415"/>
                </a:cubicBezTo>
                <a:cubicBezTo>
                  <a:pt x="-1662" y="1393377"/>
                  <a:pt x="200" y="1302238"/>
                  <a:pt x="7055" y="1211417"/>
                </a:cubicBezTo>
                <a:cubicBezTo>
                  <a:pt x="15036" y="1107980"/>
                  <a:pt x="30366" y="1004923"/>
                  <a:pt x="19724" y="900725"/>
                </a:cubicBezTo>
                <a:cubicBezTo>
                  <a:pt x="16050" y="864934"/>
                  <a:pt x="8575" y="829270"/>
                  <a:pt x="7815" y="793353"/>
                </a:cubicBezTo>
                <a:cubicBezTo>
                  <a:pt x="6168" y="726087"/>
                  <a:pt x="5407" y="659710"/>
                  <a:pt x="9208" y="590286"/>
                </a:cubicBezTo>
                <a:cubicBezTo>
                  <a:pt x="13009" y="520863"/>
                  <a:pt x="27452" y="450424"/>
                  <a:pt x="17697" y="382270"/>
                </a:cubicBezTo>
                <a:cubicBezTo>
                  <a:pt x="7941" y="314115"/>
                  <a:pt x="14276" y="247103"/>
                  <a:pt x="20611" y="180218"/>
                </a:cubicBezTo>
                <a:cubicBezTo>
                  <a:pt x="23652" y="148426"/>
                  <a:pt x="25711" y="116982"/>
                  <a:pt x="25156" y="8566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Striped knitted mittens clothes pinned to a snowy tree">
            <a:extLst>
              <a:ext uri="{FF2B5EF4-FFF2-40B4-BE49-F238E27FC236}">
                <a16:creationId xmlns:a16="http://schemas.microsoft.com/office/drawing/2014/main" id="{DB38BAC4-044E-A40F-7F3D-3575F77EC3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-1"/>
          <a:stretch>
            <a:fillRect/>
          </a:stretch>
        </p:blipFill>
        <p:spPr>
          <a:xfrm>
            <a:off x="7933267" y="3727134"/>
            <a:ext cx="4140201" cy="2650051"/>
          </a:xfrm>
          <a:custGeom>
            <a:avLst/>
            <a:gdLst/>
            <a:ahLst/>
            <a:cxnLst/>
            <a:rect l="l" t="t" r="r" b="b"/>
            <a:pathLst>
              <a:path w="4047645" h="2495811">
                <a:moveTo>
                  <a:pt x="2441891" y="4"/>
                </a:moveTo>
                <a:cubicBezTo>
                  <a:pt x="2489381" y="-78"/>
                  <a:pt x="2536882" y="1163"/>
                  <a:pt x="2584383" y="4428"/>
                </a:cubicBezTo>
                <a:cubicBezTo>
                  <a:pt x="2744314" y="17813"/>
                  <a:pt x="2904989" y="21079"/>
                  <a:pt x="3065367" y="14222"/>
                </a:cubicBezTo>
                <a:cubicBezTo>
                  <a:pt x="3194244" y="5694"/>
                  <a:pt x="3323514" y="4206"/>
                  <a:pt x="3452568" y="9782"/>
                </a:cubicBezTo>
                <a:cubicBezTo>
                  <a:pt x="3572813" y="16442"/>
                  <a:pt x="3693059" y="23233"/>
                  <a:pt x="3813712" y="19315"/>
                </a:cubicBezTo>
                <a:cubicBezTo>
                  <a:pt x="3861755" y="17748"/>
                  <a:pt x="3909121" y="15789"/>
                  <a:pt x="3956758" y="13177"/>
                </a:cubicBezTo>
                <a:lnTo>
                  <a:pt x="4047645" y="9696"/>
                </a:lnTo>
                <a:lnTo>
                  <a:pt x="4047645" y="2495811"/>
                </a:lnTo>
                <a:lnTo>
                  <a:pt x="28177" y="2495811"/>
                </a:lnTo>
                <a:lnTo>
                  <a:pt x="28782" y="2485852"/>
                </a:lnTo>
                <a:cubicBezTo>
                  <a:pt x="31911" y="2365446"/>
                  <a:pt x="35027" y="2245002"/>
                  <a:pt x="38157" y="2124521"/>
                </a:cubicBezTo>
                <a:cubicBezTo>
                  <a:pt x="38284" y="2119444"/>
                  <a:pt x="39171" y="2114494"/>
                  <a:pt x="39171" y="2109417"/>
                </a:cubicBezTo>
                <a:cubicBezTo>
                  <a:pt x="48166" y="1995573"/>
                  <a:pt x="53107" y="1881729"/>
                  <a:pt x="18899" y="1770550"/>
                </a:cubicBezTo>
                <a:cubicBezTo>
                  <a:pt x="15871" y="1760104"/>
                  <a:pt x="14262" y="1749304"/>
                  <a:pt x="14084" y="1738440"/>
                </a:cubicBezTo>
                <a:cubicBezTo>
                  <a:pt x="12413" y="1641514"/>
                  <a:pt x="16644" y="1544587"/>
                  <a:pt x="26754" y="1448181"/>
                </a:cubicBezTo>
                <a:cubicBezTo>
                  <a:pt x="31949" y="1389038"/>
                  <a:pt x="26754" y="1329006"/>
                  <a:pt x="43478" y="1270498"/>
                </a:cubicBezTo>
                <a:cubicBezTo>
                  <a:pt x="50864" y="1241421"/>
                  <a:pt x="55109" y="1211634"/>
                  <a:pt x="56147" y="1181656"/>
                </a:cubicBezTo>
                <a:cubicBezTo>
                  <a:pt x="59948" y="1109060"/>
                  <a:pt x="38537" y="1040779"/>
                  <a:pt x="18139" y="972244"/>
                </a:cubicBezTo>
                <a:cubicBezTo>
                  <a:pt x="7370" y="935945"/>
                  <a:pt x="-5426" y="898886"/>
                  <a:pt x="2429" y="860811"/>
                </a:cubicBezTo>
                <a:cubicBezTo>
                  <a:pt x="16707" y="802251"/>
                  <a:pt x="24854" y="742359"/>
                  <a:pt x="26754" y="682112"/>
                </a:cubicBezTo>
                <a:cubicBezTo>
                  <a:pt x="26754" y="639468"/>
                  <a:pt x="16365" y="597712"/>
                  <a:pt x="20039" y="555195"/>
                </a:cubicBezTo>
                <a:cubicBezTo>
                  <a:pt x="28211" y="472712"/>
                  <a:pt x="30238" y="389734"/>
                  <a:pt x="26121" y="306946"/>
                </a:cubicBezTo>
                <a:cubicBezTo>
                  <a:pt x="26095" y="273846"/>
                  <a:pt x="29846" y="240848"/>
                  <a:pt x="37270" y="208585"/>
                </a:cubicBezTo>
                <a:cubicBezTo>
                  <a:pt x="46506" y="151651"/>
                  <a:pt x="48419" y="93777"/>
                  <a:pt x="42971" y="36360"/>
                </a:cubicBezTo>
                <a:lnTo>
                  <a:pt x="38853" y="8429"/>
                </a:lnTo>
                <a:lnTo>
                  <a:pt x="56649" y="7824"/>
                </a:lnTo>
                <a:cubicBezTo>
                  <a:pt x="210497" y="-156"/>
                  <a:pt x="364754" y="3162"/>
                  <a:pt x="518087" y="17748"/>
                </a:cubicBezTo>
                <a:cubicBezTo>
                  <a:pt x="626567" y="25440"/>
                  <a:pt x="735534" y="24213"/>
                  <a:pt x="843809" y="14092"/>
                </a:cubicBezTo>
                <a:cubicBezTo>
                  <a:pt x="1042499" y="-1711"/>
                  <a:pt x="1240782" y="10958"/>
                  <a:pt x="1439065" y="21666"/>
                </a:cubicBezTo>
                <a:cubicBezTo>
                  <a:pt x="1631105" y="32113"/>
                  <a:pt x="1823010" y="24408"/>
                  <a:pt x="2015050" y="17487"/>
                </a:cubicBezTo>
                <a:cubicBezTo>
                  <a:pt x="2157045" y="12394"/>
                  <a:pt x="2299420" y="249"/>
                  <a:pt x="2441891" y="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885757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A061701-AFCD-0EB3-4C03-34AEF48E794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26710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98E016-B87F-AE65-1A8F-3749765CC3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dirty="0"/>
              <a:t>Liens avec le curriculum de l’Ontario</a:t>
            </a:r>
            <a:br>
              <a:rPr lang="fr-FR" dirty="0"/>
            </a:br>
            <a:r>
              <a:rPr lang="fr-FR" dirty="0"/>
              <a:t>(FSL:  Français Cadre)</a:t>
            </a:r>
            <a:endParaRPr lang="en-CA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F430F2C-0D5B-B2C0-38B6-40F282E29B8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0261212"/>
              </p:ext>
            </p:extLst>
          </p:nvPr>
        </p:nvGraphicFramePr>
        <p:xfrm>
          <a:off x="304801" y="1921932"/>
          <a:ext cx="11463866" cy="4783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789665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2AD09B-2FE0-BF6D-8A02-65396FD354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en-CA" sz="3400">
                <a:solidFill>
                  <a:srgbClr val="FFFFFF"/>
                </a:solidFill>
              </a:rPr>
              <a:t>Objectifs d’apprentissage pour les élèves</a:t>
            </a:r>
          </a:p>
        </p:txBody>
      </p:sp>
      <p:graphicFrame>
        <p:nvGraphicFramePr>
          <p:cNvPr id="6" name="Rectangle 1">
            <a:extLst>
              <a:ext uri="{FF2B5EF4-FFF2-40B4-BE49-F238E27FC236}">
                <a16:creationId xmlns:a16="http://schemas.microsoft.com/office/drawing/2014/main" id="{416EB720-FBEB-822F-CECB-5B9E2E94220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1418266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486670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31ED2B-9951-F7C8-54A4-0C03993ED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fr-FR">
                <a:solidFill>
                  <a:srgbClr val="FFFFFF"/>
                </a:solidFill>
              </a:rPr>
              <a:t>Qu’est-ce qu’une cabane à sucre ?</a:t>
            </a:r>
            <a:endParaRPr lang="en-CA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86D8FA-72B2-39CE-99FA-317486C765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fr-FR" sz="2200" dirty="0">
                <a:hlinkClick r:id="rId2"/>
              </a:rPr>
              <a:t>🍁 Les secrets de la cabane à sucre - 🇨🇦 QC 09</a:t>
            </a:r>
            <a:r>
              <a:rPr lang="fr-FR" sz="2200" dirty="0"/>
              <a:t> </a:t>
            </a:r>
          </a:p>
          <a:p>
            <a:pPr marL="0" indent="0">
              <a:buNone/>
            </a:pPr>
            <a:r>
              <a:rPr lang="fr-FR" sz="2200" b="1" dirty="0">
                <a:effectLst/>
              </a:rPr>
              <a:t>Consignes :</a:t>
            </a:r>
            <a:r>
              <a:rPr lang="fr-FR" sz="2200" dirty="0">
                <a:effectLst/>
              </a:rPr>
              <a:t> Aujourd’hui, vous allez regarder une vidéo qui parle de </a:t>
            </a:r>
            <a:r>
              <a:rPr lang="fr-FR" sz="2200" i="1" dirty="0">
                <a:effectLst/>
              </a:rPr>
              <a:t>la cabane à sucre</a:t>
            </a:r>
            <a:r>
              <a:rPr lang="fr-FR" sz="2200" dirty="0">
                <a:effectLst/>
              </a:rPr>
              <a:t> et des traditions du Québec.</a:t>
            </a:r>
            <a:endParaRPr lang="fr-FR" sz="2200" dirty="0"/>
          </a:p>
          <a:p>
            <a:pPr marL="514350" indent="-514350">
              <a:buFont typeface="+mj-lt"/>
              <a:buAutoNum type="arabicPeriod"/>
            </a:pPr>
            <a:r>
              <a:rPr lang="fr-FR" sz="2200" dirty="0">
                <a:effectLst/>
              </a:rPr>
              <a:t>Écoutez attentivement la vidéo. (voir lien ci-dessus)</a:t>
            </a:r>
            <a:endParaRPr lang="fr-FR" sz="2200" dirty="0"/>
          </a:p>
          <a:p>
            <a:pPr marL="514350" indent="-514350">
              <a:buFont typeface="+mj-lt"/>
              <a:buAutoNum type="arabicPeriod"/>
            </a:pPr>
            <a:r>
              <a:rPr lang="fr-FR" sz="2200" dirty="0">
                <a:effectLst/>
              </a:rPr>
              <a:t>Regardez les images pour vous aider à comprendre.</a:t>
            </a:r>
            <a:endParaRPr lang="fr-FR" sz="2200" dirty="0"/>
          </a:p>
          <a:p>
            <a:pPr marL="514350" indent="-514350">
              <a:buFont typeface="+mj-lt"/>
              <a:buAutoNum type="arabicPeriod"/>
            </a:pPr>
            <a:r>
              <a:rPr lang="fr-FR" sz="2200" dirty="0">
                <a:effectLst/>
              </a:rPr>
              <a:t>Le professeur vous donnera une liste de mots importants. (voir la prochaine diapositive)</a:t>
            </a:r>
            <a:endParaRPr lang="fr-FR" sz="2200" dirty="0"/>
          </a:p>
          <a:p>
            <a:pPr marL="514350" indent="-514350">
              <a:buFont typeface="+mj-lt"/>
              <a:buAutoNum type="arabicPeriod"/>
            </a:pPr>
            <a:r>
              <a:rPr lang="fr-FR" sz="2200" dirty="0">
                <a:effectLst/>
              </a:rPr>
              <a:t>Pendant que vous regardez la vidéo, cochez les mots que vous entendez.</a:t>
            </a:r>
            <a:endParaRPr lang="fr-FR" sz="2200" dirty="0"/>
          </a:p>
          <a:p>
            <a:pPr marL="514350" indent="-514350">
              <a:buFont typeface="+mj-lt"/>
              <a:buAutoNum type="arabicPeriod"/>
            </a:pPr>
            <a:r>
              <a:rPr lang="fr-FR" sz="2200" dirty="0">
                <a:effectLst/>
              </a:rPr>
              <a:t>Après la vidéo, vous travaillerez avec un partenaire pour comparer vos listes.</a:t>
            </a:r>
            <a:endParaRPr lang="fr-FR" sz="2200" dirty="0"/>
          </a:p>
          <a:p>
            <a:r>
              <a:rPr lang="fr-FR" sz="2200" i="1" dirty="0">
                <a:effectLst/>
              </a:rPr>
              <a:t>Votre objectif est de reconnaître le plus de mots possible !</a:t>
            </a:r>
            <a:endParaRPr lang="fr-FR" sz="2200" dirty="0"/>
          </a:p>
          <a:p>
            <a:pPr marL="0" indent="0">
              <a:buNone/>
            </a:pPr>
            <a:endParaRPr lang="fr-FR" sz="2200" dirty="0"/>
          </a:p>
        </p:txBody>
      </p:sp>
    </p:spTree>
    <p:extLst>
      <p:ext uri="{BB962C8B-B14F-4D97-AF65-F5344CB8AC3E}">
        <p14:creationId xmlns:p14="http://schemas.microsoft.com/office/powerpoint/2010/main" val="6713118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E17E911-875F-4DE5-8699-99D9F1805A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2E1FBB-ECAA-ADCB-2855-AA386B53B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fr-CA" sz="4000">
                <a:solidFill>
                  <a:srgbClr val="FFFFFF"/>
                </a:solidFill>
              </a:rPr>
              <a:t>Liste de mots de la vidéo</a:t>
            </a:r>
            <a:endParaRPr lang="en-CA" sz="400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57F705-D0B6-1CD6-15E2-DE34924325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7824" y="406400"/>
            <a:ext cx="8086443" cy="6451595"/>
          </a:xfrm>
        </p:spPr>
        <p:txBody>
          <a:bodyPr anchor="ctr">
            <a:normAutofit lnSpcReduction="10000"/>
          </a:bodyPr>
          <a:lstStyle/>
          <a:p>
            <a:pPr marL="0" indent="0" algn="ctr">
              <a:buNone/>
            </a:pPr>
            <a:r>
              <a:rPr lang="fr-CA" sz="1800" dirty="0"/>
              <a:t>L'enseignant prépare cette liste de mots. Les élèves peuvent travailler avec un partenaire pour cocher les mots qu’ils entendent pendant la vidéo.</a:t>
            </a:r>
          </a:p>
          <a:p>
            <a:pPr marL="0" indent="0" algn="ctr">
              <a:buNone/>
            </a:pPr>
            <a:r>
              <a:rPr lang="fr-FR" sz="1800" i="1" dirty="0"/>
              <a:t>Pour aider les élèves à entendre les mots de la liste, l’enseignant devrait revoir les mots avec eux avant de regarder la vidéo. L’enseignant peut aussi arrêter la vidéo à certains moments pour mettre en évidence les mots entendus.</a:t>
            </a:r>
            <a:endParaRPr lang="fr-CA" sz="1800" i="1" dirty="0"/>
          </a:p>
          <a:p>
            <a:pPr marL="0" indent="0">
              <a:buNone/>
            </a:pPr>
            <a:r>
              <a:rPr lang="fr-FR" sz="1800" b="1" dirty="0"/>
              <a:t>Les lieux et les objets</a:t>
            </a:r>
          </a:p>
          <a:p>
            <a:r>
              <a:rPr lang="fr-FR" sz="1800" dirty="0">
                <a:effectLst/>
              </a:rPr>
              <a:t>une érablière</a:t>
            </a:r>
            <a:endParaRPr lang="fr-FR" sz="1800" dirty="0"/>
          </a:p>
          <a:p>
            <a:r>
              <a:rPr lang="fr-FR" sz="1800" dirty="0">
                <a:effectLst/>
              </a:rPr>
              <a:t>une cabane à sucre</a:t>
            </a:r>
            <a:endParaRPr lang="fr-FR" sz="1800" dirty="0"/>
          </a:p>
          <a:p>
            <a:r>
              <a:rPr lang="fr-FR" sz="1800" dirty="0">
                <a:effectLst/>
              </a:rPr>
              <a:t>un seau</a:t>
            </a:r>
            <a:endParaRPr lang="fr-FR" sz="1800" dirty="0"/>
          </a:p>
          <a:p>
            <a:r>
              <a:rPr lang="fr-FR" sz="1800" dirty="0">
                <a:effectLst/>
              </a:rPr>
              <a:t>un chalumeau</a:t>
            </a:r>
            <a:endParaRPr lang="fr-FR" sz="1800" dirty="0"/>
          </a:p>
          <a:p>
            <a:r>
              <a:rPr lang="fr-FR" sz="1800" dirty="0">
                <a:effectLst/>
              </a:rPr>
              <a:t>un arbre / un érable</a:t>
            </a:r>
            <a:endParaRPr lang="fr-FR" sz="1800" dirty="0"/>
          </a:p>
          <a:p>
            <a:r>
              <a:rPr lang="fr-FR" sz="1800" dirty="0">
                <a:effectLst/>
              </a:rPr>
              <a:t>la forêt</a:t>
            </a:r>
          </a:p>
          <a:p>
            <a:pPr marL="0" indent="0">
              <a:buNone/>
            </a:pPr>
            <a:r>
              <a:rPr lang="fr-FR" sz="1800" b="1" dirty="0"/>
              <a:t>Les actions</a:t>
            </a:r>
          </a:p>
          <a:p>
            <a:r>
              <a:rPr lang="fr-FR" sz="1800" dirty="0">
                <a:effectLst/>
              </a:rPr>
              <a:t>récolter</a:t>
            </a:r>
            <a:endParaRPr lang="fr-FR" sz="1800" dirty="0"/>
          </a:p>
          <a:p>
            <a:r>
              <a:rPr lang="fr-FR" sz="1800" dirty="0">
                <a:effectLst/>
              </a:rPr>
              <a:t>percer l’arbre</a:t>
            </a:r>
            <a:endParaRPr lang="fr-FR" sz="1800" dirty="0"/>
          </a:p>
          <a:p>
            <a:r>
              <a:rPr lang="fr-FR" sz="1800" dirty="0">
                <a:effectLst/>
              </a:rPr>
              <a:t>bouillir</a:t>
            </a:r>
            <a:endParaRPr lang="fr-FR" sz="1800" dirty="0"/>
          </a:p>
          <a:p>
            <a:r>
              <a:rPr lang="fr-FR" sz="1800" dirty="0">
                <a:effectLst/>
              </a:rPr>
              <a:t>chauffer</a:t>
            </a:r>
            <a:endParaRPr lang="fr-FR" sz="1800" dirty="0"/>
          </a:p>
          <a:p>
            <a:r>
              <a:rPr lang="fr-FR" sz="1800" dirty="0">
                <a:effectLst/>
              </a:rPr>
              <a:t>goûter</a:t>
            </a:r>
            <a:endParaRPr lang="fr-FR" sz="1800" dirty="0"/>
          </a:p>
          <a:p>
            <a:r>
              <a:rPr lang="fr-FR" sz="1800" dirty="0">
                <a:effectLst/>
              </a:rPr>
              <a:t>fabriquer</a:t>
            </a:r>
            <a:endParaRPr lang="fr-FR" sz="1800" dirty="0"/>
          </a:p>
          <a:p>
            <a:endParaRPr lang="fr-FR" sz="1400" dirty="0"/>
          </a:p>
          <a:p>
            <a:pPr marL="0" indent="0">
              <a:buNone/>
            </a:pPr>
            <a:endParaRPr lang="en-CA" sz="1400" dirty="0"/>
          </a:p>
        </p:txBody>
      </p:sp>
      <p:pic>
        <p:nvPicPr>
          <p:cNvPr id="5" name="Picture 4" descr="Close-up of gloved hands outdoors in snow, making heart shape with hands">
            <a:extLst>
              <a:ext uri="{FF2B5EF4-FFF2-40B4-BE49-F238E27FC236}">
                <a16:creationId xmlns:a16="http://schemas.microsoft.com/office/drawing/2014/main" id="{94C8E468-3F4E-DFD3-749B-7B20F31132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>
            <a:fillRect/>
          </a:stretch>
        </p:blipFill>
        <p:spPr>
          <a:xfrm>
            <a:off x="8625235" y="3249753"/>
            <a:ext cx="1964912" cy="3300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3343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20C988C-FAAD-4B22-8BA7-6B5DEFD8D1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36FF01-417B-10F6-9C25-AA0E855FB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73946"/>
            <a:ext cx="5114150" cy="1325563"/>
          </a:xfrm>
        </p:spPr>
        <p:txBody>
          <a:bodyPr>
            <a:normAutofit/>
          </a:bodyPr>
          <a:lstStyle/>
          <a:p>
            <a:pPr algn="ctr"/>
            <a:r>
              <a:rPr lang="fr-CA" dirty="0"/>
              <a:t>Liste de mots de la vidéo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B74A01-096B-97C4-3B5E-1E728C4ACC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9400" y="1825625"/>
            <a:ext cx="8754533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FR" sz="2000" b="1" dirty="0"/>
              <a:t>Les produits</a:t>
            </a:r>
          </a:p>
          <a:p>
            <a:r>
              <a:rPr lang="fr-FR" sz="2000" dirty="0">
                <a:effectLst/>
              </a:rPr>
              <a:t>la sève</a:t>
            </a:r>
            <a:endParaRPr lang="fr-FR" sz="2000" dirty="0"/>
          </a:p>
          <a:p>
            <a:r>
              <a:rPr lang="fr-FR" sz="2000" dirty="0">
                <a:effectLst/>
              </a:rPr>
              <a:t>le sirop d’érable</a:t>
            </a:r>
            <a:endParaRPr lang="fr-FR" sz="2000" dirty="0"/>
          </a:p>
          <a:p>
            <a:r>
              <a:rPr lang="fr-FR" sz="2000" dirty="0">
                <a:effectLst/>
              </a:rPr>
              <a:t>la tire d’érable</a:t>
            </a:r>
            <a:endParaRPr lang="fr-FR" sz="2000" dirty="0"/>
          </a:p>
          <a:p>
            <a:r>
              <a:rPr lang="fr-FR" sz="2000" dirty="0">
                <a:effectLst/>
              </a:rPr>
              <a:t>le sucre</a:t>
            </a:r>
            <a:endParaRPr lang="fr-FR" sz="2000" dirty="0"/>
          </a:p>
          <a:p>
            <a:r>
              <a:rPr lang="fr-FR" sz="2000" dirty="0">
                <a:effectLst/>
              </a:rPr>
              <a:t>l’eau d’érable </a:t>
            </a:r>
          </a:p>
          <a:p>
            <a:endParaRPr lang="fr-FR" sz="2000" dirty="0"/>
          </a:p>
          <a:p>
            <a:pPr marL="0" indent="0">
              <a:buNone/>
            </a:pPr>
            <a:r>
              <a:rPr lang="fr-FR" sz="2000" b="1" dirty="0"/>
              <a:t>Les traditions</a:t>
            </a:r>
          </a:p>
          <a:p>
            <a:r>
              <a:rPr lang="fr-FR" sz="2000" dirty="0">
                <a:effectLst/>
              </a:rPr>
              <a:t>la dégustation</a:t>
            </a:r>
            <a:endParaRPr lang="fr-FR" sz="2000" dirty="0"/>
          </a:p>
          <a:p>
            <a:r>
              <a:rPr lang="fr-FR" sz="2000" dirty="0">
                <a:effectLst/>
              </a:rPr>
              <a:t>la fête</a:t>
            </a:r>
            <a:endParaRPr lang="fr-FR" sz="2000" dirty="0"/>
          </a:p>
          <a:p>
            <a:r>
              <a:rPr lang="fr-FR" sz="2000" dirty="0">
                <a:effectLst/>
              </a:rPr>
              <a:t>la musique</a:t>
            </a:r>
            <a:endParaRPr lang="fr-FR" sz="2000" dirty="0"/>
          </a:p>
          <a:p>
            <a:r>
              <a:rPr lang="fr-FR" sz="2000" dirty="0">
                <a:effectLst/>
              </a:rPr>
              <a:t>les activités d’hiver</a:t>
            </a:r>
            <a:endParaRPr lang="fr-FR" sz="2000" dirty="0"/>
          </a:p>
          <a:p>
            <a:pPr marL="0" indent="0">
              <a:buNone/>
            </a:pPr>
            <a:endParaRPr lang="en-CA" sz="1500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52635" y="2507215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432189" flipV="1">
            <a:off x="7537061" y="1878543"/>
            <a:ext cx="4592562" cy="4592562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Graphic 4" descr="Mittens with solid fill">
            <a:extLst>
              <a:ext uri="{FF2B5EF4-FFF2-40B4-BE49-F238E27FC236}">
                <a16:creationId xmlns:a16="http://schemas.microsoft.com/office/drawing/2014/main" id="{DA95F0E5-80F6-B1BC-B3DE-7D2C910780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06085" y="533712"/>
            <a:ext cx="2271020" cy="2271020"/>
          </a:xfrm>
          <a:custGeom>
            <a:avLst/>
            <a:gdLst/>
            <a:ahLst/>
            <a:cxnLst/>
            <a:rect l="l" t="t" r="r" b="b"/>
            <a:pathLst>
              <a:path w="2185353" h="2064564">
                <a:moveTo>
                  <a:pt x="65529" y="0"/>
                </a:moveTo>
                <a:lnTo>
                  <a:pt x="2119824" y="0"/>
                </a:lnTo>
                <a:cubicBezTo>
                  <a:pt x="2156015" y="0"/>
                  <a:pt x="2185353" y="29338"/>
                  <a:pt x="2185353" y="65529"/>
                </a:cubicBezTo>
                <a:lnTo>
                  <a:pt x="2185353" y="1999035"/>
                </a:lnTo>
                <a:cubicBezTo>
                  <a:pt x="2185353" y="2035226"/>
                  <a:pt x="2156015" y="2064564"/>
                  <a:pt x="2119824" y="2064564"/>
                </a:cubicBezTo>
                <a:lnTo>
                  <a:pt x="65529" y="2064564"/>
                </a:lnTo>
                <a:cubicBezTo>
                  <a:pt x="29338" y="2064564"/>
                  <a:pt x="0" y="2035226"/>
                  <a:pt x="0" y="1999035"/>
                </a:cubicBezTo>
                <a:lnTo>
                  <a:pt x="0" y="65529"/>
                </a:lnTo>
                <a:cubicBezTo>
                  <a:pt x="0" y="29338"/>
                  <a:pt x="29338" y="0"/>
                  <a:pt x="65529" y="0"/>
                </a:cubicBezTo>
                <a:close/>
              </a:path>
            </a:pathLst>
          </a:custGeom>
        </p:spPr>
      </p:pic>
      <p:pic>
        <p:nvPicPr>
          <p:cNvPr id="7" name="Graphic 6" descr="Snowflake with solid fill">
            <a:extLst>
              <a:ext uri="{FF2B5EF4-FFF2-40B4-BE49-F238E27FC236}">
                <a16:creationId xmlns:a16="http://schemas.microsoft.com/office/drawing/2014/main" id="{8CD02A5B-082E-9FC0-A1E4-F5C646C4F7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488480" y="2930036"/>
            <a:ext cx="2822083" cy="2822083"/>
          </a:xfrm>
          <a:custGeom>
            <a:avLst/>
            <a:gdLst/>
            <a:ahLst/>
            <a:cxnLst/>
            <a:rect l="l" t="t" r="r" b="b"/>
            <a:pathLst>
              <a:path w="2185353" h="2064564">
                <a:moveTo>
                  <a:pt x="65529" y="0"/>
                </a:moveTo>
                <a:lnTo>
                  <a:pt x="2119824" y="0"/>
                </a:lnTo>
                <a:cubicBezTo>
                  <a:pt x="2156015" y="0"/>
                  <a:pt x="2185353" y="29338"/>
                  <a:pt x="2185353" y="65529"/>
                </a:cubicBezTo>
                <a:lnTo>
                  <a:pt x="2185353" y="1999035"/>
                </a:lnTo>
                <a:cubicBezTo>
                  <a:pt x="2185353" y="2035226"/>
                  <a:pt x="2156015" y="2064564"/>
                  <a:pt x="2119824" y="2064564"/>
                </a:cubicBezTo>
                <a:lnTo>
                  <a:pt x="65529" y="2064564"/>
                </a:lnTo>
                <a:cubicBezTo>
                  <a:pt x="29338" y="2064564"/>
                  <a:pt x="0" y="2035226"/>
                  <a:pt x="0" y="1999035"/>
                </a:cubicBezTo>
                <a:lnTo>
                  <a:pt x="0" y="65529"/>
                </a:lnTo>
                <a:cubicBezTo>
                  <a:pt x="0" y="29338"/>
                  <a:pt x="29338" y="0"/>
                  <a:pt x="65529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2784062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F39615-FBC4-D505-2DE5-97B017964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pPr algn="ctr"/>
            <a:r>
              <a:rPr lang="fr-CA" sz="4600" dirty="0"/>
              <a:t>Lecture de phrases et travail avec un partenaire</a:t>
            </a:r>
            <a:endParaRPr lang="en-CA" sz="4600" dirty="0"/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sX0" fmla="*/ 0 w 10972800"/>
              <a:gd name="csY0" fmla="*/ 0 h 18288"/>
              <a:gd name="csX1" fmla="*/ 356616 w 10972800"/>
              <a:gd name="csY1" fmla="*/ 0 h 18288"/>
              <a:gd name="csX2" fmla="*/ 1042416 w 10972800"/>
              <a:gd name="csY2" fmla="*/ 0 h 18288"/>
              <a:gd name="csX3" fmla="*/ 1947672 w 10972800"/>
              <a:gd name="csY3" fmla="*/ 0 h 18288"/>
              <a:gd name="csX4" fmla="*/ 2633472 w 10972800"/>
              <a:gd name="csY4" fmla="*/ 0 h 18288"/>
              <a:gd name="csX5" fmla="*/ 2990088 w 10972800"/>
              <a:gd name="csY5" fmla="*/ 0 h 18288"/>
              <a:gd name="csX6" fmla="*/ 3456432 w 10972800"/>
              <a:gd name="csY6" fmla="*/ 0 h 18288"/>
              <a:gd name="csX7" fmla="*/ 4361688 w 10972800"/>
              <a:gd name="csY7" fmla="*/ 0 h 18288"/>
              <a:gd name="csX8" fmla="*/ 5266944 w 10972800"/>
              <a:gd name="csY8" fmla="*/ 0 h 18288"/>
              <a:gd name="csX9" fmla="*/ 6172200 w 10972800"/>
              <a:gd name="csY9" fmla="*/ 0 h 18288"/>
              <a:gd name="csX10" fmla="*/ 6528816 w 10972800"/>
              <a:gd name="csY10" fmla="*/ 0 h 18288"/>
              <a:gd name="csX11" fmla="*/ 7214616 w 10972800"/>
              <a:gd name="csY11" fmla="*/ 0 h 18288"/>
              <a:gd name="csX12" fmla="*/ 7790688 w 10972800"/>
              <a:gd name="csY12" fmla="*/ 0 h 18288"/>
              <a:gd name="csX13" fmla="*/ 8147304 w 10972800"/>
              <a:gd name="csY13" fmla="*/ 0 h 18288"/>
              <a:gd name="csX14" fmla="*/ 9052560 w 10972800"/>
              <a:gd name="csY14" fmla="*/ 0 h 18288"/>
              <a:gd name="csX15" fmla="*/ 9409176 w 10972800"/>
              <a:gd name="csY15" fmla="*/ 0 h 18288"/>
              <a:gd name="csX16" fmla="*/ 9765792 w 10972800"/>
              <a:gd name="csY16" fmla="*/ 0 h 18288"/>
              <a:gd name="csX17" fmla="*/ 10341864 w 10972800"/>
              <a:gd name="csY17" fmla="*/ 0 h 18288"/>
              <a:gd name="csX18" fmla="*/ 10972800 w 10972800"/>
              <a:gd name="csY18" fmla="*/ 0 h 18288"/>
              <a:gd name="csX19" fmla="*/ 10972800 w 10972800"/>
              <a:gd name="csY19" fmla="*/ 18288 h 18288"/>
              <a:gd name="csX20" fmla="*/ 10177272 w 10972800"/>
              <a:gd name="csY20" fmla="*/ 18288 h 18288"/>
              <a:gd name="csX21" fmla="*/ 9820656 w 10972800"/>
              <a:gd name="csY21" fmla="*/ 18288 h 18288"/>
              <a:gd name="csX22" fmla="*/ 9464040 w 10972800"/>
              <a:gd name="csY22" fmla="*/ 18288 h 18288"/>
              <a:gd name="csX23" fmla="*/ 8778240 w 10972800"/>
              <a:gd name="csY23" fmla="*/ 18288 h 18288"/>
              <a:gd name="csX24" fmla="*/ 8421624 w 10972800"/>
              <a:gd name="csY24" fmla="*/ 18288 h 18288"/>
              <a:gd name="csX25" fmla="*/ 7735824 w 10972800"/>
              <a:gd name="csY25" fmla="*/ 18288 h 18288"/>
              <a:gd name="csX26" fmla="*/ 6940296 w 10972800"/>
              <a:gd name="csY26" fmla="*/ 18288 h 18288"/>
              <a:gd name="csX27" fmla="*/ 6254496 w 10972800"/>
              <a:gd name="csY27" fmla="*/ 18288 h 18288"/>
              <a:gd name="csX28" fmla="*/ 5458968 w 10972800"/>
              <a:gd name="csY28" fmla="*/ 18288 h 18288"/>
              <a:gd name="csX29" fmla="*/ 4663440 w 10972800"/>
              <a:gd name="csY29" fmla="*/ 18288 h 18288"/>
              <a:gd name="csX30" fmla="*/ 4306824 w 10972800"/>
              <a:gd name="csY30" fmla="*/ 18288 h 18288"/>
              <a:gd name="csX31" fmla="*/ 3840480 w 10972800"/>
              <a:gd name="csY31" fmla="*/ 18288 h 18288"/>
              <a:gd name="csX32" fmla="*/ 3264408 w 10972800"/>
              <a:gd name="csY32" fmla="*/ 18288 h 18288"/>
              <a:gd name="csX33" fmla="*/ 2578608 w 10972800"/>
              <a:gd name="csY33" fmla="*/ 18288 h 18288"/>
              <a:gd name="csX34" fmla="*/ 1673352 w 10972800"/>
              <a:gd name="csY34" fmla="*/ 18288 h 18288"/>
              <a:gd name="csX35" fmla="*/ 877824 w 10972800"/>
              <a:gd name="csY35" fmla="*/ 18288 h 18288"/>
              <a:gd name="csX36" fmla="*/ 0 w 10972800"/>
              <a:gd name="csY36" fmla="*/ 18288 h 18288"/>
              <a:gd name="csX37" fmla="*/ 0 w 10972800"/>
              <a:gd name="csY37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79084A-43F5-D1E6-AD73-8797D8A883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803401"/>
            <a:ext cx="8652933" cy="4951644"/>
          </a:xfrm>
        </p:spPr>
        <p:txBody>
          <a:bodyPr anchor="t">
            <a:normAutofit fontScale="92500" lnSpcReduction="10000"/>
          </a:bodyPr>
          <a:lstStyle/>
          <a:p>
            <a:pPr marL="0" indent="0">
              <a:buNone/>
            </a:pPr>
            <a:r>
              <a:rPr lang="fr-CA" sz="2200" dirty="0"/>
              <a:t>Voici une liste de phrases reliées à la vidéo.</a:t>
            </a:r>
          </a:p>
          <a:p>
            <a:pPr marL="0" indent="0">
              <a:buNone/>
            </a:pPr>
            <a:r>
              <a:rPr lang="fr-CA" sz="2200" dirty="0"/>
              <a:t>Ces phrases peuvent être projetées sur un écran ou écrites sur un papier à grand format.</a:t>
            </a:r>
          </a:p>
          <a:p>
            <a:pPr marL="0" indent="0">
              <a:buNone/>
            </a:pPr>
            <a:r>
              <a:rPr lang="fr-CA" sz="2200" dirty="0"/>
              <a:t>L'enseignant lit les phrases aux élèves. </a:t>
            </a:r>
          </a:p>
          <a:p>
            <a:pPr marL="0" indent="0">
              <a:buNone/>
            </a:pPr>
            <a:r>
              <a:rPr lang="fr-CA" sz="2200" dirty="0"/>
              <a:t>Les élèves travaillent avec un partenaire pour illustrer une phrase.</a:t>
            </a:r>
          </a:p>
          <a:p>
            <a:pPr marL="0" indent="0">
              <a:buNone/>
            </a:pPr>
            <a:r>
              <a:rPr lang="fr-CA" sz="2200" dirty="0"/>
              <a:t>Ils doivent copier la phrase et l'illustrer.</a:t>
            </a:r>
          </a:p>
          <a:p>
            <a:pPr marL="0" indent="0">
              <a:buNone/>
            </a:pPr>
            <a:r>
              <a:rPr lang="fr-FR" sz="2200" dirty="0"/>
              <a:t>Les phrases et les dessins seront affichés sur un tableau dans la classe.</a:t>
            </a:r>
          </a:p>
          <a:p>
            <a:pPr marL="0" indent="0">
              <a:buNone/>
            </a:pPr>
            <a:r>
              <a:rPr lang="fr-FR" sz="2200" dirty="0"/>
              <a:t>Cela sert à soutenir visuellement les phrases et à aider à la consolidation des mots.</a:t>
            </a:r>
            <a:endParaRPr lang="fr-CA" sz="2200" dirty="0"/>
          </a:p>
          <a:p>
            <a:pPr marL="0" indent="0">
              <a:buNone/>
            </a:pPr>
            <a:r>
              <a:rPr lang="fr-CA" sz="2200" dirty="0"/>
              <a:t>Les élèves ne peuvent pas choisir les mêmes phrases: </a:t>
            </a:r>
          </a:p>
          <a:p>
            <a:pPr marL="0" indent="0">
              <a:buNone/>
            </a:pPr>
            <a:endParaRPr lang="fr-CA" sz="2200" dirty="0"/>
          </a:p>
          <a:p>
            <a:pPr marL="514350" lvl="0" indent="-51435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altLang="en-US" sz="2200" dirty="0">
                <a:latin typeface="Arial" panose="020B0604020202020204" pitchFamily="34" charset="0"/>
              </a:rPr>
              <a:t>Dans </a:t>
            </a:r>
            <a:r>
              <a:rPr lang="en-US" altLang="en-US" sz="2200" b="1" dirty="0" err="1">
                <a:latin typeface="Arial" panose="020B0604020202020204" pitchFamily="34" charset="0"/>
              </a:rPr>
              <a:t>l’érablière</a:t>
            </a:r>
            <a:r>
              <a:rPr lang="en-US" altLang="en-US" sz="2200" dirty="0">
                <a:latin typeface="Arial" panose="020B0604020202020204" pitchFamily="34" charset="0"/>
              </a:rPr>
              <a:t>, il y a beaucoup </a:t>
            </a:r>
            <a:r>
              <a:rPr lang="en-US" altLang="en-US" sz="2200" dirty="0" err="1">
                <a:latin typeface="Arial" panose="020B0604020202020204" pitchFamily="34" charset="0"/>
              </a:rPr>
              <a:t>d’arbres</a:t>
            </a:r>
            <a:r>
              <a:rPr lang="en-US" altLang="en-US" sz="2200" dirty="0">
                <a:latin typeface="Arial" panose="020B0604020202020204" pitchFamily="34" charset="0"/>
              </a:rPr>
              <a:t> </a:t>
            </a:r>
            <a:r>
              <a:rPr lang="en-US" altLang="en-US" sz="2200" dirty="0" err="1">
                <a:latin typeface="Arial" panose="020B0604020202020204" pitchFamily="34" charset="0"/>
              </a:rPr>
              <a:t>d’érable</a:t>
            </a:r>
            <a:r>
              <a:rPr lang="en-US" altLang="en-US" sz="2200" dirty="0">
                <a:latin typeface="Arial" panose="020B0604020202020204" pitchFamily="34" charset="0"/>
              </a:rPr>
              <a:t>.</a:t>
            </a:r>
          </a:p>
          <a:p>
            <a:pPr marL="514350" lvl="0" indent="-51435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altLang="en-US" sz="2200" dirty="0">
                <a:latin typeface="Arial" panose="020B0604020202020204" pitchFamily="34" charset="0"/>
              </a:rPr>
              <a:t>On met un </a:t>
            </a:r>
            <a:r>
              <a:rPr lang="en-US" altLang="en-US" sz="2200" b="1" dirty="0">
                <a:latin typeface="Arial" panose="020B0604020202020204" pitchFamily="34" charset="0"/>
              </a:rPr>
              <a:t>chalumeau</a:t>
            </a:r>
            <a:r>
              <a:rPr lang="en-US" altLang="en-US" sz="2200" dirty="0">
                <a:latin typeface="Arial" panose="020B0604020202020204" pitchFamily="34" charset="0"/>
              </a:rPr>
              <a:t> dans </a:t>
            </a:r>
            <a:r>
              <a:rPr lang="en-US" altLang="en-US" sz="2200" dirty="0" err="1">
                <a:latin typeface="Arial" panose="020B0604020202020204" pitchFamily="34" charset="0"/>
              </a:rPr>
              <a:t>l’arbre</a:t>
            </a:r>
            <a:r>
              <a:rPr lang="en-US" altLang="en-US" sz="2200" dirty="0">
                <a:latin typeface="Arial" panose="020B0604020202020204" pitchFamily="34" charset="0"/>
              </a:rPr>
              <a:t> pour faire </a:t>
            </a:r>
            <a:r>
              <a:rPr lang="en-US" altLang="en-US" sz="2200" dirty="0" err="1">
                <a:latin typeface="Arial" panose="020B0604020202020204" pitchFamily="34" charset="0"/>
              </a:rPr>
              <a:t>sortir</a:t>
            </a:r>
            <a:r>
              <a:rPr lang="en-US" altLang="en-US" sz="2200" dirty="0">
                <a:latin typeface="Arial" panose="020B0604020202020204" pitchFamily="34" charset="0"/>
              </a:rPr>
              <a:t> </a:t>
            </a:r>
            <a:r>
              <a:rPr lang="en-US" altLang="en-US" sz="2200" dirty="0" err="1">
                <a:latin typeface="Arial" panose="020B0604020202020204" pitchFamily="34" charset="0"/>
              </a:rPr>
              <a:t>l’eau</a:t>
            </a:r>
            <a:r>
              <a:rPr lang="en-US" altLang="en-US" sz="2200" dirty="0">
                <a:latin typeface="Arial" panose="020B0604020202020204" pitchFamily="34" charset="0"/>
              </a:rPr>
              <a:t> </a:t>
            </a:r>
            <a:r>
              <a:rPr lang="en-US" altLang="en-US" sz="2200" dirty="0" err="1">
                <a:latin typeface="Arial" panose="020B0604020202020204" pitchFamily="34" charset="0"/>
              </a:rPr>
              <a:t>d’érable</a:t>
            </a:r>
            <a:r>
              <a:rPr lang="en-US" altLang="en-US" sz="2200" dirty="0">
                <a:latin typeface="Arial" panose="020B0604020202020204" pitchFamily="34" charset="0"/>
              </a:rPr>
              <a:t>.</a:t>
            </a:r>
          </a:p>
          <a:p>
            <a:pPr marL="514350" lvl="0" indent="-51435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altLang="en-US" sz="2200" dirty="0" err="1">
                <a:latin typeface="Arial" panose="020B0604020202020204" pitchFamily="34" charset="0"/>
              </a:rPr>
              <a:t>L’eau</a:t>
            </a:r>
            <a:r>
              <a:rPr lang="en-US" altLang="en-US" sz="2200" dirty="0">
                <a:latin typeface="Arial" panose="020B0604020202020204" pitchFamily="34" charset="0"/>
              </a:rPr>
              <a:t> </a:t>
            </a:r>
            <a:r>
              <a:rPr lang="en-US" altLang="en-US" sz="2200" dirty="0" err="1">
                <a:latin typeface="Arial" panose="020B0604020202020204" pitchFamily="34" charset="0"/>
              </a:rPr>
              <a:t>tombe</a:t>
            </a:r>
            <a:r>
              <a:rPr lang="en-US" altLang="en-US" sz="2200" dirty="0">
                <a:latin typeface="Arial" panose="020B0604020202020204" pitchFamily="34" charset="0"/>
              </a:rPr>
              <a:t> dans un </a:t>
            </a:r>
            <a:r>
              <a:rPr lang="en-US" altLang="en-US" sz="2200" b="1" dirty="0">
                <a:latin typeface="Arial" panose="020B0604020202020204" pitchFamily="34" charset="0"/>
              </a:rPr>
              <a:t>seau</a:t>
            </a:r>
            <a:r>
              <a:rPr lang="en-US" altLang="en-US" sz="2200" dirty="0">
                <a:latin typeface="Arial" panose="020B0604020202020204" pitchFamily="34" charset="0"/>
              </a:rPr>
              <a:t> </a:t>
            </a:r>
            <a:r>
              <a:rPr lang="en-US" altLang="en-US" sz="2200" dirty="0" err="1">
                <a:latin typeface="Arial" panose="020B0604020202020204" pitchFamily="34" charset="0"/>
              </a:rPr>
              <a:t>accroché</a:t>
            </a:r>
            <a:r>
              <a:rPr lang="en-US" altLang="en-US" sz="2200" dirty="0">
                <a:latin typeface="Arial" panose="020B0604020202020204" pitchFamily="34" charset="0"/>
              </a:rPr>
              <a:t> à </a:t>
            </a:r>
            <a:r>
              <a:rPr lang="en-US" altLang="en-US" sz="2200" dirty="0" err="1">
                <a:latin typeface="Arial" panose="020B0604020202020204" pitchFamily="34" charset="0"/>
              </a:rPr>
              <a:t>l’arbre</a:t>
            </a:r>
            <a:r>
              <a:rPr lang="en-US" altLang="en-US" sz="2200" dirty="0">
                <a:latin typeface="Arial" panose="020B0604020202020204" pitchFamily="34" charset="0"/>
              </a:rPr>
              <a:t>.</a:t>
            </a:r>
          </a:p>
          <a:p>
            <a:pPr marL="514350" lvl="0" indent="-51435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altLang="en-US" sz="2200" dirty="0">
                <a:latin typeface="Arial" panose="020B0604020202020204" pitchFamily="34" charset="0"/>
              </a:rPr>
              <a:t>La </a:t>
            </a:r>
            <a:r>
              <a:rPr lang="en-US" altLang="en-US" sz="2200" b="1" dirty="0">
                <a:latin typeface="Arial" panose="020B0604020202020204" pitchFamily="34" charset="0"/>
              </a:rPr>
              <a:t>cabane à sucre</a:t>
            </a:r>
            <a:r>
              <a:rPr lang="en-US" altLang="en-US" sz="2200" dirty="0">
                <a:latin typeface="Arial" panose="020B0604020202020204" pitchFamily="34" charset="0"/>
              </a:rPr>
              <a:t> est un </a:t>
            </a:r>
            <a:r>
              <a:rPr lang="en-US" altLang="en-US" sz="2200" dirty="0" err="1">
                <a:latin typeface="Arial" panose="020B0604020202020204" pitchFamily="34" charset="0"/>
              </a:rPr>
              <a:t>endroit</a:t>
            </a:r>
            <a:r>
              <a:rPr lang="en-US" altLang="en-US" sz="2200" dirty="0">
                <a:latin typeface="Arial" panose="020B0604020202020204" pitchFamily="34" charset="0"/>
              </a:rPr>
              <a:t> </a:t>
            </a:r>
            <a:r>
              <a:rPr lang="en-US" altLang="en-US" sz="2200" dirty="0" err="1">
                <a:latin typeface="Arial" panose="020B0604020202020204" pitchFamily="34" charset="0"/>
              </a:rPr>
              <a:t>spécial</a:t>
            </a:r>
            <a:r>
              <a:rPr lang="en-US" altLang="en-US" sz="2200" dirty="0">
                <a:latin typeface="Arial" panose="020B0604020202020204" pitchFamily="34" charset="0"/>
              </a:rPr>
              <a:t> dans la </a:t>
            </a:r>
            <a:r>
              <a:rPr lang="en-US" altLang="en-US" sz="2200" dirty="0" err="1">
                <a:latin typeface="Arial" panose="020B0604020202020204" pitchFamily="34" charset="0"/>
              </a:rPr>
              <a:t>forêt</a:t>
            </a:r>
            <a:r>
              <a:rPr lang="en-US" altLang="en-US" sz="2200" dirty="0">
                <a:latin typeface="Arial" panose="020B0604020202020204" pitchFamily="34" charset="0"/>
              </a:rPr>
              <a:t>.</a:t>
            </a:r>
          </a:p>
          <a:p>
            <a:endParaRPr lang="fr-CA" sz="2200" dirty="0"/>
          </a:p>
          <a:p>
            <a:endParaRPr lang="en-CA" sz="2200" dirty="0"/>
          </a:p>
        </p:txBody>
      </p:sp>
      <p:pic>
        <p:nvPicPr>
          <p:cNvPr id="6" name="Picture 5" descr="Forest with leafless trees covered in snow">
            <a:extLst>
              <a:ext uri="{FF2B5EF4-FFF2-40B4-BE49-F238E27FC236}">
                <a16:creationId xmlns:a16="http://schemas.microsoft.com/office/drawing/2014/main" id="{1E326F34-4B7A-E49B-2DF8-BA18FB5D71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271000" y="2378787"/>
            <a:ext cx="2523522" cy="2623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7188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05CBC3C-2E5A-4839-8B9B-2E5A6ADF0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B5B423A-57CC-4C58-AA26-8E2E862B03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5217023" cy="3994777"/>
          </a:xfrm>
          <a:custGeom>
            <a:avLst/>
            <a:gdLst>
              <a:gd name="connsiteX0" fmla="*/ 1945461 w 5217023"/>
              <a:gd name="connsiteY0" fmla="*/ 3787398 h 3994777"/>
              <a:gd name="connsiteX1" fmla="*/ 1942113 w 5217023"/>
              <a:gd name="connsiteY1" fmla="*/ 3790053 h 3994777"/>
              <a:gd name="connsiteX2" fmla="*/ 1946982 w 5217023"/>
              <a:gd name="connsiteY2" fmla="*/ 3787990 h 3994777"/>
              <a:gd name="connsiteX3" fmla="*/ 1945461 w 5217023"/>
              <a:gd name="connsiteY3" fmla="*/ 3787398 h 3994777"/>
              <a:gd name="connsiteX4" fmla="*/ 0 w 5217023"/>
              <a:gd name="connsiteY4" fmla="*/ 0 h 3994777"/>
              <a:gd name="connsiteX5" fmla="*/ 5030958 w 5217023"/>
              <a:gd name="connsiteY5" fmla="*/ 0 h 3994777"/>
              <a:gd name="connsiteX6" fmla="*/ 5046198 w 5217023"/>
              <a:gd name="connsiteY6" fmla="*/ 153449 h 3994777"/>
              <a:gd name="connsiteX7" fmla="*/ 5055729 w 5217023"/>
              <a:gd name="connsiteY7" fmla="*/ 415828 h 3994777"/>
              <a:gd name="connsiteX8" fmla="*/ 4735242 w 5217023"/>
              <a:gd name="connsiteY8" fmla="*/ 1867130 h 3994777"/>
              <a:gd name="connsiteX9" fmla="*/ 3907395 w 5217023"/>
              <a:gd name="connsiteY9" fmla="*/ 2938441 h 3994777"/>
              <a:gd name="connsiteX10" fmla="*/ 3946497 w 5217023"/>
              <a:gd name="connsiteY10" fmla="*/ 2908567 h 3994777"/>
              <a:gd name="connsiteX11" fmla="*/ 4585421 w 5217023"/>
              <a:gd name="connsiteY11" fmla="*/ 2188401 h 3994777"/>
              <a:gd name="connsiteX12" fmla="*/ 5142585 w 5217023"/>
              <a:gd name="connsiteY12" fmla="*/ 276891 h 3994777"/>
              <a:gd name="connsiteX13" fmla="*/ 5121833 w 5217023"/>
              <a:gd name="connsiteY13" fmla="*/ 30208 h 3994777"/>
              <a:gd name="connsiteX14" fmla="*/ 5116229 w 5217023"/>
              <a:gd name="connsiteY14" fmla="*/ 0 h 3994777"/>
              <a:gd name="connsiteX15" fmla="*/ 5184724 w 5217023"/>
              <a:gd name="connsiteY15" fmla="*/ 0 h 3994777"/>
              <a:gd name="connsiteX16" fmla="*/ 5196265 w 5217023"/>
              <a:gd name="connsiteY16" fmla="*/ 66113 h 3994777"/>
              <a:gd name="connsiteX17" fmla="*/ 5058603 w 5217023"/>
              <a:gd name="connsiteY17" fmla="*/ 1368242 h 3994777"/>
              <a:gd name="connsiteX18" fmla="*/ 4096624 w 5217023"/>
              <a:gd name="connsiteY18" fmla="*/ 2870829 h 3994777"/>
              <a:gd name="connsiteX19" fmla="*/ 3833203 w 5217023"/>
              <a:gd name="connsiteY19" fmla="*/ 3092190 h 3994777"/>
              <a:gd name="connsiteX20" fmla="*/ 3536509 w 5217023"/>
              <a:gd name="connsiteY20" fmla="*/ 3297128 h 3994777"/>
              <a:gd name="connsiteX21" fmla="*/ 3148966 w 5217023"/>
              <a:gd name="connsiteY21" fmla="*/ 3485478 h 3994777"/>
              <a:gd name="connsiteX22" fmla="*/ 1860557 w 5217023"/>
              <a:gd name="connsiteY22" fmla="*/ 3880910 h 3994777"/>
              <a:gd name="connsiteX23" fmla="*/ 573715 w 5217023"/>
              <a:gd name="connsiteY23" fmla="*/ 3983764 h 3994777"/>
              <a:gd name="connsiteX24" fmla="*/ 108410 w 5217023"/>
              <a:gd name="connsiteY24" fmla="*/ 3908816 h 3994777"/>
              <a:gd name="connsiteX25" fmla="*/ 0 w 5217023"/>
              <a:gd name="connsiteY25" fmla="*/ 3876793 h 3994777"/>
              <a:gd name="connsiteX26" fmla="*/ 0 w 5217023"/>
              <a:gd name="connsiteY26" fmla="*/ 3802912 h 3994777"/>
              <a:gd name="connsiteX27" fmla="*/ 36975 w 5217023"/>
              <a:gd name="connsiteY27" fmla="*/ 3815954 h 3994777"/>
              <a:gd name="connsiteX28" fmla="*/ 561628 w 5217023"/>
              <a:gd name="connsiteY28" fmla="*/ 3912655 h 3994777"/>
              <a:gd name="connsiteX29" fmla="*/ 1683086 w 5217023"/>
              <a:gd name="connsiteY29" fmla="*/ 3844334 h 3994777"/>
              <a:gd name="connsiteX30" fmla="*/ 1806023 w 5217023"/>
              <a:gd name="connsiteY30" fmla="*/ 3820992 h 3994777"/>
              <a:gd name="connsiteX31" fmla="*/ 1921817 w 5217023"/>
              <a:gd name="connsiteY31" fmla="*/ 3795747 h 3994777"/>
              <a:gd name="connsiteX32" fmla="*/ 1243689 w 5217023"/>
              <a:gd name="connsiteY32" fmla="*/ 3846539 h 3994777"/>
              <a:gd name="connsiteX33" fmla="*/ 62875 w 5217023"/>
              <a:gd name="connsiteY33" fmla="*/ 3668143 h 3994777"/>
              <a:gd name="connsiteX34" fmla="*/ 0 w 5217023"/>
              <a:gd name="connsiteY34" fmla="*/ 3644185 h 3994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217023" h="3994777">
                <a:moveTo>
                  <a:pt x="1945461" y="3787398"/>
                </a:moveTo>
                <a:lnTo>
                  <a:pt x="1942113" y="3790053"/>
                </a:lnTo>
                <a:lnTo>
                  <a:pt x="1946982" y="3787990"/>
                </a:lnTo>
                <a:cubicBezTo>
                  <a:pt x="1946982" y="3787990"/>
                  <a:pt x="1946379" y="3787019"/>
                  <a:pt x="1945461" y="3787398"/>
                </a:cubicBezTo>
                <a:close/>
                <a:moveTo>
                  <a:pt x="0" y="0"/>
                </a:moveTo>
                <a:lnTo>
                  <a:pt x="5030958" y="0"/>
                </a:lnTo>
                <a:lnTo>
                  <a:pt x="5046198" y="153449"/>
                </a:lnTo>
                <a:cubicBezTo>
                  <a:pt x="5052189" y="240558"/>
                  <a:pt x="5055458" y="328007"/>
                  <a:pt x="5055729" y="415828"/>
                </a:cubicBezTo>
                <a:cubicBezTo>
                  <a:pt x="5057604" y="923672"/>
                  <a:pt x="4959210" y="1409054"/>
                  <a:pt x="4735242" y="1867130"/>
                </a:cubicBezTo>
                <a:cubicBezTo>
                  <a:pt x="4533284" y="2280198"/>
                  <a:pt x="4248921" y="2629330"/>
                  <a:pt x="3907395" y="2938441"/>
                </a:cubicBezTo>
                <a:cubicBezTo>
                  <a:pt x="3922498" y="2931535"/>
                  <a:pt x="3935859" y="2921330"/>
                  <a:pt x="3946497" y="2908567"/>
                </a:cubicBezTo>
                <a:cubicBezTo>
                  <a:pt x="4193494" y="2700987"/>
                  <a:pt x="4408756" y="2458364"/>
                  <a:pt x="4585421" y="2188401"/>
                </a:cubicBezTo>
                <a:cubicBezTo>
                  <a:pt x="4967641" y="1608533"/>
                  <a:pt x="5169304" y="975361"/>
                  <a:pt x="5142585" y="276891"/>
                </a:cubicBezTo>
                <a:cubicBezTo>
                  <a:pt x="5139764" y="194215"/>
                  <a:pt x="5132824" y="111888"/>
                  <a:pt x="5121833" y="30208"/>
                </a:cubicBezTo>
                <a:lnTo>
                  <a:pt x="5116229" y="0"/>
                </a:lnTo>
                <a:lnTo>
                  <a:pt x="5184724" y="0"/>
                </a:lnTo>
                <a:lnTo>
                  <a:pt x="5196265" y="66113"/>
                </a:lnTo>
                <a:cubicBezTo>
                  <a:pt x="5249921" y="496647"/>
                  <a:pt x="5197997" y="931171"/>
                  <a:pt x="5058603" y="1368242"/>
                </a:cubicBezTo>
                <a:cubicBezTo>
                  <a:pt x="4872414" y="1953929"/>
                  <a:pt x="4544298" y="2451351"/>
                  <a:pt x="4096624" y="2870829"/>
                </a:cubicBezTo>
                <a:cubicBezTo>
                  <a:pt x="4012832" y="2949426"/>
                  <a:pt x="3924415" y="3022439"/>
                  <a:pt x="3833203" y="3092190"/>
                </a:cubicBezTo>
                <a:cubicBezTo>
                  <a:pt x="3741992" y="3161943"/>
                  <a:pt x="3648667" y="3225510"/>
                  <a:pt x="3536509" y="3297128"/>
                </a:cubicBezTo>
                <a:cubicBezTo>
                  <a:pt x="3427215" y="3372735"/>
                  <a:pt x="3288598" y="3430233"/>
                  <a:pt x="3148966" y="3485478"/>
                </a:cubicBezTo>
                <a:cubicBezTo>
                  <a:pt x="2729930" y="3651299"/>
                  <a:pt x="2302194" y="3788890"/>
                  <a:pt x="1860557" y="3880910"/>
                </a:cubicBezTo>
                <a:cubicBezTo>
                  <a:pt x="1435974" y="3969444"/>
                  <a:pt x="1008052" y="4017957"/>
                  <a:pt x="573715" y="3983764"/>
                </a:cubicBezTo>
                <a:cubicBezTo>
                  <a:pt x="415134" y="3971300"/>
                  <a:pt x="259585" y="3947743"/>
                  <a:pt x="108410" y="3908816"/>
                </a:cubicBezTo>
                <a:lnTo>
                  <a:pt x="0" y="3876793"/>
                </a:lnTo>
                <a:lnTo>
                  <a:pt x="0" y="3802912"/>
                </a:lnTo>
                <a:lnTo>
                  <a:pt x="36975" y="3815954"/>
                </a:lnTo>
                <a:cubicBezTo>
                  <a:pt x="206404" y="3867475"/>
                  <a:pt x="382020" y="3897326"/>
                  <a:pt x="561628" y="3912655"/>
                </a:cubicBezTo>
                <a:cubicBezTo>
                  <a:pt x="938583" y="3944832"/>
                  <a:pt x="1311814" y="3910697"/>
                  <a:pt x="1683086" y="3844334"/>
                </a:cubicBezTo>
                <a:cubicBezTo>
                  <a:pt x="1724123" y="3837151"/>
                  <a:pt x="1765097" y="3829374"/>
                  <a:pt x="1806023" y="3820992"/>
                </a:cubicBezTo>
                <a:cubicBezTo>
                  <a:pt x="1844740" y="3813079"/>
                  <a:pt x="1883218" y="3804161"/>
                  <a:pt x="1921817" y="3795747"/>
                </a:cubicBezTo>
                <a:cubicBezTo>
                  <a:pt x="1697011" y="3826435"/>
                  <a:pt x="1470551" y="3843387"/>
                  <a:pt x="1243689" y="3846539"/>
                </a:cubicBezTo>
                <a:cubicBezTo>
                  <a:pt x="839058" y="3849054"/>
                  <a:pt x="443424" y="3800206"/>
                  <a:pt x="62875" y="3668143"/>
                </a:cubicBezTo>
                <a:lnTo>
                  <a:pt x="0" y="364418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F0DB07-EF5F-9207-E01D-02E196C8F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73770"/>
            <a:ext cx="3220329" cy="2027227"/>
          </a:xfrm>
        </p:spPr>
        <p:txBody>
          <a:bodyPr anchor="t">
            <a:normAutofit/>
          </a:bodyPr>
          <a:lstStyle/>
          <a:p>
            <a:r>
              <a:rPr lang="fr-CA" sz="3400" dirty="0">
                <a:solidFill>
                  <a:srgbClr val="FFFFFF"/>
                </a:solidFill>
              </a:rPr>
              <a:t>Lecture de phrases et travail avec un partenaire</a:t>
            </a:r>
            <a:endParaRPr lang="en-CA" sz="3400" dirty="0">
              <a:solidFill>
                <a:srgbClr val="FFFFFF"/>
              </a:solidFill>
            </a:endParaRPr>
          </a:p>
        </p:txBody>
      </p:sp>
      <p:graphicFrame>
        <p:nvGraphicFramePr>
          <p:cNvPr id="6" name="Rectangle 1">
            <a:extLst>
              <a:ext uri="{FF2B5EF4-FFF2-40B4-BE49-F238E27FC236}">
                <a16:creationId xmlns:a16="http://schemas.microsoft.com/office/drawing/2014/main" id="{4C8FD230-F20B-8F3F-E6B6-43DE8E182DA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9914117"/>
              </p:ext>
            </p:extLst>
          </p:nvPr>
        </p:nvGraphicFramePr>
        <p:xfrm>
          <a:off x="5542672" y="541606"/>
          <a:ext cx="5811128" cy="56782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862739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1001</Words>
  <Application>Microsoft Office PowerPoint</Application>
  <PresentationFormat>Widescreen</PresentationFormat>
  <Paragraphs>112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Aptos</vt:lpstr>
      <vt:lpstr>Aptos Display</vt:lpstr>
      <vt:lpstr>Arial</vt:lpstr>
      <vt:lpstr>Calibri</vt:lpstr>
      <vt:lpstr>Office Theme</vt:lpstr>
      <vt:lpstr>Les traditions d’hiver au Québec:  La cabane à sucre et la tire d’érable</vt:lpstr>
      <vt:lpstr>Utilisation de l'intelligence artificielle</vt:lpstr>
      <vt:lpstr>Liens avec le curriculum de l’Ontario (FSL:  Français Cadre)</vt:lpstr>
      <vt:lpstr>Objectifs d’apprentissage pour les élèves</vt:lpstr>
      <vt:lpstr>Qu’est-ce qu’une cabane à sucre ?</vt:lpstr>
      <vt:lpstr>Liste de mots de la vidéo</vt:lpstr>
      <vt:lpstr>Liste de mots de la vidéo</vt:lpstr>
      <vt:lpstr>Lecture de phrases et travail avec un partenaire</vt:lpstr>
      <vt:lpstr>Lecture de phrases et travail avec un partenaire</vt:lpstr>
      <vt:lpstr>Lecture de phrases et travail avec un partenaire</vt:lpstr>
      <vt:lpstr>Lecture de phrases et travail avec un partenaire</vt:lpstr>
      <vt:lpstr>Travail en groupe : Créer une publicité</vt:lpstr>
      <vt:lpstr>Présentations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Cecile Robertson</dc:creator>
  <cp:lastModifiedBy>Cecile Robertson</cp:lastModifiedBy>
  <cp:revision>1</cp:revision>
  <dcterms:created xsi:type="dcterms:W3CDTF">2026-03-20T02:12:51Z</dcterms:created>
  <dcterms:modified xsi:type="dcterms:W3CDTF">2026-03-20T03:23:12Z</dcterms:modified>
</cp:coreProperties>
</file>