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8" r:id="rId4"/>
    <p:sldId id="257" r:id="rId5"/>
    <p:sldId id="262" r:id="rId6"/>
    <p:sldId id="261" r:id="rId7"/>
    <p:sldId id="263" r:id="rId8"/>
    <p:sldId id="264" r:id="rId9"/>
    <p:sldId id="265" r:id="rId10"/>
    <p:sldId id="270" r:id="rId11"/>
    <p:sldId id="271" r:id="rId12"/>
    <p:sldId id="269"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45856-2368-45E7-95E5-765387C94E73}" v="48" dt="2026-03-20T22:20:59.9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75" d="100"/>
          <a:sy n="75" d="100"/>
        </p:scale>
        <p:origin x="208"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e Robertson" userId="60d9e854ded97a0d" providerId="LiveId" clId="{65D81530-A6A4-40A2-9A62-26A0E2A241CD}"/>
    <pc:docChg chg="custSel addSld modSld sldOrd">
      <pc:chgData name="Cecile Robertson" userId="60d9e854ded97a0d" providerId="LiveId" clId="{65D81530-A6A4-40A2-9A62-26A0E2A241CD}" dt="2026-03-20T22:23:58.621" v="1094" actId="20577"/>
      <pc:docMkLst>
        <pc:docMk/>
      </pc:docMkLst>
      <pc:sldChg chg="addSp modSp mod setBg">
        <pc:chgData name="Cecile Robertson" userId="60d9e854ded97a0d" providerId="LiveId" clId="{65D81530-A6A4-40A2-9A62-26A0E2A241CD}" dt="2026-03-20T21:36:56.299" v="159" actId="255"/>
        <pc:sldMkLst>
          <pc:docMk/>
          <pc:sldMk cId="4158162887" sldId="256"/>
        </pc:sldMkLst>
        <pc:spChg chg="mod">
          <ac:chgData name="Cecile Robertson" userId="60d9e854ded97a0d" providerId="LiveId" clId="{65D81530-A6A4-40A2-9A62-26A0E2A241CD}" dt="2026-03-20T21:36:56.299" v="159" actId="255"/>
          <ac:spMkLst>
            <pc:docMk/>
            <pc:sldMk cId="4158162887" sldId="256"/>
            <ac:spMk id="2" creationId="{33BD00D0-F316-78C8-AE06-45A9DD4DC2CB}"/>
          </ac:spMkLst>
        </pc:spChg>
        <pc:spChg chg="mod ord">
          <ac:chgData name="Cecile Robertson" userId="60d9e854ded97a0d" providerId="LiveId" clId="{65D81530-A6A4-40A2-9A62-26A0E2A241CD}" dt="2026-03-20T21:36:24.846" v="157" actId="27636"/>
          <ac:spMkLst>
            <pc:docMk/>
            <pc:sldMk cId="4158162887" sldId="256"/>
            <ac:spMk id="3" creationId="{D1140996-8100-7C32-70F2-B52615CB65EE}"/>
          </ac:spMkLst>
        </pc:spChg>
        <pc:spChg chg="add mod">
          <ac:chgData name="Cecile Robertson" userId="60d9e854ded97a0d" providerId="LiveId" clId="{65D81530-A6A4-40A2-9A62-26A0E2A241CD}" dt="2026-03-20T21:30:06.045" v="91" actId="255"/>
          <ac:spMkLst>
            <pc:docMk/>
            <pc:sldMk cId="4158162887" sldId="256"/>
            <ac:spMk id="8" creationId="{17D067E5-54BE-7357-37F0-427E492FA7CA}"/>
          </ac:spMkLst>
        </pc:spChg>
        <pc:spChg chg="add">
          <ac:chgData name="Cecile Robertson" userId="60d9e854ded97a0d" providerId="LiveId" clId="{65D81530-A6A4-40A2-9A62-26A0E2A241CD}" dt="2026-03-20T21:28:26.685" v="49" actId="26606"/>
          <ac:spMkLst>
            <pc:docMk/>
            <pc:sldMk cId="4158162887" sldId="256"/>
            <ac:spMk id="11" creationId="{5AC1364A-3E3D-4F0D-8776-78AF3A270DD6}"/>
          </ac:spMkLst>
        </pc:spChg>
        <pc:spChg chg="add">
          <ac:chgData name="Cecile Robertson" userId="60d9e854ded97a0d" providerId="LiveId" clId="{65D81530-A6A4-40A2-9A62-26A0E2A241CD}" dt="2026-03-20T21:28:26.685" v="49" actId="26606"/>
          <ac:spMkLst>
            <pc:docMk/>
            <pc:sldMk cId="4158162887" sldId="256"/>
            <ac:spMk id="13" creationId="{3FCFB1DE-0B7E-48CC-BA90-B2AB0889F9D6}"/>
          </ac:spMkLst>
        </pc:spChg>
        <pc:picChg chg="add mod ord">
          <ac:chgData name="Cecile Robertson" userId="60d9e854ded97a0d" providerId="LiveId" clId="{65D81530-A6A4-40A2-9A62-26A0E2A241CD}" dt="2026-03-20T21:32:47.680" v="107" actId="1076"/>
          <ac:picMkLst>
            <pc:docMk/>
            <pc:sldMk cId="4158162887" sldId="256"/>
            <ac:picMk id="4" creationId="{E69E749C-5421-3135-C24C-ED04E7F71FB0}"/>
          </ac:picMkLst>
        </pc:picChg>
        <pc:picChg chg="add mod">
          <ac:chgData name="Cecile Robertson" userId="60d9e854ded97a0d" providerId="LiveId" clId="{65D81530-A6A4-40A2-9A62-26A0E2A241CD}" dt="2026-03-20T21:28:26.685" v="49" actId="26606"/>
          <ac:picMkLst>
            <pc:docMk/>
            <pc:sldMk cId="4158162887" sldId="256"/>
            <ac:picMk id="6" creationId="{EAA5692B-6798-FED4-F438-EE846E959446}"/>
          </ac:picMkLst>
        </pc:picChg>
      </pc:sldChg>
      <pc:sldChg chg="addSp modSp new mod ord setBg">
        <pc:chgData name="Cecile Robertson" userId="60d9e854ded97a0d" providerId="LiveId" clId="{65D81530-A6A4-40A2-9A62-26A0E2A241CD}" dt="2026-03-20T21:35:11.532" v="132" actId="14100"/>
        <pc:sldMkLst>
          <pc:docMk/>
          <pc:sldMk cId="2016473448" sldId="257"/>
        </pc:sldMkLst>
        <pc:spChg chg="mod">
          <ac:chgData name="Cecile Robertson" userId="60d9e854ded97a0d" providerId="LiveId" clId="{65D81530-A6A4-40A2-9A62-26A0E2A241CD}" dt="2026-03-20T21:34:50.948" v="124" actId="27636"/>
          <ac:spMkLst>
            <pc:docMk/>
            <pc:sldMk cId="2016473448" sldId="257"/>
            <ac:spMk id="2" creationId="{48C07ED7-A5B7-7CA7-F285-EF75DEC622EB}"/>
          </ac:spMkLst>
        </pc:spChg>
        <pc:spChg chg="mod">
          <ac:chgData name="Cecile Robertson" userId="60d9e854ded97a0d" providerId="LiveId" clId="{65D81530-A6A4-40A2-9A62-26A0E2A241CD}" dt="2026-03-20T21:35:11.532" v="132" actId="14100"/>
          <ac:spMkLst>
            <pc:docMk/>
            <pc:sldMk cId="2016473448" sldId="257"/>
            <ac:spMk id="3" creationId="{FB1088CC-460C-16A0-E8C5-9F1C3763CDFF}"/>
          </ac:spMkLst>
        </pc:spChg>
        <pc:spChg chg="add">
          <ac:chgData name="Cecile Robertson" userId="60d9e854ded97a0d" providerId="LiveId" clId="{65D81530-A6A4-40A2-9A62-26A0E2A241CD}" dt="2026-03-20T21:34:44.331" v="120" actId="26606"/>
          <ac:spMkLst>
            <pc:docMk/>
            <pc:sldMk cId="2016473448" sldId="257"/>
            <ac:spMk id="12" creationId="{B712E947-0734-45F9-9C4F-41114EC3A33E}"/>
          </ac:spMkLst>
        </pc:spChg>
        <pc:spChg chg="add">
          <ac:chgData name="Cecile Robertson" userId="60d9e854ded97a0d" providerId="LiveId" clId="{65D81530-A6A4-40A2-9A62-26A0E2A241CD}" dt="2026-03-20T21:34:44.331" v="120" actId="26606"/>
          <ac:spMkLst>
            <pc:docMk/>
            <pc:sldMk cId="2016473448" sldId="257"/>
            <ac:spMk id="14" creationId="{4C6B5652-C661-4C58-B937-F0F490F7FCB2}"/>
          </ac:spMkLst>
        </pc:spChg>
        <pc:spChg chg="add">
          <ac:chgData name="Cecile Robertson" userId="60d9e854ded97a0d" providerId="LiveId" clId="{65D81530-A6A4-40A2-9A62-26A0E2A241CD}" dt="2026-03-20T21:34:44.331" v="120" actId="26606"/>
          <ac:spMkLst>
            <pc:docMk/>
            <pc:sldMk cId="2016473448" sldId="257"/>
            <ac:spMk id="16" creationId="{0B936867-6407-43FB-9DE6-1B0879D0CB31}"/>
          </ac:spMkLst>
        </pc:spChg>
        <pc:spChg chg="add">
          <ac:chgData name="Cecile Robertson" userId="60d9e854ded97a0d" providerId="LiveId" clId="{65D81530-A6A4-40A2-9A62-26A0E2A241CD}" dt="2026-03-20T21:34:44.331" v="120" actId="26606"/>
          <ac:spMkLst>
            <pc:docMk/>
            <pc:sldMk cId="2016473448" sldId="257"/>
            <ac:spMk id="18" creationId="{ACD0B258-678B-4A8C-894F-848AF24A1922}"/>
          </ac:spMkLst>
        </pc:spChg>
        <pc:spChg chg="add">
          <ac:chgData name="Cecile Robertson" userId="60d9e854ded97a0d" providerId="LiveId" clId="{65D81530-A6A4-40A2-9A62-26A0E2A241CD}" dt="2026-03-20T21:34:44.331" v="120" actId="26606"/>
          <ac:spMkLst>
            <pc:docMk/>
            <pc:sldMk cId="2016473448" sldId="257"/>
            <ac:spMk id="20" creationId="{C8D58395-74AF-401A-AF2F-76B6FCF71DFE}"/>
          </ac:spMkLst>
        </pc:spChg>
        <pc:spChg chg="add">
          <ac:chgData name="Cecile Robertson" userId="60d9e854ded97a0d" providerId="LiveId" clId="{65D81530-A6A4-40A2-9A62-26A0E2A241CD}" dt="2026-03-20T21:34:44.331" v="120" actId="26606"/>
          <ac:spMkLst>
            <pc:docMk/>
            <pc:sldMk cId="2016473448" sldId="257"/>
            <ac:spMk id="22" creationId="{2F003F3F-F118-41D2-AA3F-74DB0D1970BB}"/>
          </ac:spMkLst>
        </pc:spChg>
        <pc:picChg chg="add mod ord">
          <ac:chgData name="Cecile Robertson" userId="60d9e854ded97a0d" providerId="LiveId" clId="{65D81530-A6A4-40A2-9A62-26A0E2A241CD}" dt="2026-03-20T21:34:44.331" v="120" actId="26606"/>
          <ac:picMkLst>
            <pc:docMk/>
            <pc:sldMk cId="2016473448" sldId="257"/>
            <ac:picMk id="5" creationId="{5B74D505-855B-84C3-6890-557E92772A1F}"/>
          </ac:picMkLst>
        </pc:picChg>
        <pc:picChg chg="add mod">
          <ac:chgData name="Cecile Robertson" userId="60d9e854ded97a0d" providerId="LiveId" clId="{65D81530-A6A4-40A2-9A62-26A0E2A241CD}" dt="2026-03-20T21:34:44.331" v="120" actId="26606"/>
          <ac:picMkLst>
            <pc:docMk/>
            <pc:sldMk cId="2016473448" sldId="257"/>
            <ac:picMk id="7" creationId="{E4E2BE34-4B90-FCF7-331B-6F387C1A7340}"/>
          </ac:picMkLst>
        </pc:picChg>
      </pc:sldChg>
      <pc:sldChg chg="addSp modSp add mod setBg">
        <pc:chgData name="Cecile Robertson" userId="60d9e854ded97a0d" providerId="LiveId" clId="{65D81530-A6A4-40A2-9A62-26A0E2A241CD}" dt="2026-03-20T22:10:55.884" v="649" actId="26606"/>
        <pc:sldMkLst>
          <pc:docMk/>
          <pc:sldMk cId="833466810" sldId="260"/>
        </pc:sldMkLst>
        <pc:spChg chg="mod">
          <ac:chgData name="Cecile Robertson" userId="60d9e854ded97a0d" providerId="LiveId" clId="{65D81530-A6A4-40A2-9A62-26A0E2A241CD}" dt="2026-03-20T22:10:55.884" v="649" actId="26606"/>
          <ac:spMkLst>
            <pc:docMk/>
            <pc:sldMk cId="833466810" sldId="260"/>
            <ac:spMk id="2" creationId="{39DE37D2-33E8-1DE6-FD9E-AC5731C68198}"/>
          </ac:spMkLst>
        </pc:spChg>
        <pc:spChg chg="mod">
          <ac:chgData name="Cecile Robertson" userId="60d9e854ded97a0d" providerId="LiveId" clId="{65D81530-A6A4-40A2-9A62-26A0E2A241CD}" dt="2026-03-20T22:10:55.884" v="649" actId="26606"/>
          <ac:spMkLst>
            <pc:docMk/>
            <pc:sldMk cId="833466810" sldId="260"/>
            <ac:spMk id="3" creationId="{C4D3E7EE-7ECA-5EF6-5FBC-CCFAC66313EB}"/>
          </ac:spMkLst>
        </pc:spChg>
        <pc:spChg chg="add">
          <ac:chgData name="Cecile Robertson" userId="60d9e854ded97a0d" providerId="LiveId" clId="{65D81530-A6A4-40A2-9A62-26A0E2A241CD}" dt="2026-03-20T22:10:55.884" v="649" actId="26606"/>
          <ac:spMkLst>
            <pc:docMk/>
            <pc:sldMk cId="833466810" sldId="260"/>
            <ac:spMk id="9" creationId="{1CD81A2A-6ED4-4EF4-A14C-912D31E14800}"/>
          </ac:spMkLst>
        </pc:spChg>
        <pc:spChg chg="add">
          <ac:chgData name="Cecile Robertson" userId="60d9e854ded97a0d" providerId="LiveId" clId="{65D81530-A6A4-40A2-9A62-26A0E2A241CD}" dt="2026-03-20T22:10:55.884" v="649" actId="26606"/>
          <ac:spMkLst>
            <pc:docMk/>
            <pc:sldMk cId="833466810" sldId="260"/>
            <ac:spMk id="11" creationId="{1661932C-CA15-4E17-B115-FAE7CBEE4789}"/>
          </ac:spMkLst>
        </pc:spChg>
        <pc:spChg chg="add">
          <ac:chgData name="Cecile Robertson" userId="60d9e854ded97a0d" providerId="LiveId" clId="{65D81530-A6A4-40A2-9A62-26A0E2A241CD}" dt="2026-03-20T22:10:55.884" v="649" actId="26606"/>
          <ac:spMkLst>
            <pc:docMk/>
            <pc:sldMk cId="833466810" sldId="260"/>
            <ac:spMk id="13" creationId="{8590ADD5-9383-4D3D-9047-3DA2593CCB5D}"/>
          </ac:spMkLst>
        </pc:spChg>
        <pc:spChg chg="add">
          <ac:chgData name="Cecile Robertson" userId="60d9e854ded97a0d" providerId="LiveId" clId="{65D81530-A6A4-40A2-9A62-26A0E2A241CD}" dt="2026-03-20T22:10:55.884" v="649" actId="26606"/>
          <ac:spMkLst>
            <pc:docMk/>
            <pc:sldMk cId="833466810" sldId="260"/>
            <ac:spMk id="15" creationId="{DABE3E45-88CF-45D8-8D40-C773324D93F6}"/>
          </ac:spMkLst>
        </pc:spChg>
        <pc:spChg chg="add">
          <ac:chgData name="Cecile Robertson" userId="60d9e854ded97a0d" providerId="LiveId" clId="{65D81530-A6A4-40A2-9A62-26A0E2A241CD}" dt="2026-03-20T22:10:55.884" v="649" actId="26606"/>
          <ac:spMkLst>
            <pc:docMk/>
            <pc:sldMk cId="833466810" sldId="260"/>
            <ac:spMk id="19" creationId="{B91ECDA9-56DC-4270-8F33-01C5637B8CEB}"/>
          </ac:spMkLst>
        </pc:spChg>
        <pc:spChg chg="add">
          <ac:chgData name="Cecile Robertson" userId="60d9e854ded97a0d" providerId="LiveId" clId="{65D81530-A6A4-40A2-9A62-26A0E2A241CD}" dt="2026-03-20T22:10:55.884" v="649" actId="26606"/>
          <ac:spMkLst>
            <pc:docMk/>
            <pc:sldMk cId="833466810" sldId="260"/>
            <ac:spMk id="21" creationId="{75F47824-961D-465D-84F9-EAE11BC6173B}"/>
          </ac:spMkLst>
        </pc:spChg>
        <pc:spChg chg="add">
          <ac:chgData name="Cecile Robertson" userId="60d9e854ded97a0d" providerId="LiveId" clId="{65D81530-A6A4-40A2-9A62-26A0E2A241CD}" dt="2026-03-20T22:10:55.884" v="649" actId="26606"/>
          <ac:spMkLst>
            <pc:docMk/>
            <pc:sldMk cId="833466810" sldId="260"/>
            <ac:spMk id="23" creationId="{FEC9DA3E-C1D7-472D-B7C0-F71AE41FBA23}"/>
          </ac:spMkLst>
        </pc:spChg>
        <pc:picChg chg="mod">
          <ac:chgData name="Cecile Robertson" userId="60d9e854ded97a0d" providerId="LiveId" clId="{65D81530-A6A4-40A2-9A62-26A0E2A241CD}" dt="2026-03-20T22:10:55.884" v="649" actId="26606"/>
          <ac:picMkLst>
            <pc:docMk/>
            <pc:sldMk cId="833466810" sldId="260"/>
            <ac:picMk id="4" creationId="{D8D9A76B-8594-3EC9-65B5-36DC86922EE1}"/>
          </ac:picMkLst>
        </pc:picChg>
      </pc:sldChg>
      <pc:sldChg chg="addSp modSp new mod setBg">
        <pc:chgData name="Cecile Robertson" userId="60d9e854ded97a0d" providerId="LiveId" clId="{65D81530-A6A4-40A2-9A62-26A0E2A241CD}" dt="2026-03-20T21:45:40.013" v="227" actId="14100"/>
        <pc:sldMkLst>
          <pc:docMk/>
          <pc:sldMk cId="1931277316" sldId="261"/>
        </pc:sldMkLst>
        <pc:spChg chg="mod">
          <ac:chgData name="Cecile Robertson" userId="60d9e854ded97a0d" providerId="LiveId" clId="{65D81530-A6A4-40A2-9A62-26A0E2A241CD}" dt="2026-03-20T21:45:21.709" v="220" actId="122"/>
          <ac:spMkLst>
            <pc:docMk/>
            <pc:sldMk cId="1931277316" sldId="261"/>
            <ac:spMk id="2" creationId="{819F02EB-5AD0-F38A-F7F8-9F6698BA100E}"/>
          </ac:spMkLst>
        </pc:spChg>
        <pc:spChg chg="mod">
          <ac:chgData name="Cecile Robertson" userId="60d9e854ded97a0d" providerId="LiveId" clId="{65D81530-A6A4-40A2-9A62-26A0E2A241CD}" dt="2026-03-20T21:45:40.013" v="227" actId="14100"/>
          <ac:spMkLst>
            <pc:docMk/>
            <pc:sldMk cId="1931277316" sldId="261"/>
            <ac:spMk id="3" creationId="{2E8412C7-A91F-3A85-5CC5-970F301E6FE8}"/>
          </ac:spMkLst>
        </pc:spChg>
        <pc:spChg chg="add">
          <ac:chgData name="Cecile Robertson" userId="60d9e854ded97a0d" providerId="LiveId" clId="{65D81530-A6A4-40A2-9A62-26A0E2A241CD}" dt="2026-03-20T21:44:56.753" v="210" actId="26606"/>
          <ac:spMkLst>
            <pc:docMk/>
            <pc:sldMk cId="1931277316" sldId="261"/>
            <ac:spMk id="12" creationId="{61293230-B0F6-45B1-96D1-13D18E242995}"/>
          </ac:spMkLst>
        </pc:spChg>
        <pc:spChg chg="add">
          <ac:chgData name="Cecile Robertson" userId="60d9e854ded97a0d" providerId="LiveId" clId="{65D81530-A6A4-40A2-9A62-26A0E2A241CD}" dt="2026-03-20T21:44:56.753" v="210" actId="26606"/>
          <ac:spMkLst>
            <pc:docMk/>
            <pc:sldMk cId="1931277316" sldId="261"/>
            <ac:spMk id="14" creationId="{DB74BAD7-F0FC-4719-A31F-1ABDB62116DA}"/>
          </ac:spMkLst>
        </pc:spChg>
        <pc:picChg chg="add mod">
          <ac:chgData name="Cecile Robertson" userId="60d9e854ded97a0d" providerId="LiveId" clId="{65D81530-A6A4-40A2-9A62-26A0E2A241CD}" dt="2026-03-20T21:44:56.753" v="210" actId="26606"/>
          <ac:picMkLst>
            <pc:docMk/>
            <pc:sldMk cId="1931277316" sldId="261"/>
            <ac:picMk id="5" creationId="{B56B6FB9-0BD4-CB5D-5D10-7B86BB419480}"/>
          </ac:picMkLst>
        </pc:picChg>
        <pc:picChg chg="add mod">
          <ac:chgData name="Cecile Robertson" userId="60d9e854ded97a0d" providerId="LiveId" clId="{65D81530-A6A4-40A2-9A62-26A0E2A241CD}" dt="2026-03-20T21:44:56.753" v="210" actId="26606"/>
          <ac:picMkLst>
            <pc:docMk/>
            <pc:sldMk cId="1931277316" sldId="261"/>
            <ac:picMk id="7" creationId="{DE666FD4-8BB7-67E6-4466-C180D59CB650}"/>
          </ac:picMkLst>
        </pc:picChg>
      </pc:sldChg>
      <pc:sldChg chg="addSp modSp new mod setBg">
        <pc:chgData name="Cecile Robertson" userId="60d9e854ded97a0d" providerId="LiveId" clId="{65D81530-A6A4-40A2-9A62-26A0E2A241CD}" dt="2026-03-20T21:42:36.281" v="181" actId="27636"/>
        <pc:sldMkLst>
          <pc:docMk/>
          <pc:sldMk cId="2178997275" sldId="262"/>
        </pc:sldMkLst>
        <pc:spChg chg="mod">
          <ac:chgData name="Cecile Robertson" userId="60d9e854ded97a0d" providerId="LiveId" clId="{65D81530-A6A4-40A2-9A62-26A0E2A241CD}" dt="2026-03-20T21:42:29.339" v="179" actId="122"/>
          <ac:spMkLst>
            <pc:docMk/>
            <pc:sldMk cId="2178997275" sldId="262"/>
            <ac:spMk id="2" creationId="{2B3963FE-73D0-CE90-6775-8F98363C6541}"/>
          </ac:spMkLst>
        </pc:spChg>
        <pc:spChg chg="mod">
          <ac:chgData name="Cecile Robertson" userId="60d9e854ded97a0d" providerId="LiveId" clId="{65D81530-A6A4-40A2-9A62-26A0E2A241CD}" dt="2026-03-20T21:42:36.281" v="181" actId="27636"/>
          <ac:spMkLst>
            <pc:docMk/>
            <pc:sldMk cId="2178997275" sldId="262"/>
            <ac:spMk id="3" creationId="{3F160850-50C9-47D1-BE81-FDCB478FDE1D}"/>
          </ac:spMkLst>
        </pc:spChg>
        <pc:spChg chg="add">
          <ac:chgData name="Cecile Robertson" userId="60d9e854ded97a0d" providerId="LiveId" clId="{65D81530-A6A4-40A2-9A62-26A0E2A241CD}" dt="2026-03-20T21:42:24.539" v="178" actId="26606"/>
          <ac:spMkLst>
            <pc:docMk/>
            <pc:sldMk cId="2178997275" sldId="262"/>
            <ac:spMk id="10" creationId="{45D37F4E-DDB4-456B-97E0-9937730A039F}"/>
          </ac:spMkLst>
        </pc:spChg>
        <pc:spChg chg="add">
          <ac:chgData name="Cecile Robertson" userId="60d9e854ded97a0d" providerId="LiveId" clId="{65D81530-A6A4-40A2-9A62-26A0E2A241CD}" dt="2026-03-20T21:42:24.539" v="178" actId="26606"/>
          <ac:spMkLst>
            <pc:docMk/>
            <pc:sldMk cId="2178997275" sldId="262"/>
            <ac:spMk id="12" creationId="{B2DD41CD-8F47-4F56-AD12-4E2FF7696987}"/>
          </ac:spMkLst>
        </pc:spChg>
        <pc:picChg chg="add mod">
          <ac:chgData name="Cecile Robertson" userId="60d9e854ded97a0d" providerId="LiveId" clId="{65D81530-A6A4-40A2-9A62-26A0E2A241CD}" dt="2026-03-20T21:42:24.539" v="178" actId="26606"/>
          <ac:picMkLst>
            <pc:docMk/>
            <pc:sldMk cId="2178997275" sldId="262"/>
            <ac:picMk id="5" creationId="{7EBC8883-31C1-95CB-D91E-C64EE41D2AA7}"/>
          </ac:picMkLst>
        </pc:picChg>
      </pc:sldChg>
      <pc:sldChg chg="addSp modSp new mod setBg">
        <pc:chgData name="Cecile Robertson" userId="60d9e854ded97a0d" providerId="LiveId" clId="{65D81530-A6A4-40A2-9A62-26A0E2A241CD}" dt="2026-03-20T21:48:22.068" v="268" actId="1076"/>
        <pc:sldMkLst>
          <pc:docMk/>
          <pc:sldMk cId="1000726077" sldId="263"/>
        </pc:sldMkLst>
        <pc:spChg chg="mod">
          <ac:chgData name="Cecile Robertson" userId="60d9e854ded97a0d" providerId="LiveId" clId="{65D81530-A6A4-40A2-9A62-26A0E2A241CD}" dt="2026-03-20T21:48:18.507" v="266" actId="26606"/>
          <ac:spMkLst>
            <pc:docMk/>
            <pc:sldMk cId="1000726077" sldId="263"/>
            <ac:spMk id="2" creationId="{1668ACE1-16DC-738E-E4A7-26CA55D8D564}"/>
          </ac:spMkLst>
        </pc:spChg>
        <pc:spChg chg="mod ord">
          <ac:chgData name="Cecile Robertson" userId="60d9e854ded97a0d" providerId="LiveId" clId="{65D81530-A6A4-40A2-9A62-26A0E2A241CD}" dt="2026-03-20T21:48:18.507" v="266" actId="26606"/>
          <ac:spMkLst>
            <pc:docMk/>
            <pc:sldMk cId="1000726077" sldId="263"/>
            <ac:spMk id="3" creationId="{22BECE74-B6A3-4AF4-6C7C-402B9EFA93D6}"/>
          </ac:spMkLst>
        </pc:spChg>
        <pc:spChg chg="add">
          <ac:chgData name="Cecile Robertson" userId="60d9e854ded97a0d" providerId="LiveId" clId="{65D81530-A6A4-40A2-9A62-26A0E2A241CD}" dt="2026-03-20T21:48:18.507" v="266" actId="26606"/>
          <ac:spMkLst>
            <pc:docMk/>
            <pc:sldMk cId="1000726077" sldId="263"/>
            <ac:spMk id="10" creationId="{2C61293E-6EBE-43EF-A52C-9BEBFD7679D4}"/>
          </ac:spMkLst>
        </pc:spChg>
        <pc:spChg chg="add">
          <ac:chgData name="Cecile Robertson" userId="60d9e854ded97a0d" providerId="LiveId" clId="{65D81530-A6A4-40A2-9A62-26A0E2A241CD}" dt="2026-03-20T21:48:18.507" v="266" actId="26606"/>
          <ac:spMkLst>
            <pc:docMk/>
            <pc:sldMk cId="1000726077" sldId="263"/>
            <ac:spMk id="12" creationId="{3FCFB1DE-0B7E-48CC-BA90-B2AB0889F9D6}"/>
          </ac:spMkLst>
        </pc:spChg>
        <pc:picChg chg="add mod">
          <ac:chgData name="Cecile Robertson" userId="60d9e854ded97a0d" providerId="LiveId" clId="{65D81530-A6A4-40A2-9A62-26A0E2A241CD}" dt="2026-03-20T21:48:22.068" v="268" actId="1076"/>
          <ac:picMkLst>
            <pc:docMk/>
            <pc:sldMk cId="1000726077" sldId="263"/>
            <ac:picMk id="5" creationId="{D7DFEF85-E744-D964-8EC9-27CAAD276248}"/>
          </ac:picMkLst>
        </pc:picChg>
      </pc:sldChg>
      <pc:sldChg chg="addSp delSp modSp new mod setBg">
        <pc:chgData name="Cecile Robertson" userId="60d9e854ded97a0d" providerId="LiveId" clId="{65D81530-A6A4-40A2-9A62-26A0E2A241CD}" dt="2026-03-20T22:12:35.599" v="670" actId="122"/>
        <pc:sldMkLst>
          <pc:docMk/>
          <pc:sldMk cId="2253287102" sldId="264"/>
        </pc:sldMkLst>
        <pc:spChg chg="mod">
          <ac:chgData name="Cecile Robertson" userId="60d9e854ded97a0d" providerId="LiveId" clId="{65D81530-A6A4-40A2-9A62-26A0E2A241CD}" dt="2026-03-20T22:12:35.599" v="670" actId="122"/>
          <ac:spMkLst>
            <pc:docMk/>
            <pc:sldMk cId="2253287102" sldId="264"/>
            <ac:spMk id="2" creationId="{BB737290-A0E5-0F7E-12F9-01BC919365D9}"/>
          </ac:spMkLst>
        </pc:spChg>
        <pc:spChg chg="mod ord">
          <ac:chgData name="Cecile Robertson" userId="60d9e854ded97a0d" providerId="LiveId" clId="{65D81530-A6A4-40A2-9A62-26A0E2A241CD}" dt="2026-03-20T22:12:31.380" v="669" actId="14100"/>
          <ac:spMkLst>
            <pc:docMk/>
            <pc:sldMk cId="2253287102" sldId="264"/>
            <ac:spMk id="3" creationId="{6DF895AC-3CB0-E512-C6C9-0759135FC26B}"/>
          </ac:spMkLst>
        </pc:spChg>
        <pc:spChg chg="add del">
          <ac:chgData name="Cecile Robertson" userId="60d9e854ded97a0d" providerId="LiveId" clId="{65D81530-A6A4-40A2-9A62-26A0E2A241CD}" dt="2026-03-20T21:53:52.414" v="384" actId="26606"/>
          <ac:spMkLst>
            <pc:docMk/>
            <pc:sldMk cId="2253287102" sldId="264"/>
            <ac:spMk id="10" creationId="{1CD81A2A-6ED4-4EF4-A14C-912D31E14800}"/>
          </ac:spMkLst>
        </pc:spChg>
        <pc:spChg chg="add del">
          <ac:chgData name="Cecile Robertson" userId="60d9e854ded97a0d" providerId="LiveId" clId="{65D81530-A6A4-40A2-9A62-26A0E2A241CD}" dt="2026-03-20T21:53:52.414" v="384" actId="26606"/>
          <ac:spMkLst>
            <pc:docMk/>
            <pc:sldMk cId="2253287102" sldId="264"/>
            <ac:spMk id="12" creationId="{1661932C-CA15-4E17-B115-FAE7CBEE4789}"/>
          </ac:spMkLst>
        </pc:spChg>
        <pc:spChg chg="add del">
          <ac:chgData name="Cecile Robertson" userId="60d9e854ded97a0d" providerId="LiveId" clId="{65D81530-A6A4-40A2-9A62-26A0E2A241CD}" dt="2026-03-20T21:53:52.414" v="384" actId="26606"/>
          <ac:spMkLst>
            <pc:docMk/>
            <pc:sldMk cId="2253287102" sldId="264"/>
            <ac:spMk id="14" creationId="{8590ADD5-9383-4D3D-9047-3DA2593CCB5D}"/>
          </ac:spMkLst>
        </pc:spChg>
        <pc:spChg chg="add del">
          <ac:chgData name="Cecile Robertson" userId="60d9e854ded97a0d" providerId="LiveId" clId="{65D81530-A6A4-40A2-9A62-26A0E2A241CD}" dt="2026-03-20T21:53:52.414" v="384" actId="26606"/>
          <ac:spMkLst>
            <pc:docMk/>
            <pc:sldMk cId="2253287102" sldId="264"/>
            <ac:spMk id="16" creationId="{DABE3E45-88CF-45D8-8D40-C773324D93F6}"/>
          </ac:spMkLst>
        </pc:spChg>
        <pc:spChg chg="add">
          <ac:chgData name="Cecile Robertson" userId="60d9e854ded97a0d" providerId="LiveId" clId="{65D81530-A6A4-40A2-9A62-26A0E2A241CD}" dt="2026-03-20T21:53:45.180" v="381" actId="26606"/>
          <ac:spMkLst>
            <pc:docMk/>
            <pc:sldMk cId="2253287102" sldId="264"/>
            <ac:spMk id="20" creationId="{B91ECDA9-56DC-4270-8F33-01C5637B8CEB}"/>
          </ac:spMkLst>
        </pc:spChg>
        <pc:spChg chg="add del">
          <ac:chgData name="Cecile Robertson" userId="60d9e854ded97a0d" providerId="LiveId" clId="{65D81530-A6A4-40A2-9A62-26A0E2A241CD}" dt="2026-03-20T21:53:52.414" v="384" actId="26606"/>
          <ac:spMkLst>
            <pc:docMk/>
            <pc:sldMk cId="2253287102" sldId="264"/>
            <ac:spMk id="22" creationId="{75F47824-961D-465D-84F9-EAE11BC6173B}"/>
          </ac:spMkLst>
        </pc:spChg>
        <pc:spChg chg="add del">
          <ac:chgData name="Cecile Robertson" userId="60d9e854ded97a0d" providerId="LiveId" clId="{65D81530-A6A4-40A2-9A62-26A0E2A241CD}" dt="2026-03-20T21:53:52.414" v="384" actId="26606"/>
          <ac:spMkLst>
            <pc:docMk/>
            <pc:sldMk cId="2253287102" sldId="264"/>
            <ac:spMk id="24" creationId="{FEC9DA3E-C1D7-472D-B7C0-F71AE41FBA23}"/>
          </ac:spMkLst>
        </pc:spChg>
        <pc:spChg chg="add del">
          <ac:chgData name="Cecile Robertson" userId="60d9e854ded97a0d" providerId="LiveId" clId="{65D81530-A6A4-40A2-9A62-26A0E2A241CD}" dt="2026-03-20T22:11:37.569" v="654" actId="26606"/>
          <ac:spMkLst>
            <pc:docMk/>
            <pc:sldMk cId="2253287102" sldId="264"/>
            <ac:spMk id="29" creationId="{77C59BEC-C4CC-4741-B975-08C543178D3D}"/>
          </ac:spMkLst>
        </pc:spChg>
        <pc:spChg chg="add del">
          <ac:chgData name="Cecile Robertson" userId="60d9e854ded97a0d" providerId="LiveId" clId="{65D81530-A6A4-40A2-9A62-26A0E2A241CD}" dt="2026-03-20T22:11:37.569" v="654" actId="26606"/>
          <ac:spMkLst>
            <pc:docMk/>
            <pc:sldMk cId="2253287102" sldId="264"/>
            <ac:spMk id="31" creationId="{72DEF309-605D-4117-9340-6D589B6C3A34}"/>
          </ac:spMkLst>
        </pc:spChg>
        <pc:spChg chg="del">
          <ac:chgData name="Cecile Robertson" userId="60d9e854ded97a0d" providerId="LiveId" clId="{65D81530-A6A4-40A2-9A62-26A0E2A241CD}" dt="2026-03-20T22:11:37.569" v="654" actId="26606"/>
          <ac:spMkLst>
            <pc:docMk/>
            <pc:sldMk cId="2253287102" sldId="264"/>
            <ac:spMk id="33" creationId="{A7B99495-F43F-4D80-A44F-2CB4764EB90B}"/>
          </ac:spMkLst>
        </pc:spChg>
        <pc:spChg chg="add">
          <ac:chgData name="Cecile Robertson" userId="60d9e854ded97a0d" providerId="LiveId" clId="{65D81530-A6A4-40A2-9A62-26A0E2A241CD}" dt="2026-03-20T22:11:37.569" v="654" actId="26606"/>
          <ac:spMkLst>
            <pc:docMk/>
            <pc:sldMk cId="2253287102" sldId="264"/>
            <ac:spMk id="38" creationId="{2EB492CD-616E-47F8-933B-5E2D952A0593}"/>
          </ac:spMkLst>
        </pc:spChg>
        <pc:spChg chg="add">
          <ac:chgData name="Cecile Robertson" userId="60d9e854ded97a0d" providerId="LiveId" clId="{65D81530-A6A4-40A2-9A62-26A0E2A241CD}" dt="2026-03-20T22:11:37.569" v="654" actId="26606"/>
          <ac:spMkLst>
            <pc:docMk/>
            <pc:sldMk cId="2253287102" sldId="264"/>
            <ac:spMk id="40" creationId="{59383CF9-23B5-4335-9B21-1791C4CF1C75}"/>
          </ac:spMkLst>
        </pc:spChg>
        <pc:spChg chg="add">
          <ac:chgData name="Cecile Robertson" userId="60d9e854ded97a0d" providerId="LiveId" clId="{65D81530-A6A4-40A2-9A62-26A0E2A241CD}" dt="2026-03-20T22:11:37.569" v="654" actId="26606"/>
          <ac:spMkLst>
            <pc:docMk/>
            <pc:sldMk cId="2253287102" sldId="264"/>
            <ac:spMk id="42" creationId="{0007FE00-9498-4706-B255-6437B0252C02}"/>
          </ac:spMkLst>
        </pc:spChg>
        <pc:picChg chg="add mod">
          <ac:chgData name="Cecile Robertson" userId="60d9e854ded97a0d" providerId="LiveId" clId="{65D81530-A6A4-40A2-9A62-26A0E2A241CD}" dt="2026-03-20T22:12:04.514" v="662" actId="1076"/>
          <ac:picMkLst>
            <pc:docMk/>
            <pc:sldMk cId="2253287102" sldId="264"/>
            <ac:picMk id="5" creationId="{C87200B1-AEDA-71D4-D28E-434D7565DC17}"/>
          </ac:picMkLst>
        </pc:picChg>
      </pc:sldChg>
      <pc:sldChg chg="addSp delSp modSp new mod setBg">
        <pc:chgData name="Cecile Robertson" userId="60d9e854ded97a0d" providerId="LiveId" clId="{65D81530-A6A4-40A2-9A62-26A0E2A241CD}" dt="2026-03-20T21:59:18.275" v="475" actId="14100"/>
        <pc:sldMkLst>
          <pc:docMk/>
          <pc:sldMk cId="25647489" sldId="265"/>
        </pc:sldMkLst>
        <pc:spChg chg="mod">
          <ac:chgData name="Cecile Robertson" userId="60d9e854ded97a0d" providerId="LiveId" clId="{65D81530-A6A4-40A2-9A62-26A0E2A241CD}" dt="2026-03-20T21:58:19.448" v="456" actId="26606"/>
          <ac:spMkLst>
            <pc:docMk/>
            <pc:sldMk cId="25647489" sldId="265"/>
            <ac:spMk id="2" creationId="{20EF9149-E57A-475F-C440-7BE209BD33D4}"/>
          </ac:spMkLst>
        </pc:spChg>
        <pc:spChg chg="mod">
          <ac:chgData name="Cecile Robertson" userId="60d9e854ded97a0d" providerId="LiveId" clId="{65D81530-A6A4-40A2-9A62-26A0E2A241CD}" dt="2026-03-20T21:59:18.275" v="475" actId="14100"/>
          <ac:spMkLst>
            <pc:docMk/>
            <pc:sldMk cId="25647489" sldId="265"/>
            <ac:spMk id="3" creationId="{5AFA841D-53D8-44C2-F4FE-707B544E7DC3}"/>
          </ac:spMkLst>
        </pc:spChg>
        <pc:spChg chg="add">
          <ac:chgData name="Cecile Robertson" userId="60d9e854ded97a0d" providerId="LiveId" clId="{65D81530-A6A4-40A2-9A62-26A0E2A241CD}" dt="2026-03-20T21:58:19.448" v="456" actId="26606"/>
          <ac:spMkLst>
            <pc:docMk/>
            <pc:sldMk cId="25647489" sldId="265"/>
            <ac:spMk id="10" creationId="{45D37F4E-DDB4-456B-97E0-9937730A039F}"/>
          </ac:spMkLst>
        </pc:spChg>
        <pc:spChg chg="add">
          <ac:chgData name="Cecile Robertson" userId="60d9e854ded97a0d" providerId="LiveId" clId="{65D81530-A6A4-40A2-9A62-26A0E2A241CD}" dt="2026-03-20T21:58:19.448" v="456" actId="26606"/>
          <ac:spMkLst>
            <pc:docMk/>
            <pc:sldMk cId="25647489" sldId="265"/>
            <ac:spMk id="12" creationId="{B2DD41CD-8F47-4F56-AD12-4E2FF7696987}"/>
          </ac:spMkLst>
        </pc:spChg>
        <pc:picChg chg="add del mod">
          <ac:chgData name="Cecile Robertson" userId="60d9e854ded97a0d" providerId="LiveId" clId="{65D81530-A6A4-40A2-9A62-26A0E2A241CD}" dt="2026-03-20T21:59:13.010" v="473" actId="21"/>
          <ac:picMkLst>
            <pc:docMk/>
            <pc:sldMk cId="25647489" sldId="265"/>
            <ac:picMk id="5" creationId="{069C34F1-E400-B219-E64C-5BEAA7B763CD}"/>
          </ac:picMkLst>
        </pc:picChg>
      </pc:sldChg>
      <pc:sldChg chg="addSp modSp new mod setBg">
        <pc:chgData name="Cecile Robertson" userId="60d9e854ded97a0d" providerId="LiveId" clId="{65D81530-A6A4-40A2-9A62-26A0E2A241CD}" dt="2026-03-20T22:02:55.108" v="510" actId="26606"/>
        <pc:sldMkLst>
          <pc:docMk/>
          <pc:sldMk cId="1032798882" sldId="266"/>
        </pc:sldMkLst>
        <pc:spChg chg="mod">
          <ac:chgData name="Cecile Robertson" userId="60d9e854ded97a0d" providerId="LiveId" clId="{65D81530-A6A4-40A2-9A62-26A0E2A241CD}" dt="2026-03-20T22:02:55.108" v="510" actId="26606"/>
          <ac:spMkLst>
            <pc:docMk/>
            <pc:sldMk cId="1032798882" sldId="266"/>
            <ac:spMk id="2" creationId="{93222AD4-E475-F9D9-9566-C9F55342456E}"/>
          </ac:spMkLst>
        </pc:spChg>
        <pc:spChg chg="mod">
          <ac:chgData name="Cecile Robertson" userId="60d9e854ded97a0d" providerId="LiveId" clId="{65D81530-A6A4-40A2-9A62-26A0E2A241CD}" dt="2026-03-20T22:02:55.108" v="510" actId="26606"/>
          <ac:spMkLst>
            <pc:docMk/>
            <pc:sldMk cId="1032798882" sldId="266"/>
            <ac:spMk id="3" creationId="{23FB8E07-741B-4D99-861A-EA42E6E6CB80}"/>
          </ac:spMkLst>
        </pc:spChg>
        <pc:spChg chg="add">
          <ac:chgData name="Cecile Robertson" userId="60d9e854ded97a0d" providerId="LiveId" clId="{65D81530-A6A4-40A2-9A62-26A0E2A241CD}" dt="2026-03-20T22:02:55.108" v="510" actId="26606"/>
          <ac:spMkLst>
            <pc:docMk/>
            <pc:sldMk cId="1032798882" sldId="266"/>
            <ac:spMk id="8" creationId="{907EF6B7-1338-4443-8C46-6A318D952DFD}"/>
          </ac:spMkLst>
        </pc:spChg>
        <pc:spChg chg="add">
          <ac:chgData name="Cecile Robertson" userId="60d9e854ded97a0d" providerId="LiveId" clId="{65D81530-A6A4-40A2-9A62-26A0E2A241CD}" dt="2026-03-20T22:02:55.108" v="510" actId="26606"/>
          <ac:spMkLst>
            <pc:docMk/>
            <pc:sldMk cId="1032798882" sldId="266"/>
            <ac:spMk id="10" creationId="{DAAE4CDD-124C-4DCF-9584-B6033B545DD5}"/>
          </ac:spMkLst>
        </pc:spChg>
        <pc:spChg chg="add">
          <ac:chgData name="Cecile Robertson" userId="60d9e854ded97a0d" providerId="LiveId" clId="{65D81530-A6A4-40A2-9A62-26A0E2A241CD}" dt="2026-03-20T22:02:55.108" v="510" actId="26606"/>
          <ac:spMkLst>
            <pc:docMk/>
            <pc:sldMk cId="1032798882" sldId="266"/>
            <ac:spMk id="12" creationId="{081E4A58-353D-44AE-B2FC-2A74E2E400F7}"/>
          </ac:spMkLst>
        </pc:spChg>
      </pc:sldChg>
      <pc:sldChg chg="addSp modSp new mod ord setBg">
        <pc:chgData name="Cecile Robertson" userId="60d9e854ded97a0d" providerId="LiveId" clId="{65D81530-A6A4-40A2-9A62-26A0E2A241CD}" dt="2026-03-20T22:09:46.569" v="610"/>
        <pc:sldMkLst>
          <pc:docMk/>
          <pc:sldMk cId="584175113" sldId="267"/>
        </pc:sldMkLst>
        <pc:spChg chg="mod">
          <ac:chgData name="Cecile Robertson" userId="60d9e854ded97a0d" providerId="LiveId" clId="{65D81530-A6A4-40A2-9A62-26A0E2A241CD}" dt="2026-03-20T22:06:49.221" v="567" actId="26606"/>
          <ac:spMkLst>
            <pc:docMk/>
            <pc:sldMk cId="584175113" sldId="267"/>
            <ac:spMk id="2" creationId="{22FF5FE1-2165-D7B3-6D81-2E9C3E7CC300}"/>
          </ac:spMkLst>
        </pc:spChg>
        <pc:spChg chg="mod">
          <ac:chgData name="Cecile Robertson" userId="60d9e854ded97a0d" providerId="LiveId" clId="{65D81530-A6A4-40A2-9A62-26A0E2A241CD}" dt="2026-03-20T22:06:49.221" v="567" actId="26606"/>
          <ac:spMkLst>
            <pc:docMk/>
            <pc:sldMk cId="584175113" sldId="267"/>
            <ac:spMk id="3" creationId="{F3192744-215A-40B9-BDDA-705C610AF104}"/>
          </ac:spMkLst>
        </pc:spChg>
        <pc:spChg chg="add">
          <ac:chgData name="Cecile Robertson" userId="60d9e854ded97a0d" providerId="LiveId" clId="{65D81530-A6A4-40A2-9A62-26A0E2A241CD}" dt="2026-03-20T22:06:49.221" v="567" actId="26606"/>
          <ac:spMkLst>
            <pc:docMk/>
            <pc:sldMk cId="584175113" sldId="267"/>
            <ac:spMk id="8" creationId="{907EF6B7-1338-4443-8C46-6A318D952DFD}"/>
          </ac:spMkLst>
        </pc:spChg>
        <pc:spChg chg="add">
          <ac:chgData name="Cecile Robertson" userId="60d9e854ded97a0d" providerId="LiveId" clId="{65D81530-A6A4-40A2-9A62-26A0E2A241CD}" dt="2026-03-20T22:06:49.221" v="567" actId="26606"/>
          <ac:spMkLst>
            <pc:docMk/>
            <pc:sldMk cId="584175113" sldId="267"/>
            <ac:spMk id="10" creationId="{DAAE4CDD-124C-4DCF-9584-B6033B545DD5}"/>
          </ac:spMkLst>
        </pc:spChg>
        <pc:spChg chg="add">
          <ac:chgData name="Cecile Robertson" userId="60d9e854ded97a0d" providerId="LiveId" clId="{65D81530-A6A4-40A2-9A62-26A0E2A241CD}" dt="2026-03-20T22:06:49.221" v="567" actId="26606"/>
          <ac:spMkLst>
            <pc:docMk/>
            <pc:sldMk cId="584175113" sldId="267"/>
            <ac:spMk id="12" creationId="{081E4A58-353D-44AE-B2FC-2A74E2E400F7}"/>
          </ac:spMkLst>
        </pc:spChg>
      </pc:sldChg>
      <pc:sldChg chg="addSp modSp new mod ord setBg">
        <pc:chgData name="Cecile Robertson" userId="60d9e854ded97a0d" providerId="LiveId" clId="{65D81530-A6A4-40A2-9A62-26A0E2A241CD}" dt="2026-03-20T22:10:43.310" v="648" actId="14100"/>
        <pc:sldMkLst>
          <pc:docMk/>
          <pc:sldMk cId="3339967935" sldId="268"/>
        </pc:sldMkLst>
        <pc:spChg chg="mod">
          <ac:chgData name="Cecile Robertson" userId="60d9e854ded97a0d" providerId="LiveId" clId="{65D81530-A6A4-40A2-9A62-26A0E2A241CD}" dt="2026-03-20T22:10:28.881" v="644" actId="26606"/>
          <ac:spMkLst>
            <pc:docMk/>
            <pc:sldMk cId="3339967935" sldId="268"/>
            <ac:spMk id="2" creationId="{D40AB44C-AD15-76D0-9726-54482648F841}"/>
          </ac:spMkLst>
        </pc:spChg>
        <pc:spChg chg="mod">
          <ac:chgData name="Cecile Robertson" userId="60d9e854ded97a0d" providerId="LiveId" clId="{65D81530-A6A4-40A2-9A62-26A0E2A241CD}" dt="2026-03-20T22:10:43.310" v="648" actId="14100"/>
          <ac:spMkLst>
            <pc:docMk/>
            <pc:sldMk cId="3339967935" sldId="268"/>
            <ac:spMk id="3" creationId="{FA8DD77A-E5A8-5430-D8B7-7AAAAF100C44}"/>
          </ac:spMkLst>
        </pc:spChg>
        <pc:spChg chg="add">
          <ac:chgData name="Cecile Robertson" userId="60d9e854ded97a0d" providerId="LiveId" clId="{65D81530-A6A4-40A2-9A62-26A0E2A241CD}" dt="2026-03-20T22:10:28.881" v="644" actId="26606"/>
          <ac:spMkLst>
            <pc:docMk/>
            <pc:sldMk cId="3339967935" sldId="268"/>
            <ac:spMk id="8" creationId="{907EF6B7-1338-4443-8C46-6A318D952DFD}"/>
          </ac:spMkLst>
        </pc:spChg>
        <pc:spChg chg="add">
          <ac:chgData name="Cecile Robertson" userId="60d9e854ded97a0d" providerId="LiveId" clId="{65D81530-A6A4-40A2-9A62-26A0E2A241CD}" dt="2026-03-20T22:10:28.881" v="644" actId="26606"/>
          <ac:spMkLst>
            <pc:docMk/>
            <pc:sldMk cId="3339967935" sldId="268"/>
            <ac:spMk id="10" creationId="{DAAE4CDD-124C-4DCF-9584-B6033B545DD5}"/>
          </ac:spMkLst>
        </pc:spChg>
        <pc:spChg chg="add">
          <ac:chgData name="Cecile Robertson" userId="60d9e854ded97a0d" providerId="LiveId" clId="{65D81530-A6A4-40A2-9A62-26A0E2A241CD}" dt="2026-03-20T22:10:28.881" v="644" actId="26606"/>
          <ac:spMkLst>
            <pc:docMk/>
            <pc:sldMk cId="3339967935" sldId="268"/>
            <ac:spMk id="12" creationId="{081E4A58-353D-44AE-B2FC-2A74E2E400F7}"/>
          </ac:spMkLst>
        </pc:spChg>
      </pc:sldChg>
      <pc:sldChg chg="addSp delSp modSp new mod setBg">
        <pc:chgData name="Cecile Robertson" userId="60d9e854ded97a0d" providerId="LiveId" clId="{65D81530-A6A4-40A2-9A62-26A0E2A241CD}" dt="2026-03-20T22:14:59.937" v="707" actId="122"/>
        <pc:sldMkLst>
          <pc:docMk/>
          <pc:sldMk cId="3024690833" sldId="269"/>
        </pc:sldMkLst>
        <pc:spChg chg="mod">
          <ac:chgData name="Cecile Robertson" userId="60d9e854ded97a0d" providerId="LiveId" clId="{65D81530-A6A4-40A2-9A62-26A0E2A241CD}" dt="2026-03-20T22:14:59.937" v="707" actId="122"/>
          <ac:spMkLst>
            <pc:docMk/>
            <pc:sldMk cId="3024690833" sldId="269"/>
            <ac:spMk id="2" creationId="{A8F647C5-65A7-E2C9-71F0-532CDA41482E}"/>
          </ac:spMkLst>
        </pc:spChg>
        <pc:spChg chg="del mod">
          <ac:chgData name="Cecile Robertson" userId="60d9e854ded97a0d" providerId="LiveId" clId="{65D81530-A6A4-40A2-9A62-26A0E2A241CD}" dt="2026-03-20T22:14:54.732" v="706" actId="26606"/>
          <ac:spMkLst>
            <pc:docMk/>
            <pc:sldMk cId="3024690833" sldId="269"/>
            <ac:spMk id="3" creationId="{C2CE8A99-FEB3-F800-F5BF-90E64FF8C391}"/>
          </ac:spMkLst>
        </pc:spChg>
        <pc:spChg chg="add">
          <ac:chgData name="Cecile Robertson" userId="60d9e854ded97a0d" providerId="LiveId" clId="{65D81530-A6A4-40A2-9A62-26A0E2A241CD}" dt="2026-03-20T22:14:54.732" v="706" actId="26606"/>
          <ac:spMkLst>
            <pc:docMk/>
            <pc:sldMk cId="3024690833" sldId="269"/>
            <ac:spMk id="9" creationId="{BACC6370-2D7E-4714-9D71-7542949D7D5D}"/>
          </ac:spMkLst>
        </pc:spChg>
        <pc:spChg chg="add">
          <ac:chgData name="Cecile Robertson" userId="60d9e854ded97a0d" providerId="LiveId" clId="{65D81530-A6A4-40A2-9A62-26A0E2A241CD}" dt="2026-03-20T22:14:54.732" v="706" actId="26606"/>
          <ac:spMkLst>
            <pc:docMk/>
            <pc:sldMk cId="3024690833" sldId="269"/>
            <ac:spMk id="11" creationId="{F68B3F68-107C-434F-AA38-110D5EA91B85}"/>
          </ac:spMkLst>
        </pc:spChg>
        <pc:spChg chg="add">
          <ac:chgData name="Cecile Robertson" userId="60d9e854ded97a0d" providerId="LiveId" clId="{65D81530-A6A4-40A2-9A62-26A0E2A241CD}" dt="2026-03-20T22:14:54.732" v="706" actId="26606"/>
          <ac:spMkLst>
            <pc:docMk/>
            <pc:sldMk cId="3024690833" sldId="269"/>
            <ac:spMk id="13" creationId="{AAD0DBB9-1A4B-4391-81D4-CB19F9AB918A}"/>
          </ac:spMkLst>
        </pc:spChg>
        <pc:spChg chg="add">
          <ac:chgData name="Cecile Robertson" userId="60d9e854ded97a0d" providerId="LiveId" clId="{65D81530-A6A4-40A2-9A62-26A0E2A241CD}" dt="2026-03-20T22:14:54.732" v="706" actId="26606"/>
          <ac:spMkLst>
            <pc:docMk/>
            <pc:sldMk cId="3024690833" sldId="269"/>
            <ac:spMk id="15" creationId="{063BBA22-50EA-4C4D-BE05-F1CE4E63AA56}"/>
          </ac:spMkLst>
        </pc:spChg>
        <pc:graphicFrameChg chg="add">
          <ac:chgData name="Cecile Robertson" userId="60d9e854ded97a0d" providerId="LiveId" clId="{65D81530-A6A4-40A2-9A62-26A0E2A241CD}" dt="2026-03-20T22:14:54.732" v="706" actId="26606"/>
          <ac:graphicFrameMkLst>
            <pc:docMk/>
            <pc:sldMk cId="3024690833" sldId="269"/>
            <ac:graphicFrameMk id="5" creationId="{4FC59B81-B670-702B-551C-D70938FF5470}"/>
          </ac:graphicFrameMkLst>
        </pc:graphicFrameChg>
      </pc:sldChg>
      <pc:sldChg chg="addSp modSp new mod setBg">
        <pc:chgData name="Cecile Robertson" userId="60d9e854ded97a0d" providerId="LiveId" clId="{65D81530-A6A4-40A2-9A62-26A0E2A241CD}" dt="2026-03-20T22:23:07.963" v="1021" actId="20577"/>
        <pc:sldMkLst>
          <pc:docMk/>
          <pc:sldMk cId="89092720" sldId="270"/>
        </pc:sldMkLst>
        <pc:spChg chg="mod">
          <ac:chgData name="Cecile Robertson" userId="60d9e854ded97a0d" providerId="LiveId" clId="{65D81530-A6A4-40A2-9A62-26A0E2A241CD}" dt="2026-03-20T22:23:07.963" v="1021" actId="20577"/>
          <ac:spMkLst>
            <pc:docMk/>
            <pc:sldMk cId="89092720" sldId="270"/>
            <ac:spMk id="2" creationId="{1A88532A-DBF8-F720-43BA-58309A6033AC}"/>
          </ac:spMkLst>
        </pc:spChg>
        <pc:spChg chg="mod">
          <ac:chgData name="Cecile Robertson" userId="60d9e854ded97a0d" providerId="LiveId" clId="{65D81530-A6A4-40A2-9A62-26A0E2A241CD}" dt="2026-03-20T22:20:31.003" v="875" actId="27636"/>
          <ac:spMkLst>
            <pc:docMk/>
            <pc:sldMk cId="89092720" sldId="270"/>
            <ac:spMk id="3" creationId="{DE868ACA-070D-73A7-1390-478C4D549BE9}"/>
          </ac:spMkLst>
        </pc:spChg>
        <pc:spChg chg="add">
          <ac:chgData name="Cecile Robertson" userId="60d9e854ded97a0d" providerId="LiveId" clId="{65D81530-A6A4-40A2-9A62-26A0E2A241CD}" dt="2026-03-20T22:19:52.788" v="866" actId="26606"/>
          <ac:spMkLst>
            <pc:docMk/>
            <pc:sldMk cId="89092720" sldId="270"/>
            <ac:spMk id="8" creationId="{1B15ED52-F352-441B-82BF-E0EA34836D08}"/>
          </ac:spMkLst>
        </pc:spChg>
        <pc:spChg chg="add">
          <ac:chgData name="Cecile Robertson" userId="60d9e854ded97a0d" providerId="LiveId" clId="{65D81530-A6A4-40A2-9A62-26A0E2A241CD}" dt="2026-03-20T22:19:52.788" v="866" actId="26606"/>
          <ac:spMkLst>
            <pc:docMk/>
            <pc:sldMk cId="89092720" sldId="270"/>
            <ac:spMk id="10" creationId="{3B2E3793-BFE6-45A2-9B7B-E18844431C99}"/>
          </ac:spMkLst>
        </pc:spChg>
        <pc:spChg chg="add">
          <ac:chgData name="Cecile Robertson" userId="60d9e854ded97a0d" providerId="LiveId" clId="{65D81530-A6A4-40A2-9A62-26A0E2A241CD}" dt="2026-03-20T22:19:52.788" v="866" actId="26606"/>
          <ac:spMkLst>
            <pc:docMk/>
            <pc:sldMk cId="89092720" sldId="270"/>
            <ac:spMk id="12" creationId="{BC4C4868-CB8F-4AF9-9CDB-8108F2C19B67}"/>
          </ac:spMkLst>
        </pc:spChg>
        <pc:spChg chg="add">
          <ac:chgData name="Cecile Robertson" userId="60d9e854ded97a0d" providerId="LiveId" clId="{65D81530-A6A4-40A2-9A62-26A0E2A241CD}" dt="2026-03-20T22:19:52.788" v="866" actId="26606"/>
          <ac:spMkLst>
            <pc:docMk/>
            <pc:sldMk cId="89092720" sldId="270"/>
            <ac:spMk id="14" creationId="{375E0459-6403-40CD-989D-56A4407CA12E}"/>
          </ac:spMkLst>
        </pc:spChg>
        <pc:spChg chg="add">
          <ac:chgData name="Cecile Robertson" userId="60d9e854ded97a0d" providerId="LiveId" clId="{65D81530-A6A4-40A2-9A62-26A0E2A241CD}" dt="2026-03-20T22:19:52.788" v="866" actId="26606"/>
          <ac:spMkLst>
            <pc:docMk/>
            <pc:sldMk cId="89092720" sldId="270"/>
            <ac:spMk id="16" creationId="{53E5B1A8-3AC9-4BD1-9BBC-78CA94F2D1BA}"/>
          </ac:spMkLst>
        </pc:spChg>
      </pc:sldChg>
      <pc:sldChg chg="addSp modSp new mod setBg">
        <pc:chgData name="Cecile Robertson" userId="60d9e854ded97a0d" providerId="LiveId" clId="{65D81530-A6A4-40A2-9A62-26A0E2A241CD}" dt="2026-03-20T22:23:58.621" v="1094" actId="20577"/>
        <pc:sldMkLst>
          <pc:docMk/>
          <pc:sldMk cId="3230973333" sldId="271"/>
        </pc:sldMkLst>
        <pc:spChg chg="mod">
          <ac:chgData name="Cecile Robertson" userId="60d9e854ded97a0d" providerId="LiveId" clId="{65D81530-A6A4-40A2-9A62-26A0E2A241CD}" dt="2026-03-20T22:23:58.621" v="1094" actId="20577"/>
          <ac:spMkLst>
            <pc:docMk/>
            <pc:sldMk cId="3230973333" sldId="271"/>
            <ac:spMk id="2" creationId="{307DCA52-F902-BA55-ED28-331A80B78336}"/>
          </ac:spMkLst>
        </pc:spChg>
        <pc:spChg chg="mod">
          <ac:chgData name="Cecile Robertson" userId="60d9e854ded97a0d" providerId="LiveId" clId="{65D81530-A6A4-40A2-9A62-26A0E2A241CD}" dt="2026-03-20T22:21:56.084" v="887" actId="122"/>
          <ac:spMkLst>
            <pc:docMk/>
            <pc:sldMk cId="3230973333" sldId="271"/>
            <ac:spMk id="3" creationId="{3750074D-BBDE-5318-C008-68D619526FC2}"/>
          </ac:spMkLst>
        </pc:spChg>
        <pc:spChg chg="add">
          <ac:chgData name="Cecile Robertson" userId="60d9e854ded97a0d" providerId="LiveId" clId="{65D81530-A6A4-40A2-9A62-26A0E2A241CD}" dt="2026-03-20T22:21:50.681" v="886" actId="26606"/>
          <ac:spMkLst>
            <pc:docMk/>
            <pc:sldMk cId="3230973333" sldId="271"/>
            <ac:spMk id="8" creationId="{907EF6B7-1338-4443-8C46-6A318D952DFD}"/>
          </ac:spMkLst>
        </pc:spChg>
        <pc:spChg chg="add">
          <ac:chgData name="Cecile Robertson" userId="60d9e854ded97a0d" providerId="LiveId" clId="{65D81530-A6A4-40A2-9A62-26A0E2A241CD}" dt="2026-03-20T22:21:50.681" v="886" actId="26606"/>
          <ac:spMkLst>
            <pc:docMk/>
            <pc:sldMk cId="3230973333" sldId="271"/>
            <ac:spMk id="10" creationId="{DAAE4CDD-124C-4DCF-9584-B6033B545DD5}"/>
          </ac:spMkLst>
        </pc:spChg>
        <pc:spChg chg="add">
          <ac:chgData name="Cecile Robertson" userId="60d9e854ded97a0d" providerId="LiveId" clId="{65D81530-A6A4-40A2-9A62-26A0E2A241CD}" dt="2026-03-20T22:21:50.681" v="886" actId="26606"/>
          <ac:spMkLst>
            <pc:docMk/>
            <pc:sldMk cId="3230973333" sldId="271"/>
            <ac:spMk id="12" creationId="{081E4A58-353D-44AE-B2FC-2A74E2E400F7}"/>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bienenseigner.com/la-pedagogie-actionnelle/?utm_source=copilot.co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bienenseigner.com/la-pedagogie-actionnelle/?utm_source=copilot.com"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5B9E59-D9D5-4F09-8499-36AFAEE18219}"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1A20FE28-0BBA-4157-B492-290D7B6D68C9}">
      <dgm:prSet/>
      <dgm:spPr/>
      <dgm:t>
        <a:bodyPr/>
        <a:lstStyle/>
        <a:p>
          <a:r>
            <a:rPr lang="fr-FR" b="1"/>
            <a:t>« L’apprenant n’est pas seulement un utilisateur de la langue, mais un acteur social qui mobilise ses ressources pour accomplir des tâches ayant un sens réel. »</a:t>
          </a:r>
          <a:r>
            <a:rPr lang="fr-FR"/>
            <a:t> (Inspiré des principes du CECR et des ressources pédagogiques de l’ACPLS/CASLT </a:t>
          </a:r>
          <a:endParaRPr lang="en-US"/>
        </a:p>
      </dgm:t>
    </dgm:pt>
    <dgm:pt modelId="{AD7162F1-A892-4719-AB70-3FD7268F5300}" type="parTrans" cxnId="{CA647F6B-97CF-46E6-9E7D-A986DFA38314}">
      <dgm:prSet/>
      <dgm:spPr/>
      <dgm:t>
        <a:bodyPr/>
        <a:lstStyle/>
        <a:p>
          <a:endParaRPr lang="en-US"/>
        </a:p>
      </dgm:t>
    </dgm:pt>
    <dgm:pt modelId="{6528F012-883C-4757-B985-11EE1FE5AC14}" type="sibTrans" cxnId="{CA647F6B-97CF-46E6-9E7D-A986DFA38314}">
      <dgm:prSet/>
      <dgm:spPr/>
      <dgm:t>
        <a:bodyPr/>
        <a:lstStyle/>
        <a:p>
          <a:endParaRPr lang="en-US"/>
        </a:p>
      </dgm:t>
    </dgm:pt>
    <dgm:pt modelId="{AAC240CB-D325-461B-8B31-18188F1214A4}">
      <dgm:prSet/>
      <dgm:spPr/>
      <dgm:t>
        <a:bodyPr/>
        <a:lstStyle/>
        <a:p>
          <a:r>
            <a:rPr lang="fr-FR" b="1"/>
            <a:t>« Une tâche actionnelle n’est pas un exercice linguistique déguisé : c’est une situation authentique où la langue devient un outil pour agir, décider, collaborer et créer. »</a:t>
          </a:r>
          <a:r>
            <a:rPr lang="fr-FR"/>
            <a:t> (Synthèse des idées présentées dans des articles pédagogiques sur l’approche actionnelle )</a:t>
          </a:r>
          <a:r>
            <a:rPr lang="fr-FR">
              <a:hlinkClick xmlns:r="http://schemas.openxmlformats.org/officeDocument/2006/relationships" r:id="rId1"/>
            </a:rPr>
            <a:t> Approche actionnelle : 3 étapes pour l'appliquer en classe</a:t>
          </a:r>
          <a:endParaRPr lang="en-US"/>
        </a:p>
      </dgm:t>
    </dgm:pt>
    <dgm:pt modelId="{5FB861E2-1A3A-4A21-997B-7FF3527A2213}" type="parTrans" cxnId="{A77314ED-9864-4AF9-A53B-8DB8096FDC69}">
      <dgm:prSet/>
      <dgm:spPr/>
      <dgm:t>
        <a:bodyPr/>
        <a:lstStyle/>
        <a:p>
          <a:endParaRPr lang="en-US"/>
        </a:p>
      </dgm:t>
    </dgm:pt>
    <dgm:pt modelId="{51AAB691-D749-434D-BEC6-7AF5EE2C24D8}" type="sibTrans" cxnId="{A77314ED-9864-4AF9-A53B-8DB8096FDC69}">
      <dgm:prSet/>
      <dgm:spPr/>
      <dgm:t>
        <a:bodyPr/>
        <a:lstStyle/>
        <a:p>
          <a:endParaRPr lang="en-US"/>
        </a:p>
      </dgm:t>
    </dgm:pt>
    <dgm:pt modelId="{16DB7679-CDC9-45CB-B8AC-581EBA013DB9}" type="pres">
      <dgm:prSet presAssocID="{045B9E59-D9D5-4F09-8499-36AFAEE18219}" presName="hierChild1" presStyleCnt="0">
        <dgm:presLayoutVars>
          <dgm:chPref val="1"/>
          <dgm:dir/>
          <dgm:animOne val="branch"/>
          <dgm:animLvl val="lvl"/>
          <dgm:resizeHandles/>
        </dgm:presLayoutVars>
      </dgm:prSet>
      <dgm:spPr/>
    </dgm:pt>
    <dgm:pt modelId="{9822751F-3C7A-414F-BCE6-A8FB31266421}" type="pres">
      <dgm:prSet presAssocID="{1A20FE28-0BBA-4157-B492-290D7B6D68C9}" presName="hierRoot1" presStyleCnt="0"/>
      <dgm:spPr/>
    </dgm:pt>
    <dgm:pt modelId="{090FF8EA-5111-40CF-BE11-FD5B9AE964CE}" type="pres">
      <dgm:prSet presAssocID="{1A20FE28-0BBA-4157-B492-290D7B6D68C9}" presName="composite" presStyleCnt="0"/>
      <dgm:spPr/>
    </dgm:pt>
    <dgm:pt modelId="{9B0C23E7-7A95-4A30-A8C4-7279E8FC9A57}" type="pres">
      <dgm:prSet presAssocID="{1A20FE28-0BBA-4157-B492-290D7B6D68C9}" presName="background" presStyleLbl="node0" presStyleIdx="0" presStyleCnt="2"/>
      <dgm:spPr/>
    </dgm:pt>
    <dgm:pt modelId="{049B4A42-F0D8-4FD0-BF56-5F07BE07520E}" type="pres">
      <dgm:prSet presAssocID="{1A20FE28-0BBA-4157-B492-290D7B6D68C9}" presName="text" presStyleLbl="fgAcc0" presStyleIdx="0" presStyleCnt="2">
        <dgm:presLayoutVars>
          <dgm:chPref val="3"/>
        </dgm:presLayoutVars>
      </dgm:prSet>
      <dgm:spPr/>
    </dgm:pt>
    <dgm:pt modelId="{98B637B8-5B52-42FA-ACCE-5CC92B3B1769}" type="pres">
      <dgm:prSet presAssocID="{1A20FE28-0BBA-4157-B492-290D7B6D68C9}" presName="hierChild2" presStyleCnt="0"/>
      <dgm:spPr/>
    </dgm:pt>
    <dgm:pt modelId="{8B9954D8-E32C-4DD5-A2BE-54C0A41DDB80}" type="pres">
      <dgm:prSet presAssocID="{AAC240CB-D325-461B-8B31-18188F1214A4}" presName="hierRoot1" presStyleCnt="0"/>
      <dgm:spPr/>
    </dgm:pt>
    <dgm:pt modelId="{CE67BCCC-1031-4732-A775-B2C7A6B66430}" type="pres">
      <dgm:prSet presAssocID="{AAC240CB-D325-461B-8B31-18188F1214A4}" presName="composite" presStyleCnt="0"/>
      <dgm:spPr/>
    </dgm:pt>
    <dgm:pt modelId="{E4403AAE-8A16-4B85-A6AC-77F17407C2F3}" type="pres">
      <dgm:prSet presAssocID="{AAC240CB-D325-461B-8B31-18188F1214A4}" presName="background" presStyleLbl="node0" presStyleIdx="1" presStyleCnt="2"/>
      <dgm:spPr/>
    </dgm:pt>
    <dgm:pt modelId="{0E45288D-6ACD-48A8-929E-DEC764664889}" type="pres">
      <dgm:prSet presAssocID="{AAC240CB-D325-461B-8B31-18188F1214A4}" presName="text" presStyleLbl="fgAcc0" presStyleIdx="1" presStyleCnt="2">
        <dgm:presLayoutVars>
          <dgm:chPref val="3"/>
        </dgm:presLayoutVars>
      </dgm:prSet>
      <dgm:spPr/>
    </dgm:pt>
    <dgm:pt modelId="{9DE6288D-A115-48D3-8771-C9D9391FF3B3}" type="pres">
      <dgm:prSet presAssocID="{AAC240CB-D325-461B-8B31-18188F1214A4}" presName="hierChild2" presStyleCnt="0"/>
      <dgm:spPr/>
    </dgm:pt>
  </dgm:ptLst>
  <dgm:cxnLst>
    <dgm:cxn modelId="{6D0E981A-8F27-460D-A923-A23C66C762AD}" type="presOf" srcId="{045B9E59-D9D5-4F09-8499-36AFAEE18219}" destId="{16DB7679-CDC9-45CB-B8AC-581EBA013DB9}" srcOrd="0" destOrd="0" presId="urn:microsoft.com/office/officeart/2005/8/layout/hierarchy1"/>
    <dgm:cxn modelId="{AE7A7D3C-E54B-4B19-88EA-EDD0026B31EB}" type="presOf" srcId="{AAC240CB-D325-461B-8B31-18188F1214A4}" destId="{0E45288D-6ACD-48A8-929E-DEC764664889}" srcOrd="0" destOrd="0" presId="urn:microsoft.com/office/officeart/2005/8/layout/hierarchy1"/>
    <dgm:cxn modelId="{CA647F6B-97CF-46E6-9E7D-A986DFA38314}" srcId="{045B9E59-D9D5-4F09-8499-36AFAEE18219}" destId="{1A20FE28-0BBA-4157-B492-290D7B6D68C9}" srcOrd="0" destOrd="0" parTransId="{AD7162F1-A892-4719-AB70-3FD7268F5300}" sibTransId="{6528F012-883C-4757-B985-11EE1FE5AC14}"/>
    <dgm:cxn modelId="{71E0FCDC-6CE7-4DE2-911B-F857AF300543}" type="presOf" srcId="{1A20FE28-0BBA-4157-B492-290D7B6D68C9}" destId="{049B4A42-F0D8-4FD0-BF56-5F07BE07520E}" srcOrd="0" destOrd="0" presId="urn:microsoft.com/office/officeart/2005/8/layout/hierarchy1"/>
    <dgm:cxn modelId="{A77314ED-9864-4AF9-A53B-8DB8096FDC69}" srcId="{045B9E59-D9D5-4F09-8499-36AFAEE18219}" destId="{AAC240CB-D325-461B-8B31-18188F1214A4}" srcOrd="1" destOrd="0" parTransId="{5FB861E2-1A3A-4A21-997B-7FF3527A2213}" sibTransId="{51AAB691-D749-434D-BEC6-7AF5EE2C24D8}"/>
    <dgm:cxn modelId="{247AEA47-4F5F-4F11-964A-3EB82A29FFB5}" type="presParOf" srcId="{16DB7679-CDC9-45CB-B8AC-581EBA013DB9}" destId="{9822751F-3C7A-414F-BCE6-A8FB31266421}" srcOrd="0" destOrd="0" presId="urn:microsoft.com/office/officeart/2005/8/layout/hierarchy1"/>
    <dgm:cxn modelId="{C571EBD6-9F38-41B0-BEDC-8C3B44A804D9}" type="presParOf" srcId="{9822751F-3C7A-414F-BCE6-A8FB31266421}" destId="{090FF8EA-5111-40CF-BE11-FD5B9AE964CE}" srcOrd="0" destOrd="0" presId="urn:microsoft.com/office/officeart/2005/8/layout/hierarchy1"/>
    <dgm:cxn modelId="{8C17E80D-922D-44FB-B114-18E238C834FD}" type="presParOf" srcId="{090FF8EA-5111-40CF-BE11-FD5B9AE964CE}" destId="{9B0C23E7-7A95-4A30-A8C4-7279E8FC9A57}" srcOrd="0" destOrd="0" presId="urn:microsoft.com/office/officeart/2005/8/layout/hierarchy1"/>
    <dgm:cxn modelId="{7977116B-0D9A-4BFC-A841-03A731B2DBA4}" type="presParOf" srcId="{090FF8EA-5111-40CF-BE11-FD5B9AE964CE}" destId="{049B4A42-F0D8-4FD0-BF56-5F07BE07520E}" srcOrd="1" destOrd="0" presId="urn:microsoft.com/office/officeart/2005/8/layout/hierarchy1"/>
    <dgm:cxn modelId="{0789D397-A0A1-407F-B40D-8E9E4533D9D4}" type="presParOf" srcId="{9822751F-3C7A-414F-BCE6-A8FB31266421}" destId="{98B637B8-5B52-42FA-ACCE-5CC92B3B1769}" srcOrd="1" destOrd="0" presId="urn:microsoft.com/office/officeart/2005/8/layout/hierarchy1"/>
    <dgm:cxn modelId="{5068031A-1AE7-44D2-92D6-222ED08E3CE7}" type="presParOf" srcId="{16DB7679-CDC9-45CB-B8AC-581EBA013DB9}" destId="{8B9954D8-E32C-4DD5-A2BE-54C0A41DDB80}" srcOrd="1" destOrd="0" presId="urn:microsoft.com/office/officeart/2005/8/layout/hierarchy1"/>
    <dgm:cxn modelId="{80963654-7EA7-4457-8DD7-DEDCE9B16E98}" type="presParOf" srcId="{8B9954D8-E32C-4DD5-A2BE-54C0A41DDB80}" destId="{CE67BCCC-1031-4732-A775-B2C7A6B66430}" srcOrd="0" destOrd="0" presId="urn:microsoft.com/office/officeart/2005/8/layout/hierarchy1"/>
    <dgm:cxn modelId="{00C6F726-6407-4245-917B-9F05949AFEAC}" type="presParOf" srcId="{CE67BCCC-1031-4732-A775-B2C7A6B66430}" destId="{E4403AAE-8A16-4B85-A6AC-77F17407C2F3}" srcOrd="0" destOrd="0" presId="urn:microsoft.com/office/officeart/2005/8/layout/hierarchy1"/>
    <dgm:cxn modelId="{26A430D7-0CF1-4B55-85E4-AC8310465FAC}" type="presParOf" srcId="{CE67BCCC-1031-4732-A775-B2C7A6B66430}" destId="{0E45288D-6ACD-48A8-929E-DEC764664889}" srcOrd="1" destOrd="0" presId="urn:microsoft.com/office/officeart/2005/8/layout/hierarchy1"/>
    <dgm:cxn modelId="{84E35280-40AF-4EA7-8D96-028593C930F8}" type="presParOf" srcId="{8B9954D8-E32C-4DD5-A2BE-54C0A41DDB80}" destId="{9DE6288D-A115-48D3-8771-C9D9391FF3B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C23E7-7A95-4A30-A8C4-7279E8FC9A57}">
      <dsp:nvSpPr>
        <dsp:cNvPr id="0" name=""/>
        <dsp:cNvSpPr/>
      </dsp:nvSpPr>
      <dsp:spPr>
        <a:xfrm>
          <a:off x="1333" y="110983"/>
          <a:ext cx="4682211" cy="297320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9B4A42-F0D8-4FD0-BF56-5F07BE07520E}">
      <dsp:nvSpPr>
        <dsp:cNvPr id="0" name=""/>
        <dsp:cNvSpPr/>
      </dsp:nvSpPr>
      <dsp:spPr>
        <a:xfrm>
          <a:off x="521579" y="605216"/>
          <a:ext cx="4682211" cy="297320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1" kern="1200"/>
            <a:t>« L’apprenant n’est pas seulement un utilisateur de la langue, mais un acteur social qui mobilise ses ressources pour accomplir des tâches ayant un sens réel. »</a:t>
          </a:r>
          <a:r>
            <a:rPr lang="fr-FR" sz="1900" kern="1200"/>
            <a:t> (Inspiré des principes du CECR et des ressources pédagogiques de l’ACPLS/CASLT </a:t>
          </a:r>
          <a:endParaRPr lang="en-US" sz="1900" kern="1200"/>
        </a:p>
      </dsp:txBody>
      <dsp:txXfrm>
        <a:off x="608661" y="692298"/>
        <a:ext cx="4508047" cy="2799040"/>
      </dsp:txXfrm>
    </dsp:sp>
    <dsp:sp modelId="{E4403AAE-8A16-4B85-A6AC-77F17407C2F3}">
      <dsp:nvSpPr>
        <dsp:cNvPr id="0" name=""/>
        <dsp:cNvSpPr/>
      </dsp:nvSpPr>
      <dsp:spPr>
        <a:xfrm>
          <a:off x="5724037" y="110983"/>
          <a:ext cx="4682211" cy="297320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45288D-6ACD-48A8-929E-DEC764664889}">
      <dsp:nvSpPr>
        <dsp:cNvPr id="0" name=""/>
        <dsp:cNvSpPr/>
      </dsp:nvSpPr>
      <dsp:spPr>
        <a:xfrm>
          <a:off x="6244283" y="605216"/>
          <a:ext cx="4682211" cy="297320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1" kern="1200"/>
            <a:t>« Une tâche actionnelle n’est pas un exercice linguistique déguisé : c’est une situation authentique où la langue devient un outil pour agir, décider, collaborer et créer. »</a:t>
          </a:r>
          <a:r>
            <a:rPr lang="fr-FR" sz="1900" kern="1200"/>
            <a:t> (Synthèse des idées présentées dans des articles pédagogiques sur l’approche actionnelle )</a:t>
          </a:r>
          <a:r>
            <a:rPr lang="fr-FR" sz="1900" kern="1200">
              <a:hlinkClick xmlns:r="http://schemas.openxmlformats.org/officeDocument/2006/relationships" r:id="rId1"/>
            </a:rPr>
            <a:t> Approche actionnelle : 3 étapes pour l'appliquer en classe</a:t>
          </a:r>
          <a:endParaRPr lang="en-US" sz="1900" kern="1200"/>
        </a:p>
      </dsp:txBody>
      <dsp:txXfrm>
        <a:off x="6331365" y="692298"/>
        <a:ext cx="4508047" cy="27990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E370B-6C13-AD00-5305-D8A3E758A7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E435D06-47D5-729B-4534-45A4E895CF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47240CC-EE9A-A770-33A9-55883FC483D3}"/>
              </a:ext>
            </a:extLst>
          </p:cNvPr>
          <p:cNvSpPr>
            <a:spLocks noGrp="1"/>
          </p:cNvSpPr>
          <p:nvPr>
            <p:ph type="dt" sz="half" idx="10"/>
          </p:nvPr>
        </p:nvSpPr>
        <p:spPr/>
        <p:txBody>
          <a:bodyPr/>
          <a:lstStyle/>
          <a:p>
            <a:fld id="{8FE0F796-F499-4431-A036-F51FE815AAF7}" type="datetimeFigureOut">
              <a:rPr lang="en-CA" smtClean="0"/>
              <a:t>2026-03-20</a:t>
            </a:fld>
            <a:endParaRPr lang="en-CA"/>
          </a:p>
        </p:txBody>
      </p:sp>
      <p:sp>
        <p:nvSpPr>
          <p:cNvPr id="5" name="Footer Placeholder 4">
            <a:extLst>
              <a:ext uri="{FF2B5EF4-FFF2-40B4-BE49-F238E27FC236}">
                <a16:creationId xmlns:a16="http://schemas.microsoft.com/office/drawing/2014/main" id="{5441C0FB-BC87-D2F6-4213-BBCE2D68632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68EBDDA-E614-594F-3681-101EF8C0A492}"/>
              </a:ext>
            </a:extLst>
          </p:cNvPr>
          <p:cNvSpPr>
            <a:spLocks noGrp="1"/>
          </p:cNvSpPr>
          <p:nvPr>
            <p:ph type="sldNum" sz="quarter" idx="12"/>
          </p:nvPr>
        </p:nvSpPr>
        <p:spPr/>
        <p:txBody>
          <a:bodyPr/>
          <a:lstStyle/>
          <a:p>
            <a:fld id="{61B73A03-9717-40DD-97D9-22A0933D0671}" type="slidenum">
              <a:rPr lang="en-CA" smtClean="0"/>
              <a:t>‹#›</a:t>
            </a:fld>
            <a:endParaRPr lang="en-CA"/>
          </a:p>
        </p:txBody>
      </p:sp>
    </p:spTree>
    <p:extLst>
      <p:ext uri="{BB962C8B-B14F-4D97-AF65-F5344CB8AC3E}">
        <p14:creationId xmlns:p14="http://schemas.microsoft.com/office/powerpoint/2010/main" val="279377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4709D-7ADC-047E-1659-3DA485A5E4A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89D46CD-88BA-55D2-E0C0-EC557F14C9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5F4E0F6-0602-0A3E-7DE7-AD3E357AA67B}"/>
              </a:ext>
            </a:extLst>
          </p:cNvPr>
          <p:cNvSpPr>
            <a:spLocks noGrp="1"/>
          </p:cNvSpPr>
          <p:nvPr>
            <p:ph type="dt" sz="half" idx="10"/>
          </p:nvPr>
        </p:nvSpPr>
        <p:spPr/>
        <p:txBody>
          <a:bodyPr/>
          <a:lstStyle/>
          <a:p>
            <a:fld id="{8FE0F796-F499-4431-A036-F51FE815AAF7}" type="datetimeFigureOut">
              <a:rPr lang="en-CA" smtClean="0"/>
              <a:t>2026-03-20</a:t>
            </a:fld>
            <a:endParaRPr lang="en-CA"/>
          </a:p>
        </p:txBody>
      </p:sp>
      <p:sp>
        <p:nvSpPr>
          <p:cNvPr id="5" name="Footer Placeholder 4">
            <a:extLst>
              <a:ext uri="{FF2B5EF4-FFF2-40B4-BE49-F238E27FC236}">
                <a16:creationId xmlns:a16="http://schemas.microsoft.com/office/drawing/2014/main" id="{E316E31B-0EAF-159A-36BA-0270561C03F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6C84D15-FE2D-7B7C-6D21-2D22FDD6B091}"/>
              </a:ext>
            </a:extLst>
          </p:cNvPr>
          <p:cNvSpPr>
            <a:spLocks noGrp="1"/>
          </p:cNvSpPr>
          <p:nvPr>
            <p:ph type="sldNum" sz="quarter" idx="12"/>
          </p:nvPr>
        </p:nvSpPr>
        <p:spPr/>
        <p:txBody>
          <a:bodyPr/>
          <a:lstStyle/>
          <a:p>
            <a:fld id="{61B73A03-9717-40DD-97D9-22A0933D0671}" type="slidenum">
              <a:rPr lang="en-CA" smtClean="0"/>
              <a:t>‹#›</a:t>
            </a:fld>
            <a:endParaRPr lang="en-CA"/>
          </a:p>
        </p:txBody>
      </p:sp>
    </p:spTree>
    <p:extLst>
      <p:ext uri="{BB962C8B-B14F-4D97-AF65-F5344CB8AC3E}">
        <p14:creationId xmlns:p14="http://schemas.microsoft.com/office/powerpoint/2010/main" val="4106830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445701-2C01-1ADF-23AA-D47EDA1530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B702C46-B758-53B0-67B3-AC2FAF8008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41D240C-21B0-EEB8-C3CC-1EA3222C6F7E}"/>
              </a:ext>
            </a:extLst>
          </p:cNvPr>
          <p:cNvSpPr>
            <a:spLocks noGrp="1"/>
          </p:cNvSpPr>
          <p:nvPr>
            <p:ph type="dt" sz="half" idx="10"/>
          </p:nvPr>
        </p:nvSpPr>
        <p:spPr/>
        <p:txBody>
          <a:bodyPr/>
          <a:lstStyle/>
          <a:p>
            <a:fld id="{8FE0F796-F499-4431-A036-F51FE815AAF7}" type="datetimeFigureOut">
              <a:rPr lang="en-CA" smtClean="0"/>
              <a:t>2026-03-20</a:t>
            </a:fld>
            <a:endParaRPr lang="en-CA"/>
          </a:p>
        </p:txBody>
      </p:sp>
      <p:sp>
        <p:nvSpPr>
          <p:cNvPr id="5" name="Footer Placeholder 4">
            <a:extLst>
              <a:ext uri="{FF2B5EF4-FFF2-40B4-BE49-F238E27FC236}">
                <a16:creationId xmlns:a16="http://schemas.microsoft.com/office/drawing/2014/main" id="{D8C7BB0C-93EF-8900-F077-1172601659D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44B5937-9CAA-FC87-A26C-8EA0BEB1AFFB}"/>
              </a:ext>
            </a:extLst>
          </p:cNvPr>
          <p:cNvSpPr>
            <a:spLocks noGrp="1"/>
          </p:cNvSpPr>
          <p:nvPr>
            <p:ph type="sldNum" sz="quarter" idx="12"/>
          </p:nvPr>
        </p:nvSpPr>
        <p:spPr/>
        <p:txBody>
          <a:bodyPr/>
          <a:lstStyle/>
          <a:p>
            <a:fld id="{61B73A03-9717-40DD-97D9-22A0933D0671}" type="slidenum">
              <a:rPr lang="en-CA" smtClean="0"/>
              <a:t>‹#›</a:t>
            </a:fld>
            <a:endParaRPr lang="en-CA"/>
          </a:p>
        </p:txBody>
      </p:sp>
    </p:spTree>
    <p:extLst>
      <p:ext uri="{BB962C8B-B14F-4D97-AF65-F5344CB8AC3E}">
        <p14:creationId xmlns:p14="http://schemas.microsoft.com/office/powerpoint/2010/main" val="24497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11C31-104F-73CA-F87F-3F3248BC915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5E06477-C236-23CB-383F-CAC7EDF142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3D318D5-1E98-2715-0BB7-D1DE478EEC77}"/>
              </a:ext>
            </a:extLst>
          </p:cNvPr>
          <p:cNvSpPr>
            <a:spLocks noGrp="1"/>
          </p:cNvSpPr>
          <p:nvPr>
            <p:ph type="dt" sz="half" idx="10"/>
          </p:nvPr>
        </p:nvSpPr>
        <p:spPr/>
        <p:txBody>
          <a:bodyPr/>
          <a:lstStyle/>
          <a:p>
            <a:fld id="{8FE0F796-F499-4431-A036-F51FE815AAF7}" type="datetimeFigureOut">
              <a:rPr lang="en-CA" smtClean="0"/>
              <a:t>2026-03-20</a:t>
            </a:fld>
            <a:endParaRPr lang="en-CA"/>
          </a:p>
        </p:txBody>
      </p:sp>
      <p:sp>
        <p:nvSpPr>
          <p:cNvPr id="5" name="Footer Placeholder 4">
            <a:extLst>
              <a:ext uri="{FF2B5EF4-FFF2-40B4-BE49-F238E27FC236}">
                <a16:creationId xmlns:a16="http://schemas.microsoft.com/office/drawing/2014/main" id="{66FE467F-42D4-1A9A-A9B7-A6C7033D753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200DC08-456C-E1D4-40D4-47EC435025F7}"/>
              </a:ext>
            </a:extLst>
          </p:cNvPr>
          <p:cNvSpPr>
            <a:spLocks noGrp="1"/>
          </p:cNvSpPr>
          <p:nvPr>
            <p:ph type="sldNum" sz="quarter" idx="12"/>
          </p:nvPr>
        </p:nvSpPr>
        <p:spPr/>
        <p:txBody>
          <a:bodyPr/>
          <a:lstStyle/>
          <a:p>
            <a:fld id="{61B73A03-9717-40DD-97D9-22A0933D0671}" type="slidenum">
              <a:rPr lang="en-CA" smtClean="0"/>
              <a:t>‹#›</a:t>
            </a:fld>
            <a:endParaRPr lang="en-CA"/>
          </a:p>
        </p:txBody>
      </p:sp>
    </p:spTree>
    <p:extLst>
      <p:ext uri="{BB962C8B-B14F-4D97-AF65-F5344CB8AC3E}">
        <p14:creationId xmlns:p14="http://schemas.microsoft.com/office/powerpoint/2010/main" val="1545697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8E28-62EF-B166-0300-466CBAB076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C4032A4-54B0-9C38-33AC-330069ED5E2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7118B-3354-5A57-FBD8-0DC4D7142440}"/>
              </a:ext>
            </a:extLst>
          </p:cNvPr>
          <p:cNvSpPr>
            <a:spLocks noGrp="1"/>
          </p:cNvSpPr>
          <p:nvPr>
            <p:ph type="dt" sz="half" idx="10"/>
          </p:nvPr>
        </p:nvSpPr>
        <p:spPr/>
        <p:txBody>
          <a:bodyPr/>
          <a:lstStyle/>
          <a:p>
            <a:fld id="{8FE0F796-F499-4431-A036-F51FE815AAF7}" type="datetimeFigureOut">
              <a:rPr lang="en-CA" smtClean="0"/>
              <a:t>2026-03-20</a:t>
            </a:fld>
            <a:endParaRPr lang="en-CA"/>
          </a:p>
        </p:txBody>
      </p:sp>
      <p:sp>
        <p:nvSpPr>
          <p:cNvPr id="5" name="Footer Placeholder 4">
            <a:extLst>
              <a:ext uri="{FF2B5EF4-FFF2-40B4-BE49-F238E27FC236}">
                <a16:creationId xmlns:a16="http://schemas.microsoft.com/office/drawing/2014/main" id="{353903A8-2ABC-F89C-06F3-1C9A17A8888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23EA1C5-2162-1E84-0DAD-CD2807F305B6}"/>
              </a:ext>
            </a:extLst>
          </p:cNvPr>
          <p:cNvSpPr>
            <a:spLocks noGrp="1"/>
          </p:cNvSpPr>
          <p:nvPr>
            <p:ph type="sldNum" sz="quarter" idx="12"/>
          </p:nvPr>
        </p:nvSpPr>
        <p:spPr/>
        <p:txBody>
          <a:bodyPr/>
          <a:lstStyle/>
          <a:p>
            <a:fld id="{61B73A03-9717-40DD-97D9-22A0933D0671}" type="slidenum">
              <a:rPr lang="en-CA" smtClean="0"/>
              <a:t>‹#›</a:t>
            </a:fld>
            <a:endParaRPr lang="en-CA"/>
          </a:p>
        </p:txBody>
      </p:sp>
    </p:spTree>
    <p:extLst>
      <p:ext uri="{BB962C8B-B14F-4D97-AF65-F5344CB8AC3E}">
        <p14:creationId xmlns:p14="http://schemas.microsoft.com/office/powerpoint/2010/main" val="358187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6DAB1-4D26-857A-C621-F303E0893ED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BF0DBFE-171B-D82D-C783-1C8A3C9577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40EE21E-BA32-720B-F359-A0F44E45FF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0CCC60E-6026-14C2-D39F-EE0D271C085E}"/>
              </a:ext>
            </a:extLst>
          </p:cNvPr>
          <p:cNvSpPr>
            <a:spLocks noGrp="1"/>
          </p:cNvSpPr>
          <p:nvPr>
            <p:ph type="dt" sz="half" idx="10"/>
          </p:nvPr>
        </p:nvSpPr>
        <p:spPr/>
        <p:txBody>
          <a:bodyPr/>
          <a:lstStyle/>
          <a:p>
            <a:fld id="{8FE0F796-F499-4431-A036-F51FE815AAF7}" type="datetimeFigureOut">
              <a:rPr lang="en-CA" smtClean="0"/>
              <a:t>2026-03-20</a:t>
            </a:fld>
            <a:endParaRPr lang="en-CA"/>
          </a:p>
        </p:txBody>
      </p:sp>
      <p:sp>
        <p:nvSpPr>
          <p:cNvPr id="6" name="Footer Placeholder 5">
            <a:extLst>
              <a:ext uri="{FF2B5EF4-FFF2-40B4-BE49-F238E27FC236}">
                <a16:creationId xmlns:a16="http://schemas.microsoft.com/office/drawing/2014/main" id="{33827FEF-7A14-7F2E-B6C5-0E6CFA4DE9F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1A573EB-7BE7-64FF-7264-91577D7B9247}"/>
              </a:ext>
            </a:extLst>
          </p:cNvPr>
          <p:cNvSpPr>
            <a:spLocks noGrp="1"/>
          </p:cNvSpPr>
          <p:nvPr>
            <p:ph type="sldNum" sz="quarter" idx="12"/>
          </p:nvPr>
        </p:nvSpPr>
        <p:spPr/>
        <p:txBody>
          <a:bodyPr/>
          <a:lstStyle/>
          <a:p>
            <a:fld id="{61B73A03-9717-40DD-97D9-22A0933D0671}" type="slidenum">
              <a:rPr lang="en-CA" smtClean="0"/>
              <a:t>‹#›</a:t>
            </a:fld>
            <a:endParaRPr lang="en-CA"/>
          </a:p>
        </p:txBody>
      </p:sp>
    </p:spTree>
    <p:extLst>
      <p:ext uri="{BB962C8B-B14F-4D97-AF65-F5344CB8AC3E}">
        <p14:creationId xmlns:p14="http://schemas.microsoft.com/office/powerpoint/2010/main" val="195623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17CBF-D188-37BF-6456-B01937C3AC8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721E130-D944-52D7-E195-51875AE0D2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06B16A-BB51-8778-6A2C-26DD3C9910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7401FE8-F882-6626-7B39-2D38070BD1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7BB8B8-8A62-2064-1E2C-A349AA7CE1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60C6EAB-17EA-CCC8-4418-6EEB5EC7BEBA}"/>
              </a:ext>
            </a:extLst>
          </p:cNvPr>
          <p:cNvSpPr>
            <a:spLocks noGrp="1"/>
          </p:cNvSpPr>
          <p:nvPr>
            <p:ph type="dt" sz="half" idx="10"/>
          </p:nvPr>
        </p:nvSpPr>
        <p:spPr/>
        <p:txBody>
          <a:bodyPr/>
          <a:lstStyle/>
          <a:p>
            <a:fld id="{8FE0F796-F499-4431-A036-F51FE815AAF7}" type="datetimeFigureOut">
              <a:rPr lang="en-CA" smtClean="0"/>
              <a:t>2026-03-20</a:t>
            </a:fld>
            <a:endParaRPr lang="en-CA"/>
          </a:p>
        </p:txBody>
      </p:sp>
      <p:sp>
        <p:nvSpPr>
          <p:cNvPr id="8" name="Footer Placeholder 7">
            <a:extLst>
              <a:ext uri="{FF2B5EF4-FFF2-40B4-BE49-F238E27FC236}">
                <a16:creationId xmlns:a16="http://schemas.microsoft.com/office/drawing/2014/main" id="{8DA44098-62D1-1629-11F5-E5A6A6C2CE0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64DBD3F-8DB5-0F83-F2FE-A9442F9703A4}"/>
              </a:ext>
            </a:extLst>
          </p:cNvPr>
          <p:cNvSpPr>
            <a:spLocks noGrp="1"/>
          </p:cNvSpPr>
          <p:nvPr>
            <p:ph type="sldNum" sz="quarter" idx="12"/>
          </p:nvPr>
        </p:nvSpPr>
        <p:spPr/>
        <p:txBody>
          <a:bodyPr/>
          <a:lstStyle/>
          <a:p>
            <a:fld id="{61B73A03-9717-40DD-97D9-22A0933D0671}" type="slidenum">
              <a:rPr lang="en-CA" smtClean="0"/>
              <a:t>‹#›</a:t>
            </a:fld>
            <a:endParaRPr lang="en-CA"/>
          </a:p>
        </p:txBody>
      </p:sp>
    </p:spTree>
    <p:extLst>
      <p:ext uri="{BB962C8B-B14F-4D97-AF65-F5344CB8AC3E}">
        <p14:creationId xmlns:p14="http://schemas.microsoft.com/office/powerpoint/2010/main" val="29612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825E-96ED-5FC3-AA2F-3387ECFF67E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2167ED0-AB28-8FAB-1B31-24262FD3FF8D}"/>
              </a:ext>
            </a:extLst>
          </p:cNvPr>
          <p:cNvSpPr>
            <a:spLocks noGrp="1"/>
          </p:cNvSpPr>
          <p:nvPr>
            <p:ph type="dt" sz="half" idx="10"/>
          </p:nvPr>
        </p:nvSpPr>
        <p:spPr/>
        <p:txBody>
          <a:bodyPr/>
          <a:lstStyle/>
          <a:p>
            <a:fld id="{8FE0F796-F499-4431-A036-F51FE815AAF7}" type="datetimeFigureOut">
              <a:rPr lang="en-CA" smtClean="0"/>
              <a:t>2026-03-20</a:t>
            </a:fld>
            <a:endParaRPr lang="en-CA"/>
          </a:p>
        </p:txBody>
      </p:sp>
      <p:sp>
        <p:nvSpPr>
          <p:cNvPr id="4" name="Footer Placeholder 3">
            <a:extLst>
              <a:ext uri="{FF2B5EF4-FFF2-40B4-BE49-F238E27FC236}">
                <a16:creationId xmlns:a16="http://schemas.microsoft.com/office/drawing/2014/main" id="{3B078C3B-2121-3DDF-5F3E-C07BFF5C4B1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42F91B9-54FD-E83B-E630-C9D86E9905D8}"/>
              </a:ext>
            </a:extLst>
          </p:cNvPr>
          <p:cNvSpPr>
            <a:spLocks noGrp="1"/>
          </p:cNvSpPr>
          <p:nvPr>
            <p:ph type="sldNum" sz="quarter" idx="12"/>
          </p:nvPr>
        </p:nvSpPr>
        <p:spPr/>
        <p:txBody>
          <a:bodyPr/>
          <a:lstStyle/>
          <a:p>
            <a:fld id="{61B73A03-9717-40DD-97D9-22A0933D0671}" type="slidenum">
              <a:rPr lang="en-CA" smtClean="0"/>
              <a:t>‹#›</a:t>
            </a:fld>
            <a:endParaRPr lang="en-CA"/>
          </a:p>
        </p:txBody>
      </p:sp>
    </p:spTree>
    <p:extLst>
      <p:ext uri="{BB962C8B-B14F-4D97-AF65-F5344CB8AC3E}">
        <p14:creationId xmlns:p14="http://schemas.microsoft.com/office/powerpoint/2010/main" val="267660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55C69F-F56D-D0D7-8F5C-0B309CD70E85}"/>
              </a:ext>
            </a:extLst>
          </p:cNvPr>
          <p:cNvSpPr>
            <a:spLocks noGrp="1"/>
          </p:cNvSpPr>
          <p:nvPr>
            <p:ph type="dt" sz="half" idx="10"/>
          </p:nvPr>
        </p:nvSpPr>
        <p:spPr/>
        <p:txBody>
          <a:bodyPr/>
          <a:lstStyle/>
          <a:p>
            <a:fld id="{8FE0F796-F499-4431-A036-F51FE815AAF7}" type="datetimeFigureOut">
              <a:rPr lang="en-CA" smtClean="0"/>
              <a:t>2026-03-20</a:t>
            </a:fld>
            <a:endParaRPr lang="en-CA"/>
          </a:p>
        </p:txBody>
      </p:sp>
      <p:sp>
        <p:nvSpPr>
          <p:cNvPr id="3" name="Footer Placeholder 2">
            <a:extLst>
              <a:ext uri="{FF2B5EF4-FFF2-40B4-BE49-F238E27FC236}">
                <a16:creationId xmlns:a16="http://schemas.microsoft.com/office/drawing/2014/main" id="{E2A530B7-C0E7-ED5C-E664-73173536B41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66E9D6D-60CE-D2B0-9B44-F819BF30F019}"/>
              </a:ext>
            </a:extLst>
          </p:cNvPr>
          <p:cNvSpPr>
            <a:spLocks noGrp="1"/>
          </p:cNvSpPr>
          <p:nvPr>
            <p:ph type="sldNum" sz="quarter" idx="12"/>
          </p:nvPr>
        </p:nvSpPr>
        <p:spPr/>
        <p:txBody>
          <a:bodyPr/>
          <a:lstStyle/>
          <a:p>
            <a:fld id="{61B73A03-9717-40DD-97D9-22A0933D0671}" type="slidenum">
              <a:rPr lang="en-CA" smtClean="0"/>
              <a:t>‹#›</a:t>
            </a:fld>
            <a:endParaRPr lang="en-CA"/>
          </a:p>
        </p:txBody>
      </p:sp>
    </p:spTree>
    <p:extLst>
      <p:ext uri="{BB962C8B-B14F-4D97-AF65-F5344CB8AC3E}">
        <p14:creationId xmlns:p14="http://schemas.microsoft.com/office/powerpoint/2010/main" val="3415980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0434-F981-A45D-E525-D17E2CD2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A439898-08F9-A6A0-0681-538440D7A8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13A39AC-0E1F-94E2-9C31-30A580E0C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83E7B2-6147-5C15-4FB6-D7105D7AC8FD}"/>
              </a:ext>
            </a:extLst>
          </p:cNvPr>
          <p:cNvSpPr>
            <a:spLocks noGrp="1"/>
          </p:cNvSpPr>
          <p:nvPr>
            <p:ph type="dt" sz="half" idx="10"/>
          </p:nvPr>
        </p:nvSpPr>
        <p:spPr/>
        <p:txBody>
          <a:bodyPr/>
          <a:lstStyle/>
          <a:p>
            <a:fld id="{8FE0F796-F499-4431-A036-F51FE815AAF7}" type="datetimeFigureOut">
              <a:rPr lang="en-CA" smtClean="0"/>
              <a:t>2026-03-20</a:t>
            </a:fld>
            <a:endParaRPr lang="en-CA"/>
          </a:p>
        </p:txBody>
      </p:sp>
      <p:sp>
        <p:nvSpPr>
          <p:cNvPr id="6" name="Footer Placeholder 5">
            <a:extLst>
              <a:ext uri="{FF2B5EF4-FFF2-40B4-BE49-F238E27FC236}">
                <a16:creationId xmlns:a16="http://schemas.microsoft.com/office/drawing/2014/main" id="{ED7668A6-B7D1-A6D9-DDED-D0773252F95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61FAE32-C588-DA2E-600A-43EAE46C41D6}"/>
              </a:ext>
            </a:extLst>
          </p:cNvPr>
          <p:cNvSpPr>
            <a:spLocks noGrp="1"/>
          </p:cNvSpPr>
          <p:nvPr>
            <p:ph type="sldNum" sz="quarter" idx="12"/>
          </p:nvPr>
        </p:nvSpPr>
        <p:spPr/>
        <p:txBody>
          <a:bodyPr/>
          <a:lstStyle/>
          <a:p>
            <a:fld id="{61B73A03-9717-40DD-97D9-22A0933D0671}" type="slidenum">
              <a:rPr lang="en-CA" smtClean="0"/>
              <a:t>‹#›</a:t>
            </a:fld>
            <a:endParaRPr lang="en-CA"/>
          </a:p>
        </p:txBody>
      </p:sp>
    </p:spTree>
    <p:extLst>
      <p:ext uri="{BB962C8B-B14F-4D97-AF65-F5344CB8AC3E}">
        <p14:creationId xmlns:p14="http://schemas.microsoft.com/office/powerpoint/2010/main" val="2743709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FC89-B5C7-6CB0-CD52-55266067DF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2893F47-4DB3-9DFD-6DFE-464BA7171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111942C-A1CD-2E89-34B3-0A0B5BD82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B72982-8DF1-6C38-55A1-BE29D0E3A775}"/>
              </a:ext>
            </a:extLst>
          </p:cNvPr>
          <p:cNvSpPr>
            <a:spLocks noGrp="1"/>
          </p:cNvSpPr>
          <p:nvPr>
            <p:ph type="dt" sz="half" idx="10"/>
          </p:nvPr>
        </p:nvSpPr>
        <p:spPr/>
        <p:txBody>
          <a:bodyPr/>
          <a:lstStyle/>
          <a:p>
            <a:fld id="{8FE0F796-F499-4431-A036-F51FE815AAF7}" type="datetimeFigureOut">
              <a:rPr lang="en-CA" smtClean="0"/>
              <a:t>2026-03-20</a:t>
            </a:fld>
            <a:endParaRPr lang="en-CA"/>
          </a:p>
        </p:txBody>
      </p:sp>
      <p:sp>
        <p:nvSpPr>
          <p:cNvPr id="6" name="Footer Placeholder 5">
            <a:extLst>
              <a:ext uri="{FF2B5EF4-FFF2-40B4-BE49-F238E27FC236}">
                <a16:creationId xmlns:a16="http://schemas.microsoft.com/office/drawing/2014/main" id="{B280C84C-3D0A-9768-E60B-6BD043B511B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AD0A03E-BD25-16BC-5506-B13033F0E7E4}"/>
              </a:ext>
            </a:extLst>
          </p:cNvPr>
          <p:cNvSpPr>
            <a:spLocks noGrp="1"/>
          </p:cNvSpPr>
          <p:nvPr>
            <p:ph type="sldNum" sz="quarter" idx="12"/>
          </p:nvPr>
        </p:nvSpPr>
        <p:spPr/>
        <p:txBody>
          <a:bodyPr/>
          <a:lstStyle/>
          <a:p>
            <a:fld id="{61B73A03-9717-40DD-97D9-22A0933D0671}" type="slidenum">
              <a:rPr lang="en-CA" smtClean="0"/>
              <a:t>‹#›</a:t>
            </a:fld>
            <a:endParaRPr lang="en-CA"/>
          </a:p>
        </p:txBody>
      </p:sp>
    </p:spTree>
    <p:extLst>
      <p:ext uri="{BB962C8B-B14F-4D97-AF65-F5344CB8AC3E}">
        <p14:creationId xmlns:p14="http://schemas.microsoft.com/office/powerpoint/2010/main" val="297249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4F8A56-F6A0-5D53-427D-13384A72E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6F2F373-0E5E-92AE-A920-18DEE39371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20F78A4-21FC-C508-C3D4-C256804BE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E0F796-F499-4431-A036-F51FE815AAF7}" type="datetimeFigureOut">
              <a:rPr lang="en-CA" smtClean="0"/>
              <a:t>2026-03-20</a:t>
            </a:fld>
            <a:endParaRPr lang="en-CA"/>
          </a:p>
        </p:txBody>
      </p:sp>
      <p:sp>
        <p:nvSpPr>
          <p:cNvPr id="5" name="Footer Placeholder 4">
            <a:extLst>
              <a:ext uri="{FF2B5EF4-FFF2-40B4-BE49-F238E27FC236}">
                <a16:creationId xmlns:a16="http://schemas.microsoft.com/office/drawing/2014/main" id="{A1AAE349-F46D-EC36-16F2-756ED48B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F7E12958-DA5E-3434-F9A2-191DCB1782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B73A03-9717-40DD-97D9-22A0933D0671}" type="slidenum">
              <a:rPr lang="en-CA" smtClean="0"/>
              <a:t>‹#›</a:t>
            </a:fld>
            <a:endParaRPr lang="en-CA"/>
          </a:p>
        </p:txBody>
      </p:sp>
    </p:spTree>
    <p:extLst>
      <p:ext uri="{BB962C8B-B14F-4D97-AF65-F5344CB8AC3E}">
        <p14:creationId xmlns:p14="http://schemas.microsoft.com/office/powerpoint/2010/main" val="3056145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slt.org/wp-content/uploads/2025/02/sample-aoa-toolkit-fr.pdf?utm_source=copilot.com" TargetMode="External"/><Relationship Id="rId2" Type="http://schemas.openxmlformats.org/officeDocument/2006/relationships/hyperlink" Target="https://transformingfsl.ca/wp-content/uploads/2015/12/FSL-Module_3-FR_Action-Oriented_Approach-Feb._2015.pdf?utm_source=copilot.com" TargetMode="External"/><Relationship Id="rId1" Type="http://schemas.openxmlformats.org/officeDocument/2006/relationships/slideLayout" Target="../slideLayouts/slideLayout2.xml"/><Relationship Id="rId5" Type="http://schemas.openxmlformats.org/officeDocument/2006/relationships/hyperlink" Target="https://sites.google.com/view/lececretapprocheactionnelle/partie-e-ressources?utm_source=copilot.com" TargetMode="External"/><Relationship Id="rId4" Type="http://schemas.openxmlformats.org/officeDocument/2006/relationships/hyperlink" Target="https://www.acpi.ca/wp-content/uploads/2024/01/Enrica-Piccardo-Approche-actionnelle-1.pdf?utm_source=copilot.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BD00D0-F316-78C8-AE06-45A9DD4DC2CB}"/>
              </a:ext>
            </a:extLst>
          </p:cNvPr>
          <p:cNvSpPr>
            <a:spLocks noGrp="1"/>
          </p:cNvSpPr>
          <p:nvPr>
            <p:ph type="ctrTitle"/>
          </p:nvPr>
        </p:nvSpPr>
        <p:spPr>
          <a:xfrm>
            <a:off x="4797501" y="329183"/>
            <a:ext cx="6755626" cy="1769197"/>
          </a:xfrm>
          <a:solidFill>
            <a:srgbClr val="FFFF00"/>
          </a:solidFill>
        </p:spPr>
        <p:txBody>
          <a:bodyPr vert="horz" lIns="91440" tIns="45720" rIns="91440" bIns="45720" rtlCol="0" anchor="b">
            <a:normAutofit/>
          </a:bodyPr>
          <a:lstStyle/>
          <a:p>
            <a:r>
              <a:rPr lang="en-US" sz="2400" b="1" dirty="0"/>
              <a:t>Vous </a:t>
            </a:r>
            <a:r>
              <a:rPr lang="en-US" sz="2400" b="1" dirty="0" err="1"/>
              <a:t>vous</a:t>
            </a:r>
            <a:r>
              <a:rPr lang="en-US" sz="2400" b="1" dirty="0"/>
              <a:t> </a:t>
            </a:r>
            <a:r>
              <a:rPr lang="en-US" sz="2400" b="1" dirty="0" err="1"/>
              <a:t>demandez</a:t>
            </a:r>
            <a:r>
              <a:rPr lang="en-US" sz="2400" b="1" dirty="0"/>
              <a:t> </a:t>
            </a:r>
            <a:r>
              <a:rPr lang="en-US" sz="2400" b="1" dirty="0" err="1"/>
              <a:t>en</a:t>
            </a:r>
            <a:r>
              <a:rPr lang="en-US" sz="2400" b="1" dirty="0"/>
              <a:t> quoi </a:t>
            </a:r>
            <a:r>
              <a:rPr lang="en-US" sz="2400" b="1" dirty="0" err="1"/>
              <a:t>consiste</a:t>
            </a:r>
            <a:r>
              <a:rPr lang="en-US" sz="2400" b="1" dirty="0"/>
              <a:t> </a:t>
            </a:r>
            <a:r>
              <a:rPr lang="en-US" sz="2400" b="1" dirty="0" err="1"/>
              <a:t>l’approche</a:t>
            </a:r>
            <a:r>
              <a:rPr lang="en-US" sz="2400" b="1" dirty="0"/>
              <a:t> </a:t>
            </a:r>
            <a:r>
              <a:rPr lang="en-US" sz="2400" b="1" dirty="0" err="1"/>
              <a:t>actionnelle</a:t>
            </a:r>
            <a:r>
              <a:rPr lang="en-US" sz="2400" b="1" dirty="0"/>
              <a:t> et comment vous </a:t>
            </a:r>
            <a:r>
              <a:rPr lang="en-US" sz="2400" b="1" dirty="0" err="1"/>
              <a:t>pouvez</a:t>
            </a:r>
            <a:r>
              <a:rPr lang="en-US" sz="2400" b="1" dirty="0"/>
              <a:t> </a:t>
            </a:r>
            <a:r>
              <a:rPr lang="en-US" sz="2400" b="1" dirty="0" err="1"/>
              <a:t>en</a:t>
            </a:r>
            <a:r>
              <a:rPr lang="en-US" sz="2400" b="1" dirty="0"/>
              <a:t> appliquer les principes dans </a:t>
            </a:r>
            <a:r>
              <a:rPr lang="en-US" sz="2400" b="1" dirty="0" err="1"/>
              <a:t>votre</a:t>
            </a:r>
            <a:r>
              <a:rPr lang="en-US" sz="2400" b="1" dirty="0"/>
              <a:t> pratique ? </a:t>
            </a:r>
            <a:br>
              <a:rPr lang="en-US" sz="2400" b="1" dirty="0"/>
            </a:br>
            <a:br>
              <a:rPr lang="en-US" sz="1600" b="1" dirty="0"/>
            </a:br>
            <a:endParaRPr lang="en-US" sz="1600" dirty="0"/>
          </a:p>
        </p:txBody>
      </p:sp>
      <p:pic>
        <p:nvPicPr>
          <p:cNvPr id="6" name="Picture 5" descr="Teacher smiling and writing on whiteboard">
            <a:extLst>
              <a:ext uri="{FF2B5EF4-FFF2-40B4-BE49-F238E27FC236}">
                <a16:creationId xmlns:a16="http://schemas.microsoft.com/office/drawing/2014/main" id="{EAA5692B-6798-FED4-F438-EE846E959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614023"/>
            <a:ext cx="4014216" cy="2679489"/>
          </a:xfrm>
          <a:prstGeom prst="rect">
            <a:avLst/>
          </a:prstGeom>
        </p:spPr>
      </p:pic>
      <p:sp>
        <p:nvSpPr>
          <p:cNvPr id="1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65;p14">
            <a:extLst>
              <a:ext uri="{FF2B5EF4-FFF2-40B4-BE49-F238E27FC236}">
                <a16:creationId xmlns:a16="http://schemas.microsoft.com/office/drawing/2014/main" id="{E69E749C-5421-3135-C24C-ED04E7F71FB0}"/>
              </a:ext>
            </a:extLst>
          </p:cNvPr>
          <p:cNvPicPr preferRelativeResize="0"/>
          <p:nvPr/>
        </p:nvPicPr>
        <p:blipFill>
          <a:blip r:embed="rId3"/>
          <a:stretch>
            <a:fillRect/>
          </a:stretch>
        </p:blipFill>
        <p:spPr>
          <a:xfrm>
            <a:off x="999067" y="5574363"/>
            <a:ext cx="3630676" cy="616125"/>
          </a:xfrm>
          <a:prstGeom prst="rect">
            <a:avLst/>
          </a:prstGeom>
          <a:noFill/>
        </p:spPr>
      </p:pic>
      <p:sp>
        <p:nvSpPr>
          <p:cNvPr id="3" name="Subtitle 2">
            <a:extLst>
              <a:ext uri="{FF2B5EF4-FFF2-40B4-BE49-F238E27FC236}">
                <a16:creationId xmlns:a16="http://schemas.microsoft.com/office/drawing/2014/main" id="{D1140996-8100-7C32-70F2-B52615CB65EE}"/>
              </a:ext>
            </a:extLst>
          </p:cNvPr>
          <p:cNvSpPr>
            <a:spLocks noGrp="1"/>
          </p:cNvSpPr>
          <p:nvPr>
            <p:ph type="subTitle" idx="1"/>
          </p:nvPr>
        </p:nvSpPr>
        <p:spPr>
          <a:xfrm>
            <a:off x="4969932" y="2659887"/>
            <a:ext cx="7052735" cy="3698579"/>
          </a:xfrm>
        </p:spPr>
        <p:txBody>
          <a:bodyPr vert="horz" lIns="91440" tIns="45720" rIns="91440" bIns="45720" rtlCol="0">
            <a:normAutofit fontScale="77500" lnSpcReduction="20000"/>
          </a:bodyPr>
          <a:lstStyle/>
          <a:p>
            <a:endParaRPr lang="en-US" sz="2200" b="1" u="sng" dirty="0"/>
          </a:p>
          <a:p>
            <a:r>
              <a:rPr lang="en-US" sz="2900" b="1" dirty="0"/>
              <a:t>Cette </a:t>
            </a:r>
            <a:r>
              <a:rPr lang="en-US" sz="2900" b="1" dirty="0" err="1"/>
              <a:t>présentation</a:t>
            </a:r>
            <a:r>
              <a:rPr lang="en-US" sz="2900" b="1" dirty="0"/>
              <a:t> </a:t>
            </a:r>
            <a:r>
              <a:rPr lang="en-US" sz="2900" b="1" dirty="0" err="1"/>
              <a:t>offre</a:t>
            </a:r>
            <a:r>
              <a:rPr lang="en-US" sz="2900" b="1" dirty="0"/>
              <a:t> un aperçu de </a:t>
            </a:r>
            <a:r>
              <a:rPr lang="en-US" sz="2900" b="1" dirty="0" err="1"/>
              <a:t>l’approche</a:t>
            </a:r>
            <a:r>
              <a:rPr lang="en-US" sz="2900" b="1" dirty="0"/>
              <a:t> </a:t>
            </a:r>
            <a:r>
              <a:rPr lang="en-US" sz="2900" b="1" dirty="0" err="1"/>
              <a:t>actionnelle</a:t>
            </a:r>
            <a:r>
              <a:rPr lang="en-US" sz="2900" b="1" dirty="0"/>
              <a:t>.</a:t>
            </a:r>
            <a:br>
              <a:rPr lang="en-US" sz="2900" b="1" dirty="0"/>
            </a:br>
            <a:endParaRPr lang="en-US" sz="2900" b="1" dirty="0"/>
          </a:p>
          <a:p>
            <a:r>
              <a:rPr lang="en-US" sz="2900" b="1" u="sng" dirty="0"/>
              <a:t>Mots-</a:t>
            </a:r>
            <a:r>
              <a:rPr lang="en-US" sz="2900" b="1" u="sng" dirty="0" err="1"/>
              <a:t>clés</a:t>
            </a:r>
            <a:r>
              <a:rPr lang="en-US" sz="2900" b="1" u="sng" dirty="0"/>
              <a:t> </a:t>
            </a:r>
            <a:r>
              <a:rPr lang="en-US" sz="2900" b="1" u="sng" dirty="0" err="1"/>
              <a:t>principaux</a:t>
            </a:r>
            <a:r>
              <a:rPr lang="en-US" sz="2900" b="1" u="sng" dirty="0"/>
              <a:t>: </a:t>
            </a:r>
          </a:p>
          <a:p>
            <a:endParaRPr lang="en-US" sz="2900" b="1" u="sng" dirty="0"/>
          </a:p>
          <a:p>
            <a:pPr indent="-228600">
              <a:buFont typeface="Arial" panose="020B0604020202020204" pitchFamily="34" charset="0"/>
              <a:buChar char="•"/>
            </a:pPr>
            <a:r>
              <a:rPr lang="en-US" sz="2900" dirty="0" err="1"/>
              <a:t>approche</a:t>
            </a:r>
            <a:r>
              <a:rPr lang="en-US" sz="2900" dirty="0"/>
              <a:t> </a:t>
            </a:r>
            <a:r>
              <a:rPr lang="en-US" sz="2900" dirty="0" err="1"/>
              <a:t>actionnelle</a:t>
            </a:r>
            <a:r>
              <a:rPr lang="en-US" sz="2900" dirty="0"/>
              <a:t> </a:t>
            </a:r>
          </a:p>
          <a:p>
            <a:pPr indent="-228600">
              <a:buFont typeface="Arial" panose="020B0604020202020204" pitchFamily="34" charset="0"/>
              <a:buChar char="•"/>
            </a:pPr>
            <a:r>
              <a:rPr lang="en-US" sz="2900" dirty="0"/>
              <a:t>pratique </a:t>
            </a:r>
            <a:r>
              <a:rPr lang="en-US" sz="2900" dirty="0" err="1"/>
              <a:t>professionnelle</a:t>
            </a:r>
            <a:r>
              <a:rPr lang="en-US" sz="2900" dirty="0"/>
              <a:t> </a:t>
            </a:r>
          </a:p>
          <a:p>
            <a:pPr indent="-228600">
              <a:buFont typeface="Arial" panose="020B0604020202020204" pitchFamily="34" charset="0"/>
              <a:buChar char="•"/>
            </a:pPr>
            <a:r>
              <a:rPr lang="en-US" sz="2900" dirty="0" err="1"/>
              <a:t>activités</a:t>
            </a:r>
            <a:r>
              <a:rPr lang="en-US" sz="2900" dirty="0"/>
              <a:t> </a:t>
            </a:r>
            <a:r>
              <a:rPr lang="en-US" sz="2900" dirty="0" err="1"/>
              <a:t>quotidiennes</a:t>
            </a:r>
            <a:r>
              <a:rPr lang="en-US" sz="2900" dirty="0"/>
              <a:t> </a:t>
            </a:r>
          </a:p>
          <a:p>
            <a:pPr indent="-228600">
              <a:buFont typeface="Arial" panose="020B0604020202020204" pitchFamily="34" charset="0"/>
              <a:buChar char="•"/>
            </a:pPr>
            <a:r>
              <a:rPr lang="en-US" sz="2900" dirty="0" err="1"/>
              <a:t>tâches</a:t>
            </a:r>
            <a:r>
              <a:rPr lang="en-US" sz="2900" dirty="0"/>
              <a:t> </a:t>
            </a:r>
          </a:p>
          <a:p>
            <a:pPr indent="-228600">
              <a:buFont typeface="Arial" panose="020B0604020202020204" pitchFamily="34" charset="0"/>
              <a:buChar char="•"/>
            </a:pPr>
            <a:r>
              <a:rPr lang="en-US" sz="2900" dirty="0"/>
              <a:t>mise </a:t>
            </a:r>
            <a:r>
              <a:rPr lang="en-US" sz="2900" dirty="0" err="1"/>
              <a:t>en</a:t>
            </a:r>
            <a:r>
              <a:rPr lang="en-US" sz="2900" dirty="0"/>
              <a:t> </a:t>
            </a:r>
            <a:r>
              <a:rPr lang="en-US" sz="2900" dirty="0" err="1"/>
              <a:t>œuvre</a:t>
            </a:r>
            <a:r>
              <a:rPr lang="en-US" sz="2900" dirty="0"/>
              <a:t> </a:t>
            </a:r>
          </a:p>
        </p:txBody>
      </p:sp>
      <p:sp>
        <p:nvSpPr>
          <p:cNvPr id="8" name="TextBox 7">
            <a:extLst>
              <a:ext uri="{FF2B5EF4-FFF2-40B4-BE49-F238E27FC236}">
                <a16:creationId xmlns:a16="http://schemas.microsoft.com/office/drawing/2014/main" id="{17D067E5-54BE-7357-37F0-427E492FA7CA}"/>
              </a:ext>
            </a:extLst>
          </p:cNvPr>
          <p:cNvSpPr txBox="1"/>
          <p:nvPr/>
        </p:nvSpPr>
        <p:spPr>
          <a:xfrm rot="10800000" flipV="1">
            <a:off x="795867" y="3887411"/>
            <a:ext cx="2726264" cy="1200329"/>
          </a:xfrm>
          <a:prstGeom prst="rect">
            <a:avLst/>
          </a:prstGeom>
          <a:noFill/>
        </p:spPr>
        <p:txBody>
          <a:bodyPr wrap="square">
            <a:spAutoFit/>
          </a:bodyPr>
          <a:lstStyle/>
          <a:p>
            <a:r>
              <a:rPr lang="en-US" sz="1200" dirty="0"/>
              <a:t>All images used in this lesson plan are sourced from the Microsoft PowerPoint image library and are used in accordance with Microsoft’s content usage terms.</a:t>
            </a:r>
            <a:br>
              <a:rPr lang="en-US" sz="1200" dirty="0"/>
            </a:br>
            <a:endParaRPr lang="en-CA" sz="1200" dirty="0"/>
          </a:p>
        </p:txBody>
      </p:sp>
    </p:spTree>
    <p:extLst>
      <p:ext uri="{BB962C8B-B14F-4D97-AF65-F5344CB8AC3E}">
        <p14:creationId xmlns:p14="http://schemas.microsoft.com/office/powerpoint/2010/main" val="4158162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88532A-DBF8-F720-43BA-58309A6033AC}"/>
              </a:ext>
            </a:extLst>
          </p:cNvPr>
          <p:cNvSpPr>
            <a:spLocks noGrp="1"/>
          </p:cNvSpPr>
          <p:nvPr>
            <p:ph type="title"/>
          </p:nvPr>
        </p:nvSpPr>
        <p:spPr>
          <a:xfrm>
            <a:off x="1371599" y="294538"/>
            <a:ext cx="9895951" cy="1033669"/>
          </a:xfrm>
        </p:spPr>
        <p:txBody>
          <a:bodyPr>
            <a:normAutofit/>
          </a:bodyPr>
          <a:lstStyle/>
          <a:p>
            <a:r>
              <a:rPr lang="fr-CA" sz="3400" dirty="0">
                <a:solidFill>
                  <a:srgbClr val="FFFFFF"/>
                </a:solidFill>
              </a:rPr>
              <a:t>L'approche actionnelle dans la salle de classe FLS</a:t>
            </a:r>
            <a:endParaRPr lang="en-CA" sz="3400" dirty="0">
              <a:solidFill>
                <a:srgbClr val="FFFFFF"/>
              </a:solidFill>
            </a:endParaRPr>
          </a:p>
        </p:txBody>
      </p:sp>
      <p:sp>
        <p:nvSpPr>
          <p:cNvPr id="3" name="Content Placeholder 2">
            <a:extLst>
              <a:ext uri="{FF2B5EF4-FFF2-40B4-BE49-F238E27FC236}">
                <a16:creationId xmlns:a16="http://schemas.microsoft.com/office/drawing/2014/main" id="{DE868ACA-070D-73A7-1390-478C4D549BE9}"/>
              </a:ext>
            </a:extLst>
          </p:cNvPr>
          <p:cNvSpPr>
            <a:spLocks noGrp="1"/>
          </p:cNvSpPr>
          <p:nvPr>
            <p:ph idx="1"/>
          </p:nvPr>
        </p:nvSpPr>
        <p:spPr>
          <a:xfrm>
            <a:off x="872067" y="2438399"/>
            <a:ext cx="10223563" cy="3563155"/>
          </a:xfrm>
        </p:spPr>
        <p:txBody>
          <a:bodyPr anchor="ctr">
            <a:normAutofit lnSpcReduction="10000"/>
          </a:bodyPr>
          <a:lstStyle/>
          <a:p>
            <a:pPr marL="0" indent="0" algn="ctr">
              <a:buNone/>
            </a:pPr>
            <a:r>
              <a:rPr lang="fr-FR" sz="2400" b="1" dirty="0"/>
              <a:t>Création d’une campagne « Changer quelque chose dans notre école »: </a:t>
            </a:r>
          </a:p>
          <a:p>
            <a:pPr marL="0" indent="0">
              <a:buNone/>
            </a:pPr>
            <a:r>
              <a:rPr lang="fr-FR" sz="2400" dirty="0">
                <a:effectLst/>
              </a:rPr>
              <a:t>Les élèves deviennent des « ambassadeurs du changement » chargés de proposer une amélioration réaliste pour leur école (réduire les déchets, améliorer les espaces communs, encourager la lecture, faciliter l’accueil des nouveaux élèves).</a:t>
            </a:r>
          </a:p>
          <a:p>
            <a:pPr marL="0" indent="0">
              <a:buNone/>
            </a:pPr>
            <a:r>
              <a:rPr lang="fr-FR" sz="2400" dirty="0">
                <a:effectLst/>
              </a:rPr>
              <a:t>Ils doivent consulter leurs pairs, recueillir des données simples (mini‑sondage), analyser les besoins, puis préparer une proposition officielle destinée à la direction : affiche, vidéo ou présentation. Ils utilisent le français pour enquêter, convaincre, négocier et défendre une solution concrète à un vrai problème scolaire.</a:t>
            </a:r>
            <a:endParaRPr lang="fr-FR" sz="2400" dirty="0"/>
          </a:p>
          <a:p>
            <a:pPr marL="0" indent="0">
              <a:buNone/>
            </a:pPr>
            <a:endParaRPr lang="fr-FR" sz="2000" b="1" dirty="0"/>
          </a:p>
          <a:p>
            <a:endParaRPr lang="en-CA" sz="2000" dirty="0"/>
          </a:p>
        </p:txBody>
      </p:sp>
    </p:spTree>
    <p:extLst>
      <p:ext uri="{BB962C8B-B14F-4D97-AF65-F5344CB8AC3E}">
        <p14:creationId xmlns:p14="http://schemas.microsoft.com/office/powerpoint/2010/main" val="89092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DCA52-F902-BA55-ED28-331A80B78336}"/>
              </a:ext>
            </a:extLst>
          </p:cNvPr>
          <p:cNvSpPr>
            <a:spLocks noGrp="1"/>
          </p:cNvSpPr>
          <p:nvPr>
            <p:ph type="title"/>
          </p:nvPr>
        </p:nvSpPr>
        <p:spPr>
          <a:xfrm>
            <a:off x="686834" y="1153572"/>
            <a:ext cx="3200400" cy="4461163"/>
          </a:xfrm>
        </p:spPr>
        <p:txBody>
          <a:bodyPr>
            <a:normAutofit/>
          </a:bodyPr>
          <a:lstStyle/>
          <a:p>
            <a:r>
              <a:rPr lang="fr-CA" dirty="0">
                <a:solidFill>
                  <a:srgbClr val="FFFFFF"/>
                </a:solidFill>
              </a:rPr>
              <a:t>Des exemples de l'approche actionnelle dans la salle </a:t>
            </a:r>
            <a:r>
              <a:rPr lang="fr-CA">
                <a:solidFill>
                  <a:srgbClr val="FFFFFF"/>
                </a:solidFill>
              </a:rPr>
              <a:t>de classe FLS</a:t>
            </a:r>
            <a:endParaRPr lang="en-CA"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750074D-BBDE-5318-C008-68D619526FC2}"/>
              </a:ext>
            </a:extLst>
          </p:cNvPr>
          <p:cNvSpPr>
            <a:spLocks noGrp="1"/>
          </p:cNvSpPr>
          <p:nvPr>
            <p:ph idx="1"/>
          </p:nvPr>
        </p:nvSpPr>
        <p:spPr>
          <a:xfrm>
            <a:off x="4447308" y="591344"/>
            <a:ext cx="6906491" cy="5585619"/>
          </a:xfrm>
        </p:spPr>
        <p:txBody>
          <a:bodyPr anchor="ctr">
            <a:normAutofit/>
          </a:bodyPr>
          <a:lstStyle/>
          <a:p>
            <a:pPr marL="0" indent="0" algn="ctr">
              <a:buNone/>
            </a:pPr>
            <a:r>
              <a:rPr lang="fr-FR" sz="2600" b="1" dirty="0"/>
              <a:t>Escape </a:t>
            </a:r>
            <a:r>
              <a:rPr lang="fr-FR" sz="2600" b="1" dirty="0" err="1"/>
              <a:t>game</a:t>
            </a:r>
            <a:r>
              <a:rPr lang="fr-FR" sz="2600" b="1" dirty="0"/>
              <a:t> linguistique : « Sauver la bibliothèque »: </a:t>
            </a:r>
          </a:p>
          <a:p>
            <a:pPr marL="0" indent="0">
              <a:buNone/>
            </a:pPr>
            <a:r>
              <a:rPr lang="fr-FR" sz="2600" dirty="0">
                <a:effectLst/>
              </a:rPr>
              <a:t>Les élèves doivent résoudre une série d’énigmes en français pour « sauver » la bibliothèque de l’école d’un problème fictif (panne mystérieuse, disparition d’un livre rare, message codé).</a:t>
            </a:r>
          </a:p>
          <a:p>
            <a:pPr marL="0" indent="0">
              <a:buNone/>
            </a:pPr>
            <a:r>
              <a:rPr lang="fr-FR" sz="2600" dirty="0">
                <a:effectLst/>
              </a:rPr>
              <a:t>Chaque énigme exige une action réelle : lire un plan, écouter un message audio, décoder une consigne, collaborer pour trouver un indice.</a:t>
            </a:r>
          </a:p>
          <a:p>
            <a:pPr marL="0" indent="0">
              <a:buNone/>
            </a:pPr>
            <a:r>
              <a:rPr lang="fr-FR" sz="2600" dirty="0">
                <a:effectLst/>
              </a:rPr>
              <a:t>À la fin, ils créent leur propre énigme ou défi pour une autre classe. La langue devient un outil pour comprendre, déduire, coopérer et créer une expérience immersive.</a:t>
            </a:r>
            <a:endParaRPr lang="fr-FR" sz="2600" dirty="0"/>
          </a:p>
          <a:p>
            <a:endParaRPr lang="en-CA" sz="2600" dirty="0"/>
          </a:p>
        </p:txBody>
      </p:sp>
    </p:spTree>
    <p:extLst>
      <p:ext uri="{BB962C8B-B14F-4D97-AF65-F5344CB8AC3E}">
        <p14:creationId xmlns:p14="http://schemas.microsoft.com/office/powerpoint/2010/main" val="3230973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647C5-65A7-E2C9-71F0-532CDA41482E}"/>
              </a:ext>
            </a:extLst>
          </p:cNvPr>
          <p:cNvSpPr>
            <a:spLocks noGrp="1"/>
          </p:cNvSpPr>
          <p:nvPr>
            <p:ph type="title"/>
          </p:nvPr>
        </p:nvSpPr>
        <p:spPr>
          <a:xfrm>
            <a:off x="1383564" y="348865"/>
            <a:ext cx="9718111" cy="1576446"/>
          </a:xfrm>
        </p:spPr>
        <p:txBody>
          <a:bodyPr anchor="ctr">
            <a:normAutofit/>
          </a:bodyPr>
          <a:lstStyle/>
          <a:p>
            <a:pPr algn="ctr"/>
            <a:r>
              <a:rPr lang="fr-CA" sz="4000" dirty="0">
                <a:solidFill>
                  <a:srgbClr val="FFFFFF"/>
                </a:solidFill>
              </a:rPr>
              <a:t>Citations importantes</a:t>
            </a:r>
            <a:endParaRPr lang="en-CA" sz="4000" dirty="0">
              <a:solidFill>
                <a:srgbClr val="FFFFFF"/>
              </a:solidFill>
            </a:endParaRPr>
          </a:p>
        </p:txBody>
      </p:sp>
      <p:graphicFrame>
        <p:nvGraphicFramePr>
          <p:cNvPr id="5" name="Content Placeholder 2">
            <a:extLst>
              <a:ext uri="{FF2B5EF4-FFF2-40B4-BE49-F238E27FC236}">
                <a16:creationId xmlns:a16="http://schemas.microsoft.com/office/drawing/2014/main" id="{4FC59B81-B670-702B-551C-D70938FF5470}"/>
              </a:ext>
            </a:extLst>
          </p:cNvPr>
          <p:cNvGraphicFramePr>
            <a:graphicFrameLocks noGrp="1"/>
          </p:cNvGraphicFramePr>
          <p:nvPr>
            <p:ph idx="1"/>
            <p:extLst>
              <p:ext uri="{D42A27DB-BD31-4B8C-83A1-F6EECF244321}">
                <p14:modId xmlns:p14="http://schemas.microsoft.com/office/powerpoint/2010/main" val="326347101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4690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222AD4-E475-F9D9-9566-C9F55342456E}"/>
              </a:ext>
            </a:extLst>
          </p:cNvPr>
          <p:cNvSpPr>
            <a:spLocks noGrp="1"/>
          </p:cNvSpPr>
          <p:nvPr>
            <p:ph type="title"/>
          </p:nvPr>
        </p:nvSpPr>
        <p:spPr>
          <a:xfrm>
            <a:off x="686834" y="1153572"/>
            <a:ext cx="3200400" cy="4461163"/>
          </a:xfrm>
        </p:spPr>
        <p:txBody>
          <a:bodyPr>
            <a:normAutofit/>
          </a:bodyPr>
          <a:lstStyle/>
          <a:p>
            <a:r>
              <a:rPr lang="fr-CA">
                <a:solidFill>
                  <a:srgbClr val="FFFFFF"/>
                </a:solidFill>
              </a:rPr>
              <a:t>Questions de réflexion </a:t>
            </a:r>
            <a:endParaRPr lang="en-CA">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3FB8E07-741B-4D99-861A-EA42E6E6CB80}"/>
              </a:ext>
            </a:extLst>
          </p:cNvPr>
          <p:cNvSpPr>
            <a:spLocks noGrp="1"/>
          </p:cNvSpPr>
          <p:nvPr>
            <p:ph idx="1"/>
          </p:nvPr>
        </p:nvSpPr>
        <p:spPr>
          <a:xfrm>
            <a:off x="4447308" y="591344"/>
            <a:ext cx="6906491" cy="5585619"/>
          </a:xfrm>
        </p:spPr>
        <p:txBody>
          <a:bodyPr anchor="ctr">
            <a:normAutofit/>
          </a:bodyPr>
          <a:lstStyle/>
          <a:p>
            <a:pPr marL="514350" indent="-514350">
              <a:buFont typeface="+mj-lt"/>
              <a:buAutoNum type="arabicPeriod"/>
            </a:pPr>
            <a:r>
              <a:rPr lang="fr-FR" sz="2200" dirty="0"/>
              <a:t>Dans quelle mesure mes élèves disposent‑ils des stratégies nécessaires (collaboration, résolution de problèmes, autonomie) pour réussir une tâche complexe comme planifier un événement ou produire un document destiné à un vrai public, et comment puis‑je les soutenir sans faire le travail à leur place? </a:t>
            </a:r>
          </a:p>
          <a:p>
            <a:pPr marL="514350" indent="-514350">
              <a:buFont typeface="+mj-lt"/>
              <a:buAutoNum type="arabicPeriod"/>
            </a:pPr>
            <a:endParaRPr lang="fr-FR" sz="2200" dirty="0"/>
          </a:p>
          <a:p>
            <a:pPr marL="514350" indent="-514350">
              <a:buFont typeface="+mj-lt"/>
              <a:buAutoNum type="arabicPeriod"/>
            </a:pPr>
            <a:r>
              <a:rPr lang="fr-FR" sz="2200" dirty="0"/>
              <a:t>Comment puis‑je évaluer de manière juste et cohérente la participation des élèves dans une tâche authentique (comme gérer un mini‑marché ou présenter un guide à un vrai public), sachant que certains élèves contribuent davantage à l’organisation, d’autres à la communication, et que les niveaux de langue sont très variés?</a:t>
            </a:r>
            <a:endParaRPr lang="en-CA" sz="2200" dirty="0"/>
          </a:p>
        </p:txBody>
      </p:sp>
    </p:spTree>
    <p:extLst>
      <p:ext uri="{BB962C8B-B14F-4D97-AF65-F5344CB8AC3E}">
        <p14:creationId xmlns:p14="http://schemas.microsoft.com/office/powerpoint/2010/main" val="1032798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FF5FE1-2165-D7B3-6D81-2E9C3E7CC300}"/>
              </a:ext>
            </a:extLst>
          </p:cNvPr>
          <p:cNvSpPr>
            <a:spLocks noGrp="1"/>
          </p:cNvSpPr>
          <p:nvPr>
            <p:ph type="title"/>
          </p:nvPr>
        </p:nvSpPr>
        <p:spPr>
          <a:xfrm>
            <a:off x="686834" y="1153572"/>
            <a:ext cx="3200400" cy="4461163"/>
          </a:xfrm>
        </p:spPr>
        <p:txBody>
          <a:bodyPr>
            <a:normAutofit/>
          </a:bodyPr>
          <a:lstStyle/>
          <a:p>
            <a:r>
              <a:rPr lang="fr-CA">
                <a:solidFill>
                  <a:srgbClr val="FFFFFF"/>
                </a:solidFill>
              </a:rPr>
              <a:t>Ressources suggérées</a:t>
            </a:r>
            <a:endParaRPr lang="en-CA">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3192744-215A-40B9-BDDA-705C610AF104}"/>
              </a:ext>
            </a:extLst>
          </p:cNvPr>
          <p:cNvSpPr>
            <a:spLocks noGrp="1"/>
          </p:cNvSpPr>
          <p:nvPr>
            <p:ph idx="1"/>
          </p:nvPr>
        </p:nvSpPr>
        <p:spPr>
          <a:xfrm>
            <a:off x="4447308" y="591344"/>
            <a:ext cx="6906491" cy="5585619"/>
          </a:xfrm>
        </p:spPr>
        <p:txBody>
          <a:bodyPr anchor="ctr">
            <a:normAutofit/>
          </a:bodyPr>
          <a:lstStyle/>
          <a:p>
            <a:pPr marL="0" indent="0">
              <a:buNone/>
            </a:pPr>
            <a:r>
              <a:rPr lang="fr-FR" dirty="0">
                <a:hlinkClick r:id="rId2"/>
              </a:rPr>
              <a:t>FSL Module 3 Approche actionnelle</a:t>
            </a:r>
            <a:r>
              <a:rPr lang="fr-FR" dirty="0"/>
              <a:t> </a:t>
            </a:r>
          </a:p>
          <a:p>
            <a:pPr marL="0" indent="0">
              <a:buNone/>
            </a:pPr>
            <a:r>
              <a:rPr lang="en-CA" dirty="0">
                <a:hlinkClick r:id="rId3"/>
              </a:rPr>
              <a:t>sample-aoa-toolkit-fr.pdf</a:t>
            </a:r>
            <a:r>
              <a:rPr lang="en-CA" dirty="0"/>
              <a:t> </a:t>
            </a:r>
          </a:p>
          <a:p>
            <a:pPr marL="0" indent="0">
              <a:buNone/>
            </a:pPr>
            <a:r>
              <a:rPr lang="en-CA" dirty="0">
                <a:hlinkClick r:id="rId4"/>
              </a:rPr>
              <a:t>Enrica </a:t>
            </a:r>
            <a:r>
              <a:rPr lang="en-CA" dirty="0" err="1">
                <a:hlinkClick r:id="rId4"/>
              </a:rPr>
              <a:t>Piccardo</a:t>
            </a:r>
            <a:r>
              <a:rPr lang="en-CA" dirty="0">
                <a:hlinkClick r:id="rId4"/>
              </a:rPr>
              <a:t> - </a:t>
            </a:r>
            <a:r>
              <a:rPr lang="en-CA" dirty="0" err="1">
                <a:hlinkClick r:id="rId4"/>
              </a:rPr>
              <a:t>Approche</a:t>
            </a:r>
            <a:r>
              <a:rPr lang="en-CA" dirty="0">
                <a:hlinkClick r:id="rId4"/>
              </a:rPr>
              <a:t> </a:t>
            </a:r>
            <a:r>
              <a:rPr lang="en-CA" dirty="0" err="1">
                <a:hlinkClick r:id="rId4"/>
              </a:rPr>
              <a:t>actionnelle</a:t>
            </a:r>
            <a:r>
              <a:rPr lang="en-CA" dirty="0"/>
              <a:t> </a:t>
            </a:r>
          </a:p>
          <a:p>
            <a:pPr marL="0" indent="0">
              <a:buNone/>
            </a:pPr>
            <a:r>
              <a:rPr lang="fr-FR" dirty="0">
                <a:hlinkClick r:id="rId5"/>
              </a:rPr>
              <a:t>Le CECR et l'approche actionnelle - Partie E: Ressources</a:t>
            </a:r>
            <a:endParaRPr lang="en-CA" dirty="0"/>
          </a:p>
        </p:txBody>
      </p:sp>
    </p:spTree>
    <p:extLst>
      <p:ext uri="{BB962C8B-B14F-4D97-AF65-F5344CB8AC3E}">
        <p14:creationId xmlns:p14="http://schemas.microsoft.com/office/powerpoint/2010/main" val="58417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9DE37D2-33E8-1DE6-FD9E-AC5731C68198}"/>
              </a:ext>
            </a:extLst>
          </p:cNvPr>
          <p:cNvSpPr>
            <a:spLocks noGrp="1"/>
          </p:cNvSpPr>
          <p:nvPr>
            <p:ph type="title"/>
          </p:nvPr>
        </p:nvSpPr>
        <p:spPr>
          <a:xfrm>
            <a:off x="838200" y="365125"/>
            <a:ext cx="5393361" cy="1325563"/>
          </a:xfrm>
        </p:spPr>
        <p:txBody>
          <a:bodyPr>
            <a:normAutofit/>
          </a:bodyPr>
          <a:lstStyle/>
          <a:p>
            <a:r>
              <a:rPr lang="fr-CA"/>
              <a:t>Utilisation de l'intelligence artificielle</a:t>
            </a:r>
            <a:endParaRPr lang="en-CA"/>
          </a:p>
        </p:txBody>
      </p:sp>
      <p:sp>
        <p:nvSpPr>
          <p:cNvPr id="11" name="Freeform: Shape 1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4D3E7EE-7ECA-5EF6-5FBC-CCFAC66313EB}"/>
              </a:ext>
            </a:extLst>
          </p:cNvPr>
          <p:cNvSpPr>
            <a:spLocks noGrp="1"/>
          </p:cNvSpPr>
          <p:nvPr>
            <p:ph idx="1"/>
          </p:nvPr>
        </p:nvSpPr>
        <p:spPr>
          <a:xfrm>
            <a:off x="838200" y="1825625"/>
            <a:ext cx="5393361" cy="4351338"/>
          </a:xfrm>
        </p:spPr>
        <p:txBody>
          <a:bodyPr>
            <a:normAutofit/>
          </a:bodyPr>
          <a:lstStyle/>
          <a:p>
            <a:pPr marL="0" indent="0">
              <a:buNone/>
            </a:pPr>
            <a:r>
              <a:rPr lang="fr-FR" sz="2400"/>
              <a:t>Certains éléments de cette leçon ont été élaborés à l’aide d’outils d’intelligence artificielle, notamment pour générer des idées, organiser des concepts et repérer des ressources pertinentes.</a:t>
            </a:r>
          </a:p>
          <a:p>
            <a:pPr marL="0" indent="0">
              <a:buNone/>
            </a:pPr>
            <a:endParaRPr lang="fr-FR" sz="2400"/>
          </a:p>
          <a:p>
            <a:pPr marL="0" indent="0">
              <a:buNone/>
            </a:pPr>
            <a:r>
              <a:rPr lang="fr-FR" sz="2400"/>
              <a:t>Tout le contenu a été vérifié, adapté et validé afin de répondre aux besoins pédagogiques des élèves et aux attentes du curriculum de français langue seconde en Ontario.</a:t>
            </a:r>
            <a:endParaRPr lang="en-CA" sz="2400"/>
          </a:p>
          <a:p>
            <a:endParaRPr lang="en-CA" sz="2400"/>
          </a:p>
        </p:txBody>
      </p:sp>
      <p:sp>
        <p:nvSpPr>
          <p:cNvPr id="13" name="Oval 1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D8D9A76B-8594-3EC9-65B5-36DC86922E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53231" y="1176557"/>
            <a:ext cx="3048957" cy="386090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15" name="Freeform: Shape 1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83346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0AB44C-AD15-76D0-9726-54482648F841}"/>
              </a:ext>
            </a:extLst>
          </p:cNvPr>
          <p:cNvSpPr>
            <a:spLocks noGrp="1"/>
          </p:cNvSpPr>
          <p:nvPr>
            <p:ph type="title"/>
          </p:nvPr>
        </p:nvSpPr>
        <p:spPr>
          <a:xfrm>
            <a:off x="686834" y="1153572"/>
            <a:ext cx="3200400" cy="4461163"/>
          </a:xfrm>
        </p:spPr>
        <p:txBody>
          <a:bodyPr>
            <a:normAutofit/>
          </a:bodyPr>
          <a:lstStyle/>
          <a:p>
            <a:r>
              <a:rPr lang="fr-FR" sz="3700">
                <a:solidFill>
                  <a:srgbClr val="FFFFFF"/>
                </a:solidFill>
              </a:rPr>
              <a:t>Le </a:t>
            </a:r>
            <a:r>
              <a:rPr lang="fr-FR" sz="3700" b="1">
                <a:solidFill>
                  <a:srgbClr val="FFFFFF"/>
                </a:solidFill>
              </a:rPr>
              <a:t>CECR</a:t>
            </a:r>
            <a:r>
              <a:rPr lang="fr-FR" sz="3700">
                <a:solidFill>
                  <a:srgbClr val="FFFFFF"/>
                </a:solidFill>
              </a:rPr>
              <a:t> (Cadre européen commun de référence pour les langues) et l'approche actionnelle</a:t>
            </a:r>
            <a:endParaRPr lang="en-CA"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A8DD77A-E5A8-5430-D8B7-7AAAAF100C44}"/>
              </a:ext>
            </a:extLst>
          </p:cNvPr>
          <p:cNvSpPr>
            <a:spLocks noGrp="1"/>
          </p:cNvSpPr>
          <p:nvPr>
            <p:ph idx="1"/>
          </p:nvPr>
        </p:nvSpPr>
        <p:spPr>
          <a:xfrm>
            <a:off x="4167272" y="89210"/>
            <a:ext cx="7775684" cy="6449702"/>
          </a:xfrm>
        </p:spPr>
        <p:txBody>
          <a:bodyPr anchor="ctr">
            <a:noAutofit/>
          </a:bodyPr>
          <a:lstStyle/>
          <a:p>
            <a:r>
              <a:rPr lang="fr-FR" sz="2000" dirty="0"/>
              <a:t>Le </a:t>
            </a:r>
            <a:r>
              <a:rPr lang="fr-FR" sz="2000" b="1" dirty="0"/>
              <a:t>CECR</a:t>
            </a:r>
            <a:r>
              <a:rPr lang="fr-FR" sz="2000" dirty="0"/>
              <a:t> (Cadre européen commun de référence pour les langues) est un document international qui décrit les compétences langagières en termes d’actions que les apprenants peuvent accomplir dans des situations réelles, et c’est précisément cette vision qui fonde </a:t>
            </a:r>
            <a:r>
              <a:rPr lang="fr-FR" sz="2000" b="1" dirty="0"/>
              <a:t>l’approche actionnelle</a:t>
            </a:r>
            <a:r>
              <a:rPr lang="fr-FR" sz="2000" dirty="0"/>
              <a:t>.</a:t>
            </a:r>
          </a:p>
          <a:p>
            <a:r>
              <a:rPr lang="fr-FR" sz="2000" dirty="0"/>
              <a:t>Selon le CECR, l’apprenant est un </a:t>
            </a:r>
            <a:r>
              <a:rPr lang="fr-FR" sz="2000" b="1" dirty="0"/>
              <a:t>acteur social</a:t>
            </a:r>
            <a:r>
              <a:rPr lang="fr-FR" sz="2000" dirty="0"/>
              <a:t> qui utilise la langue pour réaliser des tâches authentiques, informer, collaborer, résoudre un problème, créer un produit, plutôt que pour réciter des formes linguistiques isolées.</a:t>
            </a:r>
          </a:p>
          <a:p>
            <a:r>
              <a:rPr lang="fr-FR" sz="2000" dirty="0"/>
              <a:t>L’approche actionnelle s’inscrit donc directement dans cette philosophie : elle transforme la classe en un espace où les élèves mobilisent leurs compétences pour agir, interagir et produire quelque chose de concret pour un public réel.</a:t>
            </a:r>
          </a:p>
          <a:p>
            <a:r>
              <a:rPr lang="fr-FR" sz="2000" dirty="0"/>
              <a:t>Ainsi, le CECR fournit la </a:t>
            </a:r>
            <a:r>
              <a:rPr lang="fr-FR" sz="2000" b="1" dirty="0"/>
              <a:t>structure</a:t>
            </a:r>
            <a:r>
              <a:rPr lang="fr-FR" sz="2000" dirty="0"/>
              <a:t>, les descripteurs et les niveaux de compétence, tandis que l’approche actionnelle en constitue la </a:t>
            </a:r>
            <a:r>
              <a:rPr lang="fr-FR" sz="2000" b="1" dirty="0"/>
              <a:t>mise en pratique pédagogique</a:t>
            </a:r>
            <a:r>
              <a:rPr lang="fr-FR" sz="2000" dirty="0"/>
              <a:t>, donnant vie aux principes du cadre à travers des tâches signifiantes et socialement ancrées.</a:t>
            </a:r>
            <a:endParaRPr lang="en-CA" sz="2000" dirty="0"/>
          </a:p>
        </p:txBody>
      </p:sp>
    </p:spTree>
    <p:extLst>
      <p:ext uri="{BB962C8B-B14F-4D97-AF65-F5344CB8AC3E}">
        <p14:creationId xmlns:p14="http://schemas.microsoft.com/office/powerpoint/2010/main" val="3339967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07ED7-A5B7-7CA7-F285-EF75DEC622EB}"/>
              </a:ext>
            </a:extLst>
          </p:cNvPr>
          <p:cNvSpPr>
            <a:spLocks noGrp="1"/>
          </p:cNvSpPr>
          <p:nvPr>
            <p:ph type="title"/>
          </p:nvPr>
        </p:nvSpPr>
        <p:spPr>
          <a:xfrm>
            <a:off x="806825" y="1250993"/>
            <a:ext cx="2844800" cy="3867417"/>
          </a:xfrm>
        </p:spPr>
        <p:txBody>
          <a:bodyPr anchor="b">
            <a:normAutofit/>
          </a:bodyPr>
          <a:lstStyle/>
          <a:p>
            <a:pPr algn="r"/>
            <a:r>
              <a:rPr lang="fr-CA" sz="4000" b="1" dirty="0">
                <a:solidFill>
                  <a:srgbClr val="FFFFFF"/>
                </a:solidFill>
              </a:rPr>
              <a:t>Qu’est‑ce que l’approche actionnelle en FLS ?</a:t>
            </a:r>
            <a:br>
              <a:rPr lang="en-CA" sz="4000" dirty="0">
                <a:solidFill>
                  <a:srgbClr val="FFFFFF"/>
                </a:solidFill>
              </a:rPr>
            </a:br>
            <a:endParaRPr lang="en-CA" sz="4000" dirty="0">
              <a:solidFill>
                <a:srgbClr val="FFFFFF"/>
              </a:solidFill>
            </a:endParaRPr>
          </a:p>
        </p:txBody>
      </p:sp>
      <p:sp>
        <p:nvSpPr>
          <p:cNvPr id="3" name="Content Placeholder 2">
            <a:extLst>
              <a:ext uri="{FF2B5EF4-FFF2-40B4-BE49-F238E27FC236}">
                <a16:creationId xmlns:a16="http://schemas.microsoft.com/office/drawing/2014/main" id="{FB1088CC-460C-16A0-E8C5-9F1C3763CDFF}"/>
              </a:ext>
            </a:extLst>
          </p:cNvPr>
          <p:cNvSpPr>
            <a:spLocks noGrp="1"/>
          </p:cNvSpPr>
          <p:nvPr>
            <p:ph idx="1"/>
          </p:nvPr>
        </p:nvSpPr>
        <p:spPr>
          <a:xfrm>
            <a:off x="4264976" y="256478"/>
            <a:ext cx="4037839" cy="6345043"/>
          </a:xfrm>
        </p:spPr>
        <p:txBody>
          <a:bodyPr anchor="ctr">
            <a:normAutofit/>
          </a:bodyPr>
          <a:lstStyle/>
          <a:p>
            <a:pPr marL="0" indent="0">
              <a:buNone/>
            </a:pPr>
            <a:r>
              <a:rPr lang="fr-CA" sz="2000" dirty="0"/>
              <a:t>L’approche actionnelle est une manière d’enseigner les langues où </a:t>
            </a:r>
            <a:r>
              <a:rPr lang="fr-CA" sz="2000" b="1" dirty="0"/>
              <a:t>l’élève est vu comme un “acteur social”</a:t>
            </a:r>
            <a:r>
              <a:rPr lang="fr-CA" sz="2000" dirty="0"/>
              <a:t>. </a:t>
            </a:r>
          </a:p>
          <a:p>
            <a:pPr marL="0" indent="0">
              <a:buNone/>
            </a:pPr>
            <a:endParaRPr lang="fr-CA" sz="2000" dirty="0"/>
          </a:p>
          <a:p>
            <a:pPr marL="0" indent="0">
              <a:buNone/>
            </a:pPr>
            <a:r>
              <a:rPr lang="fr-CA" sz="2000" dirty="0"/>
              <a:t>Cela signifie qu’il apprend le français </a:t>
            </a:r>
            <a:r>
              <a:rPr lang="fr-CA" sz="2000" b="1" dirty="0"/>
              <a:t>en accomplissant des tâches réelles et authentiques</a:t>
            </a:r>
            <a:r>
              <a:rPr lang="fr-CA" sz="2000" dirty="0"/>
              <a:t>, semblables à celles qu’il pourrait rencontrer dans la vie quotidienne. </a:t>
            </a:r>
          </a:p>
          <a:p>
            <a:pPr marL="0" indent="0">
              <a:buNone/>
            </a:pPr>
            <a:endParaRPr lang="fr-CA" sz="2000" dirty="0"/>
          </a:p>
          <a:p>
            <a:pPr marL="0" indent="0">
              <a:buNone/>
            </a:pPr>
            <a:r>
              <a:rPr lang="fr-CA" sz="2000" dirty="0"/>
              <a:t>L’objectif n’est pas seulement de pratiquer la langue, mais de </a:t>
            </a:r>
            <a:r>
              <a:rPr lang="fr-CA" sz="2000" b="1" dirty="0"/>
              <a:t>l’utiliser pour accomplir quelque chose de concret</a:t>
            </a:r>
            <a:r>
              <a:rPr lang="fr-CA" sz="2000" dirty="0"/>
              <a:t> : créer une affiche, organiser un événement, mener une entrevue, préparer une présentation, etc.</a:t>
            </a:r>
            <a:endParaRPr lang="en-CA" sz="2000" dirty="0"/>
          </a:p>
          <a:p>
            <a:endParaRPr lang="en-CA" sz="1900" dirty="0"/>
          </a:p>
        </p:txBody>
      </p:sp>
      <p:pic>
        <p:nvPicPr>
          <p:cNvPr id="7" name="Graphic 6" descr="Teacher with solid fill">
            <a:extLst>
              <a:ext uri="{FF2B5EF4-FFF2-40B4-BE49-F238E27FC236}">
                <a16:creationId xmlns:a16="http://schemas.microsoft.com/office/drawing/2014/main" id="{E4E2BE34-4B90-FCF7-331B-6F387C1A73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89024" y="900555"/>
            <a:ext cx="2381255" cy="2381255"/>
          </a:xfrm>
          <a:prstGeom prst="rect">
            <a:avLst/>
          </a:prstGeom>
        </p:spPr>
      </p:pic>
      <p:pic>
        <p:nvPicPr>
          <p:cNvPr id="5" name="Graphic 4" descr="Chat with solid fill">
            <a:extLst>
              <a:ext uri="{FF2B5EF4-FFF2-40B4-BE49-F238E27FC236}">
                <a16:creationId xmlns:a16="http://schemas.microsoft.com/office/drawing/2014/main" id="{5B74D505-855B-84C3-6890-557E92772A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2034" y="3589863"/>
            <a:ext cx="2395235" cy="2395235"/>
          </a:xfrm>
          <a:prstGeom prst="rect">
            <a:avLst/>
          </a:prstGeom>
        </p:spPr>
      </p:pic>
    </p:spTree>
    <p:extLst>
      <p:ext uri="{BB962C8B-B14F-4D97-AF65-F5344CB8AC3E}">
        <p14:creationId xmlns:p14="http://schemas.microsoft.com/office/powerpoint/2010/main" val="2016473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3963FE-73D0-CE90-6775-8F98363C6541}"/>
              </a:ext>
            </a:extLst>
          </p:cNvPr>
          <p:cNvSpPr>
            <a:spLocks noGrp="1"/>
          </p:cNvSpPr>
          <p:nvPr>
            <p:ph type="title"/>
          </p:nvPr>
        </p:nvSpPr>
        <p:spPr>
          <a:xfrm>
            <a:off x="572493" y="238539"/>
            <a:ext cx="11018520" cy="1434415"/>
          </a:xfrm>
        </p:spPr>
        <p:txBody>
          <a:bodyPr anchor="b">
            <a:normAutofit/>
          </a:bodyPr>
          <a:lstStyle/>
          <a:p>
            <a:pPr algn="ctr"/>
            <a:r>
              <a:rPr lang="en-CA" sz="5400" dirty="0"/>
              <a:t>Questions de </a:t>
            </a:r>
            <a:r>
              <a:rPr lang="en-CA" sz="5400" dirty="0" err="1"/>
              <a:t>réflexion</a:t>
            </a:r>
            <a:endParaRPr lang="en-CA" sz="54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160850-50C9-47D1-BE81-FDCB478FDE1D}"/>
              </a:ext>
            </a:extLst>
          </p:cNvPr>
          <p:cNvSpPr>
            <a:spLocks noGrp="1"/>
          </p:cNvSpPr>
          <p:nvPr>
            <p:ph idx="1"/>
          </p:nvPr>
        </p:nvSpPr>
        <p:spPr>
          <a:xfrm>
            <a:off x="572493" y="2071316"/>
            <a:ext cx="6713552" cy="4119172"/>
          </a:xfrm>
        </p:spPr>
        <p:txBody>
          <a:bodyPr anchor="t">
            <a:normAutofit lnSpcReduction="10000"/>
          </a:bodyPr>
          <a:lstStyle/>
          <a:p>
            <a:pPr marL="457200" indent="-457200">
              <a:buFont typeface="+mj-lt"/>
              <a:buAutoNum type="arabicPeriod"/>
            </a:pPr>
            <a:r>
              <a:rPr lang="fr-FR" sz="1900" b="1" dirty="0"/>
              <a:t>Comment puis‑je transformer une activité traditionnelle (exercice, drill, compréhension) en une tâche actionnelle qui a un but réel pour les apprenants ?</a:t>
            </a:r>
            <a:r>
              <a:rPr lang="fr-FR" sz="1900" dirty="0"/>
              <a:t> </a:t>
            </a:r>
          </a:p>
          <a:p>
            <a:pPr marL="457200" indent="-457200">
              <a:buFont typeface="+mj-lt"/>
              <a:buAutoNum type="arabicPeriod"/>
            </a:pPr>
            <a:endParaRPr lang="fr-FR" sz="1900" dirty="0"/>
          </a:p>
          <a:p>
            <a:pPr marL="457200" indent="-457200">
              <a:buFont typeface="+mj-lt"/>
              <a:buAutoNum type="arabicPeriod"/>
            </a:pPr>
            <a:r>
              <a:rPr lang="fr-FR" sz="1900" b="1" dirty="0"/>
              <a:t>Dans quelle mesure mes apprenants agissent‑ils comme des acteurs sociaux lorsqu’ils travaillent en classe, et que puis‑je ajuster pour renforcer cette posture ?</a:t>
            </a:r>
            <a:r>
              <a:rPr lang="fr-FR" sz="1900" dirty="0"/>
              <a:t>  </a:t>
            </a:r>
          </a:p>
          <a:p>
            <a:pPr marL="457200" indent="-457200">
              <a:buFont typeface="+mj-lt"/>
              <a:buAutoNum type="arabicPeriod"/>
            </a:pPr>
            <a:endParaRPr lang="fr-FR" sz="1900" dirty="0"/>
          </a:p>
          <a:p>
            <a:pPr marL="457200" indent="-457200">
              <a:buFont typeface="+mj-lt"/>
              <a:buAutoNum type="arabicPeriod"/>
            </a:pPr>
            <a:r>
              <a:rPr lang="fr-FR" sz="1900" b="1" dirty="0"/>
              <a:t>Quels types de projets, micro‑tâches ou situations authentiques pourrais‑je intégrer chaque semaine pour ancrer l’approche actionnelle dans la continuité plutôt que dans l’exceptionnel ?</a:t>
            </a:r>
            <a:r>
              <a:rPr lang="fr-FR" sz="1900" dirty="0"/>
              <a:t> </a:t>
            </a:r>
          </a:p>
          <a:p>
            <a:endParaRPr lang="fr-FR" sz="1900" dirty="0"/>
          </a:p>
          <a:p>
            <a:endParaRPr lang="en-CA" sz="1900" dirty="0"/>
          </a:p>
        </p:txBody>
      </p:sp>
      <p:pic>
        <p:nvPicPr>
          <p:cNvPr id="5" name="Picture 4" descr="Person writing in notebook">
            <a:extLst>
              <a:ext uri="{FF2B5EF4-FFF2-40B4-BE49-F238E27FC236}">
                <a16:creationId xmlns:a16="http://schemas.microsoft.com/office/drawing/2014/main" id="{7EBC8883-31C1-95CB-D91E-C64EE41D2A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2178997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19F02EB-5AD0-F38A-F7F8-9F6698BA100E}"/>
              </a:ext>
            </a:extLst>
          </p:cNvPr>
          <p:cNvSpPr>
            <a:spLocks noGrp="1"/>
          </p:cNvSpPr>
          <p:nvPr>
            <p:ph type="title"/>
          </p:nvPr>
        </p:nvSpPr>
        <p:spPr>
          <a:xfrm>
            <a:off x="1137034" y="211873"/>
            <a:ext cx="6836927" cy="1252264"/>
          </a:xfrm>
        </p:spPr>
        <p:txBody>
          <a:bodyPr>
            <a:normAutofit/>
          </a:bodyPr>
          <a:lstStyle/>
          <a:p>
            <a:pPr algn="ctr"/>
            <a:r>
              <a:rPr lang="fr-CA" b="1" dirty="0"/>
              <a:t>Principes clés </a:t>
            </a:r>
            <a:endParaRPr lang="en-CA" dirty="0"/>
          </a:p>
        </p:txBody>
      </p:sp>
      <p:sp>
        <p:nvSpPr>
          <p:cNvPr id="3" name="Content Placeholder 2">
            <a:extLst>
              <a:ext uri="{FF2B5EF4-FFF2-40B4-BE49-F238E27FC236}">
                <a16:creationId xmlns:a16="http://schemas.microsoft.com/office/drawing/2014/main" id="{2E8412C7-A91F-3A85-5CC5-970F301E6FE8}"/>
              </a:ext>
            </a:extLst>
          </p:cNvPr>
          <p:cNvSpPr>
            <a:spLocks noGrp="1"/>
          </p:cNvSpPr>
          <p:nvPr>
            <p:ph idx="1"/>
          </p:nvPr>
        </p:nvSpPr>
        <p:spPr>
          <a:xfrm>
            <a:off x="110068" y="1676010"/>
            <a:ext cx="8198582" cy="5080390"/>
          </a:xfrm>
        </p:spPr>
        <p:txBody>
          <a:bodyPr>
            <a:normAutofit/>
          </a:bodyPr>
          <a:lstStyle/>
          <a:p>
            <a:pPr marL="0" indent="0">
              <a:buNone/>
            </a:pPr>
            <a:r>
              <a:rPr lang="fr-CA" sz="1800" b="1" dirty="0"/>
              <a:t>L’élève agit avec la langue</a:t>
            </a:r>
            <a:endParaRPr lang="en-CA" sz="1800" dirty="0"/>
          </a:p>
          <a:p>
            <a:r>
              <a:rPr lang="fr-CA" sz="1800" dirty="0"/>
              <a:t>Il ne fait pas seulement des exercices : il </a:t>
            </a:r>
            <a:r>
              <a:rPr lang="fr-CA" sz="1800" b="1" dirty="0"/>
              <a:t>utilise le français pour accomplir une tâche</a:t>
            </a:r>
            <a:r>
              <a:rPr lang="fr-CA" sz="1800" dirty="0"/>
              <a:t>.</a:t>
            </a:r>
          </a:p>
          <a:p>
            <a:endParaRPr lang="en-CA" sz="1800" dirty="0"/>
          </a:p>
          <a:p>
            <a:pPr marL="0" indent="0">
              <a:buNone/>
            </a:pPr>
            <a:r>
              <a:rPr lang="fr-CA" sz="1800" b="1" dirty="0"/>
              <a:t>Les tâches sont authentiques</a:t>
            </a:r>
            <a:endParaRPr lang="en-CA" sz="1800" dirty="0"/>
          </a:p>
          <a:p>
            <a:r>
              <a:rPr lang="fr-CA" sz="1800" dirty="0"/>
              <a:t>Elles ressemblent à des situations réelles :</a:t>
            </a:r>
            <a:endParaRPr lang="en-CA" sz="1800" dirty="0"/>
          </a:p>
          <a:p>
            <a:pPr lvl="0"/>
            <a:r>
              <a:rPr lang="en-CA" sz="1800" dirty="0" err="1"/>
              <a:t>écrire</a:t>
            </a:r>
            <a:r>
              <a:rPr lang="en-CA" sz="1800" dirty="0"/>
              <a:t> un courriel,</a:t>
            </a:r>
          </a:p>
          <a:p>
            <a:pPr lvl="0"/>
            <a:r>
              <a:rPr lang="en-CA" sz="1800" dirty="0" err="1"/>
              <a:t>préparer</a:t>
            </a:r>
            <a:r>
              <a:rPr lang="en-CA" sz="1800" dirty="0"/>
              <a:t> </a:t>
            </a:r>
            <a:r>
              <a:rPr lang="en-CA" sz="1800" dirty="0" err="1"/>
              <a:t>une</a:t>
            </a:r>
            <a:r>
              <a:rPr lang="en-CA" sz="1800" dirty="0"/>
              <a:t> capsule </a:t>
            </a:r>
            <a:r>
              <a:rPr lang="en-CA" sz="1800" dirty="0" err="1"/>
              <a:t>vidéo</a:t>
            </a:r>
            <a:r>
              <a:rPr lang="en-CA" sz="1800" dirty="0"/>
              <a:t>,</a:t>
            </a:r>
          </a:p>
          <a:p>
            <a:pPr lvl="0"/>
            <a:r>
              <a:rPr lang="en-CA" sz="1800" dirty="0" err="1"/>
              <a:t>mener</a:t>
            </a:r>
            <a:r>
              <a:rPr lang="en-CA" sz="1800" dirty="0"/>
              <a:t> un sondage,</a:t>
            </a:r>
          </a:p>
          <a:p>
            <a:pPr lvl="0"/>
            <a:r>
              <a:rPr lang="en-CA" sz="1800" dirty="0" err="1"/>
              <a:t>présenter</a:t>
            </a:r>
            <a:r>
              <a:rPr lang="en-CA" sz="1800" dirty="0"/>
              <a:t> un </a:t>
            </a:r>
            <a:r>
              <a:rPr lang="en-CA" sz="1800" dirty="0" err="1"/>
              <a:t>projet</a:t>
            </a:r>
            <a:r>
              <a:rPr lang="en-CA" sz="1800" dirty="0"/>
              <a:t>. </a:t>
            </a:r>
          </a:p>
          <a:p>
            <a:pPr lvl="0"/>
            <a:endParaRPr lang="en-CA" sz="1800" dirty="0"/>
          </a:p>
          <a:p>
            <a:pPr marL="0" indent="0">
              <a:buNone/>
            </a:pPr>
            <a:r>
              <a:rPr lang="en-CA" sz="1800" b="1" dirty="0"/>
              <a:t>La communication est au centre</a:t>
            </a:r>
            <a:endParaRPr lang="en-CA" sz="1800" dirty="0"/>
          </a:p>
          <a:p>
            <a:r>
              <a:rPr lang="fr-CA" sz="1800" dirty="0"/>
              <a:t>On met l’accent sur </a:t>
            </a:r>
            <a:r>
              <a:rPr lang="fr-CA" sz="1800" b="1" dirty="0"/>
              <a:t>le sens</a:t>
            </a:r>
            <a:r>
              <a:rPr lang="fr-CA" sz="1800" dirty="0"/>
              <a:t>, pas seulement sur la grammaire.</a:t>
            </a:r>
            <a:endParaRPr lang="en-CA" sz="1800" dirty="0"/>
          </a:p>
          <a:p>
            <a:endParaRPr lang="en-CA" sz="1300" dirty="0"/>
          </a:p>
        </p:txBody>
      </p:sp>
      <p:pic>
        <p:nvPicPr>
          <p:cNvPr id="5" name="Graphic 4" descr="Idea with solid fill">
            <a:extLst>
              <a:ext uri="{FF2B5EF4-FFF2-40B4-BE49-F238E27FC236}">
                <a16:creationId xmlns:a16="http://schemas.microsoft.com/office/drawing/2014/main" id="{B56B6FB9-0BD4-CB5D-5D10-7B86BB4194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6850" y="1056108"/>
            <a:ext cx="2206950" cy="2206950"/>
          </a:xfrm>
          <a:prstGeom prst="rect">
            <a:avLst/>
          </a:prstGeom>
        </p:spPr>
      </p:pic>
      <p:pic>
        <p:nvPicPr>
          <p:cNvPr id="7" name="Graphic 6" descr="Classroom outline">
            <a:extLst>
              <a:ext uri="{FF2B5EF4-FFF2-40B4-BE49-F238E27FC236}">
                <a16:creationId xmlns:a16="http://schemas.microsoft.com/office/drawing/2014/main" id="{DE666FD4-8BB7-67E6-4466-C180D59CB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6850" y="3584791"/>
            <a:ext cx="2206950" cy="2206950"/>
          </a:xfrm>
          <a:prstGeom prst="rect">
            <a:avLst/>
          </a:prstGeom>
        </p:spPr>
      </p:pic>
    </p:spTree>
    <p:extLst>
      <p:ext uri="{BB962C8B-B14F-4D97-AF65-F5344CB8AC3E}">
        <p14:creationId xmlns:p14="http://schemas.microsoft.com/office/powerpoint/2010/main" val="1931277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8ACE1-16DC-738E-E4A7-26CA55D8D564}"/>
              </a:ext>
            </a:extLst>
          </p:cNvPr>
          <p:cNvSpPr>
            <a:spLocks noGrp="1"/>
          </p:cNvSpPr>
          <p:nvPr>
            <p:ph type="title"/>
          </p:nvPr>
        </p:nvSpPr>
        <p:spPr>
          <a:xfrm>
            <a:off x="4654296" y="329184"/>
            <a:ext cx="6894576" cy="1783080"/>
          </a:xfrm>
        </p:spPr>
        <p:txBody>
          <a:bodyPr anchor="b">
            <a:normAutofit/>
          </a:bodyPr>
          <a:lstStyle/>
          <a:p>
            <a:r>
              <a:rPr lang="en-US" sz="5400"/>
              <a:t>Principes cl</a:t>
            </a:r>
            <a:r>
              <a:rPr lang="fr-CA" sz="5400"/>
              <a:t>és</a:t>
            </a:r>
            <a:endParaRPr lang="en-CA" sz="5400"/>
          </a:p>
        </p:txBody>
      </p:sp>
      <p:pic>
        <p:nvPicPr>
          <p:cNvPr id="5" name="Picture 4" descr="Two people with speech bubbles">
            <a:extLst>
              <a:ext uri="{FF2B5EF4-FFF2-40B4-BE49-F238E27FC236}">
                <a16:creationId xmlns:a16="http://schemas.microsoft.com/office/drawing/2014/main" id="{D7DFEF85-E744-D964-8EC9-27CAAD2762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43128" y="485077"/>
            <a:ext cx="3479239" cy="5887845"/>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BECE74-B6A3-4AF4-6C7C-402B9EFA93D6}"/>
              </a:ext>
            </a:extLst>
          </p:cNvPr>
          <p:cNvSpPr>
            <a:spLocks noGrp="1"/>
          </p:cNvSpPr>
          <p:nvPr>
            <p:ph idx="1"/>
          </p:nvPr>
        </p:nvSpPr>
        <p:spPr>
          <a:xfrm>
            <a:off x="4654296" y="2706624"/>
            <a:ext cx="6894576" cy="3483864"/>
          </a:xfrm>
        </p:spPr>
        <p:txBody>
          <a:bodyPr>
            <a:normAutofit/>
          </a:bodyPr>
          <a:lstStyle/>
          <a:p>
            <a:pPr marL="0" indent="0">
              <a:buNone/>
            </a:pPr>
            <a:r>
              <a:rPr lang="fr-CA" sz="2200" b="1"/>
              <a:t>La collaboration est encouragée</a:t>
            </a:r>
            <a:endParaRPr lang="en-CA" sz="2200"/>
          </a:p>
          <a:p>
            <a:r>
              <a:rPr lang="fr-CA" sz="2200"/>
              <a:t>Les élèves travaillent souvent </a:t>
            </a:r>
            <a:r>
              <a:rPr lang="fr-CA" sz="2200" b="1"/>
              <a:t>en équipes</a:t>
            </a:r>
            <a:r>
              <a:rPr lang="fr-CA" sz="2200"/>
              <a:t>, comme dans la vraie vie. </a:t>
            </a:r>
          </a:p>
          <a:p>
            <a:endParaRPr lang="en-CA" sz="2200"/>
          </a:p>
          <a:p>
            <a:pPr marL="0" indent="0">
              <a:buNone/>
            </a:pPr>
            <a:r>
              <a:rPr lang="fr-CA" sz="2200" b="1"/>
              <a:t>L’évaluation est intégrée à la tâche</a:t>
            </a:r>
            <a:endParaRPr lang="en-CA" sz="2200"/>
          </a:p>
          <a:p>
            <a:r>
              <a:rPr lang="fr-CA" sz="2200"/>
              <a:t>On évalue </a:t>
            </a:r>
            <a:r>
              <a:rPr lang="fr-CA" sz="2200" b="1"/>
              <a:t>ce que l’élève peut faire avec la langue</a:t>
            </a:r>
            <a:r>
              <a:rPr lang="fr-CA" sz="2200"/>
              <a:t>, pas seulement ce qu’il connaît.</a:t>
            </a:r>
            <a:endParaRPr lang="en-CA" sz="2200"/>
          </a:p>
          <a:p>
            <a:endParaRPr lang="en-CA" sz="2200"/>
          </a:p>
        </p:txBody>
      </p:sp>
    </p:spTree>
    <p:extLst>
      <p:ext uri="{BB962C8B-B14F-4D97-AF65-F5344CB8AC3E}">
        <p14:creationId xmlns:p14="http://schemas.microsoft.com/office/powerpoint/2010/main" val="100072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Arc 3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737290-A0E5-0F7E-12F9-01BC919365D9}"/>
              </a:ext>
            </a:extLst>
          </p:cNvPr>
          <p:cNvSpPr>
            <a:spLocks noGrp="1"/>
          </p:cNvSpPr>
          <p:nvPr>
            <p:ph type="title"/>
          </p:nvPr>
        </p:nvSpPr>
        <p:spPr>
          <a:xfrm>
            <a:off x="2776654" y="479493"/>
            <a:ext cx="8577146" cy="1325563"/>
          </a:xfrm>
        </p:spPr>
        <p:txBody>
          <a:bodyPr>
            <a:normAutofit/>
          </a:bodyPr>
          <a:lstStyle/>
          <a:p>
            <a:pPr algn="ctr"/>
            <a:r>
              <a:rPr lang="fr-CA" sz="2800" b="1" dirty="0"/>
              <a:t>L'approche actionnelle: un exemple dans une classe d'immersion</a:t>
            </a:r>
            <a:endParaRPr lang="en-CA" sz="2800" b="1" dirty="0"/>
          </a:p>
        </p:txBody>
      </p:sp>
      <p:sp>
        <p:nvSpPr>
          <p:cNvPr id="42" name="Freeform: Shape 4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Chat bubble with solid fill">
            <a:extLst>
              <a:ext uri="{FF2B5EF4-FFF2-40B4-BE49-F238E27FC236}">
                <a16:creationId xmlns:a16="http://schemas.microsoft.com/office/drawing/2014/main" id="{C87200B1-AEDA-71D4-D28E-434D7565DC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857" y="1804713"/>
            <a:ext cx="3065930" cy="324857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6DF895AC-3CB0-E512-C6C9-0759135FC26B}"/>
              </a:ext>
            </a:extLst>
          </p:cNvPr>
          <p:cNvSpPr>
            <a:spLocks noGrp="1"/>
          </p:cNvSpPr>
          <p:nvPr>
            <p:ph idx="1"/>
          </p:nvPr>
        </p:nvSpPr>
        <p:spPr>
          <a:xfrm>
            <a:off x="2910469" y="2085278"/>
            <a:ext cx="8898672" cy="4627756"/>
          </a:xfrm>
        </p:spPr>
        <p:txBody>
          <a:bodyPr>
            <a:noAutofit/>
          </a:bodyPr>
          <a:lstStyle/>
          <a:p>
            <a:pPr marL="0" indent="0">
              <a:buNone/>
            </a:pPr>
            <a:r>
              <a:rPr lang="fr-FR" sz="1600" dirty="0"/>
              <a:t>Dans une classe de 6ᵉ immersion française, l’approche actionnelle peut prendre la forme d’un projet concret où les élèves agissent comme de véritables acteurs sociaux.</a:t>
            </a:r>
          </a:p>
          <a:p>
            <a:pPr marL="0" indent="0">
              <a:buNone/>
            </a:pPr>
            <a:r>
              <a:rPr lang="fr-FR" sz="1600" dirty="0"/>
              <a:t>Par exemple: </a:t>
            </a:r>
          </a:p>
          <a:p>
            <a:pPr marL="0" indent="0">
              <a:buNone/>
            </a:pPr>
            <a:r>
              <a:rPr lang="fr-FR" sz="1600" dirty="0"/>
              <a:t>Les élèves peuvent être chargés d’organiser un </a:t>
            </a:r>
            <a:r>
              <a:rPr lang="fr-FR" sz="1600" i="1" dirty="0"/>
              <a:t>mini‑marché</a:t>
            </a:r>
            <a:r>
              <a:rPr lang="fr-FR" sz="1600" dirty="0"/>
              <a:t> en classe.</a:t>
            </a:r>
          </a:p>
          <a:p>
            <a:pPr marL="0" indent="0">
              <a:buNone/>
            </a:pPr>
            <a:r>
              <a:rPr lang="fr-FR" sz="1600" dirty="0"/>
              <a:t>Tout au long du projet, ils utilisent le français pour décider collectivement des produits à vendre, établir un budget, créer des affiches publicitaires, fixer les prix et répartir les rôles.</a:t>
            </a:r>
          </a:p>
          <a:p>
            <a:pPr marL="0" indent="0">
              <a:buNone/>
            </a:pPr>
            <a:r>
              <a:rPr lang="fr-FR" sz="1600" dirty="0"/>
              <a:t>Le jour du marché, ils accueillent les « clients », présentent leurs produits, répondent aux questions, gèrent l’argent et trouvent des solutions aux imprévus, comme une rupture de stock ou un désaccord sur la monnaie rendue.</a:t>
            </a:r>
          </a:p>
          <a:p>
            <a:pPr marL="0" indent="0">
              <a:buNone/>
            </a:pPr>
            <a:r>
              <a:rPr lang="fr-FR" sz="1600" dirty="0"/>
              <a:t>Dans ce scénario, les élèves ne se contentent pas de pratiquer la langue : ils l’emploient pour résoudre des problèmes réels, collaborer, négocier et mener à bien une tâche authentique qui a du sens pour eux et pour la communauté de la classe. </a:t>
            </a:r>
          </a:p>
          <a:p>
            <a:pPr marL="0" indent="0">
              <a:buNone/>
            </a:pPr>
            <a:r>
              <a:rPr lang="fr-FR" sz="1600" dirty="0"/>
              <a:t>Cette démarche illustre pleinement l’esprit de l’approche actionnelle, où la communication devient un outil pour agir dans le monde plutôt qu’un simple exercice linguistique.</a:t>
            </a:r>
            <a:endParaRPr lang="en-CA" sz="1600" dirty="0"/>
          </a:p>
        </p:txBody>
      </p:sp>
    </p:spTree>
    <p:extLst>
      <p:ext uri="{BB962C8B-B14F-4D97-AF65-F5344CB8AC3E}">
        <p14:creationId xmlns:p14="http://schemas.microsoft.com/office/powerpoint/2010/main" val="225328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EF9149-E57A-475F-C440-7BE209BD33D4}"/>
              </a:ext>
            </a:extLst>
          </p:cNvPr>
          <p:cNvSpPr>
            <a:spLocks noGrp="1"/>
          </p:cNvSpPr>
          <p:nvPr>
            <p:ph type="title"/>
          </p:nvPr>
        </p:nvSpPr>
        <p:spPr>
          <a:xfrm>
            <a:off x="572493" y="238539"/>
            <a:ext cx="11018520" cy="1434415"/>
          </a:xfrm>
        </p:spPr>
        <p:txBody>
          <a:bodyPr anchor="b">
            <a:normAutofit/>
          </a:bodyPr>
          <a:lstStyle/>
          <a:p>
            <a:r>
              <a:rPr lang="fr-CA" sz="4600" b="1"/>
              <a:t>L'approche actionnelle: un exemple dans une classe de français cadre</a:t>
            </a:r>
            <a:endParaRPr lang="en-CA" sz="46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FA841D-53D8-44C2-F4FE-707B544E7DC3}"/>
              </a:ext>
            </a:extLst>
          </p:cNvPr>
          <p:cNvSpPr>
            <a:spLocks noGrp="1"/>
          </p:cNvSpPr>
          <p:nvPr>
            <p:ph idx="1"/>
          </p:nvPr>
        </p:nvSpPr>
        <p:spPr>
          <a:xfrm>
            <a:off x="1" y="1911493"/>
            <a:ext cx="12107332" cy="4823844"/>
          </a:xfrm>
        </p:spPr>
        <p:txBody>
          <a:bodyPr anchor="t">
            <a:noAutofit/>
          </a:bodyPr>
          <a:lstStyle/>
          <a:p>
            <a:pPr marL="0" indent="0">
              <a:buNone/>
            </a:pPr>
            <a:r>
              <a:rPr lang="fr-FR" sz="1600" dirty="0"/>
              <a:t>Dans une classe de 9ᵉ année de français cadre, les élèves peuvent travailler comme de jeunes acteurs sociaux chargés de créer un guide numérique intitulé </a:t>
            </a:r>
            <a:r>
              <a:rPr lang="fr-FR" sz="1600" i="1" dirty="0"/>
              <a:t>Découvrir Toronto en français</a:t>
            </a:r>
            <a:r>
              <a:rPr lang="fr-FR" sz="1600" dirty="0"/>
              <a:t> destiné à accueillir de nouveaux élèves francophones ou francophiles dans leur école.</a:t>
            </a:r>
          </a:p>
          <a:p>
            <a:pPr marL="0" indent="0">
              <a:buNone/>
            </a:pPr>
            <a:endParaRPr lang="fr-FR" sz="1600" dirty="0"/>
          </a:p>
          <a:p>
            <a:pPr marL="0" indent="0">
              <a:buNone/>
            </a:pPr>
            <a:r>
              <a:rPr lang="fr-FR" sz="1600" dirty="0"/>
              <a:t>Leur mission consiste à présenter des lieux, des activités et des services accessibles dans la ville, tout en tenant compte des besoins réels d’un nouvel arrivant. Pour accomplir cette tâche, les élèves doivent rechercher des informations pertinentes, comparer des options, sélectionner ce qui est le plus utile, puis rédiger des descriptions claires et attrayantes entièrement en français. </a:t>
            </a:r>
          </a:p>
          <a:p>
            <a:pPr marL="0" indent="0">
              <a:buNone/>
            </a:pPr>
            <a:endParaRPr lang="fr-FR" sz="1600" dirty="0"/>
          </a:p>
          <a:p>
            <a:pPr marL="0" indent="0">
              <a:buNone/>
            </a:pPr>
            <a:r>
              <a:rPr lang="fr-FR" sz="1600" dirty="0"/>
              <a:t>Ils doivent aussi résoudre des problèmes concrets : comment organiser l’information pour qu’elle soit facile à utiliser ? Comment vérifier que les lieux choisis sont accessibles en transport en commun ? Comment adapter le niveau de langue pour un public qui ne connaît peut‑être pas encore bien Toronto ?</a:t>
            </a:r>
          </a:p>
          <a:p>
            <a:pPr marL="0" indent="0">
              <a:buNone/>
            </a:pPr>
            <a:endParaRPr lang="fr-FR" sz="1600" dirty="0"/>
          </a:p>
          <a:p>
            <a:pPr marL="0" indent="0">
              <a:buNone/>
            </a:pPr>
            <a:r>
              <a:rPr lang="fr-FR" sz="1600" dirty="0"/>
              <a:t>Une fois le guide terminé, les élèves le présentent à la classe ou à un groupe d’élèves plus jeunes, ce qui leur permet d’utiliser le français pour informer, conseiller et interagir.</a:t>
            </a:r>
          </a:p>
          <a:p>
            <a:pPr marL="0" indent="0">
              <a:buNone/>
            </a:pPr>
            <a:r>
              <a:rPr lang="fr-FR" sz="1600" dirty="0"/>
              <a:t>Ce scénario illustre pleinement l’approche actionnelle : les élèves utilisent la langue comme un outil pour accomplir une tâche authentique, collaborer, prendre des décisions et produire un document qui a une véritable utilité sociale.</a:t>
            </a:r>
            <a:endParaRPr lang="en-CA" sz="1600" dirty="0"/>
          </a:p>
        </p:txBody>
      </p:sp>
    </p:spTree>
    <p:extLst>
      <p:ext uri="{BB962C8B-B14F-4D97-AF65-F5344CB8AC3E}">
        <p14:creationId xmlns:p14="http://schemas.microsoft.com/office/powerpoint/2010/main" val="25647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TotalTime>
  <Words>1510</Words>
  <Application>Microsoft Office PowerPoint</Application>
  <PresentationFormat>Widescreen</PresentationFormat>
  <Paragraphs>89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Calibri</vt:lpstr>
      <vt:lpstr>Office Theme</vt:lpstr>
      <vt:lpstr>Vous vous demandez en quoi consiste l’approche actionnelle et comment vous pouvez en appliquer les principes dans votre pratique ?   </vt:lpstr>
      <vt:lpstr>Utilisation de l'intelligence artificielle</vt:lpstr>
      <vt:lpstr>Le CECR (Cadre européen commun de référence pour les langues) et l'approche actionnelle</vt:lpstr>
      <vt:lpstr>Qu’est‑ce que l’approche actionnelle en FLS ? </vt:lpstr>
      <vt:lpstr>Questions de réflexion</vt:lpstr>
      <vt:lpstr>Principes clés </vt:lpstr>
      <vt:lpstr>Principes clés</vt:lpstr>
      <vt:lpstr>L'approche actionnelle: un exemple dans une classe d'immersion</vt:lpstr>
      <vt:lpstr>L'approche actionnelle: un exemple dans une classe de français cadre</vt:lpstr>
      <vt:lpstr>L'approche actionnelle dans la salle de classe FLS</vt:lpstr>
      <vt:lpstr>Des exemples de l'approche actionnelle dans la salle de classe FLS</vt:lpstr>
      <vt:lpstr>Citations importantes</vt:lpstr>
      <vt:lpstr>Questions de réflexion </vt:lpstr>
      <vt:lpstr>Ressources suggérées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Cecile Robertson</dc:creator>
  <cp:lastModifiedBy>Cecile Robertson</cp:lastModifiedBy>
  <cp:revision>1</cp:revision>
  <dcterms:created xsi:type="dcterms:W3CDTF">2026-03-20T21:22:15Z</dcterms:created>
  <dcterms:modified xsi:type="dcterms:W3CDTF">2026-03-20T22:24:05Z</dcterms:modified>
</cp:coreProperties>
</file>