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8FC908-47AA-459D-88D4-7E86C0298663}" v="47" dt="2026-03-20T05:42:19.7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57" d="100"/>
          <a:sy n="57" d="100"/>
        </p:scale>
        <p:origin x="60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e Robertson" userId="60d9e854ded97a0d" providerId="LiveId" clId="{65D81530-A6A4-40A2-9A62-26A0E2A241CD}"/>
    <pc:docChg chg="undo custSel addSld delSld modSld">
      <pc:chgData name="Cecile Robertson" userId="60d9e854ded97a0d" providerId="LiveId" clId="{65D81530-A6A4-40A2-9A62-26A0E2A241CD}" dt="2026-03-20T05:44:58.261" v="1187" actId="2696"/>
      <pc:docMkLst>
        <pc:docMk/>
      </pc:docMkLst>
      <pc:sldChg chg="addSp delSp modSp mod setBg">
        <pc:chgData name="Cecile Robertson" userId="60d9e854ded97a0d" providerId="LiveId" clId="{65D81530-A6A4-40A2-9A62-26A0E2A241CD}" dt="2026-03-20T05:01:15.554" v="105" actId="255"/>
        <pc:sldMkLst>
          <pc:docMk/>
          <pc:sldMk cId="1008605241" sldId="256"/>
        </pc:sldMkLst>
        <pc:spChg chg="mod">
          <ac:chgData name="Cecile Robertson" userId="60d9e854ded97a0d" providerId="LiveId" clId="{65D81530-A6A4-40A2-9A62-26A0E2A241CD}" dt="2026-03-20T05:01:15.554" v="105" actId="255"/>
          <ac:spMkLst>
            <pc:docMk/>
            <pc:sldMk cId="1008605241" sldId="256"/>
            <ac:spMk id="2" creationId="{6A9C4D58-3128-CC54-C1A3-FD2D936E9313}"/>
          </ac:spMkLst>
        </pc:spChg>
        <pc:spChg chg="mod ord">
          <ac:chgData name="Cecile Robertson" userId="60d9e854ded97a0d" providerId="LiveId" clId="{65D81530-A6A4-40A2-9A62-26A0E2A241CD}" dt="2026-03-20T05:00:15.507" v="96" actId="20577"/>
          <ac:spMkLst>
            <pc:docMk/>
            <pc:sldMk cId="1008605241" sldId="256"/>
            <ac:spMk id="3" creationId="{43008D7B-6B53-5294-B9EA-A98CCABB3661}"/>
          </ac:spMkLst>
        </pc:spChg>
        <pc:spChg chg="add del">
          <ac:chgData name="Cecile Robertson" userId="60d9e854ded97a0d" providerId="LiveId" clId="{65D81530-A6A4-40A2-9A62-26A0E2A241CD}" dt="2026-03-20T04:59:08.424" v="78" actId="26606"/>
          <ac:spMkLst>
            <pc:docMk/>
            <pc:sldMk cId="1008605241" sldId="256"/>
            <ac:spMk id="11" creationId="{1022CA72-2A63-428F-B586-37BA5AB6D265}"/>
          </ac:spMkLst>
        </pc:spChg>
        <pc:spChg chg="add del">
          <ac:chgData name="Cecile Robertson" userId="60d9e854ded97a0d" providerId="LiveId" clId="{65D81530-A6A4-40A2-9A62-26A0E2A241CD}" dt="2026-03-20T04:59:08.424" v="78" actId="26606"/>
          <ac:spMkLst>
            <pc:docMk/>
            <pc:sldMk cId="1008605241" sldId="256"/>
            <ac:spMk id="13" creationId="{95C8260E-968F-44E8-A823-ABB431311926}"/>
          </ac:spMkLst>
        </pc:spChg>
        <pc:spChg chg="add del">
          <ac:chgData name="Cecile Robertson" userId="60d9e854ded97a0d" providerId="LiveId" clId="{65D81530-A6A4-40A2-9A62-26A0E2A241CD}" dt="2026-03-20T04:59:08.424" v="78" actId="26606"/>
          <ac:spMkLst>
            <pc:docMk/>
            <pc:sldMk cId="1008605241" sldId="256"/>
            <ac:spMk id="15" creationId="{2C1BBA94-3F40-40AA-8BB9-E69E25E537C1}"/>
          </ac:spMkLst>
        </pc:spChg>
        <pc:spChg chg="add del">
          <ac:chgData name="Cecile Robertson" userId="60d9e854ded97a0d" providerId="LiveId" clId="{65D81530-A6A4-40A2-9A62-26A0E2A241CD}" dt="2026-03-20T04:59:08.424" v="78" actId="26606"/>
          <ac:spMkLst>
            <pc:docMk/>
            <pc:sldMk cId="1008605241" sldId="256"/>
            <ac:spMk id="17" creationId="{FE43805F-24A6-46A4-B19B-54F28347355C}"/>
          </ac:spMkLst>
        </pc:spChg>
        <pc:spChg chg="add del">
          <ac:chgData name="Cecile Robertson" userId="60d9e854ded97a0d" providerId="LiveId" clId="{65D81530-A6A4-40A2-9A62-26A0E2A241CD}" dt="2026-03-20T04:59:34.820" v="85" actId="26606"/>
          <ac:spMkLst>
            <pc:docMk/>
            <pc:sldMk cId="1008605241" sldId="256"/>
            <ac:spMk id="19" creationId="{5AC1364A-3E3D-4F0D-8776-78AF3A270DD6}"/>
          </ac:spMkLst>
        </pc:spChg>
        <pc:spChg chg="add del">
          <ac:chgData name="Cecile Robertson" userId="60d9e854ded97a0d" providerId="LiveId" clId="{65D81530-A6A4-40A2-9A62-26A0E2A241CD}" dt="2026-03-20T04:59:34.820" v="85" actId="26606"/>
          <ac:spMkLst>
            <pc:docMk/>
            <pc:sldMk cId="1008605241" sldId="256"/>
            <ac:spMk id="20" creationId="{3FCFB1DE-0B7E-48CC-BA90-B2AB0889F9D6}"/>
          </ac:spMkLst>
        </pc:spChg>
        <pc:spChg chg="add">
          <ac:chgData name="Cecile Robertson" userId="60d9e854ded97a0d" providerId="LiveId" clId="{65D81530-A6A4-40A2-9A62-26A0E2A241CD}" dt="2026-03-20T04:59:34.820" v="85" actId="26606"/>
          <ac:spMkLst>
            <pc:docMk/>
            <pc:sldMk cId="1008605241" sldId="256"/>
            <ac:spMk id="25" creationId="{B712E947-0734-45F9-9C4F-41114EC3A33E}"/>
          </ac:spMkLst>
        </pc:spChg>
        <pc:spChg chg="add">
          <ac:chgData name="Cecile Robertson" userId="60d9e854ded97a0d" providerId="LiveId" clId="{65D81530-A6A4-40A2-9A62-26A0E2A241CD}" dt="2026-03-20T04:59:34.820" v="85" actId="26606"/>
          <ac:spMkLst>
            <pc:docMk/>
            <pc:sldMk cId="1008605241" sldId="256"/>
            <ac:spMk id="27" creationId="{5A65989E-BBD5-44D7-AA86-7AFD5D46BBC0}"/>
          </ac:spMkLst>
        </pc:spChg>
        <pc:spChg chg="add">
          <ac:chgData name="Cecile Robertson" userId="60d9e854ded97a0d" providerId="LiveId" clId="{65D81530-A6A4-40A2-9A62-26A0E2A241CD}" dt="2026-03-20T04:59:34.820" v="85" actId="26606"/>
          <ac:spMkLst>
            <pc:docMk/>
            <pc:sldMk cId="1008605241" sldId="256"/>
            <ac:spMk id="29" creationId="{231A2881-D8D7-4A7D-ACA3-E9F849F853D8}"/>
          </ac:spMkLst>
        </pc:spChg>
        <pc:picChg chg="add mod ord">
          <ac:chgData name="Cecile Robertson" userId="60d9e854ded97a0d" providerId="LiveId" clId="{65D81530-A6A4-40A2-9A62-26A0E2A241CD}" dt="2026-03-20T04:59:34.820" v="85" actId="26606"/>
          <ac:picMkLst>
            <pc:docMk/>
            <pc:sldMk cId="1008605241" sldId="256"/>
            <ac:picMk id="4" creationId="{1F9FE213-42D8-DC04-D3F3-DF7B5AA789CD}"/>
          </ac:picMkLst>
        </pc:picChg>
        <pc:picChg chg="add mod ord">
          <ac:chgData name="Cecile Robertson" userId="60d9e854ded97a0d" providerId="LiveId" clId="{65D81530-A6A4-40A2-9A62-26A0E2A241CD}" dt="2026-03-20T04:59:34.820" v="85" actId="26606"/>
          <ac:picMkLst>
            <pc:docMk/>
            <pc:sldMk cId="1008605241" sldId="256"/>
            <ac:picMk id="6" creationId="{7193BFCA-A609-2960-0D4F-B9F887CFA93B}"/>
          </ac:picMkLst>
        </pc:picChg>
      </pc:sldChg>
      <pc:sldChg chg="addSp modSp new mod setBg">
        <pc:chgData name="Cecile Robertson" userId="60d9e854ded97a0d" providerId="LiveId" clId="{65D81530-A6A4-40A2-9A62-26A0E2A241CD}" dt="2026-03-20T05:02:15.107" v="110" actId="26606"/>
        <pc:sldMkLst>
          <pc:docMk/>
          <pc:sldMk cId="833466810" sldId="257"/>
        </pc:sldMkLst>
        <pc:spChg chg="mod">
          <ac:chgData name="Cecile Robertson" userId="60d9e854ded97a0d" providerId="LiveId" clId="{65D81530-A6A4-40A2-9A62-26A0E2A241CD}" dt="2026-03-20T05:02:15.107" v="110" actId="26606"/>
          <ac:spMkLst>
            <pc:docMk/>
            <pc:sldMk cId="833466810" sldId="257"/>
            <ac:spMk id="2" creationId="{39DE37D2-33E8-1DE6-FD9E-AC5731C68198}"/>
          </ac:spMkLst>
        </pc:spChg>
        <pc:spChg chg="mod">
          <ac:chgData name="Cecile Robertson" userId="60d9e854ded97a0d" providerId="LiveId" clId="{65D81530-A6A4-40A2-9A62-26A0E2A241CD}" dt="2026-03-20T05:02:15.107" v="110" actId="26606"/>
          <ac:spMkLst>
            <pc:docMk/>
            <pc:sldMk cId="833466810" sldId="257"/>
            <ac:spMk id="3" creationId="{C4D3E7EE-7ECA-5EF6-5FBC-CCFAC66313EB}"/>
          </ac:spMkLst>
        </pc:spChg>
        <pc:spChg chg="add">
          <ac:chgData name="Cecile Robertson" userId="60d9e854ded97a0d" providerId="LiveId" clId="{65D81530-A6A4-40A2-9A62-26A0E2A241CD}" dt="2026-03-20T05:02:15.107" v="110" actId="26606"/>
          <ac:spMkLst>
            <pc:docMk/>
            <pc:sldMk cId="833466810" sldId="257"/>
            <ac:spMk id="9" creationId="{1B15ED52-F352-441B-82BF-E0EA34836D08}"/>
          </ac:spMkLst>
        </pc:spChg>
        <pc:spChg chg="add">
          <ac:chgData name="Cecile Robertson" userId="60d9e854ded97a0d" providerId="LiveId" clId="{65D81530-A6A4-40A2-9A62-26A0E2A241CD}" dt="2026-03-20T05:02:15.107" v="110" actId="26606"/>
          <ac:spMkLst>
            <pc:docMk/>
            <pc:sldMk cId="833466810" sldId="257"/>
            <ac:spMk id="11" creationId="{61707E60-CEC9-4661-AA82-69242EB4BDC3}"/>
          </ac:spMkLst>
        </pc:spChg>
        <pc:spChg chg="add">
          <ac:chgData name="Cecile Robertson" userId="60d9e854ded97a0d" providerId="LiveId" clId="{65D81530-A6A4-40A2-9A62-26A0E2A241CD}" dt="2026-03-20T05:02:15.107" v="110" actId="26606"/>
          <ac:spMkLst>
            <pc:docMk/>
            <pc:sldMk cId="833466810" sldId="257"/>
            <ac:spMk id="13" creationId="{8F035CD8-AE30-4146-96F2-036B0CE5E4F3}"/>
          </ac:spMkLst>
        </pc:spChg>
        <pc:picChg chg="add mod">
          <ac:chgData name="Cecile Robertson" userId="60d9e854ded97a0d" providerId="LiveId" clId="{65D81530-A6A4-40A2-9A62-26A0E2A241CD}" dt="2026-03-20T05:02:15.107" v="110" actId="26606"/>
          <ac:picMkLst>
            <pc:docMk/>
            <pc:sldMk cId="833466810" sldId="257"/>
            <ac:picMk id="4" creationId="{D8D9A76B-8594-3EC9-65B5-36DC86922EE1}"/>
          </ac:picMkLst>
        </pc:picChg>
      </pc:sldChg>
      <pc:sldChg chg="addSp modSp new mod setBg">
        <pc:chgData name="Cecile Robertson" userId="60d9e854ded97a0d" providerId="LiveId" clId="{65D81530-A6A4-40A2-9A62-26A0E2A241CD}" dt="2026-03-20T05:05:09.305" v="157" actId="14100"/>
        <pc:sldMkLst>
          <pc:docMk/>
          <pc:sldMk cId="3574975680" sldId="258"/>
        </pc:sldMkLst>
        <pc:spChg chg="mod">
          <ac:chgData name="Cecile Robertson" userId="60d9e854ded97a0d" providerId="LiveId" clId="{65D81530-A6A4-40A2-9A62-26A0E2A241CD}" dt="2026-03-20T05:04:46.483" v="150" actId="26606"/>
          <ac:spMkLst>
            <pc:docMk/>
            <pc:sldMk cId="3574975680" sldId="258"/>
            <ac:spMk id="2" creationId="{3F6D6F5E-6183-9313-D8BA-248D324C072C}"/>
          </ac:spMkLst>
        </pc:spChg>
        <pc:spChg chg="mod">
          <ac:chgData name="Cecile Robertson" userId="60d9e854ded97a0d" providerId="LiveId" clId="{65D81530-A6A4-40A2-9A62-26A0E2A241CD}" dt="2026-03-20T05:05:09.305" v="157" actId="14100"/>
          <ac:spMkLst>
            <pc:docMk/>
            <pc:sldMk cId="3574975680" sldId="258"/>
            <ac:spMk id="3" creationId="{B390B456-5096-543B-1205-0D4C218E00A7}"/>
          </ac:spMkLst>
        </pc:spChg>
        <pc:spChg chg="add">
          <ac:chgData name="Cecile Robertson" userId="60d9e854ded97a0d" providerId="LiveId" clId="{65D81530-A6A4-40A2-9A62-26A0E2A241CD}" dt="2026-03-20T05:04:46.483" v="150" actId="26606"/>
          <ac:spMkLst>
            <pc:docMk/>
            <pc:sldMk cId="3574975680" sldId="258"/>
            <ac:spMk id="8" creationId="{09588DA8-065E-4F6F-8EFD-43104AB2E0CF}"/>
          </ac:spMkLst>
        </pc:spChg>
        <pc:spChg chg="add">
          <ac:chgData name="Cecile Robertson" userId="60d9e854ded97a0d" providerId="LiveId" clId="{65D81530-A6A4-40A2-9A62-26A0E2A241CD}" dt="2026-03-20T05:04:46.483" v="150" actId="26606"/>
          <ac:spMkLst>
            <pc:docMk/>
            <pc:sldMk cId="3574975680" sldId="258"/>
            <ac:spMk id="10" creationId="{C4285719-470E-454C-AF62-8323075F1F5B}"/>
          </ac:spMkLst>
        </pc:spChg>
        <pc:spChg chg="add">
          <ac:chgData name="Cecile Robertson" userId="60d9e854ded97a0d" providerId="LiveId" clId="{65D81530-A6A4-40A2-9A62-26A0E2A241CD}" dt="2026-03-20T05:04:46.483" v="150" actId="26606"/>
          <ac:spMkLst>
            <pc:docMk/>
            <pc:sldMk cId="3574975680" sldId="258"/>
            <ac:spMk id="12" creationId="{CD9FE4EF-C4D8-49A0-B2FF-81D8DB7D8A24}"/>
          </ac:spMkLst>
        </pc:spChg>
        <pc:spChg chg="add">
          <ac:chgData name="Cecile Robertson" userId="60d9e854ded97a0d" providerId="LiveId" clId="{65D81530-A6A4-40A2-9A62-26A0E2A241CD}" dt="2026-03-20T05:04:46.483" v="150" actId="26606"/>
          <ac:spMkLst>
            <pc:docMk/>
            <pc:sldMk cId="3574975680" sldId="258"/>
            <ac:spMk id="14" creationId="{4300840D-0A0B-4512-BACA-B439D5B9C57C}"/>
          </ac:spMkLst>
        </pc:spChg>
        <pc:spChg chg="add">
          <ac:chgData name="Cecile Robertson" userId="60d9e854ded97a0d" providerId="LiveId" clId="{65D81530-A6A4-40A2-9A62-26A0E2A241CD}" dt="2026-03-20T05:04:46.483" v="150" actId="26606"/>
          <ac:spMkLst>
            <pc:docMk/>
            <pc:sldMk cId="3574975680" sldId="258"/>
            <ac:spMk id="16" creationId="{D2B78728-A580-49A7-84F9-6EF6F583ADE0}"/>
          </ac:spMkLst>
        </pc:spChg>
        <pc:spChg chg="add">
          <ac:chgData name="Cecile Robertson" userId="60d9e854ded97a0d" providerId="LiveId" clId="{65D81530-A6A4-40A2-9A62-26A0E2A241CD}" dt="2026-03-20T05:04:46.483" v="150" actId="26606"/>
          <ac:spMkLst>
            <pc:docMk/>
            <pc:sldMk cId="3574975680" sldId="258"/>
            <ac:spMk id="18" creationId="{38FAA1A1-D861-433F-88FA-1E9D6FD31D11}"/>
          </ac:spMkLst>
        </pc:spChg>
        <pc:spChg chg="add">
          <ac:chgData name="Cecile Robertson" userId="60d9e854ded97a0d" providerId="LiveId" clId="{65D81530-A6A4-40A2-9A62-26A0E2A241CD}" dt="2026-03-20T05:04:46.483" v="150" actId="26606"/>
          <ac:spMkLst>
            <pc:docMk/>
            <pc:sldMk cId="3574975680" sldId="258"/>
            <ac:spMk id="20" creationId="{8D71EDA1-87BF-4D5D-AB79-F346FD19278A}"/>
          </ac:spMkLst>
        </pc:spChg>
      </pc:sldChg>
      <pc:sldChg chg="addSp modSp new mod setBg">
        <pc:chgData name="Cecile Robertson" userId="60d9e854ded97a0d" providerId="LiveId" clId="{65D81530-A6A4-40A2-9A62-26A0E2A241CD}" dt="2026-03-20T05:06:55.035" v="163" actId="26606"/>
        <pc:sldMkLst>
          <pc:docMk/>
          <pc:sldMk cId="2260627589" sldId="259"/>
        </pc:sldMkLst>
        <pc:spChg chg="mod">
          <ac:chgData name="Cecile Robertson" userId="60d9e854ded97a0d" providerId="LiveId" clId="{65D81530-A6A4-40A2-9A62-26A0E2A241CD}" dt="2026-03-20T05:06:55.035" v="163" actId="26606"/>
          <ac:spMkLst>
            <pc:docMk/>
            <pc:sldMk cId="2260627589" sldId="259"/>
            <ac:spMk id="2" creationId="{6B09E7F2-7594-0261-8DE8-FF26E9FF12BB}"/>
          </ac:spMkLst>
        </pc:spChg>
        <pc:spChg chg="mod">
          <ac:chgData name="Cecile Robertson" userId="60d9e854ded97a0d" providerId="LiveId" clId="{65D81530-A6A4-40A2-9A62-26A0E2A241CD}" dt="2026-03-20T05:06:55.035" v="163" actId="26606"/>
          <ac:spMkLst>
            <pc:docMk/>
            <pc:sldMk cId="2260627589" sldId="259"/>
            <ac:spMk id="3" creationId="{39A4B35F-4F2A-1D21-248F-D6846DA6DF8F}"/>
          </ac:spMkLst>
        </pc:spChg>
        <pc:spChg chg="add">
          <ac:chgData name="Cecile Robertson" userId="60d9e854ded97a0d" providerId="LiveId" clId="{65D81530-A6A4-40A2-9A62-26A0E2A241CD}" dt="2026-03-20T05:06:55.035" v="163" actId="26606"/>
          <ac:spMkLst>
            <pc:docMk/>
            <pc:sldMk cId="2260627589" sldId="259"/>
            <ac:spMk id="10" creationId="{45D37F4E-DDB4-456B-97E0-9937730A039F}"/>
          </ac:spMkLst>
        </pc:spChg>
        <pc:spChg chg="add">
          <ac:chgData name="Cecile Robertson" userId="60d9e854ded97a0d" providerId="LiveId" clId="{65D81530-A6A4-40A2-9A62-26A0E2A241CD}" dt="2026-03-20T05:06:55.035" v="163" actId="26606"/>
          <ac:spMkLst>
            <pc:docMk/>
            <pc:sldMk cId="2260627589" sldId="259"/>
            <ac:spMk id="12" creationId="{B2DD41CD-8F47-4F56-AD12-4E2FF7696987}"/>
          </ac:spMkLst>
        </pc:spChg>
        <pc:picChg chg="add mod">
          <ac:chgData name="Cecile Robertson" userId="60d9e854ded97a0d" providerId="LiveId" clId="{65D81530-A6A4-40A2-9A62-26A0E2A241CD}" dt="2026-03-20T05:06:55.035" v="163" actId="26606"/>
          <ac:picMkLst>
            <pc:docMk/>
            <pc:sldMk cId="2260627589" sldId="259"/>
            <ac:picMk id="5" creationId="{F0CAB193-8D7D-4B41-D59A-33DAD8235399}"/>
          </ac:picMkLst>
        </pc:picChg>
      </pc:sldChg>
      <pc:sldChg chg="addSp delSp modSp new mod setBg">
        <pc:chgData name="Cecile Robertson" userId="60d9e854ded97a0d" providerId="LiveId" clId="{65D81530-A6A4-40A2-9A62-26A0E2A241CD}" dt="2026-03-20T05:08:33.436" v="183" actId="33524"/>
        <pc:sldMkLst>
          <pc:docMk/>
          <pc:sldMk cId="4217877858" sldId="260"/>
        </pc:sldMkLst>
        <pc:spChg chg="mod">
          <ac:chgData name="Cecile Robertson" userId="60d9e854ded97a0d" providerId="LiveId" clId="{65D81530-A6A4-40A2-9A62-26A0E2A241CD}" dt="2026-03-20T05:07:57.022" v="167" actId="26606"/>
          <ac:spMkLst>
            <pc:docMk/>
            <pc:sldMk cId="4217877858" sldId="260"/>
            <ac:spMk id="2" creationId="{C292D662-FF80-B70F-F260-40DD8571F468}"/>
          </ac:spMkLst>
        </pc:spChg>
        <pc:spChg chg="del">
          <ac:chgData name="Cecile Robertson" userId="60d9e854ded97a0d" providerId="LiveId" clId="{65D81530-A6A4-40A2-9A62-26A0E2A241CD}" dt="2026-03-20T05:07:47.132" v="166"/>
          <ac:spMkLst>
            <pc:docMk/>
            <pc:sldMk cId="4217877858" sldId="260"/>
            <ac:spMk id="3" creationId="{F8AB8CD6-0D67-45AC-DF96-63744F8FE613}"/>
          </ac:spMkLst>
        </pc:spChg>
        <pc:spChg chg="add mod">
          <ac:chgData name="Cecile Robertson" userId="60d9e854ded97a0d" providerId="LiveId" clId="{65D81530-A6A4-40A2-9A62-26A0E2A241CD}" dt="2026-03-20T05:08:33.436" v="183" actId="33524"/>
          <ac:spMkLst>
            <pc:docMk/>
            <pc:sldMk cId="4217877858" sldId="260"/>
            <ac:spMk id="4" creationId="{AB758F4B-0401-ADC1-89DB-2319FFD86ADF}"/>
          </ac:spMkLst>
        </pc:spChg>
        <pc:spChg chg="add">
          <ac:chgData name="Cecile Robertson" userId="60d9e854ded97a0d" providerId="LiveId" clId="{65D81530-A6A4-40A2-9A62-26A0E2A241CD}" dt="2026-03-20T05:07:57.022" v="167" actId="26606"/>
          <ac:spMkLst>
            <pc:docMk/>
            <pc:sldMk cId="4217877858" sldId="260"/>
            <ac:spMk id="9" creationId="{907EF6B7-1338-4443-8C46-6A318D952DFD}"/>
          </ac:spMkLst>
        </pc:spChg>
        <pc:spChg chg="add">
          <ac:chgData name="Cecile Robertson" userId="60d9e854ded97a0d" providerId="LiveId" clId="{65D81530-A6A4-40A2-9A62-26A0E2A241CD}" dt="2026-03-20T05:07:57.022" v="167" actId="26606"/>
          <ac:spMkLst>
            <pc:docMk/>
            <pc:sldMk cId="4217877858" sldId="260"/>
            <ac:spMk id="11" creationId="{DAAE4CDD-124C-4DCF-9584-B6033B545DD5}"/>
          </ac:spMkLst>
        </pc:spChg>
        <pc:spChg chg="add">
          <ac:chgData name="Cecile Robertson" userId="60d9e854ded97a0d" providerId="LiveId" clId="{65D81530-A6A4-40A2-9A62-26A0E2A241CD}" dt="2026-03-20T05:07:57.022" v="167" actId="26606"/>
          <ac:spMkLst>
            <pc:docMk/>
            <pc:sldMk cId="4217877858" sldId="260"/>
            <ac:spMk id="13" creationId="{081E4A58-353D-44AE-B2FC-2A74E2E400F7}"/>
          </ac:spMkLst>
        </pc:spChg>
      </pc:sldChg>
      <pc:sldChg chg="addSp modSp new mod setBg">
        <pc:chgData name="Cecile Robertson" userId="60d9e854ded97a0d" providerId="LiveId" clId="{65D81530-A6A4-40A2-9A62-26A0E2A241CD}" dt="2026-03-20T05:11:41.343" v="205" actId="20577"/>
        <pc:sldMkLst>
          <pc:docMk/>
          <pc:sldMk cId="2712201669" sldId="261"/>
        </pc:sldMkLst>
        <pc:spChg chg="mod">
          <ac:chgData name="Cecile Robertson" userId="60d9e854ded97a0d" providerId="LiveId" clId="{65D81530-A6A4-40A2-9A62-26A0E2A241CD}" dt="2026-03-20T05:11:03.759" v="199" actId="26606"/>
          <ac:spMkLst>
            <pc:docMk/>
            <pc:sldMk cId="2712201669" sldId="261"/>
            <ac:spMk id="2" creationId="{DB93C201-BC86-588B-3355-63A37A2ADD7C}"/>
          </ac:spMkLst>
        </pc:spChg>
        <pc:spChg chg="mod ord">
          <ac:chgData name="Cecile Robertson" userId="60d9e854ded97a0d" providerId="LiveId" clId="{65D81530-A6A4-40A2-9A62-26A0E2A241CD}" dt="2026-03-20T05:11:41.343" v="205" actId="20577"/>
          <ac:spMkLst>
            <pc:docMk/>
            <pc:sldMk cId="2712201669" sldId="261"/>
            <ac:spMk id="3" creationId="{153A63E5-305B-BEBA-9585-188F65CDBF91}"/>
          </ac:spMkLst>
        </pc:spChg>
        <pc:spChg chg="add">
          <ac:chgData name="Cecile Robertson" userId="60d9e854ded97a0d" providerId="LiveId" clId="{65D81530-A6A4-40A2-9A62-26A0E2A241CD}" dt="2026-03-20T05:11:03.759" v="199" actId="26606"/>
          <ac:spMkLst>
            <pc:docMk/>
            <pc:sldMk cId="2712201669" sldId="261"/>
            <ac:spMk id="12" creationId="{EAE48C4B-3A90-42C3-BA00-6092B477179E}"/>
          </ac:spMkLst>
        </pc:spChg>
        <pc:spChg chg="add">
          <ac:chgData name="Cecile Robertson" userId="60d9e854ded97a0d" providerId="LiveId" clId="{65D81530-A6A4-40A2-9A62-26A0E2A241CD}" dt="2026-03-20T05:11:03.759" v="199" actId="26606"/>
          <ac:spMkLst>
            <pc:docMk/>
            <pc:sldMk cId="2712201669" sldId="261"/>
            <ac:spMk id="14" creationId="{F919E280-CA27-4214-97E6-294E0C3BC4B3}"/>
          </ac:spMkLst>
        </pc:spChg>
        <pc:picChg chg="add mod ord">
          <ac:chgData name="Cecile Robertson" userId="60d9e854ded97a0d" providerId="LiveId" clId="{65D81530-A6A4-40A2-9A62-26A0E2A241CD}" dt="2026-03-20T05:11:35.680" v="203" actId="1076"/>
          <ac:picMkLst>
            <pc:docMk/>
            <pc:sldMk cId="2712201669" sldId="261"/>
            <ac:picMk id="5" creationId="{9474BDB7-CDDB-AE91-51D8-F9A3F4AB2C88}"/>
          </ac:picMkLst>
        </pc:picChg>
        <pc:picChg chg="add mod">
          <ac:chgData name="Cecile Robertson" userId="60d9e854ded97a0d" providerId="LiveId" clId="{65D81530-A6A4-40A2-9A62-26A0E2A241CD}" dt="2026-03-20T05:11:33.639" v="202" actId="14100"/>
          <ac:picMkLst>
            <pc:docMk/>
            <pc:sldMk cId="2712201669" sldId="261"/>
            <ac:picMk id="7" creationId="{BD668D68-D900-A019-BED1-71B7CD2AB4E1}"/>
          </ac:picMkLst>
        </pc:picChg>
      </pc:sldChg>
      <pc:sldChg chg="addSp modSp new mod setBg">
        <pc:chgData name="Cecile Robertson" userId="60d9e854ded97a0d" providerId="LiveId" clId="{65D81530-A6A4-40A2-9A62-26A0E2A241CD}" dt="2026-03-20T05:35:58.608" v="841" actId="20577"/>
        <pc:sldMkLst>
          <pc:docMk/>
          <pc:sldMk cId="1182008766" sldId="262"/>
        </pc:sldMkLst>
        <pc:spChg chg="mod">
          <ac:chgData name="Cecile Robertson" userId="60d9e854ded97a0d" providerId="LiveId" clId="{65D81530-A6A4-40A2-9A62-26A0E2A241CD}" dt="2026-03-20T05:17:57.992" v="614" actId="26606"/>
          <ac:spMkLst>
            <pc:docMk/>
            <pc:sldMk cId="1182008766" sldId="262"/>
            <ac:spMk id="2" creationId="{AE749590-272F-38E0-C290-18003D0398EB}"/>
          </ac:spMkLst>
        </pc:spChg>
        <pc:spChg chg="mod">
          <ac:chgData name="Cecile Robertson" userId="60d9e854ded97a0d" providerId="LiveId" clId="{65D81530-A6A4-40A2-9A62-26A0E2A241CD}" dt="2026-03-20T05:35:58.608" v="841" actId="20577"/>
          <ac:spMkLst>
            <pc:docMk/>
            <pc:sldMk cId="1182008766" sldId="262"/>
            <ac:spMk id="3" creationId="{B8E32CB5-54CA-DA15-7D84-F6844FFF8B95}"/>
          </ac:spMkLst>
        </pc:spChg>
        <pc:spChg chg="add">
          <ac:chgData name="Cecile Robertson" userId="60d9e854ded97a0d" providerId="LiveId" clId="{65D81530-A6A4-40A2-9A62-26A0E2A241CD}" dt="2026-03-20T05:17:57.992" v="614" actId="26606"/>
          <ac:spMkLst>
            <pc:docMk/>
            <pc:sldMk cId="1182008766" sldId="262"/>
            <ac:spMk id="10" creationId="{45D37F4E-DDB4-456B-97E0-9937730A039F}"/>
          </ac:spMkLst>
        </pc:spChg>
        <pc:spChg chg="add">
          <ac:chgData name="Cecile Robertson" userId="60d9e854ded97a0d" providerId="LiveId" clId="{65D81530-A6A4-40A2-9A62-26A0E2A241CD}" dt="2026-03-20T05:17:57.992" v="614" actId="26606"/>
          <ac:spMkLst>
            <pc:docMk/>
            <pc:sldMk cId="1182008766" sldId="262"/>
            <ac:spMk id="12" creationId="{B2DD41CD-8F47-4F56-AD12-4E2FF7696987}"/>
          </ac:spMkLst>
        </pc:spChg>
        <pc:picChg chg="add mod">
          <ac:chgData name="Cecile Robertson" userId="60d9e854ded97a0d" providerId="LiveId" clId="{65D81530-A6A4-40A2-9A62-26A0E2A241CD}" dt="2026-03-20T05:17:57.992" v="614" actId="26606"/>
          <ac:picMkLst>
            <pc:docMk/>
            <pc:sldMk cId="1182008766" sldId="262"/>
            <ac:picMk id="5" creationId="{E4EC55DF-D5E1-FD16-42C4-9A5BC16455F4}"/>
          </ac:picMkLst>
        </pc:picChg>
      </pc:sldChg>
      <pc:sldChg chg="addSp delSp modSp new mod setBg">
        <pc:chgData name="Cecile Robertson" userId="60d9e854ded97a0d" providerId="LiveId" clId="{65D81530-A6A4-40A2-9A62-26A0E2A241CD}" dt="2026-03-20T05:22:33.755" v="741" actId="255"/>
        <pc:sldMkLst>
          <pc:docMk/>
          <pc:sldMk cId="1137727696" sldId="263"/>
        </pc:sldMkLst>
        <pc:spChg chg="mod">
          <ac:chgData name="Cecile Robertson" userId="60d9e854ded97a0d" providerId="LiveId" clId="{65D81530-A6A4-40A2-9A62-26A0E2A241CD}" dt="2026-03-20T05:22:06.790" v="737" actId="26606"/>
          <ac:spMkLst>
            <pc:docMk/>
            <pc:sldMk cId="1137727696" sldId="263"/>
            <ac:spMk id="2" creationId="{F21AE8BB-29B6-C563-AC8D-8570B5BA82E2}"/>
          </ac:spMkLst>
        </pc:spChg>
        <pc:spChg chg="del">
          <ac:chgData name="Cecile Robertson" userId="60d9e854ded97a0d" providerId="LiveId" clId="{65D81530-A6A4-40A2-9A62-26A0E2A241CD}" dt="2026-03-20T05:21:54.473" v="736"/>
          <ac:spMkLst>
            <pc:docMk/>
            <pc:sldMk cId="1137727696" sldId="263"/>
            <ac:spMk id="3" creationId="{5E52DA0A-B63C-A968-9BB7-4F621E7CCD5C}"/>
          </ac:spMkLst>
        </pc:spChg>
        <pc:spChg chg="add mod">
          <ac:chgData name="Cecile Robertson" userId="60d9e854ded97a0d" providerId="LiveId" clId="{65D81530-A6A4-40A2-9A62-26A0E2A241CD}" dt="2026-03-20T05:22:33.755" v="741" actId="255"/>
          <ac:spMkLst>
            <pc:docMk/>
            <pc:sldMk cId="1137727696" sldId="263"/>
            <ac:spMk id="4" creationId="{5E00D9B5-665D-52AC-B730-21789112A436}"/>
          </ac:spMkLst>
        </pc:spChg>
        <pc:spChg chg="add">
          <ac:chgData name="Cecile Robertson" userId="60d9e854ded97a0d" providerId="LiveId" clId="{65D81530-A6A4-40A2-9A62-26A0E2A241CD}" dt="2026-03-20T05:22:06.790" v="737" actId="26606"/>
          <ac:spMkLst>
            <pc:docMk/>
            <pc:sldMk cId="1137727696" sldId="263"/>
            <ac:spMk id="9" creationId="{907EF6B7-1338-4443-8C46-6A318D952DFD}"/>
          </ac:spMkLst>
        </pc:spChg>
        <pc:spChg chg="add">
          <ac:chgData name="Cecile Robertson" userId="60d9e854ded97a0d" providerId="LiveId" clId="{65D81530-A6A4-40A2-9A62-26A0E2A241CD}" dt="2026-03-20T05:22:06.790" v="737" actId="26606"/>
          <ac:spMkLst>
            <pc:docMk/>
            <pc:sldMk cId="1137727696" sldId="263"/>
            <ac:spMk id="11" creationId="{DAAE4CDD-124C-4DCF-9584-B6033B545DD5}"/>
          </ac:spMkLst>
        </pc:spChg>
        <pc:spChg chg="add">
          <ac:chgData name="Cecile Robertson" userId="60d9e854ded97a0d" providerId="LiveId" clId="{65D81530-A6A4-40A2-9A62-26A0E2A241CD}" dt="2026-03-20T05:22:06.790" v="737" actId="26606"/>
          <ac:spMkLst>
            <pc:docMk/>
            <pc:sldMk cId="1137727696" sldId="263"/>
            <ac:spMk id="13" creationId="{081E4A58-353D-44AE-B2FC-2A74E2E400F7}"/>
          </ac:spMkLst>
        </pc:spChg>
      </pc:sldChg>
      <pc:sldChg chg="addSp modSp new mod setBg">
        <pc:chgData name="Cecile Robertson" userId="60d9e854ded97a0d" providerId="LiveId" clId="{65D81530-A6A4-40A2-9A62-26A0E2A241CD}" dt="2026-03-20T05:24:49.986" v="752" actId="26606"/>
        <pc:sldMkLst>
          <pc:docMk/>
          <pc:sldMk cId="3251046489" sldId="264"/>
        </pc:sldMkLst>
        <pc:spChg chg="mod">
          <ac:chgData name="Cecile Robertson" userId="60d9e854ded97a0d" providerId="LiveId" clId="{65D81530-A6A4-40A2-9A62-26A0E2A241CD}" dt="2026-03-20T05:24:49.986" v="752" actId="26606"/>
          <ac:spMkLst>
            <pc:docMk/>
            <pc:sldMk cId="3251046489" sldId="264"/>
            <ac:spMk id="2" creationId="{E6824C29-D914-E081-4105-B3A046114A25}"/>
          </ac:spMkLst>
        </pc:spChg>
        <pc:spChg chg="mod">
          <ac:chgData name="Cecile Robertson" userId="60d9e854ded97a0d" providerId="LiveId" clId="{65D81530-A6A4-40A2-9A62-26A0E2A241CD}" dt="2026-03-20T05:24:49.986" v="752" actId="26606"/>
          <ac:spMkLst>
            <pc:docMk/>
            <pc:sldMk cId="3251046489" sldId="264"/>
            <ac:spMk id="3" creationId="{EA4B6D3A-7982-A2BF-0B44-E0EA31AE5F84}"/>
          </ac:spMkLst>
        </pc:spChg>
        <pc:spChg chg="add">
          <ac:chgData name="Cecile Robertson" userId="60d9e854ded97a0d" providerId="LiveId" clId="{65D81530-A6A4-40A2-9A62-26A0E2A241CD}" dt="2026-03-20T05:24:49.986" v="752" actId="26606"/>
          <ac:spMkLst>
            <pc:docMk/>
            <pc:sldMk cId="3251046489" sldId="264"/>
            <ac:spMk id="10" creationId="{45D37F4E-DDB4-456B-97E0-9937730A039F}"/>
          </ac:spMkLst>
        </pc:spChg>
        <pc:spChg chg="add">
          <ac:chgData name="Cecile Robertson" userId="60d9e854ded97a0d" providerId="LiveId" clId="{65D81530-A6A4-40A2-9A62-26A0E2A241CD}" dt="2026-03-20T05:24:49.986" v="752" actId="26606"/>
          <ac:spMkLst>
            <pc:docMk/>
            <pc:sldMk cId="3251046489" sldId="264"/>
            <ac:spMk id="12" creationId="{B2DD41CD-8F47-4F56-AD12-4E2FF7696987}"/>
          </ac:spMkLst>
        </pc:spChg>
        <pc:picChg chg="add mod">
          <ac:chgData name="Cecile Robertson" userId="60d9e854ded97a0d" providerId="LiveId" clId="{65D81530-A6A4-40A2-9A62-26A0E2A241CD}" dt="2026-03-20T05:24:49.986" v="752" actId="26606"/>
          <ac:picMkLst>
            <pc:docMk/>
            <pc:sldMk cId="3251046489" sldId="264"/>
            <ac:picMk id="5" creationId="{3968C27A-0315-FB56-831D-E5F73A66C53F}"/>
          </ac:picMkLst>
        </pc:picChg>
      </pc:sldChg>
      <pc:sldChg chg="addSp modSp new mod setBg">
        <pc:chgData name="Cecile Robertson" userId="60d9e854ded97a0d" providerId="LiveId" clId="{65D81530-A6A4-40A2-9A62-26A0E2A241CD}" dt="2026-03-20T05:30:09.567" v="798" actId="14100"/>
        <pc:sldMkLst>
          <pc:docMk/>
          <pc:sldMk cId="2078805437" sldId="265"/>
        </pc:sldMkLst>
        <pc:spChg chg="mod">
          <ac:chgData name="Cecile Robertson" userId="60d9e854ded97a0d" providerId="LiveId" clId="{65D81530-A6A4-40A2-9A62-26A0E2A241CD}" dt="2026-03-20T05:29:51.149" v="792" actId="26606"/>
          <ac:spMkLst>
            <pc:docMk/>
            <pc:sldMk cId="2078805437" sldId="265"/>
            <ac:spMk id="2" creationId="{2025D92A-6D03-E8F1-1884-23BE660B60CD}"/>
          </ac:spMkLst>
        </pc:spChg>
        <pc:spChg chg="mod">
          <ac:chgData name="Cecile Robertson" userId="60d9e854ded97a0d" providerId="LiveId" clId="{65D81530-A6A4-40A2-9A62-26A0E2A241CD}" dt="2026-03-20T05:30:09.567" v="798" actId="14100"/>
          <ac:spMkLst>
            <pc:docMk/>
            <pc:sldMk cId="2078805437" sldId="265"/>
            <ac:spMk id="3" creationId="{9DFF333B-CA9A-ECEF-AE7E-8F3F56DFF4B4}"/>
          </ac:spMkLst>
        </pc:spChg>
        <pc:spChg chg="add">
          <ac:chgData name="Cecile Robertson" userId="60d9e854ded97a0d" providerId="LiveId" clId="{65D81530-A6A4-40A2-9A62-26A0E2A241CD}" dt="2026-03-20T05:29:51.149" v="792" actId="26606"/>
          <ac:spMkLst>
            <pc:docMk/>
            <pc:sldMk cId="2078805437" sldId="265"/>
            <ac:spMk id="8" creationId="{815925C2-A704-4D47-B1C1-3FCA52512EC1}"/>
          </ac:spMkLst>
        </pc:spChg>
        <pc:spChg chg="add">
          <ac:chgData name="Cecile Robertson" userId="60d9e854ded97a0d" providerId="LiveId" clId="{65D81530-A6A4-40A2-9A62-26A0E2A241CD}" dt="2026-03-20T05:29:51.149" v="792" actId="26606"/>
          <ac:spMkLst>
            <pc:docMk/>
            <pc:sldMk cId="2078805437" sldId="265"/>
            <ac:spMk id="10" creationId="{01D4315C-C23C-4FD3-98DF-08C29E2292A8}"/>
          </ac:spMkLst>
        </pc:spChg>
        <pc:grpChg chg="add">
          <ac:chgData name="Cecile Robertson" userId="60d9e854ded97a0d" providerId="LiveId" clId="{65D81530-A6A4-40A2-9A62-26A0E2A241CD}" dt="2026-03-20T05:29:51.149" v="792" actId="26606"/>
          <ac:grpSpMkLst>
            <pc:docMk/>
            <pc:sldMk cId="2078805437" sldId="265"/>
            <ac:grpSpMk id="12" creationId="{5E6B47BC-43FD-4C91-8BFF-B41B99A8A39E}"/>
          </ac:grpSpMkLst>
        </pc:grpChg>
        <pc:grpChg chg="add">
          <ac:chgData name="Cecile Robertson" userId="60d9e854ded97a0d" providerId="LiveId" clId="{65D81530-A6A4-40A2-9A62-26A0E2A241CD}" dt="2026-03-20T05:29:51.149" v="792" actId="26606"/>
          <ac:grpSpMkLst>
            <pc:docMk/>
            <pc:sldMk cId="2078805437" sldId="265"/>
            <ac:grpSpMk id="16" creationId="{43F5E015-E085-4624-B431-B42414448684}"/>
          </ac:grpSpMkLst>
        </pc:grpChg>
      </pc:sldChg>
      <pc:sldChg chg="addSp delSp modSp new mod setBg">
        <pc:chgData name="Cecile Robertson" userId="60d9e854ded97a0d" providerId="LiveId" clId="{65D81530-A6A4-40A2-9A62-26A0E2A241CD}" dt="2026-03-20T05:33:53.358" v="827" actId="122"/>
        <pc:sldMkLst>
          <pc:docMk/>
          <pc:sldMk cId="625263217" sldId="266"/>
        </pc:sldMkLst>
        <pc:spChg chg="mod">
          <ac:chgData name="Cecile Robertson" userId="60d9e854ded97a0d" providerId="LiveId" clId="{65D81530-A6A4-40A2-9A62-26A0E2A241CD}" dt="2026-03-20T05:33:53.358" v="827" actId="122"/>
          <ac:spMkLst>
            <pc:docMk/>
            <pc:sldMk cId="625263217" sldId="266"/>
            <ac:spMk id="2" creationId="{5CE91EA0-BAA0-FB86-1811-35BAA60AC557}"/>
          </ac:spMkLst>
        </pc:spChg>
        <pc:spChg chg="mod ord">
          <ac:chgData name="Cecile Robertson" userId="60d9e854ded97a0d" providerId="LiveId" clId="{65D81530-A6A4-40A2-9A62-26A0E2A241CD}" dt="2026-03-20T05:32:46.688" v="826" actId="26606"/>
          <ac:spMkLst>
            <pc:docMk/>
            <pc:sldMk cId="625263217" sldId="266"/>
            <ac:spMk id="3" creationId="{17DC9C38-A8D1-5015-3689-2846476F98C5}"/>
          </ac:spMkLst>
        </pc:spChg>
        <pc:spChg chg="add del">
          <ac:chgData name="Cecile Robertson" userId="60d9e854ded97a0d" providerId="LiveId" clId="{65D81530-A6A4-40A2-9A62-26A0E2A241CD}" dt="2026-03-20T05:32:46.682" v="825" actId="26606"/>
          <ac:spMkLst>
            <pc:docMk/>
            <pc:sldMk cId="625263217" sldId="266"/>
            <ac:spMk id="10" creationId="{327D73B4-9F5C-4A64-A179-51B9500CB8B5}"/>
          </ac:spMkLst>
        </pc:spChg>
        <pc:spChg chg="add del">
          <ac:chgData name="Cecile Robertson" userId="60d9e854ded97a0d" providerId="LiveId" clId="{65D81530-A6A4-40A2-9A62-26A0E2A241CD}" dt="2026-03-20T05:32:46.682" v="825" actId="26606"/>
          <ac:spMkLst>
            <pc:docMk/>
            <pc:sldMk cId="625263217" sldId="266"/>
            <ac:spMk id="12" creationId="{C1F06963-6374-4B48-844F-071A9BAAAE02}"/>
          </ac:spMkLst>
        </pc:spChg>
        <pc:spChg chg="add del">
          <ac:chgData name="Cecile Robertson" userId="60d9e854ded97a0d" providerId="LiveId" clId="{65D81530-A6A4-40A2-9A62-26A0E2A241CD}" dt="2026-03-20T05:32:46.682" v="825" actId="26606"/>
          <ac:spMkLst>
            <pc:docMk/>
            <pc:sldMk cId="625263217" sldId="266"/>
            <ac:spMk id="14" creationId="{6CB927A4-E432-4310-9CD5-E89FF5063179}"/>
          </ac:spMkLst>
        </pc:spChg>
        <pc:spChg chg="add del">
          <ac:chgData name="Cecile Robertson" userId="60d9e854ded97a0d" providerId="LiveId" clId="{65D81530-A6A4-40A2-9A62-26A0E2A241CD}" dt="2026-03-20T05:32:46.682" v="825" actId="26606"/>
          <ac:spMkLst>
            <pc:docMk/>
            <pc:sldMk cId="625263217" sldId="266"/>
            <ac:spMk id="16" creationId="{1453BF6C-B012-48B7-B4E8-6D7AC7C27D02}"/>
          </ac:spMkLst>
        </pc:spChg>
        <pc:spChg chg="add del">
          <ac:chgData name="Cecile Robertson" userId="60d9e854ded97a0d" providerId="LiveId" clId="{65D81530-A6A4-40A2-9A62-26A0E2A241CD}" dt="2026-03-20T05:32:46.682" v="825" actId="26606"/>
          <ac:spMkLst>
            <pc:docMk/>
            <pc:sldMk cId="625263217" sldId="266"/>
            <ac:spMk id="18" creationId="{E3020543-B24B-4EC4-8FFC-8DD88EEA91A8}"/>
          </ac:spMkLst>
        </pc:spChg>
        <pc:spChg chg="add">
          <ac:chgData name="Cecile Robertson" userId="60d9e854ded97a0d" providerId="LiveId" clId="{65D81530-A6A4-40A2-9A62-26A0E2A241CD}" dt="2026-03-20T05:32:46.688" v="826" actId="26606"/>
          <ac:spMkLst>
            <pc:docMk/>
            <pc:sldMk cId="625263217" sldId="266"/>
            <ac:spMk id="22" creationId="{45D37F4E-DDB4-456B-97E0-9937730A039F}"/>
          </ac:spMkLst>
        </pc:spChg>
        <pc:spChg chg="add">
          <ac:chgData name="Cecile Robertson" userId="60d9e854ded97a0d" providerId="LiveId" clId="{65D81530-A6A4-40A2-9A62-26A0E2A241CD}" dt="2026-03-20T05:32:46.688" v="826" actId="26606"/>
          <ac:spMkLst>
            <pc:docMk/>
            <pc:sldMk cId="625263217" sldId="266"/>
            <ac:spMk id="23" creationId="{B2DD41CD-8F47-4F56-AD12-4E2FF7696987}"/>
          </ac:spMkLst>
        </pc:spChg>
        <pc:picChg chg="add mod">
          <ac:chgData name="Cecile Robertson" userId="60d9e854ded97a0d" providerId="LiveId" clId="{65D81530-A6A4-40A2-9A62-26A0E2A241CD}" dt="2026-03-20T05:32:46.688" v="826" actId="26606"/>
          <ac:picMkLst>
            <pc:docMk/>
            <pc:sldMk cId="625263217" sldId="266"/>
            <ac:picMk id="5" creationId="{B51AA100-DACA-B0AC-3331-DFB5734F529C}"/>
          </ac:picMkLst>
        </pc:picChg>
        <pc:cxnChg chg="add del">
          <ac:chgData name="Cecile Robertson" userId="60d9e854ded97a0d" providerId="LiveId" clId="{65D81530-A6A4-40A2-9A62-26A0E2A241CD}" dt="2026-03-20T05:32:46.682" v="825" actId="26606"/>
          <ac:cxnSpMkLst>
            <pc:docMk/>
            <pc:sldMk cId="625263217" sldId="266"/>
            <ac:cxnSpMk id="20" creationId="{C49DA8F6-BCC1-4447-B54C-57856834B94B}"/>
          </ac:cxnSpMkLst>
        </pc:cxnChg>
      </pc:sldChg>
      <pc:sldChg chg="addSp modSp new mod setBg">
        <pc:chgData name="Cecile Robertson" userId="60d9e854ded97a0d" providerId="LiveId" clId="{65D81530-A6A4-40A2-9A62-26A0E2A241CD}" dt="2026-03-20T05:44:31.164" v="1185" actId="14100"/>
        <pc:sldMkLst>
          <pc:docMk/>
          <pc:sldMk cId="3270996657" sldId="267"/>
        </pc:sldMkLst>
        <pc:spChg chg="mod">
          <ac:chgData name="Cecile Robertson" userId="60d9e854ded97a0d" providerId="LiveId" clId="{65D81530-A6A4-40A2-9A62-26A0E2A241CD}" dt="2026-03-20T05:44:08.549" v="1179" actId="26606"/>
          <ac:spMkLst>
            <pc:docMk/>
            <pc:sldMk cId="3270996657" sldId="267"/>
            <ac:spMk id="2" creationId="{27D5A837-B6ED-4FCE-E11A-6C9DC41E5B13}"/>
          </ac:spMkLst>
        </pc:spChg>
        <pc:spChg chg="mod">
          <ac:chgData name="Cecile Robertson" userId="60d9e854ded97a0d" providerId="LiveId" clId="{65D81530-A6A4-40A2-9A62-26A0E2A241CD}" dt="2026-03-20T05:44:31.164" v="1185" actId="14100"/>
          <ac:spMkLst>
            <pc:docMk/>
            <pc:sldMk cId="3270996657" sldId="267"/>
            <ac:spMk id="3" creationId="{6E9E4852-2C6C-BEB8-1EC7-EE87399E2F1F}"/>
          </ac:spMkLst>
        </pc:spChg>
        <pc:spChg chg="add">
          <ac:chgData name="Cecile Robertson" userId="60d9e854ded97a0d" providerId="LiveId" clId="{65D81530-A6A4-40A2-9A62-26A0E2A241CD}" dt="2026-03-20T05:44:08.549" v="1179" actId="26606"/>
          <ac:spMkLst>
            <pc:docMk/>
            <pc:sldMk cId="3270996657" sldId="267"/>
            <ac:spMk id="8" creationId="{09588DA8-065E-4F6F-8EFD-43104AB2E0CF}"/>
          </ac:spMkLst>
        </pc:spChg>
        <pc:spChg chg="add">
          <ac:chgData name="Cecile Robertson" userId="60d9e854ded97a0d" providerId="LiveId" clId="{65D81530-A6A4-40A2-9A62-26A0E2A241CD}" dt="2026-03-20T05:44:08.549" v="1179" actId="26606"/>
          <ac:spMkLst>
            <pc:docMk/>
            <pc:sldMk cId="3270996657" sldId="267"/>
            <ac:spMk id="10" creationId="{C4285719-470E-454C-AF62-8323075F1F5B}"/>
          </ac:spMkLst>
        </pc:spChg>
        <pc:spChg chg="add">
          <ac:chgData name="Cecile Robertson" userId="60d9e854ded97a0d" providerId="LiveId" clId="{65D81530-A6A4-40A2-9A62-26A0E2A241CD}" dt="2026-03-20T05:44:08.549" v="1179" actId="26606"/>
          <ac:spMkLst>
            <pc:docMk/>
            <pc:sldMk cId="3270996657" sldId="267"/>
            <ac:spMk id="12" creationId="{CD9FE4EF-C4D8-49A0-B2FF-81D8DB7D8A24}"/>
          </ac:spMkLst>
        </pc:spChg>
        <pc:spChg chg="add">
          <ac:chgData name="Cecile Robertson" userId="60d9e854ded97a0d" providerId="LiveId" clId="{65D81530-A6A4-40A2-9A62-26A0E2A241CD}" dt="2026-03-20T05:44:08.549" v="1179" actId="26606"/>
          <ac:spMkLst>
            <pc:docMk/>
            <pc:sldMk cId="3270996657" sldId="267"/>
            <ac:spMk id="14" creationId="{4300840D-0A0B-4512-BACA-B439D5B9C57C}"/>
          </ac:spMkLst>
        </pc:spChg>
        <pc:spChg chg="add">
          <ac:chgData name="Cecile Robertson" userId="60d9e854ded97a0d" providerId="LiveId" clId="{65D81530-A6A4-40A2-9A62-26A0E2A241CD}" dt="2026-03-20T05:44:08.549" v="1179" actId="26606"/>
          <ac:spMkLst>
            <pc:docMk/>
            <pc:sldMk cId="3270996657" sldId="267"/>
            <ac:spMk id="16" creationId="{D2B78728-A580-49A7-84F9-6EF6F583ADE0}"/>
          </ac:spMkLst>
        </pc:spChg>
        <pc:spChg chg="add">
          <ac:chgData name="Cecile Robertson" userId="60d9e854ded97a0d" providerId="LiveId" clId="{65D81530-A6A4-40A2-9A62-26A0E2A241CD}" dt="2026-03-20T05:44:08.549" v="1179" actId="26606"/>
          <ac:spMkLst>
            <pc:docMk/>
            <pc:sldMk cId="3270996657" sldId="267"/>
            <ac:spMk id="18" creationId="{38FAA1A1-D861-433F-88FA-1E9D6FD31D11}"/>
          </ac:spMkLst>
        </pc:spChg>
        <pc:spChg chg="add">
          <ac:chgData name="Cecile Robertson" userId="60d9e854ded97a0d" providerId="LiveId" clId="{65D81530-A6A4-40A2-9A62-26A0E2A241CD}" dt="2026-03-20T05:44:08.549" v="1179" actId="26606"/>
          <ac:spMkLst>
            <pc:docMk/>
            <pc:sldMk cId="3270996657" sldId="267"/>
            <ac:spMk id="20" creationId="{8D71EDA1-87BF-4D5D-AB79-F346FD19278A}"/>
          </ac:spMkLst>
        </pc:spChg>
      </pc:sldChg>
      <pc:sldChg chg="new del">
        <pc:chgData name="Cecile Robertson" userId="60d9e854ded97a0d" providerId="LiveId" clId="{65D81530-A6A4-40A2-9A62-26A0E2A241CD}" dt="2026-03-20T05:44:58.261" v="1187" actId="2696"/>
        <pc:sldMkLst>
          <pc:docMk/>
          <pc:sldMk cId="1202679076" sldId="2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B4A7C-6669-CF98-5213-BD5185A4F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B577E4-AA48-D203-A7A4-18006C6168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1AD53-1D6F-8B71-25F5-ACD81C6DB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9FD96-427D-4122-BC9D-3BA54620B99B}" type="datetimeFigureOut">
              <a:rPr lang="en-CA" smtClean="0"/>
              <a:t>2026-03-20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21766-BA59-F2D7-338C-0FD5FECD3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92A55-6EF8-EE04-9556-C2A6F2B2C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F92B4-AE14-49A0-B7A7-E880234AF3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0073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A0B2B-F4C2-A8FF-A882-53EAC7EF8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0EBD2A-5F64-A4CA-7B6E-441A159AB6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22A08-386B-B821-BEBD-411C2DC69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9FD96-427D-4122-BC9D-3BA54620B99B}" type="datetimeFigureOut">
              <a:rPr lang="en-CA" smtClean="0"/>
              <a:t>2026-03-20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2BAE7-B17A-194D-0C00-A8978AE70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05600-9DFB-7BD6-1E36-EDE5EFB47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F92B4-AE14-49A0-B7A7-E880234AF3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3156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DCC60F-362C-9E93-FC8B-2B709D38D2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53D9AC-0DF0-EEAA-C92E-8DBF80A780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35ACB3-A390-0006-7861-A0BEEECDF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9FD96-427D-4122-BC9D-3BA54620B99B}" type="datetimeFigureOut">
              <a:rPr lang="en-CA" smtClean="0"/>
              <a:t>2026-03-20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F342B-A5CD-15C9-120C-538CB02AD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DA658-EB5A-5B6B-0CD3-AEBD54F38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F92B4-AE14-49A0-B7A7-E880234AF3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0124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52CCF-246C-97FB-AD8B-B90CCDF65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5016E-2FE2-A684-4148-6FE362553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5E0AF-9582-E6A5-CFC4-5B744D056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9FD96-427D-4122-BC9D-3BA54620B99B}" type="datetimeFigureOut">
              <a:rPr lang="en-CA" smtClean="0"/>
              <a:t>2026-03-20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DFFC9-6C90-5A0C-5DEB-078DECC58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0EDC1-346E-3507-1C36-A1944F970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F92B4-AE14-49A0-B7A7-E880234AF3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3250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014DC-25D5-D13F-274D-D7AE5AFE7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34B13-2C6E-78F1-6D8B-FAEB3F623B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B19FD-30E6-58B3-86FD-2265D6093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9FD96-427D-4122-BC9D-3BA54620B99B}" type="datetimeFigureOut">
              <a:rPr lang="en-CA" smtClean="0"/>
              <a:t>2026-03-20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CA44F-AF57-E998-E23A-F385C3B70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C37CE-9205-F855-AB03-A1E07A4DD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F92B4-AE14-49A0-B7A7-E880234AF3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990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46BF7-340D-2B07-9338-68653456D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CC3D1-DC05-48B7-A87C-090831AD57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141A88-E4AD-0369-8671-24A81B4CF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26FD7-8121-96FB-31EE-F2090D529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9FD96-427D-4122-BC9D-3BA54620B99B}" type="datetimeFigureOut">
              <a:rPr lang="en-CA" smtClean="0"/>
              <a:t>2026-03-20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E2D384-ADAE-C361-80C6-8F960346A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08F51D-2F7F-8734-B61B-A104ACD1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F92B4-AE14-49A0-B7A7-E880234AF3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8195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5F4D7-FD56-CED5-E96E-CB6CB981C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47DB15-C76D-915F-CF17-A7CA238BC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54A221-CB65-E743-ACFC-A340EABC4F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8B3A21-8F21-5A2F-6699-53C1504281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0D8D41-41BF-DEC9-43FA-B752A6FD82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180B08-1460-36B9-3A51-AA2373EFF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9FD96-427D-4122-BC9D-3BA54620B99B}" type="datetimeFigureOut">
              <a:rPr lang="en-CA" smtClean="0"/>
              <a:t>2026-03-20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9827D3-361D-918D-0E9E-B1A93393E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B2ED9F-5AEC-E91A-19C6-BC58DA56E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F92B4-AE14-49A0-B7A7-E880234AF3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4968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5474D-C160-D775-3E13-15D9AC38E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4558E9-B98E-385A-67D2-52FE3BB57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9FD96-427D-4122-BC9D-3BA54620B99B}" type="datetimeFigureOut">
              <a:rPr lang="en-CA" smtClean="0"/>
              <a:t>2026-03-20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B52452-170F-CAC0-BB17-F326552DF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7DFF72-75E8-D025-CAAC-8308D25A7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F92B4-AE14-49A0-B7A7-E880234AF3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301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DF4D18-900C-BD08-D23A-C2A2C32D5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9FD96-427D-4122-BC9D-3BA54620B99B}" type="datetimeFigureOut">
              <a:rPr lang="en-CA" smtClean="0"/>
              <a:t>2026-03-20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7FDED7-2FE4-F79E-1BE3-6C9598B89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0A3D8D-3B75-D676-18F9-8C76B753F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F92B4-AE14-49A0-B7A7-E880234AF3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6775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8B051-76AE-4764-56F7-D1577C608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7DF87-AB3A-D9AD-9BDD-FEAEF7B16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CA3A88-4DDE-7078-2224-C4127B7E3B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A852D3-6120-6821-ED0C-BB49570C1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9FD96-427D-4122-BC9D-3BA54620B99B}" type="datetimeFigureOut">
              <a:rPr lang="en-CA" smtClean="0"/>
              <a:t>2026-03-20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6A0D4-9FE3-E895-EDBE-03C6C73E0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0F3DB7-51AF-1BB5-DB8C-9F56EB525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F92B4-AE14-49A0-B7A7-E880234AF3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927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39532-550A-E6B8-D3DA-0DF7EA45F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3046BF-12D9-E618-EE94-4D5F6C6D1D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CDB01C-7B4F-5C4E-A2B4-C328B8848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C8EAF8-DC2D-CE18-AD21-5EEC07667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9FD96-427D-4122-BC9D-3BA54620B99B}" type="datetimeFigureOut">
              <a:rPr lang="en-CA" smtClean="0"/>
              <a:t>2026-03-20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8B4684-99C3-E615-7C3C-D34457D19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A10F4B-F743-5F6C-CFE7-3C5D8E52E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F92B4-AE14-49A0-B7A7-E880234AF3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648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302DE4-07F1-A716-11E3-70392FB01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7BA1B7-B8B1-E574-503A-0FA5633E2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4BABD-78E1-3E7A-BC05-6F8711F861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39FD96-427D-4122-BC9D-3BA54620B99B}" type="datetimeFigureOut">
              <a:rPr lang="en-CA" smtClean="0"/>
              <a:t>2026-03-20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FF5C6-64E0-1942-B094-969708D439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40F70-7F4E-C949-A2B9-80E002D18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0F92B4-AE14-49A0-B7A7-E880234AF3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89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7NdShlrRAQ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guide-alimentaire.canada.ca/fr/conseils-pour-alimentation-saine/utilisez-assiette-du-guide-alimentaire-canadien-pour-preparer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9C4D58-3128-CC54-C1A3-FD2D936E93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867" y="999067"/>
            <a:ext cx="6925733" cy="155512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400" b="1" dirty="0">
                <a:highlight>
                  <a:srgbClr val="00FF00"/>
                </a:highlight>
              </a:rPr>
              <a:t>À la recherche des super‑aliments</a:t>
            </a:r>
            <a:br>
              <a:rPr lang="en-US" sz="4400" b="1" dirty="0">
                <a:highlight>
                  <a:srgbClr val="00FF00"/>
                </a:highlight>
              </a:rPr>
            </a:br>
            <a:endParaRPr lang="en-US" sz="4400" b="1" dirty="0">
              <a:highlight>
                <a:srgbClr val="00FF00"/>
              </a:highligh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008D7B-6B53-5294-B9EA-A98CCABB3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6396" y="2277036"/>
            <a:ext cx="5814239" cy="346115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b="1" u="sng" dirty="0"/>
              <a:t>Un plan de </a:t>
            </a:r>
            <a:r>
              <a:rPr lang="en-US" sz="3200" b="1" u="sng" dirty="0" err="1"/>
              <a:t>leçon</a:t>
            </a:r>
            <a:r>
              <a:rPr lang="en-US" sz="3200" b="1" u="sng" dirty="0"/>
              <a:t> pour </a:t>
            </a:r>
            <a:r>
              <a:rPr lang="en-US" sz="3200" b="1" u="sng" dirty="0" err="1"/>
              <a:t>une</a:t>
            </a:r>
            <a:r>
              <a:rPr lang="en-US" sz="3200" b="1" u="sng" dirty="0"/>
              <a:t> </a:t>
            </a:r>
            <a:r>
              <a:rPr lang="en-US" sz="3200" b="1" u="sng" dirty="0" err="1"/>
              <a:t>classe</a:t>
            </a:r>
            <a:r>
              <a:rPr lang="en-US" sz="3200" b="1" u="sng" dirty="0"/>
              <a:t> de 6</a:t>
            </a:r>
            <a:r>
              <a:rPr lang="en-US" sz="3200" b="1" u="sng" baseline="30000" dirty="0"/>
              <a:t>e</a:t>
            </a:r>
            <a:r>
              <a:rPr lang="en-US" sz="3200" b="1" u="sng" dirty="0"/>
              <a:t> </a:t>
            </a:r>
            <a:r>
              <a:rPr lang="en-US" sz="3200" b="1" u="sng" dirty="0" err="1"/>
              <a:t>année</a:t>
            </a:r>
            <a:r>
              <a:rPr lang="en-US" sz="3200" b="1" u="sng" dirty="0"/>
              <a:t> </a:t>
            </a:r>
          </a:p>
          <a:p>
            <a:r>
              <a:rPr lang="en-US" sz="3200" b="1" u="sng" dirty="0"/>
              <a:t>Français Cadre </a:t>
            </a:r>
          </a:p>
          <a:p>
            <a:endParaRPr lang="en-US" sz="3200" b="1" u="sng" dirty="0"/>
          </a:p>
          <a:p>
            <a:pPr algn="l"/>
            <a:endParaRPr lang="en-US" sz="2000" dirty="0"/>
          </a:p>
          <a:p>
            <a:pPr algn="l"/>
            <a:r>
              <a:rPr lang="en-US" sz="1800" dirty="0"/>
              <a:t>All images used in this lesson plan are sourced from the Microsoft PowerPoint image library and are used in accordance with Microsoft’s content usage terms.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4" name="Google Shape;65;p14">
            <a:extLst>
              <a:ext uri="{FF2B5EF4-FFF2-40B4-BE49-F238E27FC236}">
                <a16:creationId xmlns:a16="http://schemas.microsoft.com/office/drawing/2014/main" id="{1F9FE213-42D8-DC04-D3F3-DF7B5AA789CD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7679766" y="1254690"/>
            <a:ext cx="3712869" cy="1299503"/>
          </a:xfrm>
          <a:prstGeom prst="rect">
            <a:avLst/>
          </a:prstGeom>
          <a:noFill/>
        </p:spPr>
      </p:pic>
      <p:pic>
        <p:nvPicPr>
          <p:cNvPr id="6" name="Picture 5" descr="Person holding a handful of tomatoes">
            <a:extLst>
              <a:ext uri="{FF2B5EF4-FFF2-40B4-BE49-F238E27FC236}">
                <a16:creationId xmlns:a16="http://schemas.microsoft.com/office/drawing/2014/main" id="{7193BFCA-A609-2960-0D4F-B9F887CFA9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498" y="3375824"/>
            <a:ext cx="3360693" cy="224326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5A65989E-BBD5-44D7-AA86-7AFD5D46B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66000">
                <a:srgbClr val="000000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31A2881-D8D7-4A7D-ACA3-E9F849F85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6400800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05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Color Cover">
            <a:extLst>
              <a:ext uri="{FF2B5EF4-FFF2-40B4-BE49-F238E27FC236}">
                <a16:creationId xmlns:a16="http://schemas.microsoft.com/office/drawing/2014/main" id="{815925C2-A704-4D47-B1C1-3FCA5251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01D4315C-C23C-4FD3-98DF-08C29E229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6B47BC-43FD-4C91-8BFF-B41B99A8A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13038185-AC3C-4595-945F-25311424C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75D51AA0-C095-4650-A361-B294320BF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025D92A-6D03-E8F1-1884-23BE660B6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en-CA" sz="4800">
                <a:solidFill>
                  <a:schemeClr val="bg1"/>
                </a:solidFill>
              </a:rPr>
              <a:t>Comparaison de deux aliments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F333B-CA9A-ECEF-AE7E-8F3F56DFF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037" y="200723"/>
            <a:ext cx="5809279" cy="6512312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r-FR" sz="2000" dirty="0">
                <a:solidFill>
                  <a:schemeClr val="tx2"/>
                </a:solidFill>
                <a:effectLst/>
              </a:rPr>
              <a:t>En équipes, les élèves comparent deux produits : </a:t>
            </a:r>
          </a:p>
          <a:p>
            <a:pPr marL="0" indent="0">
              <a:buNone/>
            </a:pPr>
            <a:endParaRPr lang="fr-FR" sz="2000" dirty="0">
              <a:solidFill>
                <a:schemeClr val="tx2"/>
              </a:solidFill>
            </a:endParaRPr>
          </a:p>
          <a:p>
            <a:r>
              <a:rPr lang="fr-FR" sz="2000" dirty="0">
                <a:solidFill>
                  <a:schemeClr val="tx2"/>
                </a:solidFill>
                <a:effectLst/>
              </a:rPr>
              <a:t>céréales A vs céréales B</a:t>
            </a:r>
            <a:endParaRPr lang="fr-FR" sz="2000" dirty="0">
              <a:solidFill>
                <a:schemeClr val="tx2"/>
              </a:solidFill>
            </a:endParaRPr>
          </a:p>
          <a:p>
            <a:r>
              <a:rPr lang="fr-FR" sz="2000" dirty="0">
                <a:solidFill>
                  <a:schemeClr val="tx2"/>
                </a:solidFill>
                <a:effectLst/>
              </a:rPr>
              <a:t>jus naturel vs boisson sucrée</a:t>
            </a:r>
            <a:endParaRPr lang="fr-FR" sz="2000" dirty="0">
              <a:solidFill>
                <a:schemeClr val="tx2"/>
              </a:solidFill>
            </a:endParaRPr>
          </a:p>
          <a:p>
            <a:r>
              <a:rPr lang="fr-FR" sz="2000" dirty="0">
                <a:solidFill>
                  <a:schemeClr val="tx2"/>
                </a:solidFill>
                <a:effectLst/>
              </a:rPr>
              <a:t>yogourt nature vs yogourt aromatisé</a:t>
            </a:r>
            <a:endParaRPr lang="fr-FR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r-FR" sz="20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r-FR" sz="2000" b="1" dirty="0">
                <a:solidFill>
                  <a:schemeClr val="tx2"/>
                </a:solidFill>
              </a:rPr>
              <a:t>Les élèves inscrivent leurs réponses en créant un tableau avec les titres suivants :</a:t>
            </a:r>
          </a:p>
          <a:p>
            <a:pPr marL="0" indent="0">
              <a:buNone/>
            </a:pPr>
            <a:r>
              <a:rPr lang="fr-FR" sz="2000" b="1" dirty="0">
                <a:solidFill>
                  <a:schemeClr val="tx2"/>
                </a:solidFill>
              </a:rPr>
              <a:t>Aliment</a:t>
            </a:r>
          </a:p>
          <a:p>
            <a:pPr marL="0" indent="0">
              <a:buNone/>
            </a:pPr>
            <a:r>
              <a:rPr lang="fr-FR" sz="2000" b="1" dirty="0">
                <a:solidFill>
                  <a:schemeClr val="tx2"/>
                </a:solidFill>
              </a:rPr>
              <a:t>Ingrédients principaux</a:t>
            </a:r>
          </a:p>
          <a:p>
            <a:pPr marL="0" indent="0">
              <a:buNone/>
            </a:pPr>
            <a:r>
              <a:rPr lang="fr-FR" sz="2000" b="1" dirty="0">
                <a:solidFill>
                  <a:schemeClr val="tx2"/>
                </a:solidFill>
              </a:rPr>
              <a:t>Sucre</a:t>
            </a:r>
          </a:p>
          <a:p>
            <a:pPr marL="0" indent="0">
              <a:buNone/>
            </a:pPr>
            <a:r>
              <a:rPr lang="fr-FR" sz="2000" b="1" dirty="0">
                <a:solidFill>
                  <a:schemeClr val="tx2"/>
                </a:solidFill>
              </a:rPr>
              <a:t>Gras</a:t>
            </a:r>
          </a:p>
          <a:p>
            <a:pPr marL="0" indent="0">
              <a:buNone/>
            </a:pPr>
            <a:r>
              <a:rPr lang="fr-FR" sz="2000" b="1" dirty="0">
                <a:solidFill>
                  <a:schemeClr val="tx2"/>
                </a:solidFill>
              </a:rPr>
              <a:t>Est‑ce nutritif ?</a:t>
            </a:r>
          </a:p>
          <a:p>
            <a:pPr marL="0" indent="0">
              <a:buNone/>
            </a:pPr>
            <a:r>
              <a:rPr lang="fr-FR" sz="2000" b="1" dirty="0">
                <a:solidFill>
                  <a:schemeClr val="tx2"/>
                </a:solidFill>
              </a:rPr>
              <a:t>Pourquoi ?</a:t>
            </a:r>
            <a:endParaRPr lang="en-CA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805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91EA0-BAA0-FB86-1811-35BAA60AC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pPr algn="ctr"/>
            <a:r>
              <a:rPr lang="fr-FR" sz="4600" dirty="0"/>
              <a:t>Tâche finale : “Quel est le meilleur choix pour ton corps ?” </a:t>
            </a:r>
            <a:endParaRPr lang="en-CA" sz="4600" dirty="0"/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C9C38-A8D1-5015-3689-2846476F9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FR" sz="2200" dirty="0">
                <a:effectLst/>
              </a:rPr>
              <a:t>Les élèves choisissent </a:t>
            </a:r>
            <a:r>
              <a:rPr lang="fr-FR" sz="2200" b="1" dirty="0">
                <a:effectLst/>
              </a:rPr>
              <a:t>un des aliments étudiés</a:t>
            </a:r>
            <a:r>
              <a:rPr lang="fr-FR" sz="2200" dirty="0">
                <a:effectLst/>
              </a:rPr>
              <a:t> et produisent :</a:t>
            </a:r>
            <a:endParaRPr lang="fr-FR" sz="2200" dirty="0"/>
          </a:p>
          <a:p>
            <a:r>
              <a:rPr lang="fr-FR" sz="2200" dirty="0">
                <a:effectLst/>
              </a:rPr>
              <a:t>un court paragraphe OU</a:t>
            </a:r>
            <a:endParaRPr lang="fr-FR" sz="2200" dirty="0"/>
          </a:p>
          <a:p>
            <a:r>
              <a:rPr lang="fr-FR" sz="2200" dirty="0">
                <a:effectLst/>
              </a:rPr>
              <a:t>une affiche</a:t>
            </a:r>
            <a:endParaRPr lang="fr-FR" sz="2200" dirty="0"/>
          </a:p>
          <a:p>
            <a:pPr marL="0" indent="0">
              <a:buNone/>
            </a:pPr>
            <a:r>
              <a:rPr lang="fr-FR" sz="2200" b="1" dirty="0">
                <a:effectLst/>
              </a:rPr>
              <a:t>Contenu attendu :</a:t>
            </a:r>
            <a:endParaRPr lang="fr-FR" sz="2200" dirty="0"/>
          </a:p>
          <a:p>
            <a:r>
              <a:rPr lang="fr-FR" sz="2200" dirty="0"/>
              <a:t>N</a:t>
            </a:r>
            <a:r>
              <a:rPr lang="fr-FR" sz="2200" dirty="0">
                <a:effectLst/>
              </a:rPr>
              <a:t>om de l’aliment</a:t>
            </a:r>
            <a:endParaRPr lang="fr-FR" sz="2200" dirty="0"/>
          </a:p>
          <a:p>
            <a:r>
              <a:rPr lang="fr-FR" sz="2200" dirty="0"/>
              <a:t>I</a:t>
            </a:r>
            <a:r>
              <a:rPr lang="fr-FR" sz="2200" dirty="0">
                <a:effectLst/>
              </a:rPr>
              <a:t>ngrédients importants</a:t>
            </a:r>
            <a:endParaRPr lang="fr-FR" sz="2200" dirty="0"/>
          </a:p>
          <a:p>
            <a:r>
              <a:rPr lang="fr-FR" sz="2200" dirty="0"/>
              <a:t>B</a:t>
            </a:r>
            <a:r>
              <a:rPr lang="fr-FR" sz="2200" dirty="0">
                <a:effectLst/>
              </a:rPr>
              <a:t>ienfaits ou risques</a:t>
            </a:r>
            <a:endParaRPr lang="fr-FR" sz="2200" dirty="0"/>
          </a:p>
          <a:p>
            <a:r>
              <a:rPr lang="fr-FR" sz="2200" dirty="0"/>
              <a:t>C</a:t>
            </a:r>
            <a:r>
              <a:rPr lang="fr-FR" sz="2200" dirty="0">
                <a:effectLst/>
              </a:rPr>
              <a:t>onclusion : </a:t>
            </a:r>
            <a:r>
              <a:rPr lang="fr-FR" sz="2200" i="1" dirty="0">
                <a:effectLst/>
              </a:rPr>
              <a:t>Cet aliment est un bon choix / un mauvais choix parce que…</a:t>
            </a:r>
            <a:endParaRPr lang="fr-FR" sz="2200" dirty="0"/>
          </a:p>
          <a:p>
            <a:endParaRPr lang="en-CA" sz="2200" dirty="0"/>
          </a:p>
        </p:txBody>
      </p:sp>
      <p:pic>
        <p:nvPicPr>
          <p:cNvPr id="5" name="Picture 4" descr="Close-up of boxes of raspberries">
            <a:extLst>
              <a:ext uri="{FF2B5EF4-FFF2-40B4-BE49-F238E27FC236}">
                <a16:creationId xmlns:a16="http://schemas.microsoft.com/office/drawing/2014/main" id="{B51AA100-DACA-B0AC-3331-DFB5734F5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263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D5A837-B6ED-4FCE-E11A-6C9DC41E5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fr-CA" sz="4000">
                <a:solidFill>
                  <a:srgbClr val="FFFFFF"/>
                </a:solidFill>
              </a:rPr>
              <a:t>Consolidation: Vidéo</a:t>
            </a:r>
            <a:endParaRPr lang="en-CA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E4852-2C6C-BEB8-1EC7-EE87399E2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811" y="178420"/>
            <a:ext cx="8054142" cy="65680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CA" sz="2000" dirty="0"/>
              <a:t>Pour consolider l'apprentissage, les élèves regardent la vidéo suivante: </a:t>
            </a:r>
          </a:p>
          <a:p>
            <a:pPr marL="0" indent="0">
              <a:buNone/>
            </a:pPr>
            <a:r>
              <a:rPr lang="fr-FR" sz="2000" dirty="0">
                <a:hlinkClick r:id="rId2"/>
              </a:rPr>
              <a:t>Manger équilibré, ça veut dire quoi ? | MA SANTÉ.RE</a:t>
            </a:r>
            <a:r>
              <a:rPr lang="fr-FR" sz="2000" dirty="0"/>
              <a:t> 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en-CA" sz="2000" dirty="0"/>
              <a:t>À la fin de </a:t>
            </a:r>
            <a:r>
              <a:rPr lang="en-CA" sz="2000" dirty="0" err="1"/>
              <a:t>cette</a:t>
            </a:r>
            <a:r>
              <a:rPr lang="en-CA" sz="2000" dirty="0"/>
              <a:t> video, les </a:t>
            </a:r>
            <a:r>
              <a:rPr lang="en-CA" sz="2000" dirty="0" err="1"/>
              <a:t>élèves</a:t>
            </a:r>
            <a:r>
              <a:rPr lang="en-CA" sz="2000" dirty="0"/>
              <a:t> </a:t>
            </a:r>
            <a:r>
              <a:rPr lang="en-CA" sz="2000" dirty="0" err="1"/>
              <a:t>lisent</a:t>
            </a:r>
            <a:r>
              <a:rPr lang="en-CA" sz="2000" dirty="0"/>
              <a:t> les phrases </a:t>
            </a:r>
            <a:r>
              <a:rPr lang="en-CA" sz="2000" dirty="0" err="1"/>
              <a:t>suivantes</a:t>
            </a:r>
            <a:r>
              <a:rPr lang="en-CA" sz="2000" dirty="0"/>
              <a:t> pour dire </a:t>
            </a:r>
            <a:r>
              <a:rPr lang="en-CA" sz="2000" dirty="0" err="1"/>
              <a:t>si</a:t>
            </a:r>
            <a:r>
              <a:rPr lang="en-CA" sz="2000" dirty="0"/>
              <a:t> </a:t>
            </a:r>
            <a:r>
              <a:rPr lang="en-CA" sz="2000" dirty="0" err="1"/>
              <a:t>elles</a:t>
            </a:r>
            <a:r>
              <a:rPr lang="en-CA" sz="2000" dirty="0"/>
              <a:t> </a:t>
            </a:r>
            <a:r>
              <a:rPr lang="en-CA" sz="2000" dirty="0" err="1"/>
              <a:t>sont</a:t>
            </a:r>
            <a:r>
              <a:rPr lang="en-CA" sz="2000" dirty="0"/>
              <a:t> </a:t>
            </a:r>
            <a:r>
              <a:rPr lang="en-CA" sz="2000" dirty="0" err="1"/>
              <a:t>vraies</a:t>
            </a:r>
            <a:r>
              <a:rPr lang="en-CA" sz="2000" dirty="0"/>
              <a:t> </a:t>
            </a:r>
            <a:r>
              <a:rPr lang="en-CA" sz="2000" dirty="0" err="1"/>
              <a:t>ou</a:t>
            </a:r>
            <a:r>
              <a:rPr lang="en-CA" sz="2000" dirty="0"/>
              <a:t> </a:t>
            </a:r>
            <a:r>
              <a:rPr lang="en-CA" sz="2000" dirty="0" err="1"/>
              <a:t>fausses</a:t>
            </a:r>
            <a:r>
              <a:rPr lang="en-CA" sz="2000" dirty="0"/>
              <a:t>: </a:t>
            </a:r>
          </a:p>
          <a:p>
            <a:pPr marL="0" indent="0">
              <a:buNone/>
            </a:pPr>
            <a:endParaRPr lang="fr-FR" sz="2000" b="1" u="sng" dirty="0"/>
          </a:p>
          <a:p>
            <a:pPr marL="514350" indent="-514350">
              <a:buFont typeface="+mj-lt"/>
              <a:buAutoNum type="arabicPeriod"/>
            </a:pPr>
            <a:r>
              <a:rPr lang="fr-FR" sz="2000" b="1" dirty="0">
                <a:effectLst/>
              </a:rPr>
              <a:t>Les fruits et les légumes devraient remplir la moitié de ton assiette à chaque repas.</a:t>
            </a:r>
            <a:r>
              <a:rPr lang="fr-FR" sz="2000" dirty="0">
                <a:effectLst/>
              </a:rPr>
              <a:t> → </a:t>
            </a:r>
            <a:r>
              <a:rPr lang="fr-FR" sz="2000" b="1" dirty="0">
                <a:effectLst/>
              </a:rPr>
              <a:t>Vrai</a:t>
            </a:r>
            <a:endParaRPr lang="fr-FR" sz="2000" dirty="0"/>
          </a:p>
          <a:p>
            <a:pPr marL="514350" indent="-514350">
              <a:buFont typeface="+mj-lt"/>
              <a:buAutoNum type="arabicPeriod"/>
            </a:pPr>
            <a:r>
              <a:rPr lang="fr-FR" sz="2000" b="1" dirty="0">
                <a:effectLst/>
              </a:rPr>
              <a:t>Les boissons sucrées comme les sodas sont de bons choix pour rester hydraté.</a:t>
            </a:r>
            <a:r>
              <a:rPr lang="fr-FR" sz="2000" dirty="0">
                <a:effectLst/>
              </a:rPr>
              <a:t> → </a:t>
            </a:r>
            <a:r>
              <a:rPr lang="fr-FR" sz="2000" b="1" dirty="0">
                <a:effectLst/>
              </a:rPr>
              <a:t>Faux</a:t>
            </a:r>
            <a:r>
              <a:rPr lang="fr-FR" sz="2000" dirty="0">
                <a:effectLst/>
              </a:rPr>
              <a:t> (l’eau est le meilleur choix)</a:t>
            </a:r>
            <a:endParaRPr lang="fr-FR" sz="2000" dirty="0"/>
          </a:p>
          <a:p>
            <a:pPr marL="514350" indent="-514350">
              <a:buFont typeface="+mj-lt"/>
              <a:buAutoNum type="arabicPeriod"/>
            </a:pPr>
            <a:r>
              <a:rPr lang="fr-FR" sz="2000" b="1" dirty="0">
                <a:effectLst/>
              </a:rPr>
              <a:t>Les aliments riches en fibres, comme les grains entiers, aident la digestion.</a:t>
            </a:r>
            <a:r>
              <a:rPr lang="fr-FR" sz="2000" dirty="0">
                <a:effectLst/>
              </a:rPr>
              <a:t> → </a:t>
            </a:r>
            <a:r>
              <a:rPr lang="fr-FR" sz="2000" b="1" dirty="0">
                <a:effectLst/>
              </a:rPr>
              <a:t>Vrai</a:t>
            </a:r>
            <a:endParaRPr lang="fr-FR" sz="2000" dirty="0"/>
          </a:p>
          <a:p>
            <a:pPr marL="514350" indent="-514350">
              <a:buFont typeface="+mj-lt"/>
              <a:buAutoNum type="arabicPeriod"/>
            </a:pPr>
            <a:r>
              <a:rPr lang="fr-FR" sz="2000" b="1" dirty="0">
                <a:effectLst/>
              </a:rPr>
              <a:t>Manger beaucoup d’aliments transformés est recommandé pour une alimentation équilibrée.</a:t>
            </a:r>
            <a:r>
              <a:rPr lang="fr-FR" sz="2000" dirty="0">
                <a:effectLst/>
              </a:rPr>
              <a:t> → </a:t>
            </a:r>
            <a:r>
              <a:rPr lang="fr-FR" sz="2000" b="1" dirty="0">
                <a:effectLst/>
              </a:rPr>
              <a:t>Faux</a:t>
            </a:r>
            <a:endParaRPr lang="fr-FR" sz="2000" dirty="0"/>
          </a:p>
          <a:p>
            <a:pPr marL="514350" indent="-514350">
              <a:buFont typeface="+mj-lt"/>
              <a:buAutoNum type="arabicPeriod"/>
            </a:pPr>
            <a:r>
              <a:rPr lang="fr-FR" sz="2000" b="1" dirty="0">
                <a:effectLst/>
              </a:rPr>
              <a:t>Les protéines, comme les œufs, les haricots ou le poisson, aident à construire les muscles.</a:t>
            </a:r>
            <a:r>
              <a:rPr lang="fr-FR" sz="2000" dirty="0">
                <a:effectLst/>
              </a:rPr>
              <a:t> → </a:t>
            </a:r>
            <a:r>
              <a:rPr lang="fr-FR" sz="2000" b="1" dirty="0">
                <a:effectLst/>
              </a:rPr>
              <a:t>Vrai</a:t>
            </a:r>
            <a:endParaRPr lang="fr-FR" sz="2000" dirty="0"/>
          </a:p>
          <a:p>
            <a:pPr marL="0" indent="0">
              <a:buNone/>
            </a:pPr>
            <a:endParaRPr lang="en-CA" sz="1700" dirty="0"/>
          </a:p>
        </p:txBody>
      </p:sp>
    </p:spTree>
    <p:extLst>
      <p:ext uri="{BB962C8B-B14F-4D97-AF65-F5344CB8AC3E}">
        <p14:creationId xmlns:p14="http://schemas.microsoft.com/office/powerpoint/2010/main" val="3270996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DE37D2-33E8-1DE6-FD9E-AC5731C68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716" y="499397"/>
            <a:ext cx="5929422" cy="1640180"/>
          </a:xfrm>
        </p:spPr>
        <p:txBody>
          <a:bodyPr anchor="b">
            <a:normAutofit/>
          </a:bodyPr>
          <a:lstStyle/>
          <a:p>
            <a:r>
              <a:rPr lang="fr-CA" sz="4000"/>
              <a:t>Utilisation de l'intelligence artificielle</a:t>
            </a:r>
            <a:endParaRPr lang="en-CA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3E7EE-7ECA-5EF6-5FBC-CCFAC6631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717" y="2423821"/>
            <a:ext cx="5929422" cy="35197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/>
              <a:t>Certains éléments de cette leçon ont été élaborés à l’aide d’outils d’intelligence artificielle, notamment pour générer des idées, organiser des concepts et repérer des ressources pertinentes.</a:t>
            </a:r>
          </a:p>
          <a:p>
            <a:pPr marL="0" indent="0">
              <a:buNone/>
            </a:pPr>
            <a:endParaRPr lang="fr-FR" sz="2000"/>
          </a:p>
          <a:p>
            <a:pPr marL="0" indent="0">
              <a:buNone/>
            </a:pPr>
            <a:r>
              <a:rPr lang="fr-FR" sz="2000"/>
              <a:t>Tout le contenu a été vérifié, adapté et validé afin de répondre aux besoins pédagogiques des élèves et aux attentes du curriculum de français langue seconde en Ontario.</a:t>
            </a:r>
            <a:endParaRPr lang="en-CA" sz="2000"/>
          </a:p>
          <a:p>
            <a:endParaRPr lang="en-CA" sz="200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8D9A76B-8594-3EC9-65B5-36DC86922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5506" y="991283"/>
            <a:ext cx="3765176" cy="476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66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6D6F5E-6183-9313-D8BA-248D324C0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fr-FR" sz="4000" dirty="0">
                <a:solidFill>
                  <a:srgbClr val="FFFFFF"/>
                </a:solidFill>
              </a:rPr>
              <a:t>Attentes du curriculum FSL </a:t>
            </a:r>
            <a:br>
              <a:rPr lang="fr-FR" sz="4000" dirty="0">
                <a:solidFill>
                  <a:srgbClr val="FFFFFF"/>
                </a:solidFill>
              </a:rPr>
            </a:br>
            <a:r>
              <a:rPr lang="fr-FR" sz="4000" dirty="0">
                <a:solidFill>
                  <a:srgbClr val="FFFFFF"/>
                </a:solidFill>
              </a:rPr>
              <a:t>Ontario: 6ᵉ année</a:t>
            </a:r>
            <a:br>
              <a:rPr lang="fr-FR" sz="4000" dirty="0">
                <a:solidFill>
                  <a:srgbClr val="FFFFFF"/>
                </a:solidFill>
              </a:rPr>
            </a:br>
            <a:r>
              <a:rPr lang="fr-FR" sz="4000" dirty="0">
                <a:solidFill>
                  <a:srgbClr val="FFFFFF"/>
                </a:solidFill>
              </a:rPr>
              <a:t>Français cadre</a:t>
            </a:r>
            <a:endParaRPr lang="en-CA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0B456-5096-543B-1205-0D4C218E0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7826" y="334537"/>
            <a:ext cx="8038945" cy="632274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400" b="1" dirty="0"/>
              <a:t>Communication orale</a:t>
            </a:r>
          </a:p>
          <a:p>
            <a:r>
              <a:rPr lang="fr-FR" sz="2400" dirty="0">
                <a:effectLst/>
              </a:rPr>
              <a:t>A1.1 : Comprendre des informations dans des textes oraux simples.</a:t>
            </a:r>
            <a:endParaRPr lang="fr-FR" sz="2400" dirty="0"/>
          </a:p>
          <a:p>
            <a:r>
              <a:rPr lang="fr-FR" sz="2400" dirty="0">
                <a:effectLst/>
              </a:rPr>
              <a:t>A2.2 : Interagir pour poser des questions et exprimer des idées.</a:t>
            </a:r>
            <a:endParaRPr lang="fr-FR" sz="2400" dirty="0"/>
          </a:p>
          <a:p>
            <a:pPr marL="0" indent="0">
              <a:buNone/>
            </a:pPr>
            <a:r>
              <a:rPr lang="fr-FR" sz="2400" b="1" dirty="0"/>
              <a:t>Lecture</a:t>
            </a:r>
          </a:p>
          <a:p>
            <a:r>
              <a:rPr lang="fr-FR" sz="2400" dirty="0">
                <a:effectLst/>
              </a:rPr>
              <a:t>B1.1 : Comprendre des textes informatifs courts (ex. : étiquettes alimentaires).</a:t>
            </a:r>
            <a:endParaRPr lang="fr-FR" sz="2400" dirty="0"/>
          </a:p>
          <a:p>
            <a:pPr marL="0" indent="0">
              <a:buNone/>
            </a:pPr>
            <a:r>
              <a:rPr lang="fr-FR" sz="2400" b="1" dirty="0"/>
              <a:t>Écriture</a:t>
            </a:r>
          </a:p>
          <a:p>
            <a:r>
              <a:rPr lang="fr-FR" sz="2400" dirty="0">
                <a:effectLst/>
              </a:rPr>
              <a:t>C1.4 : Produire des phrases et courts paragraphes pour communiquer des idées.</a:t>
            </a:r>
            <a:endParaRPr lang="fr-FR" sz="2400" dirty="0"/>
          </a:p>
          <a:p>
            <a:pPr marL="0" indent="0">
              <a:buNone/>
            </a:pPr>
            <a:r>
              <a:rPr lang="fr-FR" sz="2400" b="1" dirty="0"/>
              <a:t>Interculturalité</a:t>
            </a:r>
          </a:p>
          <a:p>
            <a:r>
              <a:rPr lang="fr-FR" sz="2400" dirty="0">
                <a:effectLst/>
              </a:rPr>
              <a:t>D1.3 : Explorer des pratiques liées à la santé et au bien‑être.</a:t>
            </a:r>
            <a:endParaRPr lang="fr-FR" sz="2400" dirty="0"/>
          </a:p>
          <a:p>
            <a:pPr marL="0" indent="0">
              <a:buNone/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574975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09E7F2-7594-0261-8DE8-FF26E9FF1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CA" sz="5400"/>
              <a:t>Objectifs d’apprentissage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4B35F-4F2A-1D21-248F-D6846DA6D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FR" sz="2200">
                <a:effectLst/>
              </a:rPr>
              <a:t>Les élèves seront capables de :</a:t>
            </a:r>
            <a:endParaRPr lang="fr-FR" sz="2200"/>
          </a:p>
          <a:p>
            <a:r>
              <a:rPr lang="fr-FR" sz="2200">
                <a:effectLst/>
              </a:rPr>
              <a:t>Identifier des aliments nutritifs et expliquer leurs bienfaits.</a:t>
            </a:r>
            <a:endParaRPr lang="fr-FR" sz="2200"/>
          </a:p>
          <a:p>
            <a:r>
              <a:rPr lang="fr-FR" sz="2200">
                <a:effectLst/>
              </a:rPr>
              <a:t>Lire et comprendre une </a:t>
            </a:r>
            <a:r>
              <a:rPr lang="fr-FR" sz="2200" b="1">
                <a:effectLst/>
              </a:rPr>
              <a:t>liste d’ingrédients</a:t>
            </a:r>
            <a:r>
              <a:rPr lang="fr-FR" sz="2200">
                <a:effectLst/>
              </a:rPr>
              <a:t> simple.</a:t>
            </a:r>
            <a:endParaRPr lang="fr-FR" sz="2200"/>
          </a:p>
          <a:p>
            <a:r>
              <a:rPr lang="fr-FR" sz="2200">
                <a:effectLst/>
              </a:rPr>
              <a:t>Comparer deux ou trois aliments pour déterminer lequel est le plus sain.</a:t>
            </a:r>
            <a:endParaRPr lang="fr-FR" sz="2200"/>
          </a:p>
          <a:p>
            <a:r>
              <a:rPr lang="fr-FR" sz="2200">
                <a:effectLst/>
              </a:rPr>
              <a:t>Utiliser du vocabulaire lié à la nutrition et au corps humain.</a:t>
            </a:r>
            <a:endParaRPr lang="fr-FR" sz="2200"/>
          </a:p>
          <a:p>
            <a:r>
              <a:rPr lang="fr-FR" sz="2200">
                <a:effectLst/>
              </a:rPr>
              <a:t>Exprimer une opinion simple sur de bons choix alimentaires.</a:t>
            </a:r>
            <a:endParaRPr lang="fr-FR" sz="2200"/>
          </a:p>
          <a:p>
            <a:endParaRPr lang="en-CA" sz="2200"/>
          </a:p>
        </p:txBody>
      </p:sp>
      <p:pic>
        <p:nvPicPr>
          <p:cNvPr id="5" name="Picture 4" descr="Lunch box with food in it">
            <a:extLst>
              <a:ext uri="{FF2B5EF4-FFF2-40B4-BE49-F238E27FC236}">
                <a16:creationId xmlns:a16="http://schemas.microsoft.com/office/drawing/2014/main" id="{F0CAB193-8D7D-4B41-D59A-33DAD8235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27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92D662-FF80-B70F-F260-40DD8571F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Vocabulaire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B758F4B-0401-ADC1-89DB-2319FFD86A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47308" y="591344"/>
            <a:ext cx="6906491" cy="55856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un ingredient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nutritif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/ nonnutritive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le sucre, le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sel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, les gras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les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vitamines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, les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fibres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, les proteins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bon pour le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cœur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/ les muscles /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l’énergie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comparer /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contraster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sain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/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malsain</a:t>
            </a: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877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AE48C4B-3A90-42C3-BA00-6092B4771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93C201-BC86-588B-3355-63A37A2AD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CA" sz="5400"/>
              <a:t>Amorce : Discussion</a:t>
            </a:r>
          </a:p>
        </p:txBody>
      </p:sp>
      <p:pic>
        <p:nvPicPr>
          <p:cNvPr id="7" name="Picture 6" descr="Apple with heart shape cutout">
            <a:extLst>
              <a:ext uri="{FF2B5EF4-FFF2-40B4-BE49-F238E27FC236}">
                <a16:creationId xmlns:a16="http://schemas.microsoft.com/office/drawing/2014/main" id="{BD668D68-D900-A019-BED1-71B7CD2AB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"/>
          <a:stretch>
            <a:fillRect/>
          </a:stretch>
        </p:blipFill>
        <p:spPr>
          <a:xfrm>
            <a:off x="858644" y="891021"/>
            <a:ext cx="3182692" cy="2731358"/>
          </a:xfrm>
          <a:custGeom>
            <a:avLst/>
            <a:gdLst/>
            <a:ahLst/>
            <a:cxnLst/>
            <a:rect l="l" t="t" r="r" b="b"/>
            <a:pathLst>
              <a:path w="4041336" h="4193763">
                <a:moveTo>
                  <a:pt x="0" y="0"/>
                </a:moveTo>
                <a:lnTo>
                  <a:pt x="4019848" y="0"/>
                </a:lnTo>
                <a:lnTo>
                  <a:pt x="4021195" y="11419"/>
                </a:lnTo>
                <a:cubicBezTo>
                  <a:pt x="4036145" y="95184"/>
                  <a:pt x="4033611" y="180091"/>
                  <a:pt x="4037665" y="264364"/>
                </a:cubicBezTo>
                <a:cubicBezTo>
                  <a:pt x="4042480" y="367421"/>
                  <a:pt x="4036399" y="470858"/>
                  <a:pt x="4034118" y="574168"/>
                </a:cubicBezTo>
                <a:cubicBezTo>
                  <a:pt x="4032344" y="662121"/>
                  <a:pt x="4023602" y="749948"/>
                  <a:pt x="4026263" y="838028"/>
                </a:cubicBezTo>
                <a:cubicBezTo>
                  <a:pt x="4026453" y="841074"/>
                  <a:pt x="4026453" y="844120"/>
                  <a:pt x="4026263" y="847166"/>
                </a:cubicBezTo>
                <a:cubicBezTo>
                  <a:pt x="4018154" y="944003"/>
                  <a:pt x="4018154" y="1041348"/>
                  <a:pt x="4026263" y="1138186"/>
                </a:cubicBezTo>
                <a:cubicBezTo>
                  <a:pt x="4028835" y="1178494"/>
                  <a:pt x="4028113" y="1218943"/>
                  <a:pt x="4024109" y="1259137"/>
                </a:cubicBezTo>
                <a:cubicBezTo>
                  <a:pt x="4020308" y="1310285"/>
                  <a:pt x="4008145" y="1362194"/>
                  <a:pt x="4016887" y="1412960"/>
                </a:cubicBezTo>
                <a:cubicBezTo>
                  <a:pt x="4022576" y="1454780"/>
                  <a:pt x="4025705" y="1496916"/>
                  <a:pt x="4026263" y="1539116"/>
                </a:cubicBezTo>
                <a:cubicBezTo>
                  <a:pt x="4030697" y="1633542"/>
                  <a:pt x="4026516" y="1728475"/>
                  <a:pt x="4024869" y="1823155"/>
                </a:cubicBezTo>
                <a:cubicBezTo>
                  <a:pt x="4023095" y="1933446"/>
                  <a:pt x="4025883" y="2043737"/>
                  <a:pt x="4017014" y="2154154"/>
                </a:cubicBezTo>
                <a:cubicBezTo>
                  <a:pt x="4012136" y="2243351"/>
                  <a:pt x="4012136" y="2332751"/>
                  <a:pt x="4017014" y="2421948"/>
                </a:cubicBezTo>
                <a:cubicBezTo>
                  <a:pt x="4019421" y="2503683"/>
                  <a:pt x="4031711" y="2584656"/>
                  <a:pt x="4029684" y="2667279"/>
                </a:cubicBezTo>
                <a:cubicBezTo>
                  <a:pt x="4027276" y="2763608"/>
                  <a:pt x="4015874" y="2859684"/>
                  <a:pt x="4019421" y="2956268"/>
                </a:cubicBezTo>
                <a:cubicBezTo>
                  <a:pt x="4021068" y="3002339"/>
                  <a:pt x="4021195" y="3048410"/>
                  <a:pt x="4022082" y="3094480"/>
                </a:cubicBezTo>
                <a:cubicBezTo>
                  <a:pt x="4023222" y="3149943"/>
                  <a:pt x="4033231" y="3205278"/>
                  <a:pt x="4027656" y="3260614"/>
                </a:cubicBezTo>
                <a:cubicBezTo>
                  <a:pt x="4018408" y="3352883"/>
                  <a:pt x="3994462" y="3443628"/>
                  <a:pt x="4009412" y="3538181"/>
                </a:cubicBezTo>
                <a:cubicBezTo>
                  <a:pt x="4017647" y="3590217"/>
                  <a:pt x="4026896" y="3642380"/>
                  <a:pt x="4031711" y="3694923"/>
                </a:cubicBezTo>
                <a:cubicBezTo>
                  <a:pt x="4035892" y="3741882"/>
                  <a:pt x="4046407" y="3789603"/>
                  <a:pt x="4038425" y="3836308"/>
                </a:cubicBezTo>
                <a:cubicBezTo>
                  <a:pt x="4031584" y="3876287"/>
                  <a:pt x="4035131" y="3916266"/>
                  <a:pt x="4029810" y="3956245"/>
                </a:cubicBezTo>
                <a:cubicBezTo>
                  <a:pt x="4022842" y="4008661"/>
                  <a:pt x="4019168" y="4061966"/>
                  <a:pt x="4013847" y="4114764"/>
                </a:cubicBezTo>
                <a:lnTo>
                  <a:pt x="4010970" y="4161894"/>
                </a:lnTo>
                <a:lnTo>
                  <a:pt x="4002764" y="4161042"/>
                </a:lnTo>
                <a:cubicBezTo>
                  <a:pt x="3957904" y="4159210"/>
                  <a:pt x="3912934" y="4160186"/>
                  <a:pt x="3868108" y="4163980"/>
                </a:cubicBezTo>
                <a:cubicBezTo>
                  <a:pt x="3637072" y="4178737"/>
                  <a:pt x="3405779" y="4172076"/>
                  <a:pt x="3174741" y="4175341"/>
                </a:cubicBezTo>
                <a:cubicBezTo>
                  <a:pt x="2865668" y="4179782"/>
                  <a:pt x="2556851" y="4168420"/>
                  <a:pt x="2247906" y="4167376"/>
                </a:cubicBezTo>
                <a:cubicBezTo>
                  <a:pt x="2184582" y="4167115"/>
                  <a:pt x="2121002" y="4170510"/>
                  <a:pt x="2057934" y="4175733"/>
                </a:cubicBezTo>
                <a:cubicBezTo>
                  <a:pt x="1970560" y="4182786"/>
                  <a:pt x="1884336" y="4173905"/>
                  <a:pt x="1797729" y="4165547"/>
                </a:cubicBezTo>
                <a:cubicBezTo>
                  <a:pt x="1693340" y="4155492"/>
                  <a:pt x="1589207" y="4164372"/>
                  <a:pt x="1485458" y="4175995"/>
                </a:cubicBezTo>
                <a:cubicBezTo>
                  <a:pt x="1307344" y="4195571"/>
                  <a:pt x="1127888" y="4198979"/>
                  <a:pt x="949185" y="4186181"/>
                </a:cubicBezTo>
                <a:cubicBezTo>
                  <a:pt x="751793" y="4172468"/>
                  <a:pt x="554529" y="4174950"/>
                  <a:pt x="357136" y="4175995"/>
                </a:cubicBezTo>
                <a:lnTo>
                  <a:pt x="0" y="4175060"/>
                </a:lnTo>
                <a:close/>
              </a:path>
            </a:pathLst>
          </a:custGeom>
        </p:spPr>
      </p:pic>
      <p:sp>
        <p:nvSpPr>
          <p:cNvPr id="14" name="sketch line">
            <a:extLst>
              <a:ext uri="{FF2B5EF4-FFF2-40B4-BE49-F238E27FC236}">
                <a16:creationId xmlns:a16="http://schemas.microsoft.com/office/drawing/2014/main" id="{F919E280-CA27-4214-97E6-294E0C3BC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463186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olorful macaroons in a box">
            <a:extLst>
              <a:ext uri="{FF2B5EF4-FFF2-40B4-BE49-F238E27FC236}">
                <a16:creationId xmlns:a16="http://schemas.microsoft.com/office/drawing/2014/main" id="{9474BDB7-CDDB-AE91-51D8-F9A3F4AB2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408" y="4276699"/>
            <a:ext cx="3347808" cy="2141034"/>
          </a:xfrm>
          <a:custGeom>
            <a:avLst/>
            <a:gdLst/>
            <a:ahLst/>
            <a:cxnLst/>
            <a:rect l="l" t="t" r="r" b="b"/>
            <a:pathLst>
              <a:path w="4051081" h="2496030">
                <a:moveTo>
                  <a:pt x="2464753" y="4"/>
                </a:moveTo>
                <a:cubicBezTo>
                  <a:pt x="2509518" y="-78"/>
                  <a:pt x="2554292" y="1163"/>
                  <a:pt x="2599067" y="4428"/>
                </a:cubicBezTo>
                <a:cubicBezTo>
                  <a:pt x="2749817" y="17813"/>
                  <a:pt x="2901270" y="21079"/>
                  <a:pt x="3052443" y="14222"/>
                </a:cubicBezTo>
                <a:cubicBezTo>
                  <a:pt x="3173923" y="5694"/>
                  <a:pt x="3295774" y="4206"/>
                  <a:pt x="3417420" y="9782"/>
                </a:cubicBezTo>
                <a:cubicBezTo>
                  <a:pt x="3530764" y="16442"/>
                  <a:pt x="3644108" y="23233"/>
                  <a:pt x="3757835" y="19315"/>
                </a:cubicBezTo>
                <a:cubicBezTo>
                  <a:pt x="3803121" y="17748"/>
                  <a:pt x="3847768" y="15789"/>
                  <a:pt x="3892671" y="13177"/>
                </a:cubicBezTo>
                <a:cubicBezTo>
                  <a:pt x="3933972" y="9619"/>
                  <a:pt x="3975386" y="7938"/>
                  <a:pt x="4016790" y="8134"/>
                </a:cubicBezTo>
                <a:lnTo>
                  <a:pt x="4034037" y="8999"/>
                </a:lnTo>
                <a:lnTo>
                  <a:pt x="4035370" y="62503"/>
                </a:lnTo>
                <a:cubicBezTo>
                  <a:pt x="4033549" y="118790"/>
                  <a:pt x="4026390" y="174983"/>
                  <a:pt x="4020562" y="231143"/>
                </a:cubicBezTo>
                <a:cubicBezTo>
                  <a:pt x="4014860" y="285717"/>
                  <a:pt x="4006498" y="343464"/>
                  <a:pt x="4019168" y="393470"/>
                </a:cubicBezTo>
                <a:cubicBezTo>
                  <a:pt x="4042480" y="482184"/>
                  <a:pt x="4024236" y="566457"/>
                  <a:pt x="4014100" y="651618"/>
                </a:cubicBezTo>
                <a:cubicBezTo>
                  <a:pt x="4001874" y="734926"/>
                  <a:pt x="4003635" y="819681"/>
                  <a:pt x="4019295" y="902406"/>
                </a:cubicBezTo>
                <a:cubicBezTo>
                  <a:pt x="4031711" y="960787"/>
                  <a:pt x="4031711" y="1020184"/>
                  <a:pt x="4033231" y="1078946"/>
                </a:cubicBezTo>
                <a:cubicBezTo>
                  <a:pt x="4034118" y="1115753"/>
                  <a:pt x="4020562" y="1153193"/>
                  <a:pt x="4011566" y="1189872"/>
                </a:cubicBezTo>
                <a:cubicBezTo>
                  <a:pt x="3995476" y="1256123"/>
                  <a:pt x="3989648" y="1323388"/>
                  <a:pt x="4011566" y="1387989"/>
                </a:cubicBezTo>
                <a:cubicBezTo>
                  <a:pt x="4042100" y="1477465"/>
                  <a:pt x="4059584" y="1566941"/>
                  <a:pt x="4046914" y="1661622"/>
                </a:cubicBezTo>
                <a:cubicBezTo>
                  <a:pt x="4039566" y="1720003"/>
                  <a:pt x="4037919" y="1779654"/>
                  <a:pt x="4026896" y="1837274"/>
                </a:cubicBezTo>
                <a:cubicBezTo>
                  <a:pt x="4008779" y="1932843"/>
                  <a:pt x="4015240" y="2027776"/>
                  <a:pt x="4029684" y="2121948"/>
                </a:cubicBezTo>
                <a:cubicBezTo>
                  <a:pt x="4039832" y="2200637"/>
                  <a:pt x="4040934" y="2280226"/>
                  <a:pt x="4032978" y="2359155"/>
                </a:cubicBezTo>
                <a:lnTo>
                  <a:pt x="4023519" y="2496030"/>
                </a:lnTo>
                <a:lnTo>
                  <a:pt x="0" y="2496030"/>
                </a:lnTo>
                <a:lnTo>
                  <a:pt x="0" y="12459"/>
                </a:lnTo>
                <a:lnTo>
                  <a:pt x="17104" y="15006"/>
                </a:lnTo>
                <a:cubicBezTo>
                  <a:pt x="83627" y="15006"/>
                  <a:pt x="150022" y="12263"/>
                  <a:pt x="216416" y="7824"/>
                </a:cubicBezTo>
                <a:cubicBezTo>
                  <a:pt x="361434" y="-156"/>
                  <a:pt x="506837" y="3162"/>
                  <a:pt x="651370" y="17748"/>
                </a:cubicBezTo>
                <a:cubicBezTo>
                  <a:pt x="753623" y="25440"/>
                  <a:pt x="856335" y="24213"/>
                  <a:pt x="958396" y="14092"/>
                </a:cubicBezTo>
                <a:cubicBezTo>
                  <a:pt x="1145682" y="-1710"/>
                  <a:pt x="1332584" y="10958"/>
                  <a:pt x="1519486" y="21666"/>
                </a:cubicBezTo>
                <a:cubicBezTo>
                  <a:pt x="1700504" y="32113"/>
                  <a:pt x="1881394" y="24408"/>
                  <a:pt x="2062411" y="17487"/>
                </a:cubicBezTo>
                <a:cubicBezTo>
                  <a:pt x="2196255" y="12394"/>
                  <a:pt x="2330459" y="249"/>
                  <a:pt x="2464753" y="4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A63E5-305B-BEBA-9585-188F65CDB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dirty="0">
                <a:effectLst/>
              </a:rPr>
              <a:t>Montrer deux aliments contrastés (ex. : une pomme et un biscuit emballé).</a:t>
            </a:r>
          </a:p>
          <a:p>
            <a:pPr marL="0" indent="0">
              <a:buNone/>
            </a:pPr>
            <a:endParaRPr lang="fr-FR" sz="2200" dirty="0"/>
          </a:p>
          <a:p>
            <a:pPr marL="0" indent="0">
              <a:buNone/>
            </a:pPr>
            <a:r>
              <a:rPr lang="fr-FR" sz="2200" dirty="0">
                <a:effectLst/>
              </a:rPr>
              <a:t>Questions simples :</a:t>
            </a:r>
            <a:endParaRPr lang="fr-FR" sz="2200" dirty="0"/>
          </a:p>
          <a:p>
            <a:r>
              <a:rPr lang="fr-FR" sz="2200" i="1" dirty="0">
                <a:effectLst/>
              </a:rPr>
              <a:t>Quel aliment est plus sain ? Pourquoi ?</a:t>
            </a:r>
            <a:endParaRPr lang="fr-FR" sz="2200" dirty="0"/>
          </a:p>
          <a:p>
            <a:r>
              <a:rPr lang="fr-FR" sz="2200" i="1" dirty="0">
                <a:effectLst/>
              </a:rPr>
              <a:t>Qu’est‑ce que ton corps a besoin pour être en santé ?</a:t>
            </a:r>
            <a:endParaRPr lang="fr-FR" sz="2200" dirty="0"/>
          </a:p>
          <a:p>
            <a:pPr marL="0" indent="0">
              <a:buNone/>
            </a:pPr>
            <a:endParaRPr lang="fr-FR" sz="2200" dirty="0">
              <a:effectLst/>
            </a:endParaRPr>
          </a:p>
          <a:p>
            <a:pPr marL="0" indent="0">
              <a:buNone/>
            </a:pPr>
            <a:r>
              <a:rPr lang="fr-FR" sz="2200" dirty="0">
                <a:effectLst/>
              </a:rPr>
              <a:t>Les élèves partagent leurs idées en phrases simples.</a:t>
            </a:r>
            <a:endParaRPr lang="fr-FR" sz="2200" dirty="0"/>
          </a:p>
          <a:p>
            <a:endParaRPr lang="en-CA" sz="2200" dirty="0"/>
          </a:p>
        </p:txBody>
      </p:sp>
    </p:spTree>
    <p:extLst>
      <p:ext uri="{BB962C8B-B14F-4D97-AF65-F5344CB8AC3E}">
        <p14:creationId xmlns:p14="http://schemas.microsoft.com/office/powerpoint/2010/main" val="2712201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749590-272F-38E0-C290-18003D039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fr-CA" sz="5400"/>
              <a:t>Lecture d'un texte informatif</a:t>
            </a:r>
            <a:endParaRPr lang="en-CA" sz="540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32CB5-54CA-DA15-7D84-F6844FFF8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CA" sz="2200" dirty="0"/>
              <a:t>L'enseignant partage le site suivant: </a:t>
            </a:r>
          </a:p>
          <a:p>
            <a:r>
              <a:rPr lang="fr-FR" sz="2200" dirty="0">
                <a:hlinkClick r:id="rId2"/>
              </a:rPr>
              <a:t>Utilisez l’assiette du guide alimentaire canadien pour préparer des repas sains - Guide alimentaire canadien</a:t>
            </a:r>
            <a:endParaRPr lang="fr-CA" sz="2200" dirty="0"/>
          </a:p>
          <a:p>
            <a:r>
              <a:rPr lang="fr-FR" sz="2200" dirty="0"/>
              <a:t>Les </a:t>
            </a:r>
            <a:r>
              <a:rPr lang="fr-CA" sz="2200" dirty="0"/>
              <a:t>élèves parcourent le texte pour cibler les mots qu’ils connaissent. </a:t>
            </a:r>
          </a:p>
          <a:p>
            <a:r>
              <a:rPr lang="fr-CA" sz="2200" dirty="0"/>
              <a:t>L'enseignant demande aux élèves de créer une liste de 10 mots qu’ils reconnaissent. </a:t>
            </a:r>
          </a:p>
          <a:p>
            <a:r>
              <a:rPr lang="fr-CA" sz="2200" dirty="0"/>
              <a:t>Les élèves comparent leur liste avec un camarade pour noter leurs mots. </a:t>
            </a:r>
            <a:endParaRPr lang="en-CA" sz="2200" dirty="0"/>
          </a:p>
        </p:txBody>
      </p:sp>
      <p:pic>
        <p:nvPicPr>
          <p:cNvPr id="5" name="Picture 4" descr="Rainbow of fresh vegetables and fruits">
            <a:extLst>
              <a:ext uri="{FF2B5EF4-FFF2-40B4-BE49-F238E27FC236}">
                <a16:creationId xmlns:a16="http://schemas.microsoft.com/office/drawing/2014/main" id="{E4EC55DF-D5E1-FD16-42C4-9A5BC1645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008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1AE8BB-29B6-C563-AC8D-8570B5BA8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CA" sz="3400">
                <a:solidFill>
                  <a:srgbClr val="FFFFFF"/>
                </a:solidFill>
              </a:rPr>
              <a:t>Questions basées </a:t>
            </a:r>
            <a:r>
              <a:rPr lang="fr-FR" sz="3400">
                <a:solidFill>
                  <a:srgbClr val="FFFFFF"/>
                </a:solidFill>
              </a:rPr>
              <a:t>sur le contenu de la page du </a:t>
            </a:r>
            <a:r>
              <a:rPr lang="fr-FR" sz="3400" i="1">
                <a:solidFill>
                  <a:srgbClr val="FFFFFF"/>
                </a:solidFill>
              </a:rPr>
              <a:t>Guide alimentaire canadien</a:t>
            </a:r>
            <a:br>
              <a:rPr lang="fr-CA" sz="3400" i="1">
                <a:solidFill>
                  <a:srgbClr val="FFFFFF"/>
                </a:solidFill>
              </a:rPr>
            </a:br>
            <a:r>
              <a:rPr lang="fr-CA" sz="3400">
                <a:solidFill>
                  <a:srgbClr val="FFFFFF"/>
                </a:solidFill>
              </a:rPr>
              <a:t>(voir lien de la diapo. précédente) </a:t>
            </a:r>
            <a:endParaRPr lang="en-CA" sz="3400">
              <a:solidFill>
                <a:srgbClr val="FFFFFF"/>
              </a:solidFill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E00D9B5-665D-52AC-B730-21789112A4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992138" y="133816"/>
            <a:ext cx="7928516" cy="66126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457200" marR="0" lvl="0" indent="-45720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Selon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le guide, quelle proportion de ton assiette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devrait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être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remplie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de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légumes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et de fruits ?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(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Moitié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de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l’assiette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.) </a:t>
            </a:r>
          </a:p>
          <a:p>
            <a:pPr marL="457200" marR="0" lvl="0" indent="-45720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Quels types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d’aliments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devraient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remplir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un quart de ton assiette ?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(Les aliments à grains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entiers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.) </a:t>
            </a:r>
          </a:p>
          <a:p>
            <a:pPr marL="457200" marR="0" lvl="0" indent="-45720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Quels aliments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sont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recommandés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comme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sources de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protéines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? Donne deux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exemples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.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(Ex. : tofu, poulet,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lentilles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œufs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poisson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yogourt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.) </a:t>
            </a:r>
          </a:p>
          <a:p>
            <a:pPr marL="457200" marR="0" lvl="0" indent="-45720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Le guide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dit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que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les aliments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peuvent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être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frais,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surgelés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en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conserve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ou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séchés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.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Pourquoi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est‑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ce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utile pour les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repas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?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(Parce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que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cela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permet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de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choisir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une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variété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d’aliments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sains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dans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différents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formats.) </a:t>
            </a:r>
          </a:p>
          <a:p>
            <a:pPr marL="457200" marR="0" lvl="0" indent="-45720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Que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devrais‑tu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essayer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d’ajouter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à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chacune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de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tes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collations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selon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le guide ?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(Un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légume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ou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un fruit.) </a:t>
            </a:r>
          </a:p>
          <a:p>
            <a:pPr marL="457200" marR="0" lvl="0" indent="-45720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Quels types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d’ingrédients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devrais‑tu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limiter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lorsque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tu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choisis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des aliments ?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(Le sodium, les sucres et les gras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saturés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ajoutés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.) </a:t>
            </a:r>
          </a:p>
        </p:txBody>
      </p:sp>
    </p:spTree>
    <p:extLst>
      <p:ext uri="{BB962C8B-B14F-4D97-AF65-F5344CB8AC3E}">
        <p14:creationId xmlns:p14="http://schemas.microsoft.com/office/powerpoint/2010/main" val="1137727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824C29-D914-E081-4105-B3A046114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CA" sz="5400"/>
              <a:t>Analyse d’étiquettes alimentaires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B6D3A-7982-A2BF-0B44-E0EA31AE5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FR" sz="1900">
                <a:effectLst/>
              </a:rPr>
              <a:t>Distribuer </a:t>
            </a:r>
            <a:r>
              <a:rPr lang="fr-FR" sz="1900" b="1">
                <a:effectLst/>
              </a:rPr>
              <a:t>3 à 5 emballages</a:t>
            </a:r>
            <a:r>
              <a:rPr lang="fr-FR" sz="1900">
                <a:effectLst/>
              </a:rPr>
              <a:t> ou images d’aliments (ex. : céréales, yogourt, jus, biscuits).</a:t>
            </a:r>
            <a:endParaRPr lang="fr-FR" sz="1900"/>
          </a:p>
          <a:p>
            <a:pPr marL="0" indent="0">
              <a:buNone/>
            </a:pPr>
            <a:r>
              <a:rPr lang="fr-FR" sz="1900">
                <a:effectLst/>
              </a:rPr>
              <a:t>Les élèves :</a:t>
            </a:r>
            <a:endParaRPr lang="fr-FR" sz="1900"/>
          </a:p>
          <a:p>
            <a:r>
              <a:rPr lang="fr-FR" sz="1900">
                <a:effectLst/>
              </a:rPr>
              <a:t>lisent la </a:t>
            </a:r>
            <a:r>
              <a:rPr lang="fr-FR" sz="1900" b="1">
                <a:effectLst/>
              </a:rPr>
              <a:t>liste d’ingrédients</a:t>
            </a:r>
            <a:endParaRPr lang="fr-FR" sz="1900"/>
          </a:p>
          <a:p>
            <a:r>
              <a:rPr lang="fr-FR" sz="1900">
                <a:effectLst/>
              </a:rPr>
              <a:t>repèrent le sucre, le sel, les gras</a:t>
            </a:r>
            <a:endParaRPr lang="fr-FR" sz="1900"/>
          </a:p>
          <a:p>
            <a:r>
              <a:rPr lang="fr-FR" sz="1900">
                <a:effectLst/>
              </a:rPr>
              <a:t>identifient les ingrédients nutritifs (fruits, grains entiers, lait, etc.)</a:t>
            </a:r>
            <a:endParaRPr lang="fr-FR" sz="1900"/>
          </a:p>
          <a:p>
            <a:pPr marL="0" indent="0">
              <a:buNone/>
            </a:pPr>
            <a:r>
              <a:rPr lang="fr-FR" sz="1900" b="1">
                <a:effectLst/>
              </a:rPr>
              <a:t>Questions guidées :</a:t>
            </a:r>
            <a:endParaRPr lang="fr-FR" sz="1900"/>
          </a:p>
          <a:p>
            <a:r>
              <a:rPr lang="fr-FR" sz="1900" i="1">
                <a:effectLst/>
              </a:rPr>
              <a:t>Quel est le premier ingrédient ?</a:t>
            </a:r>
            <a:endParaRPr lang="fr-FR" sz="1900"/>
          </a:p>
          <a:p>
            <a:r>
              <a:rPr lang="fr-FR" sz="1900" i="1">
                <a:effectLst/>
              </a:rPr>
              <a:t>Y a‑t‑il beaucoup de sucre ?</a:t>
            </a:r>
            <a:endParaRPr lang="fr-FR" sz="1900"/>
          </a:p>
          <a:p>
            <a:r>
              <a:rPr lang="fr-FR" sz="1900" i="1">
                <a:effectLst/>
              </a:rPr>
              <a:t>Cet aliment est‑il bon pour ton corps ? Pourquoi ?</a:t>
            </a:r>
            <a:endParaRPr lang="fr-FR" sz="1900"/>
          </a:p>
          <a:p>
            <a:endParaRPr lang="en-CA" sz="1900"/>
          </a:p>
        </p:txBody>
      </p:sp>
      <p:pic>
        <p:nvPicPr>
          <p:cNvPr id="5" name="Picture 4" descr="Woman reaching for bread on shelf">
            <a:extLst>
              <a:ext uri="{FF2B5EF4-FFF2-40B4-BE49-F238E27FC236}">
                <a16:creationId xmlns:a16="http://schemas.microsoft.com/office/drawing/2014/main" id="{3968C27A-0315-FB56-831D-E5F73A66C5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046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917</Words>
  <Application>Microsoft Office PowerPoint</Application>
  <PresentationFormat>Widescreen</PresentationFormat>
  <Paragraphs>106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À la recherche des super‑aliments </vt:lpstr>
      <vt:lpstr>Utilisation de l'intelligence artificielle</vt:lpstr>
      <vt:lpstr>Attentes du curriculum FSL  Ontario: 6ᵉ année Français cadre</vt:lpstr>
      <vt:lpstr>Objectifs d’apprentissage</vt:lpstr>
      <vt:lpstr>Vocabulaire</vt:lpstr>
      <vt:lpstr>Amorce : Discussion</vt:lpstr>
      <vt:lpstr>Lecture d'un texte informatif</vt:lpstr>
      <vt:lpstr>Questions basées sur le contenu de la page du Guide alimentaire canadien (voir lien de la diapo. précédente) </vt:lpstr>
      <vt:lpstr>Analyse d’étiquettes alimentaires</vt:lpstr>
      <vt:lpstr>Comparaison de deux aliments</vt:lpstr>
      <vt:lpstr>Tâche finale : “Quel est le meilleur choix pour ton corps ?” </vt:lpstr>
      <vt:lpstr>Consolidation: Vidéo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Cecile Robertson</dc:creator>
  <cp:lastModifiedBy>Cecile Robertson</cp:lastModifiedBy>
  <cp:revision>1</cp:revision>
  <dcterms:created xsi:type="dcterms:W3CDTF">2026-03-20T04:55:31Z</dcterms:created>
  <dcterms:modified xsi:type="dcterms:W3CDTF">2026-03-20T05:45:10Z</dcterms:modified>
</cp:coreProperties>
</file>