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73" r:id="rId6"/>
    <p:sldId id="260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456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0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3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33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4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8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7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4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650B4-FFBE-45DC-8132-D87D02C6EFCF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61FF2-7CD1-46C2-8860-FD162974A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18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Parler de ses préférences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881066"/>
            <a:ext cx="2743200" cy="685800"/>
          </a:xfrm>
        </p:spPr>
        <p:txBody>
          <a:bodyPr/>
          <a:lstStyle/>
          <a:p>
            <a:r>
              <a:rPr lang="en-US" dirty="0"/>
              <a:t>Philippe Morin - 2026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741D4-BF31-21A0-8D37-EC24E5A11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06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1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55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Je n’</a:t>
            </a:r>
            <a:r>
              <a:rPr lang="fr-CA" dirty="0">
                <a:solidFill>
                  <a:srgbClr val="00B050"/>
                </a:solidFill>
              </a:rPr>
              <a:t>aime</a:t>
            </a:r>
            <a:r>
              <a:rPr lang="fr-CA" dirty="0"/>
              <a:t> pas le hockey. </a:t>
            </a:r>
          </a:p>
          <a:p>
            <a:pPr marL="0" indent="0">
              <a:buNone/>
            </a:pPr>
            <a:r>
              <a:rPr lang="fr-CA" dirty="0"/>
              <a:t>Je n’</a:t>
            </a:r>
            <a:r>
              <a:rPr lang="fr-CA" dirty="0">
                <a:solidFill>
                  <a:srgbClr val="00B050"/>
                </a:solidFill>
              </a:rPr>
              <a:t>aime</a:t>
            </a:r>
            <a:r>
              <a:rPr lang="fr-CA" dirty="0"/>
              <a:t> pas </a:t>
            </a:r>
            <a:r>
              <a:rPr lang="fr-CA" dirty="0">
                <a:solidFill>
                  <a:srgbClr val="FF0000"/>
                </a:solidFill>
              </a:rPr>
              <a:t>jouer</a:t>
            </a:r>
            <a:r>
              <a:rPr lang="fr-CA" dirty="0"/>
              <a:t> au hockey.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876800" cy="32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4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Partenaire 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5151570" cy="3429000"/>
          </a:xfrm>
        </p:spPr>
      </p:pic>
    </p:spTree>
    <p:extLst>
      <p:ext uri="{BB962C8B-B14F-4D97-AF65-F5344CB8AC3E}">
        <p14:creationId xmlns:p14="http://schemas.microsoft.com/office/powerpoint/2010/main" val="286661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Partenaire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2184309" cy="3429000"/>
          </a:xfrm>
        </p:spPr>
      </p:pic>
    </p:spTree>
    <p:extLst>
      <p:ext uri="{BB962C8B-B14F-4D97-AF65-F5344CB8AC3E}">
        <p14:creationId xmlns:p14="http://schemas.microsoft.com/office/powerpoint/2010/main" val="270542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Partenaire 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2806802" cy="3429000"/>
          </a:xfrm>
        </p:spPr>
      </p:pic>
    </p:spTree>
    <p:extLst>
      <p:ext uri="{BB962C8B-B14F-4D97-AF65-F5344CB8AC3E}">
        <p14:creationId xmlns:p14="http://schemas.microsoft.com/office/powerpoint/2010/main" val="412383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Partenaire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2819400" cy="3443975"/>
          </a:xfrm>
        </p:spPr>
      </p:pic>
    </p:spTree>
    <p:extLst>
      <p:ext uri="{BB962C8B-B14F-4D97-AF65-F5344CB8AC3E}">
        <p14:creationId xmlns:p14="http://schemas.microsoft.com/office/powerpoint/2010/main" val="93295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Partenaire 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4198292" cy="2804328"/>
          </a:xfrm>
        </p:spPr>
      </p:pic>
    </p:spTree>
    <p:extLst>
      <p:ext uri="{BB962C8B-B14F-4D97-AF65-F5344CB8AC3E}">
        <p14:creationId xmlns:p14="http://schemas.microsoft.com/office/powerpoint/2010/main" val="407501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Partenaire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3807284" cy="2855462"/>
          </a:xfrm>
        </p:spPr>
      </p:pic>
    </p:spTree>
    <p:extLst>
      <p:ext uri="{BB962C8B-B14F-4D97-AF65-F5344CB8AC3E}">
        <p14:creationId xmlns:p14="http://schemas.microsoft.com/office/powerpoint/2010/main" val="27205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Aimes-tu?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Aimes-tu?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Aimes-tu jouer au hockey?</a:t>
            </a:r>
          </a:p>
          <a:p>
            <a:pPr marL="0" indent="0">
              <a:buNone/>
            </a:pPr>
            <a:r>
              <a:rPr lang="fr-CA" dirty="0"/>
              <a:t>Oui, j’aime jouer au hockey. </a:t>
            </a:r>
          </a:p>
          <a:p>
            <a:pPr marL="0" indent="0">
              <a:buNone/>
            </a:pPr>
            <a:r>
              <a:rPr lang="fr-CA" dirty="0"/>
              <a:t>Non, je n’aime pas jouer au hockey.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70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Aimes-tu? Justifie ta réponse avec une deuxième phrase.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2239963"/>
            <a:ext cx="762000" cy="609600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A.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" y="53340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B.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991368"/>
            <a:ext cx="1126838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69" y="1991368"/>
            <a:ext cx="1126838" cy="140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71" y="2161152"/>
            <a:ext cx="1548441" cy="1067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73931"/>
            <a:ext cx="1834709" cy="980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61" y="4876800"/>
            <a:ext cx="916196" cy="1438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13" y="5124942"/>
            <a:ext cx="1126838" cy="910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04311"/>
            <a:ext cx="1211151" cy="14796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37" y="5059363"/>
            <a:ext cx="1472835" cy="9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4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Déroulement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 </a:t>
            </a:r>
            <a:r>
              <a:rPr lang="en-US" dirty="0" err="1"/>
              <a:t>diapo</a:t>
            </a:r>
            <a:r>
              <a:rPr lang="en-US" dirty="0"/>
              <a:t> 3 </a:t>
            </a:r>
            <a:r>
              <a:rPr lang="en-US" dirty="0" err="1"/>
              <a:t>sert</a:t>
            </a:r>
            <a:r>
              <a:rPr lang="en-US" dirty="0"/>
              <a:t> à reviser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aimer</a:t>
            </a:r>
            <a:r>
              <a:rPr lang="en-US" dirty="0"/>
              <a:t> et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prononciation</a:t>
            </a:r>
            <a:r>
              <a:rPr lang="en-US" dirty="0"/>
              <a:t>. </a:t>
            </a:r>
          </a:p>
          <a:p>
            <a:r>
              <a:rPr lang="en-US" dirty="0"/>
              <a:t>Les </a:t>
            </a:r>
            <a:r>
              <a:rPr lang="en-US" dirty="0" err="1"/>
              <a:t>diapo</a:t>
            </a:r>
            <a:r>
              <a:rPr lang="en-US" dirty="0"/>
              <a:t> 4-6 </a:t>
            </a:r>
            <a:r>
              <a:rPr lang="en-US" dirty="0" err="1"/>
              <a:t>servent</a:t>
            </a:r>
            <a:r>
              <a:rPr lang="en-US" dirty="0"/>
              <a:t> de pratique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paires</a:t>
            </a:r>
            <a:r>
              <a:rPr lang="en-US" dirty="0"/>
              <a:t>. Les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traduisent</a:t>
            </a:r>
            <a:r>
              <a:rPr lang="en-US" dirty="0"/>
              <a:t> de </a:t>
            </a:r>
            <a:r>
              <a:rPr lang="en-US" dirty="0" err="1"/>
              <a:t>l’anglais</a:t>
            </a:r>
            <a:r>
              <a:rPr lang="en-US" dirty="0"/>
              <a:t> au français. </a:t>
            </a:r>
          </a:p>
          <a:p>
            <a:r>
              <a:rPr lang="en-US" dirty="0"/>
              <a:t>La </a:t>
            </a:r>
            <a:r>
              <a:rPr lang="en-US" dirty="0" err="1"/>
              <a:t>diapo</a:t>
            </a:r>
            <a:r>
              <a:rPr lang="en-US" dirty="0"/>
              <a:t> 7 </a:t>
            </a:r>
            <a:r>
              <a:rPr lang="en-US" dirty="0" err="1"/>
              <a:t>sert</a:t>
            </a:r>
            <a:r>
              <a:rPr lang="en-US" dirty="0"/>
              <a:t> de </a:t>
            </a:r>
            <a:r>
              <a:rPr lang="en-US" dirty="0" err="1"/>
              <a:t>déclencheur</a:t>
            </a:r>
            <a:r>
              <a:rPr lang="en-US" dirty="0"/>
              <a:t> pour </a:t>
            </a:r>
            <a:r>
              <a:rPr lang="en-US" dirty="0" err="1"/>
              <a:t>une</a:t>
            </a:r>
            <a:r>
              <a:rPr lang="en-US" dirty="0"/>
              <a:t> communication </a:t>
            </a:r>
            <a:r>
              <a:rPr lang="en-US" dirty="0" err="1"/>
              <a:t>orale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paires</a:t>
            </a:r>
            <a:r>
              <a:rPr lang="en-US" dirty="0"/>
              <a:t>. </a:t>
            </a:r>
          </a:p>
          <a:p>
            <a:r>
              <a:rPr lang="en-US" dirty="0"/>
              <a:t>La </a:t>
            </a:r>
            <a:r>
              <a:rPr lang="en-US" dirty="0" err="1"/>
              <a:t>diapo</a:t>
            </a:r>
            <a:r>
              <a:rPr lang="en-US" dirty="0"/>
              <a:t> 8 est un </a:t>
            </a:r>
            <a:r>
              <a:rPr lang="en-US" dirty="0" err="1"/>
              <a:t>réinvestissement</a:t>
            </a:r>
            <a:r>
              <a:rPr lang="en-US" dirty="0"/>
              <a:t> à </a:t>
            </a:r>
            <a:r>
              <a:rPr lang="en-US" dirty="0" err="1"/>
              <a:t>l’écrit</a:t>
            </a:r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diap</a:t>
            </a:r>
            <a:r>
              <a:rPr lang="en-US" dirty="0"/>
              <a:t> 9-16 </a:t>
            </a:r>
            <a:r>
              <a:rPr lang="en-US" dirty="0" err="1"/>
              <a:t>servent</a:t>
            </a:r>
            <a:r>
              <a:rPr lang="en-US" dirty="0"/>
              <a:t> à </a:t>
            </a:r>
            <a:r>
              <a:rPr lang="en-US" dirty="0" err="1"/>
              <a:t>pratiquer</a:t>
            </a:r>
            <a:r>
              <a:rPr lang="en-US" dirty="0"/>
              <a:t> </a:t>
            </a:r>
            <a:r>
              <a:rPr lang="en-US" dirty="0" err="1"/>
              <a:t>j’aime</a:t>
            </a:r>
            <a:r>
              <a:rPr lang="en-US" dirty="0"/>
              <a:t>, je </a:t>
            </a:r>
            <a:r>
              <a:rPr lang="en-US" dirty="0" err="1"/>
              <a:t>n’aime</a:t>
            </a:r>
            <a:r>
              <a:rPr lang="en-US" dirty="0"/>
              <a:t> pas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paires</a:t>
            </a:r>
            <a:r>
              <a:rPr lang="en-US" dirty="0"/>
              <a:t>. </a:t>
            </a:r>
          </a:p>
          <a:p>
            <a:r>
              <a:rPr lang="en-US" dirty="0"/>
              <a:t>Les </a:t>
            </a:r>
            <a:r>
              <a:rPr lang="en-US" dirty="0" err="1"/>
              <a:t>diapo</a:t>
            </a:r>
            <a:r>
              <a:rPr lang="en-US" dirty="0"/>
              <a:t> 17-18 </a:t>
            </a:r>
            <a:r>
              <a:rPr lang="en-US" dirty="0" err="1"/>
              <a:t>servent</a:t>
            </a:r>
            <a:r>
              <a:rPr lang="en-US" dirty="0"/>
              <a:t> à </a:t>
            </a:r>
            <a:r>
              <a:rPr lang="en-US" dirty="0" err="1"/>
              <a:t>enseigner</a:t>
            </a:r>
            <a:r>
              <a:rPr lang="en-US" dirty="0"/>
              <a:t>/</a:t>
            </a:r>
            <a:r>
              <a:rPr lang="en-US" dirty="0" err="1"/>
              <a:t>pratiquer</a:t>
            </a:r>
            <a:r>
              <a:rPr lang="en-US" dirty="0"/>
              <a:t> comment demander et </a:t>
            </a:r>
            <a:r>
              <a:rPr lang="en-US" dirty="0" err="1"/>
              <a:t>répondre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on </a:t>
            </a:r>
            <a:r>
              <a:rPr lang="en-US" dirty="0" err="1"/>
              <a:t>aime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activité</a:t>
            </a:r>
            <a:r>
              <a:rPr lang="en-US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6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Aimer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J’aime </a:t>
            </a:r>
            <a:r>
              <a:rPr lang="fr-CA" dirty="0">
                <a:solidFill>
                  <a:srgbClr val="0070C0"/>
                </a:solidFill>
              </a:rPr>
              <a:t>le </a:t>
            </a:r>
            <a:r>
              <a:rPr lang="fr-CA" dirty="0"/>
              <a:t>hockey. </a:t>
            </a:r>
          </a:p>
          <a:p>
            <a:pPr marL="0" indent="0">
              <a:buNone/>
            </a:pPr>
            <a:r>
              <a:rPr lang="fr-CA" dirty="0"/>
              <a:t>Tu aimes regard</a:t>
            </a:r>
            <a:r>
              <a:rPr lang="fr-CA" dirty="0">
                <a:solidFill>
                  <a:schemeClr val="accent4"/>
                </a:solidFill>
              </a:rPr>
              <a:t>er</a:t>
            </a:r>
            <a:r>
              <a:rPr lang="fr-CA" dirty="0"/>
              <a:t> </a:t>
            </a:r>
            <a:r>
              <a:rPr lang="fr-CA" dirty="0">
                <a:solidFill>
                  <a:srgbClr val="0070C0"/>
                </a:solidFill>
              </a:rPr>
              <a:t>le</a:t>
            </a:r>
            <a:r>
              <a:rPr lang="fr-CA" dirty="0"/>
              <a:t> hockey à la télévision. </a:t>
            </a:r>
          </a:p>
          <a:p>
            <a:pPr marL="0" indent="0">
              <a:buNone/>
            </a:pPr>
            <a:r>
              <a:rPr lang="fr-CA" dirty="0"/>
              <a:t>Elle aime jou</a:t>
            </a:r>
            <a:r>
              <a:rPr lang="fr-CA" dirty="0">
                <a:solidFill>
                  <a:schemeClr val="accent4"/>
                </a:solidFill>
              </a:rPr>
              <a:t>er</a:t>
            </a:r>
            <a:r>
              <a:rPr lang="fr-CA" dirty="0"/>
              <a:t> </a:t>
            </a:r>
            <a:r>
              <a:rPr lang="fr-CA" dirty="0">
                <a:solidFill>
                  <a:srgbClr val="0070C0"/>
                </a:solidFill>
              </a:rPr>
              <a:t>au</a:t>
            </a:r>
            <a:r>
              <a:rPr lang="fr-CA" dirty="0"/>
              <a:t> hockey.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0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Avec votre partenaire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I like soccer. </a:t>
            </a:r>
          </a:p>
          <a:p>
            <a:pPr marL="0" indent="0">
              <a:buNone/>
            </a:pPr>
            <a:r>
              <a:rPr lang="fr-CA" dirty="0"/>
              <a:t>You </a:t>
            </a:r>
            <a:r>
              <a:rPr lang="fr-CA" dirty="0" err="1"/>
              <a:t>like</a:t>
            </a:r>
            <a:r>
              <a:rPr lang="fr-CA" dirty="0"/>
              <a:t> to </a:t>
            </a:r>
            <a:r>
              <a:rPr lang="fr-CA" dirty="0" err="1"/>
              <a:t>play</a:t>
            </a:r>
            <a:r>
              <a:rPr lang="fr-CA" dirty="0"/>
              <a:t> soccer. </a:t>
            </a:r>
          </a:p>
          <a:p>
            <a:pPr marL="0" indent="0">
              <a:buNone/>
            </a:pPr>
            <a:r>
              <a:rPr lang="fr-CA" dirty="0"/>
              <a:t>He likes to </a:t>
            </a:r>
            <a:r>
              <a:rPr lang="fr-CA" dirty="0" err="1"/>
              <a:t>watch</a:t>
            </a:r>
            <a:r>
              <a:rPr lang="fr-CA" dirty="0"/>
              <a:t> soccer on </a:t>
            </a:r>
            <a:r>
              <a:rPr lang="fr-CA" dirty="0" err="1"/>
              <a:t>television</a:t>
            </a:r>
            <a:r>
              <a:rPr lang="fr-CA" dirty="0"/>
              <a:t>.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381000" y="3810000"/>
            <a:ext cx="8229600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68"/>
              </a:spcBef>
            </a:pPr>
            <a:r>
              <a:rPr lang="fr-CA" sz="3200" dirty="0"/>
              <a:t>J’aime le soccer. </a:t>
            </a:r>
          </a:p>
          <a:p>
            <a:pPr>
              <a:spcBef>
                <a:spcPts val="768"/>
              </a:spcBef>
            </a:pPr>
            <a:r>
              <a:rPr lang="fr-CA" sz="3200" dirty="0"/>
              <a:t>Tu aimes jou</a:t>
            </a:r>
            <a:r>
              <a:rPr lang="fr-CA" sz="3200" dirty="0">
                <a:solidFill>
                  <a:schemeClr val="accent4"/>
                </a:solidFill>
              </a:rPr>
              <a:t>er</a:t>
            </a:r>
            <a:r>
              <a:rPr lang="fr-CA" sz="3200" dirty="0"/>
              <a:t> au soccer. </a:t>
            </a:r>
          </a:p>
          <a:p>
            <a:pPr>
              <a:spcBef>
                <a:spcPts val="768"/>
              </a:spcBef>
            </a:pPr>
            <a:r>
              <a:rPr lang="fr-CA" sz="3200" dirty="0"/>
              <a:t>Il aime regard</a:t>
            </a:r>
            <a:r>
              <a:rPr lang="fr-CA" sz="3200" dirty="0">
                <a:solidFill>
                  <a:schemeClr val="accent4"/>
                </a:solidFill>
              </a:rPr>
              <a:t>er</a:t>
            </a:r>
            <a:r>
              <a:rPr lang="fr-CA" sz="3200" dirty="0"/>
              <a:t> le soccer à la télévision.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25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Avec votre partenaire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err="1"/>
              <a:t>My</a:t>
            </a:r>
            <a:r>
              <a:rPr lang="fr-CA" dirty="0"/>
              <a:t> </a:t>
            </a:r>
            <a:r>
              <a:rPr lang="fr-CA" dirty="0" err="1"/>
              <a:t>brother</a:t>
            </a:r>
            <a:r>
              <a:rPr lang="fr-CA" dirty="0"/>
              <a:t> </a:t>
            </a:r>
            <a:r>
              <a:rPr lang="fr-CA" dirty="0" err="1"/>
              <a:t>likes</a:t>
            </a:r>
            <a:r>
              <a:rPr lang="fr-CA" dirty="0"/>
              <a:t> baseball. </a:t>
            </a:r>
          </a:p>
          <a:p>
            <a:pPr marL="0" indent="0">
              <a:buNone/>
            </a:pPr>
            <a:r>
              <a:rPr lang="fr-CA" dirty="0" err="1"/>
              <a:t>My</a:t>
            </a:r>
            <a:r>
              <a:rPr lang="fr-CA" dirty="0"/>
              <a:t> </a:t>
            </a:r>
            <a:r>
              <a:rPr lang="fr-CA" dirty="0" err="1"/>
              <a:t>brother</a:t>
            </a:r>
            <a:r>
              <a:rPr lang="fr-CA" dirty="0"/>
              <a:t> </a:t>
            </a:r>
            <a:r>
              <a:rPr lang="fr-CA" dirty="0" err="1"/>
              <a:t>likes</a:t>
            </a:r>
            <a:r>
              <a:rPr lang="fr-CA" dirty="0"/>
              <a:t> to </a:t>
            </a:r>
            <a:r>
              <a:rPr lang="fr-CA" dirty="0" err="1"/>
              <a:t>play</a:t>
            </a:r>
            <a:r>
              <a:rPr lang="fr-CA" dirty="0"/>
              <a:t> baseball. </a:t>
            </a:r>
          </a:p>
          <a:p>
            <a:pPr marL="0" indent="0">
              <a:buNone/>
            </a:pPr>
            <a:r>
              <a:rPr lang="fr-CA" dirty="0" err="1"/>
              <a:t>My</a:t>
            </a:r>
            <a:r>
              <a:rPr lang="fr-CA" dirty="0"/>
              <a:t> </a:t>
            </a:r>
            <a:r>
              <a:rPr lang="fr-CA" dirty="0" err="1"/>
              <a:t>brother</a:t>
            </a:r>
            <a:r>
              <a:rPr lang="fr-CA" dirty="0"/>
              <a:t> </a:t>
            </a:r>
            <a:r>
              <a:rPr lang="fr-CA" dirty="0" err="1"/>
              <a:t>likes</a:t>
            </a:r>
            <a:r>
              <a:rPr lang="fr-CA" dirty="0"/>
              <a:t> to </a:t>
            </a:r>
            <a:r>
              <a:rPr lang="fr-CA" dirty="0" err="1"/>
              <a:t>watch</a:t>
            </a:r>
            <a:r>
              <a:rPr lang="fr-CA" dirty="0"/>
              <a:t> baseball on </a:t>
            </a:r>
            <a:r>
              <a:rPr lang="fr-CA" dirty="0" err="1"/>
              <a:t>television</a:t>
            </a:r>
            <a:r>
              <a:rPr lang="fr-CA" dirty="0"/>
              <a:t>. 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52400" y="3810000"/>
            <a:ext cx="876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Mon frère aime le baseball. </a:t>
            </a:r>
          </a:p>
          <a:p>
            <a:r>
              <a:rPr lang="fr-CA" sz="3200" dirty="0"/>
              <a:t>Mon frère aime jouer au baseball. </a:t>
            </a:r>
          </a:p>
          <a:p>
            <a:r>
              <a:rPr lang="fr-CA" sz="3200" dirty="0"/>
              <a:t>Mon frère aime regarder le baseball à la télévision.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25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Dîtes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085335"/>
              </p:ext>
            </p:extLst>
          </p:nvPr>
        </p:nvGraphicFramePr>
        <p:xfrm>
          <a:off x="593725" y="2193925"/>
          <a:ext cx="795655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</a:t>
                      </a:r>
                      <a:endParaRPr lang="en-US" dirty="0"/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B</a:t>
                      </a:r>
                      <a:endParaRPr lang="en-US" dirty="0"/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/>
                        <a:t>I </a:t>
                      </a:r>
                      <a:r>
                        <a:rPr lang="fr-CA" sz="2000" dirty="0" err="1"/>
                        <a:t>like</a:t>
                      </a:r>
                      <a:r>
                        <a:rPr lang="fr-CA" sz="2000" dirty="0"/>
                        <a:t> rugby. </a:t>
                      </a:r>
                      <a:endParaRPr lang="en-US" sz="2000" dirty="0"/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He </a:t>
                      </a:r>
                      <a:r>
                        <a:rPr lang="fr-CA" sz="2000" dirty="0" err="1"/>
                        <a:t>likes</a:t>
                      </a:r>
                      <a:r>
                        <a:rPr lang="fr-CA" sz="2000" dirty="0"/>
                        <a:t> badminton. </a:t>
                      </a:r>
                      <a:endParaRPr lang="en-US" sz="2000" dirty="0"/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 err="1"/>
                        <a:t>She</a:t>
                      </a:r>
                      <a:r>
                        <a:rPr lang="fr-CA" sz="2000" baseline="0" dirty="0"/>
                        <a:t> </a:t>
                      </a:r>
                      <a:r>
                        <a:rPr lang="fr-CA" sz="2000" baseline="0" dirty="0" err="1"/>
                        <a:t>likes</a:t>
                      </a:r>
                      <a:r>
                        <a:rPr lang="fr-CA" sz="2000" baseline="0" dirty="0"/>
                        <a:t> to </a:t>
                      </a:r>
                      <a:r>
                        <a:rPr lang="fr-CA" sz="2000" baseline="0" dirty="0" err="1"/>
                        <a:t>play</a:t>
                      </a:r>
                      <a:r>
                        <a:rPr lang="fr-CA" sz="2000" baseline="0" dirty="0"/>
                        <a:t> tennis. </a:t>
                      </a:r>
                      <a:endParaRPr lang="en-US" sz="2000" dirty="0"/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r>
                        <a:rPr lang="fr-CA" sz="2000" dirty="0" err="1"/>
                        <a:t>They</a:t>
                      </a:r>
                      <a:r>
                        <a:rPr lang="fr-CA" sz="2000" dirty="0"/>
                        <a:t> </a:t>
                      </a:r>
                      <a:r>
                        <a:rPr lang="fr-CA" sz="2000" dirty="0" err="1"/>
                        <a:t>like</a:t>
                      </a:r>
                      <a:r>
                        <a:rPr lang="fr-CA" sz="2000" dirty="0"/>
                        <a:t> to </a:t>
                      </a:r>
                      <a:r>
                        <a:rPr lang="fr-CA" sz="2000" dirty="0" err="1"/>
                        <a:t>play</a:t>
                      </a:r>
                      <a:r>
                        <a:rPr lang="fr-CA" sz="2000" dirty="0"/>
                        <a:t> hockey. </a:t>
                      </a:r>
                      <a:endParaRPr lang="en-US" sz="2000" dirty="0"/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/>
                        <a:t>You </a:t>
                      </a:r>
                      <a:r>
                        <a:rPr lang="fr-CA" sz="2000" dirty="0" err="1"/>
                        <a:t>like</a:t>
                      </a:r>
                      <a:r>
                        <a:rPr lang="fr-CA" sz="2000" dirty="0"/>
                        <a:t> hockey and lacrosse. </a:t>
                      </a:r>
                      <a:endParaRPr lang="en-US" sz="2000" dirty="0"/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I </a:t>
                      </a:r>
                      <a:r>
                        <a:rPr lang="fr-CA" sz="2000" dirty="0" err="1"/>
                        <a:t>like</a:t>
                      </a:r>
                      <a:r>
                        <a:rPr lang="fr-CA" sz="2000" dirty="0"/>
                        <a:t> to </a:t>
                      </a:r>
                      <a:r>
                        <a:rPr lang="fr-CA" sz="2000" dirty="0" err="1"/>
                        <a:t>watch</a:t>
                      </a:r>
                      <a:r>
                        <a:rPr lang="fr-CA" sz="2000" dirty="0"/>
                        <a:t> baseball. </a:t>
                      </a:r>
                      <a:endParaRPr lang="en-US" sz="2000" dirty="0"/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 err="1"/>
                        <a:t>They</a:t>
                      </a:r>
                      <a:r>
                        <a:rPr lang="fr-CA" sz="2000" dirty="0"/>
                        <a:t> </a:t>
                      </a:r>
                      <a:r>
                        <a:rPr lang="fr-CA" sz="2000" dirty="0" err="1"/>
                        <a:t>like</a:t>
                      </a:r>
                      <a:r>
                        <a:rPr lang="fr-CA" sz="2000" dirty="0"/>
                        <a:t> to </a:t>
                      </a:r>
                      <a:r>
                        <a:rPr lang="fr-CA" sz="2000" dirty="0" err="1"/>
                        <a:t>watch</a:t>
                      </a:r>
                      <a:r>
                        <a:rPr lang="fr-CA" sz="2000" dirty="0"/>
                        <a:t> football. </a:t>
                      </a:r>
                      <a:endParaRPr lang="en-US" sz="2000" dirty="0"/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You </a:t>
                      </a:r>
                      <a:r>
                        <a:rPr lang="fr-CA" sz="2000" dirty="0" err="1"/>
                        <a:t>like</a:t>
                      </a:r>
                      <a:r>
                        <a:rPr lang="fr-CA" sz="2000" dirty="0"/>
                        <a:t> to </a:t>
                      </a:r>
                      <a:r>
                        <a:rPr lang="fr-CA" sz="2000" dirty="0" err="1"/>
                        <a:t>play</a:t>
                      </a:r>
                      <a:r>
                        <a:rPr lang="fr-CA" sz="2000" dirty="0"/>
                        <a:t> tennis</a:t>
                      </a:r>
                      <a:r>
                        <a:rPr lang="fr-CA" sz="2000" baseline="0" dirty="0"/>
                        <a:t> </a:t>
                      </a:r>
                      <a:r>
                        <a:rPr lang="fr-CA" sz="2000" baseline="0" dirty="0" err="1"/>
                        <a:t>with</a:t>
                      </a:r>
                      <a:r>
                        <a:rPr lang="fr-CA" sz="2000" baseline="0" dirty="0"/>
                        <a:t> me. </a:t>
                      </a:r>
                      <a:endParaRPr lang="en-US" sz="2000" dirty="0"/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 err="1"/>
                        <a:t>We</a:t>
                      </a:r>
                      <a:r>
                        <a:rPr lang="fr-CA" sz="2000" baseline="0" dirty="0"/>
                        <a:t> </a:t>
                      </a:r>
                      <a:r>
                        <a:rPr lang="fr-CA" sz="2000" baseline="0" dirty="0" err="1"/>
                        <a:t>like</a:t>
                      </a:r>
                      <a:r>
                        <a:rPr lang="fr-CA" sz="2000" baseline="0" dirty="0"/>
                        <a:t> to </a:t>
                      </a:r>
                      <a:r>
                        <a:rPr lang="fr-CA" sz="2000" baseline="0" dirty="0" err="1"/>
                        <a:t>play</a:t>
                      </a:r>
                      <a:r>
                        <a:rPr lang="fr-CA" sz="2000" baseline="0" dirty="0"/>
                        <a:t> basketball at </a:t>
                      </a:r>
                      <a:r>
                        <a:rPr lang="fr-CA" sz="2000" baseline="0" dirty="0" err="1"/>
                        <a:t>school</a:t>
                      </a:r>
                      <a:r>
                        <a:rPr lang="fr-CA" sz="2000" baseline="0" dirty="0"/>
                        <a:t>.</a:t>
                      </a:r>
                      <a:endParaRPr lang="en-US" sz="2000" dirty="0"/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r>
                        <a:rPr lang="fr-CA" sz="2000" dirty="0" err="1"/>
                        <a:t>We</a:t>
                      </a:r>
                      <a:r>
                        <a:rPr lang="fr-CA" sz="2000" dirty="0"/>
                        <a:t> </a:t>
                      </a:r>
                      <a:r>
                        <a:rPr lang="fr-CA" sz="2000" dirty="0" err="1"/>
                        <a:t>like</a:t>
                      </a:r>
                      <a:r>
                        <a:rPr lang="fr-CA" sz="2000" dirty="0"/>
                        <a:t> to </a:t>
                      </a:r>
                      <a:r>
                        <a:rPr lang="fr-CA" sz="2000" dirty="0" err="1"/>
                        <a:t>watch</a:t>
                      </a:r>
                      <a:r>
                        <a:rPr lang="fr-CA" sz="2000" baseline="0" dirty="0"/>
                        <a:t> hockey on tv.</a:t>
                      </a:r>
                      <a:endParaRPr lang="en-US" sz="2000" dirty="0"/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64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Préférer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81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Banques de verbes</a:t>
            </a:r>
          </a:p>
          <a:p>
            <a:pPr>
              <a:buFontTx/>
              <a:buChar char="-"/>
            </a:pPr>
            <a:r>
              <a:rPr lang="fr-CA" dirty="0"/>
              <a:t>Faire</a:t>
            </a:r>
          </a:p>
          <a:p>
            <a:pPr>
              <a:buFontTx/>
              <a:buChar char="-"/>
            </a:pPr>
            <a:r>
              <a:rPr lang="fr-CA" dirty="0"/>
              <a:t>Jouer</a:t>
            </a:r>
          </a:p>
          <a:p>
            <a:pPr>
              <a:buFontTx/>
              <a:buChar char="-"/>
            </a:pPr>
            <a:r>
              <a:rPr lang="fr-CA" dirty="0"/>
              <a:t>Regarder</a:t>
            </a:r>
          </a:p>
          <a:p>
            <a:pPr>
              <a:buFontTx/>
              <a:buChar char="-"/>
            </a:pPr>
            <a:r>
              <a:rPr lang="fr-CA" dirty="0"/>
              <a:t>Manger</a:t>
            </a:r>
          </a:p>
          <a:p>
            <a:pPr>
              <a:buFontTx/>
              <a:buChar char="-"/>
            </a:pPr>
            <a:r>
              <a:rPr lang="fr-CA" dirty="0"/>
              <a:t>Dormir</a:t>
            </a:r>
          </a:p>
          <a:p>
            <a:pPr>
              <a:buFontTx/>
              <a:buChar char="-"/>
            </a:pPr>
            <a:r>
              <a:rPr lang="fr-CA" dirty="0"/>
              <a:t>Lire</a:t>
            </a:r>
          </a:p>
          <a:p>
            <a:pPr>
              <a:buFontTx/>
              <a:buChar char="-"/>
            </a:pPr>
            <a:r>
              <a:rPr lang="fr-CA" dirty="0"/>
              <a:t>Écouter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0"/>
            <a:ext cx="35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Avec ton partenaire, discutez de vos préférences. Faites 3 phrases chacun.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Complétez les verbes pour faire des phrases plus riches.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7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Sur un morceau de papier: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CA" dirty="0"/>
              <a:t>ton âge</a:t>
            </a:r>
          </a:p>
          <a:p>
            <a:pPr>
              <a:buFontTx/>
              <a:buChar char="-"/>
            </a:pPr>
            <a:r>
              <a:rPr lang="fr-CA" dirty="0"/>
              <a:t>où tu habites</a:t>
            </a:r>
          </a:p>
          <a:p>
            <a:pPr>
              <a:buFontTx/>
              <a:buChar char="-"/>
            </a:pPr>
            <a:r>
              <a:rPr lang="fr-CA" dirty="0"/>
              <a:t>le nombre de frères et </a:t>
            </a:r>
            <a:r>
              <a:rPr lang="fr-CA" dirty="0" err="1"/>
              <a:t>soeurs</a:t>
            </a:r>
            <a:r>
              <a:rPr lang="fr-CA" dirty="0"/>
              <a:t> que tu as</a:t>
            </a:r>
          </a:p>
          <a:p>
            <a:pPr>
              <a:buFontTx/>
              <a:buChar char="-"/>
            </a:pPr>
            <a:r>
              <a:rPr lang="fr-CA" dirty="0"/>
              <a:t>3 choses que tu aimes faire</a:t>
            </a:r>
          </a:p>
          <a:p>
            <a:pPr>
              <a:buFontTx/>
              <a:buChar char="-"/>
            </a:pPr>
            <a:r>
              <a:rPr lang="fr-CA" dirty="0"/>
              <a:t>2 traits de personnalité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9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Je n’aime pas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294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205</TotalTime>
  <Words>399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Parler de ses préférences</vt:lpstr>
      <vt:lpstr>Déroulement</vt:lpstr>
      <vt:lpstr>Modèles</vt:lpstr>
      <vt:lpstr>Avec votre partenaire</vt:lpstr>
      <vt:lpstr>Avec votre partenaire</vt:lpstr>
      <vt:lpstr>Dîtes</vt:lpstr>
      <vt:lpstr>Préférer</vt:lpstr>
      <vt:lpstr>Sur un morceau de papier:</vt:lpstr>
      <vt:lpstr>Je n’aime pas …</vt:lpstr>
      <vt:lpstr>Modèles</vt:lpstr>
      <vt:lpstr>Partenaire A</vt:lpstr>
      <vt:lpstr>Partenaire B</vt:lpstr>
      <vt:lpstr>Partenaire A</vt:lpstr>
      <vt:lpstr>Partenaire B</vt:lpstr>
      <vt:lpstr>Partenaire A</vt:lpstr>
      <vt:lpstr>Partenaire B</vt:lpstr>
      <vt:lpstr>Aimes-tu?</vt:lpstr>
      <vt:lpstr>Aimes-tu? Justifie ta réponse avec une deuxième phrase.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Parler de ses préférences</dc:title>
  <dc:creator>BWDSB</dc:creator>
  <cp:lastModifiedBy>Philippe Morin</cp:lastModifiedBy>
  <cp:revision>20</cp:revision>
  <dcterms:created xsi:type="dcterms:W3CDTF">2014-10-07T13:39:13Z</dcterms:created>
  <dcterms:modified xsi:type="dcterms:W3CDTF">2026-03-24T17:46:06Z</dcterms:modified>
</cp:coreProperties>
</file>