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8" r:id="rId11"/>
    <p:sldId id="264" r:id="rId12"/>
    <p:sldId id="265" r:id="rId13"/>
    <p:sldId id="269" r:id="rId14"/>
    <p:sldId id="270" r:id="rId15"/>
    <p:sldId id="266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3" d="100"/>
          <a:sy n="153" d="100"/>
        </p:scale>
        <p:origin x="4560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61B5-AC37-403F-A705-4F940D979E98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1B958-1613-427A-8F9F-D6B71E4EE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61B5-AC37-403F-A705-4F940D979E98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1B958-1613-427A-8F9F-D6B71E4EE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5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61B5-AC37-403F-A705-4F940D979E98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1B958-1613-427A-8F9F-D6B71E4EE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960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61B5-AC37-403F-A705-4F940D979E98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1B958-1613-427A-8F9F-D6B71E4EE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76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61B5-AC37-403F-A705-4F940D979E98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1B958-1613-427A-8F9F-D6B71E4EE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6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61B5-AC37-403F-A705-4F940D979E98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1B958-1613-427A-8F9F-D6B71E4EE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61B5-AC37-403F-A705-4F940D979E98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1B958-1613-427A-8F9F-D6B71E4EE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268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61B5-AC37-403F-A705-4F940D979E98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1B958-1613-427A-8F9F-D6B71E4EE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06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61B5-AC37-403F-A705-4F940D979E98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1B958-1613-427A-8F9F-D6B71E4EE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0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61B5-AC37-403F-A705-4F940D979E98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1B958-1613-427A-8F9F-D6B71E4EE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50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61B5-AC37-403F-A705-4F940D979E98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1B958-1613-427A-8F9F-D6B71E4EE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1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061B5-AC37-403F-A705-4F940D979E98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1B958-1613-427A-8F9F-D6B71E4EE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1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L’alphabet en français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791200"/>
            <a:ext cx="51054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Philippe Morin,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E3E917-C1D2-11C8-049A-DD16288733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867400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574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Dos à l’écran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CA" dirty="0"/>
              <a:t>Le partenaire A fait dos à l’écran</a:t>
            </a:r>
            <a:endParaRPr lang="en-C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À l’oral – Dos </a:t>
            </a:r>
            <a:r>
              <a:rPr lang="fr-CA"/>
              <a:t>à l’écran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3914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b="1" dirty="0"/>
              <a:t>Partenaire</a:t>
            </a:r>
            <a:r>
              <a:rPr lang="fr-CA" dirty="0"/>
              <a:t> </a:t>
            </a:r>
            <a:r>
              <a:rPr lang="fr-CA" b="1" dirty="0"/>
              <a:t>B</a:t>
            </a:r>
            <a:r>
              <a:rPr lang="fr-CA" dirty="0"/>
              <a:t>: </a:t>
            </a:r>
          </a:p>
          <a:p>
            <a:pPr marL="0" indent="0">
              <a:buNone/>
            </a:pPr>
            <a:r>
              <a:rPr lang="fr-CA" dirty="0"/>
              <a:t>Épelle les mots à ton partenaire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/>
              <a:t>1. Fille			</a:t>
            </a:r>
          </a:p>
          <a:p>
            <a:pPr marL="0" indent="0">
              <a:buNone/>
            </a:pPr>
            <a:r>
              <a:rPr lang="fr-CA" dirty="0"/>
              <a:t>2. Chine</a:t>
            </a:r>
          </a:p>
          <a:p>
            <a:pPr marL="0" indent="0">
              <a:buNone/>
            </a:pPr>
            <a:r>
              <a:rPr lang="fr-CA" dirty="0"/>
              <a:t>3. Gentil			</a:t>
            </a:r>
          </a:p>
          <a:p>
            <a:pPr marL="0" indent="0">
              <a:buNone/>
            </a:pPr>
            <a:r>
              <a:rPr lang="fr-CA" dirty="0"/>
              <a:t>4. Mythe </a:t>
            </a:r>
          </a:p>
          <a:p>
            <a:pPr marL="0" indent="0">
              <a:buNone/>
            </a:pPr>
            <a:r>
              <a:rPr lang="fr-CA" dirty="0"/>
              <a:t>5. Paix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98530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Plus de pratique</a:t>
            </a:r>
            <a:endParaRPr lang="en-CA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1 - cadenas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2 - cadeaux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3 - prendre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4 - photos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5 - veston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6 - vendre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7 - tomber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8 - toutes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9 - brutes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10 - blanche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11 - choisir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12 - choses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13 - lampes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14 - louves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15 – moines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16 - manteau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17 - arrives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18 - appeler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19 - oublier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20 - ourson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21 - nuire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22 - noires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23 - divan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24 - dernier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Évaluation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Évaluation d’écoute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Les élèves se préparent à écrire les mots</a:t>
            </a:r>
            <a:endParaRPr lang="en-C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Évaluation d’écoute</a:t>
            </a:r>
            <a:endParaRPr lang="en-CA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1</a:t>
                      </a:r>
                      <a:r>
                        <a:rPr lang="fr-CA" baseline="0" dirty="0"/>
                        <a:t> - chanceux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2 - traines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3 - déranger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4 - tripoter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5 - mystère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Évaluation orale</a:t>
            </a:r>
            <a:endParaRPr lang="en-CA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1 - cadenas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2 - cadeaux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3 - prendre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4 - photos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5 - veston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6 - vendre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7 - tomber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8 - toutes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9 - brutes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10 - blanche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11 - choisir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12 - choses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13 - lampes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14 - louves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15 – moines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16 - manteau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17 - arrives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18 - appeler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19 - oublier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20 - ourson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21 - nuire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22 - noires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23 - divan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24 - dernier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Déroulement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en-US" dirty="0" err="1"/>
              <a:t>Trouver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video </a:t>
            </a:r>
            <a:r>
              <a:rPr lang="en-US" dirty="0" err="1"/>
              <a:t>ou</a:t>
            </a:r>
            <a:r>
              <a:rPr lang="en-US" dirty="0"/>
              <a:t> un audio pour bien </a:t>
            </a:r>
            <a:r>
              <a:rPr lang="en-US" dirty="0" err="1"/>
              <a:t>démontrer</a:t>
            </a:r>
            <a:r>
              <a:rPr lang="en-US" dirty="0"/>
              <a:t> soi-</a:t>
            </a:r>
            <a:r>
              <a:rPr lang="en-US" dirty="0" err="1"/>
              <a:t>même</a:t>
            </a:r>
            <a:r>
              <a:rPr lang="en-US" dirty="0"/>
              <a:t> le son des </a:t>
            </a:r>
            <a:r>
              <a:rPr lang="en-US" dirty="0" err="1"/>
              <a:t>lettres</a:t>
            </a:r>
            <a:r>
              <a:rPr lang="en-US" dirty="0"/>
              <a:t>. </a:t>
            </a:r>
          </a:p>
          <a:p>
            <a:pPr>
              <a:buFontTx/>
              <a:buChar char="-"/>
            </a:pPr>
            <a:r>
              <a:rPr lang="en-US" dirty="0" err="1"/>
              <a:t>Asseoir</a:t>
            </a:r>
            <a:r>
              <a:rPr lang="en-US" dirty="0"/>
              <a:t> les </a:t>
            </a:r>
            <a:r>
              <a:rPr lang="en-US" dirty="0" err="1"/>
              <a:t>élèves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paires</a:t>
            </a:r>
            <a:r>
              <a:rPr lang="en-US" dirty="0"/>
              <a:t>. </a:t>
            </a:r>
          </a:p>
          <a:p>
            <a:pPr>
              <a:buFontTx/>
              <a:buChar char="-"/>
            </a:pPr>
            <a:r>
              <a:rPr lang="en-US" dirty="0"/>
              <a:t>Faire </a:t>
            </a:r>
            <a:r>
              <a:rPr lang="en-US" dirty="0" err="1"/>
              <a:t>dérouler</a:t>
            </a:r>
            <a:r>
              <a:rPr lang="en-US" dirty="0"/>
              <a:t> les </a:t>
            </a:r>
            <a:r>
              <a:rPr lang="en-US" dirty="0" err="1"/>
              <a:t>diapo</a:t>
            </a:r>
            <a:r>
              <a:rPr lang="en-US" dirty="0"/>
              <a:t> et </a:t>
            </a:r>
            <a:r>
              <a:rPr lang="en-US" dirty="0" err="1"/>
              <a:t>faires</a:t>
            </a:r>
            <a:r>
              <a:rPr lang="en-US" dirty="0"/>
              <a:t> </a:t>
            </a:r>
            <a:r>
              <a:rPr lang="en-US" dirty="0" err="1"/>
              <a:t>parler</a:t>
            </a:r>
            <a:r>
              <a:rPr lang="en-US" dirty="0"/>
              <a:t> les </a:t>
            </a:r>
            <a:r>
              <a:rPr lang="en-US" dirty="0" err="1"/>
              <a:t>éléves</a:t>
            </a:r>
            <a:r>
              <a:rPr lang="en-US" dirty="0"/>
              <a:t>. </a:t>
            </a:r>
          </a:p>
          <a:p>
            <a:pPr>
              <a:buFontTx/>
              <a:buChar char="-"/>
            </a:pPr>
            <a:r>
              <a:rPr lang="en-US" dirty="0"/>
              <a:t>Une </a:t>
            </a:r>
            <a:r>
              <a:rPr lang="en-US" dirty="0" err="1"/>
              <a:t>évaluation</a:t>
            </a:r>
            <a:r>
              <a:rPr lang="en-US" dirty="0"/>
              <a:t> de comprehension </a:t>
            </a:r>
            <a:r>
              <a:rPr lang="en-US" dirty="0" err="1"/>
              <a:t>orale</a:t>
            </a:r>
            <a:r>
              <a:rPr lang="en-US" dirty="0"/>
              <a:t> est </a:t>
            </a:r>
            <a:r>
              <a:rPr lang="en-US"/>
              <a:t>proposée</a:t>
            </a:r>
            <a:r>
              <a:rPr lang="en-US" dirty="0"/>
              <a:t> à </a:t>
            </a:r>
            <a:r>
              <a:rPr lang="en-US" dirty="0" err="1"/>
              <a:t>partir</a:t>
            </a:r>
            <a:r>
              <a:rPr lang="en-US" dirty="0"/>
              <a:t> de la </a:t>
            </a:r>
            <a:r>
              <a:rPr lang="en-US" dirty="0" err="1"/>
              <a:t>diapo</a:t>
            </a:r>
            <a:r>
              <a:rPr lang="en-US" dirty="0"/>
              <a:t> 13. </a:t>
            </a:r>
          </a:p>
          <a:p>
            <a:pPr>
              <a:buFontTx/>
              <a:buChar char="-"/>
            </a:pPr>
            <a:r>
              <a:rPr lang="en-US" dirty="0" err="1"/>
              <a:t>L’enseignant.e</a:t>
            </a:r>
            <a:r>
              <a:rPr lang="en-US" dirty="0"/>
              <a:t> </a:t>
            </a:r>
            <a:r>
              <a:rPr lang="en-US" dirty="0" err="1"/>
              <a:t>peut</a:t>
            </a:r>
            <a:r>
              <a:rPr lang="en-US" dirty="0"/>
              <a:t> </a:t>
            </a:r>
            <a:r>
              <a:rPr lang="en-US" dirty="0" err="1"/>
              <a:t>aussi</a:t>
            </a:r>
            <a:r>
              <a:rPr lang="en-US" dirty="0"/>
              <a:t> faire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évaluation</a:t>
            </a:r>
            <a:r>
              <a:rPr lang="en-US" dirty="0"/>
              <a:t> de communication </a:t>
            </a:r>
            <a:r>
              <a:rPr lang="en-US" dirty="0" err="1"/>
              <a:t>orale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demandant aux </a:t>
            </a:r>
            <a:r>
              <a:rPr lang="en-US" dirty="0" err="1"/>
              <a:t>élèves</a:t>
            </a:r>
            <a:r>
              <a:rPr lang="en-US" dirty="0"/>
              <a:t> de </a:t>
            </a:r>
            <a:r>
              <a:rPr lang="en-US" dirty="0" err="1"/>
              <a:t>prononcer</a:t>
            </a:r>
            <a:r>
              <a:rPr lang="en-US" dirty="0"/>
              <a:t> des mots.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420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Un peu de pratique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895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Partenaire A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/>
              <a:t>A       C</a:t>
            </a:r>
          </a:p>
          <a:p>
            <a:pPr marL="0" indent="0">
              <a:buNone/>
            </a:pPr>
            <a:r>
              <a:rPr lang="fr-CA" dirty="0"/>
              <a:t>F	K</a:t>
            </a:r>
          </a:p>
          <a:p>
            <a:pPr marL="0" indent="0">
              <a:buNone/>
            </a:pPr>
            <a:r>
              <a:rPr lang="fr-CA" dirty="0"/>
              <a:t>P	U</a:t>
            </a:r>
          </a:p>
          <a:p>
            <a:pPr marL="0" indent="0">
              <a:buNone/>
            </a:pPr>
            <a:r>
              <a:rPr lang="fr-CA" dirty="0"/>
              <a:t>X	Y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733800" y="1600200"/>
            <a:ext cx="2895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fr-CA" dirty="0"/>
              <a:t>Partenaire B</a:t>
            </a:r>
          </a:p>
          <a:p>
            <a:pPr marL="0" indent="0">
              <a:buFont typeface="Arial" pitchFamily="34" charset="0"/>
              <a:buNone/>
            </a:pPr>
            <a:endParaRPr lang="fr-CA" dirty="0"/>
          </a:p>
          <a:p>
            <a:pPr marL="0" indent="0">
              <a:buFont typeface="Arial" pitchFamily="34" charset="0"/>
              <a:buNone/>
            </a:pPr>
            <a:r>
              <a:rPr lang="fr-CA" dirty="0"/>
              <a:t>B	E</a:t>
            </a:r>
          </a:p>
          <a:p>
            <a:pPr marL="0" indent="0">
              <a:buFont typeface="Arial" pitchFamily="34" charset="0"/>
              <a:buNone/>
            </a:pPr>
            <a:r>
              <a:rPr lang="fr-CA" dirty="0"/>
              <a:t>J	L</a:t>
            </a:r>
          </a:p>
          <a:p>
            <a:pPr marL="0" indent="0">
              <a:buFont typeface="Arial" pitchFamily="34" charset="0"/>
              <a:buNone/>
            </a:pPr>
            <a:r>
              <a:rPr lang="fr-CA" dirty="0"/>
              <a:t>O	Q</a:t>
            </a:r>
          </a:p>
          <a:p>
            <a:pPr marL="0" indent="0">
              <a:buFont typeface="Arial" pitchFamily="34" charset="0"/>
              <a:buNone/>
            </a:pPr>
            <a:r>
              <a:rPr lang="fr-CA" dirty="0"/>
              <a:t>V	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66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orale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391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Avec ton partenaire et à tour de rôle, récite l’alphabet en français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53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orale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391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Demande le nom à ton partenaire et demande-lui de l’épeler. 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/>
              <a:t>Quel est ton nom?</a:t>
            </a:r>
          </a:p>
          <a:p>
            <a:pPr marL="0" indent="0">
              <a:buNone/>
            </a:pPr>
            <a:r>
              <a:rPr lang="fr-CA" dirty="0"/>
              <a:t>Je …</a:t>
            </a:r>
          </a:p>
          <a:p>
            <a:pPr marL="0" indent="0">
              <a:buNone/>
            </a:pPr>
            <a:r>
              <a:rPr lang="fr-CA" dirty="0"/>
              <a:t>Comment ça s’écrit?</a:t>
            </a:r>
          </a:p>
          <a:p>
            <a:pPr marL="0" indent="0">
              <a:buNone/>
            </a:pPr>
            <a:r>
              <a:rPr lang="fr-CA" dirty="0"/>
              <a:t>K   E  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251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orale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391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Demande le nom à ton partenaire et demande-lui de l’épeler. Ensuite, change de rôle. 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/>
              <a:t>A. 	Quel est ton nom?</a:t>
            </a:r>
          </a:p>
          <a:p>
            <a:pPr marL="0" indent="0">
              <a:buNone/>
            </a:pPr>
            <a:r>
              <a:rPr lang="fr-CA" dirty="0"/>
              <a:t>B. 	Je …</a:t>
            </a:r>
          </a:p>
          <a:p>
            <a:pPr marL="0" indent="0">
              <a:buNone/>
            </a:pPr>
            <a:r>
              <a:rPr lang="fr-CA" dirty="0"/>
              <a:t>A. 	Comment ça s’écrit?</a:t>
            </a:r>
          </a:p>
          <a:p>
            <a:pPr marL="0" indent="0">
              <a:buNone/>
            </a:pPr>
            <a:r>
              <a:rPr lang="fr-CA" dirty="0"/>
              <a:t>B.   	K   E  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12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À l’écoute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391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Écoute ton professeur. Écris les lettres que tu entends. Il y a 8 mots.  (Le professeur va cacher l’image à l’écran)</a:t>
            </a:r>
          </a:p>
          <a:p>
            <a:pPr marL="0" indent="0">
              <a:buNone/>
            </a:pPr>
            <a:endParaRPr lang="fr-CA" dirty="0"/>
          </a:p>
          <a:p>
            <a:pPr marL="514350" indent="-514350">
              <a:buAutoNum type="arabicPeriod"/>
            </a:pPr>
            <a:r>
              <a:rPr lang="fr-CA" dirty="0" err="1"/>
              <a:t>Élize</a:t>
            </a:r>
            <a:r>
              <a:rPr lang="fr-CA" dirty="0"/>
              <a:t>	</a:t>
            </a:r>
            <a:r>
              <a:rPr lang="fr-CA"/>
              <a:t>		5. </a:t>
            </a:r>
            <a:r>
              <a:rPr lang="fr-CA" dirty="0"/>
              <a:t>Clémentine</a:t>
            </a:r>
          </a:p>
          <a:p>
            <a:pPr marL="514350" indent="-514350">
              <a:buAutoNum type="arabicPeriod"/>
            </a:pPr>
            <a:r>
              <a:rPr lang="fr-CA" dirty="0"/>
              <a:t>Kylie			6.  Gilbert</a:t>
            </a:r>
          </a:p>
          <a:p>
            <a:pPr marL="514350" indent="-514350">
              <a:buAutoNum type="arabicPeriod"/>
            </a:pPr>
            <a:r>
              <a:rPr lang="fr-CA" dirty="0"/>
              <a:t>Nuque			7.  Chevreuil</a:t>
            </a:r>
          </a:p>
          <a:p>
            <a:pPr marL="514350" indent="-514350">
              <a:buAutoNum type="arabicPeriod"/>
            </a:pPr>
            <a:r>
              <a:rPr lang="fr-CA" dirty="0"/>
              <a:t>Wagon			8.  </a:t>
            </a:r>
            <a:r>
              <a:rPr lang="fr-CA" dirty="0" err="1"/>
              <a:t>Bisoux</a:t>
            </a:r>
            <a:endParaRPr lang="fr-CA" dirty="0"/>
          </a:p>
          <a:p>
            <a:pPr marL="514350" indent="-514350">
              <a:buAutoNum type="arabicPeriod"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4532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Dos à l’écran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CA" dirty="0"/>
              <a:t>Le partenaire B fait dos à l’écran</a:t>
            </a:r>
            <a:endParaRPr lang="en-C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À l’oral – Dos à l’écran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3914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b="1" dirty="0"/>
              <a:t>Partenaire A: </a:t>
            </a:r>
          </a:p>
          <a:p>
            <a:pPr marL="0" indent="0">
              <a:buNone/>
            </a:pPr>
            <a:r>
              <a:rPr lang="fr-CA" dirty="0"/>
              <a:t>Épelle les mots à ton partenaire</a:t>
            </a:r>
          </a:p>
          <a:p>
            <a:pPr marL="0" indent="0">
              <a:buNone/>
            </a:pPr>
            <a:endParaRPr lang="fr-CA" dirty="0"/>
          </a:p>
          <a:p>
            <a:pPr marL="514350" indent="-514350">
              <a:buAutoNum type="arabicPeriod"/>
            </a:pPr>
            <a:r>
              <a:rPr lang="fr-CA" dirty="0"/>
              <a:t>Paradis			</a:t>
            </a:r>
          </a:p>
          <a:p>
            <a:pPr marL="514350" indent="-514350">
              <a:buAutoNum type="arabicPeriod"/>
            </a:pPr>
            <a:r>
              <a:rPr lang="fr-CA" dirty="0"/>
              <a:t>Avoir</a:t>
            </a:r>
          </a:p>
          <a:p>
            <a:pPr marL="514350" indent="-514350">
              <a:buAutoNum type="arabicPeriod" startAt="3"/>
            </a:pPr>
            <a:r>
              <a:rPr lang="fr-CA" dirty="0"/>
              <a:t>Clefs			</a:t>
            </a:r>
          </a:p>
          <a:p>
            <a:pPr marL="514350" indent="-514350">
              <a:buAutoNum type="arabicPeriod" startAt="3"/>
            </a:pPr>
            <a:r>
              <a:rPr lang="fr-CA" dirty="0"/>
              <a:t>Jaune</a:t>
            </a:r>
          </a:p>
          <a:p>
            <a:pPr marL="0" indent="0">
              <a:buNone/>
            </a:pPr>
            <a:r>
              <a:rPr lang="fr-CA" dirty="0"/>
              <a:t>5.  Gorge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65513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508</Words>
  <Application>Microsoft Office PowerPoint</Application>
  <PresentationFormat>On-screen Show (4:3)</PresentationFormat>
  <Paragraphs>134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L’alphabet en français</vt:lpstr>
      <vt:lpstr>Déroulement</vt:lpstr>
      <vt:lpstr>Un peu de pratique</vt:lpstr>
      <vt:lpstr>Pratique orale</vt:lpstr>
      <vt:lpstr>Pratique orale</vt:lpstr>
      <vt:lpstr>Pratique orale</vt:lpstr>
      <vt:lpstr>À l’écoute</vt:lpstr>
      <vt:lpstr>Dos à l’écran</vt:lpstr>
      <vt:lpstr>À l’oral – Dos à l’écran</vt:lpstr>
      <vt:lpstr>Dos à l’écran</vt:lpstr>
      <vt:lpstr>À l’oral – Dos à l’écran</vt:lpstr>
      <vt:lpstr>Plus de pratique</vt:lpstr>
      <vt:lpstr>Évaluation</vt:lpstr>
      <vt:lpstr>Évaluation d’écoute</vt:lpstr>
      <vt:lpstr>Évaluation d’écoute</vt:lpstr>
      <vt:lpstr>Évaluation orale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L’alphabet en français</dc:title>
  <dc:creator>BWDSB</dc:creator>
  <cp:lastModifiedBy>Philippe Morin</cp:lastModifiedBy>
  <cp:revision>13</cp:revision>
  <dcterms:created xsi:type="dcterms:W3CDTF">2013-09-17T13:15:02Z</dcterms:created>
  <dcterms:modified xsi:type="dcterms:W3CDTF">2026-03-24T15:28:32Z</dcterms:modified>
</cp:coreProperties>
</file>