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24" r:id="rId1"/>
  </p:sldMasterIdLst>
  <p:notesMasterIdLst>
    <p:notesMasterId r:id="rId19"/>
  </p:notesMasterIdLst>
  <p:sldIdLst>
    <p:sldId id="293" r:id="rId2"/>
    <p:sldId id="257" r:id="rId3"/>
    <p:sldId id="258" r:id="rId4"/>
    <p:sldId id="311" r:id="rId5"/>
    <p:sldId id="312" r:id="rId6"/>
    <p:sldId id="259" r:id="rId7"/>
    <p:sldId id="260" r:id="rId8"/>
    <p:sldId id="261" r:id="rId9"/>
    <p:sldId id="262" r:id="rId10"/>
    <p:sldId id="263" r:id="rId11"/>
    <p:sldId id="264" r:id="rId12"/>
    <p:sldId id="265" r:id="rId13"/>
    <p:sldId id="266" r:id="rId14"/>
    <p:sldId id="267" r:id="rId15"/>
    <p:sldId id="268" r:id="rId16"/>
    <p:sldId id="269" r:id="rId17"/>
    <p:sldId id="270" r:id="rId18"/>
  </p:sldIdLst>
  <p:sldSz cx="9144000" cy="5143500" type="screen16x9"/>
  <p:notesSz cx="6858000" cy="9144000"/>
  <p:embeddedFontLst>
    <p:embeddedFont>
      <p:font typeface="Hind" panose="02000000000000000000" pitchFamily="2" charset="0"/>
      <p:regular r:id="rId20"/>
      <p:bold r:id="rId21"/>
    </p:embeddedFont>
    <p:embeddedFont>
      <p:font typeface="Open Sans" panose="020B0606030504020204" pitchFamily="34"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5AED835-AD2B-4A8C-8170-A2EE4BC35D2F}">
  <a:tblStyle styleId="{25AED835-AD2B-4A8C-8170-A2EE4BC35D2F}"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9" d="100"/>
          <a:sy n="119" d="100"/>
        </p:scale>
        <p:origin x="41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2"/>
        <p:cNvGrpSpPr/>
        <p:nvPr/>
      </p:nvGrpSpPr>
      <p:grpSpPr>
        <a:xfrm>
          <a:off x="0" y="0"/>
          <a:ext cx="0" cy="0"/>
          <a:chOff x="0" y="0"/>
          <a:chExt cx="0" cy="0"/>
        </a:xfrm>
      </p:grpSpPr>
      <p:sp>
        <p:nvSpPr>
          <p:cNvPr id="2263" name="Google Shape;2263;g3737d142230_0_101: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64" name="Google Shape;2264;g3737d142230_0_1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4"/>
        <p:cNvGrpSpPr/>
        <p:nvPr/>
      </p:nvGrpSpPr>
      <p:grpSpPr>
        <a:xfrm>
          <a:off x="0" y="0"/>
          <a:ext cx="0" cy="0"/>
          <a:chOff x="0" y="0"/>
          <a:chExt cx="0" cy="0"/>
        </a:xfrm>
      </p:grpSpPr>
      <p:sp>
        <p:nvSpPr>
          <p:cNvPr id="2445" name="Google Shape;2445;g3737d142230_0_43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6" name="Google Shape;2446;g3737d142230_0_43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dirty="0"/>
              <a:t>Illustrations générées par Media Magic </a:t>
            </a:r>
            <a:r>
              <a:rPr lang="fr-FR" dirty="0" err="1"/>
              <a:t>Canva</a:t>
            </a:r>
            <a:endParaRPr lang="fr-F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8"/>
        <p:cNvGrpSpPr/>
        <p:nvPr/>
      </p:nvGrpSpPr>
      <p:grpSpPr>
        <a:xfrm>
          <a:off x="0" y="0"/>
          <a:ext cx="0" cy="0"/>
          <a:chOff x="0" y="0"/>
          <a:chExt cx="0" cy="0"/>
        </a:xfrm>
      </p:grpSpPr>
      <p:sp>
        <p:nvSpPr>
          <p:cNvPr id="2469" name="Google Shape;2469;g3737d142230_0_43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0" name="Google Shape;2470;g3737d142230_0_43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dirty="0"/>
              <a:t>Illustrations générées par Media Magic </a:t>
            </a:r>
            <a:r>
              <a:rPr lang="fr-FR" dirty="0" err="1"/>
              <a:t>Canva</a:t>
            </a:r>
            <a:endParaRPr lang="fr-F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9"/>
        <p:cNvGrpSpPr/>
        <p:nvPr/>
      </p:nvGrpSpPr>
      <p:grpSpPr>
        <a:xfrm>
          <a:off x="0" y="0"/>
          <a:ext cx="0" cy="0"/>
          <a:chOff x="0" y="0"/>
          <a:chExt cx="0" cy="0"/>
        </a:xfrm>
      </p:grpSpPr>
      <p:sp>
        <p:nvSpPr>
          <p:cNvPr id="2500" name="Google Shape;2500;g3737d142230_0_44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1" name="Google Shape;2501;g3737d142230_0_44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dirty="0"/>
              <a:t>Illustrations générées par Media Magic </a:t>
            </a:r>
            <a:r>
              <a:rPr lang="fr-FR" dirty="0" err="1"/>
              <a:t>Canva</a:t>
            </a:r>
            <a:endParaRPr lang="fr-F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8"/>
        <p:cNvGrpSpPr/>
        <p:nvPr/>
      </p:nvGrpSpPr>
      <p:grpSpPr>
        <a:xfrm>
          <a:off x="0" y="0"/>
          <a:ext cx="0" cy="0"/>
          <a:chOff x="0" y="0"/>
          <a:chExt cx="0" cy="0"/>
        </a:xfrm>
      </p:grpSpPr>
      <p:sp>
        <p:nvSpPr>
          <p:cNvPr id="2529" name="Google Shape;2529;g3737d142230_0_44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0" name="Google Shape;2530;g3737d142230_0_44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dirty="0"/>
              <a:t>Illustrations générées par Media Magic </a:t>
            </a:r>
            <a:r>
              <a:rPr lang="fr-FR" dirty="0" err="1"/>
              <a:t>Canva</a:t>
            </a:r>
            <a:endParaRPr lang="fr-F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6"/>
        <p:cNvGrpSpPr/>
        <p:nvPr/>
      </p:nvGrpSpPr>
      <p:grpSpPr>
        <a:xfrm>
          <a:off x="0" y="0"/>
          <a:ext cx="0" cy="0"/>
          <a:chOff x="0" y="0"/>
          <a:chExt cx="0" cy="0"/>
        </a:xfrm>
      </p:grpSpPr>
      <p:sp>
        <p:nvSpPr>
          <p:cNvPr id="2547" name="Google Shape;2547;g3737d142230_0_102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8" name="Google Shape;2548;g3737d142230_0_102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dirty="0"/>
              <a:t>Illustrations générées par Media Magic </a:t>
            </a:r>
            <a:r>
              <a:rPr lang="fr-FR" dirty="0" err="1"/>
              <a:t>Canva</a:t>
            </a:r>
            <a:endParaRPr lang="fr-F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9"/>
        <p:cNvGrpSpPr/>
        <p:nvPr/>
      </p:nvGrpSpPr>
      <p:grpSpPr>
        <a:xfrm>
          <a:off x="0" y="0"/>
          <a:ext cx="0" cy="0"/>
          <a:chOff x="0" y="0"/>
          <a:chExt cx="0" cy="0"/>
        </a:xfrm>
      </p:grpSpPr>
      <p:sp>
        <p:nvSpPr>
          <p:cNvPr id="2570" name="Google Shape;2570;g3737d142230_0_102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1" name="Google Shape;2571;g3737d142230_0_102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dirty="0"/>
              <a:t>Illustrations générées par Media Magic </a:t>
            </a:r>
            <a:r>
              <a:rPr lang="fr-FR" dirty="0" err="1"/>
              <a:t>Canva</a:t>
            </a:r>
            <a:endParaRPr lang="fr-F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4"/>
        <p:cNvGrpSpPr/>
        <p:nvPr/>
      </p:nvGrpSpPr>
      <p:grpSpPr>
        <a:xfrm>
          <a:off x="0" y="0"/>
          <a:ext cx="0" cy="0"/>
          <a:chOff x="0" y="0"/>
          <a:chExt cx="0" cy="0"/>
        </a:xfrm>
      </p:grpSpPr>
      <p:sp>
        <p:nvSpPr>
          <p:cNvPr id="2595" name="Google Shape;2595;g3737d142230_0_103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6" name="Google Shape;2596;g3737d142230_0_103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dirty="0"/>
              <a:t>Illustrations générées par Media Magic </a:t>
            </a:r>
            <a:r>
              <a:rPr lang="fr-FR" dirty="0" err="1"/>
              <a:t>Canva</a:t>
            </a:r>
            <a:endParaRPr lang="fr-F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1"/>
        <p:cNvGrpSpPr/>
        <p:nvPr/>
      </p:nvGrpSpPr>
      <p:grpSpPr>
        <a:xfrm>
          <a:off x="0" y="0"/>
          <a:ext cx="0" cy="0"/>
          <a:chOff x="0" y="0"/>
          <a:chExt cx="0" cy="0"/>
        </a:xfrm>
      </p:grpSpPr>
      <p:sp>
        <p:nvSpPr>
          <p:cNvPr id="2652" name="Google Shape;2652;g3737d142230_0_122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3" name="Google Shape;2653;g3737d142230_0_122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dirty="0"/>
              <a:t>Illustrations générées par Media Magic </a:t>
            </a:r>
            <a:r>
              <a:rPr lang="fr-FR" dirty="0" err="1"/>
              <a:t>Canva</a:t>
            </a:r>
            <a:endParaRPr lang="fr-F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9"/>
        <p:cNvGrpSpPr/>
        <p:nvPr/>
      </p:nvGrpSpPr>
      <p:grpSpPr>
        <a:xfrm>
          <a:off x="0" y="0"/>
          <a:ext cx="0" cy="0"/>
          <a:chOff x="0" y="0"/>
          <a:chExt cx="0" cy="0"/>
        </a:xfrm>
      </p:grpSpPr>
      <p:sp>
        <p:nvSpPr>
          <p:cNvPr id="2270" name="Google Shape;2270;g3737d142230_0_10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1" name="Google Shape;2271;g3737d142230_0_107: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72" name="Google Shape;2272;g3737d142230_0_107: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6"/>
        <p:cNvGrpSpPr/>
        <p:nvPr/>
      </p:nvGrpSpPr>
      <p:grpSpPr>
        <a:xfrm>
          <a:off x="0" y="0"/>
          <a:ext cx="0" cy="0"/>
          <a:chOff x="0" y="0"/>
          <a:chExt cx="0" cy="0"/>
        </a:xfrm>
      </p:grpSpPr>
      <p:sp>
        <p:nvSpPr>
          <p:cNvPr id="2277" name="Google Shape;2277;g3737d142230_0_1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8" name="Google Shape;2278;g3737d142230_0_113: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79" name="Google Shape;2279;g3737d142230_0_113: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a:extLst>
            <a:ext uri="{FF2B5EF4-FFF2-40B4-BE49-F238E27FC236}">
              <a16:creationId xmlns:a16="http://schemas.microsoft.com/office/drawing/2014/main" id="{2657E312-12A5-5CC3-098F-69ED6FA571E3}"/>
            </a:ext>
          </a:extLst>
        </p:cNvPr>
        <p:cNvGrpSpPr/>
        <p:nvPr/>
      </p:nvGrpSpPr>
      <p:grpSpPr>
        <a:xfrm>
          <a:off x="0" y="0"/>
          <a:ext cx="0" cy="0"/>
          <a:chOff x="0" y="0"/>
          <a:chExt cx="0" cy="0"/>
        </a:xfrm>
      </p:grpSpPr>
      <p:sp>
        <p:nvSpPr>
          <p:cNvPr id="78" name="Google Shape;78;g3ba9468414f_2_7710:notes">
            <a:extLst>
              <a:ext uri="{FF2B5EF4-FFF2-40B4-BE49-F238E27FC236}">
                <a16:creationId xmlns:a16="http://schemas.microsoft.com/office/drawing/2014/main" id="{21EA373E-7017-3995-8736-0D8B141C3940}"/>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3ba9468414f_2_7710:notes">
            <a:extLst>
              <a:ext uri="{FF2B5EF4-FFF2-40B4-BE49-F238E27FC236}">
                <a16:creationId xmlns:a16="http://schemas.microsoft.com/office/drawing/2014/main" id="{3E94D99B-C5EE-1EBD-2689-EEE1478328D1}"/>
              </a:ext>
            </a:extLst>
          </p:cNvPr>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0" name="Google Shape;80;g3ba9468414f_2_7710:notes">
            <a:extLst>
              <a:ext uri="{FF2B5EF4-FFF2-40B4-BE49-F238E27FC236}">
                <a16:creationId xmlns:a16="http://schemas.microsoft.com/office/drawing/2014/main" id="{2D66A503-D6EE-A82E-D3A9-DB9D20C97C21}"/>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fr"/>
              <a:t>4</a:t>
            </a:fld>
            <a:endParaRPr/>
          </a:p>
        </p:txBody>
      </p:sp>
    </p:spTree>
    <p:extLst>
      <p:ext uri="{BB962C8B-B14F-4D97-AF65-F5344CB8AC3E}">
        <p14:creationId xmlns:p14="http://schemas.microsoft.com/office/powerpoint/2010/main" val="7056841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41629923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3"/>
        <p:cNvGrpSpPr/>
        <p:nvPr/>
      </p:nvGrpSpPr>
      <p:grpSpPr>
        <a:xfrm>
          <a:off x="0" y="0"/>
          <a:ext cx="0" cy="0"/>
          <a:chOff x="0" y="0"/>
          <a:chExt cx="0" cy="0"/>
        </a:xfrm>
      </p:grpSpPr>
      <p:sp>
        <p:nvSpPr>
          <p:cNvPr id="2284" name="Google Shape;2284;g3737d142230_0_2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5" name="Google Shape;2285;g3737d142230_0_2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 dirty="0"/>
              <a:t>Images:  Scholastic Education et </a:t>
            </a:r>
            <a:r>
              <a:rPr lang="fr-FR" dirty="0"/>
              <a:t>Illustrations générées par Media Magic </a:t>
            </a:r>
            <a:r>
              <a:rPr lang="fr-FR" dirty="0" err="1"/>
              <a:t>Canva</a:t>
            </a:r>
            <a:endParaRPr lang="fr-FR" dirty="0"/>
          </a:p>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7"/>
        <p:cNvGrpSpPr/>
        <p:nvPr/>
      </p:nvGrpSpPr>
      <p:grpSpPr>
        <a:xfrm>
          <a:off x="0" y="0"/>
          <a:ext cx="0" cy="0"/>
          <a:chOff x="0" y="0"/>
          <a:chExt cx="0" cy="0"/>
        </a:xfrm>
      </p:grpSpPr>
      <p:sp>
        <p:nvSpPr>
          <p:cNvPr id="2388" name="Google Shape;2388;g3737d142230_0_23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9" name="Google Shape;2389;g3737d142230_0_23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1"/>
        <p:cNvGrpSpPr/>
        <p:nvPr/>
      </p:nvGrpSpPr>
      <p:grpSpPr>
        <a:xfrm>
          <a:off x="0" y="0"/>
          <a:ext cx="0" cy="0"/>
          <a:chOff x="0" y="0"/>
          <a:chExt cx="0" cy="0"/>
        </a:xfrm>
      </p:grpSpPr>
      <p:sp>
        <p:nvSpPr>
          <p:cNvPr id="2412" name="Google Shape;2412;g3737d142230_0_24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3" name="Google Shape;2413;g3737d142230_0_24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dirty="0"/>
              <a:t>Illustrations générées par Media Magic </a:t>
            </a:r>
            <a:r>
              <a:rPr lang="fr-FR" dirty="0" err="1"/>
              <a:t>Canva</a:t>
            </a:r>
            <a:endParaRPr lang="fr-F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8"/>
        <p:cNvGrpSpPr/>
        <p:nvPr/>
      </p:nvGrpSpPr>
      <p:grpSpPr>
        <a:xfrm>
          <a:off x="0" y="0"/>
          <a:ext cx="0" cy="0"/>
          <a:chOff x="0" y="0"/>
          <a:chExt cx="0" cy="0"/>
        </a:xfrm>
      </p:grpSpPr>
      <p:sp>
        <p:nvSpPr>
          <p:cNvPr id="2419" name="Google Shape;2419;g3737d142230_0_24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0" name="Google Shape;2420;g3737d142230_0_24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dirty="0"/>
              <a:t>Illustrations générées par Media Magic </a:t>
            </a:r>
            <a:r>
              <a:rPr lang="fr-FR" dirty="0" err="1"/>
              <a:t>Canva</a:t>
            </a:r>
            <a:endParaRPr lang="fr-F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08"/>
        <p:cNvGrpSpPr/>
        <p:nvPr/>
      </p:nvGrpSpPr>
      <p:grpSpPr>
        <a:xfrm>
          <a:off x="0" y="0"/>
          <a:ext cx="0" cy="0"/>
          <a:chOff x="0" y="0"/>
          <a:chExt cx="0" cy="0"/>
        </a:xfrm>
      </p:grpSpPr>
      <p:sp>
        <p:nvSpPr>
          <p:cNvPr id="1109" name="Google Shape;1109;p37"/>
          <p:cNvSpPr txBox="1">
            <a:spLocks noGrp="1"/>
          </p:cNvSpPr>
          <p:nvPr>
            <p:ph type="ctrTitle"/>
          </p:nvPr>
        </p:nvSpPr>
        <p:spPr>
          <a:xfrm>
            <a:off x="685800" y="841772"/>
            <a:ext cx="7772400" cy="1790700"/>
          </a:xfrm>
          <a:prstGeom prst="rect">
            <a:avLst/>
          </a:prstGeom>
          <a:noFill/>
          <a:ln>
            <a:noFill/>
          </a:ln>
        </p:spPr>
        <p:txBody>
          <a:bodyPr spcFirstLastPara="1" wrap="square" lIns="91425" tIns="45700" rIns="91425" bIns="45700" anchor="b" anchorCtr="0">
            <a:noAutofit/>
          </a:bodyPr>
          <a:lstStyle>
            <a:lvl1pPr marR="0" lvl="0" algn="ctr">
              <a:lnSpc>
                <a:spcPct val="90000"/>
              </a:lnSpc>
              <a:spcBef>
                <a:spcPts val="0"/>
              </a:spcBef>
              <a:spcAft>
                <a:spcPts val="0"/>
              </a:spcAft>
              <a:buClr>
                <a:schemeClr val="dk1"/>
              </a:buClr>
              <a:buSzPts val="6000"/>
              <a:buFont typeface="Open Sans"/>
              <a:buNone/>
              <a:defRPr sz="6000" b="0"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10" name="Google Shape;1110;p37"/>
          <p:cNvSpPr txBox="1">
            <a:spLocks noGrp="1"/>
          </p:cNvSpPr>
          <p:nvPr>
            <p:ph type="subTitle" idx="1"/>
          </p:nvPr>
        </p:nvSpPr>
        <p:spPr>
          <a:xfrm>
            <a:off x="1143000" y="2701528"/>
            <a:ext cx="6858000" cy="1241700"/>
          </a:xfrm>
          <a:prstGeom prst="rect">
            <a:avLst/>
          </a:prstGeom>
          <a:noFill/>
          <a:ln>
            <a:noFill/>
          </a:ln>
        </p:spPr>
        <p:txBody>
          <a:bodyPr spcFirstLastPara="1" wrap="square" lIns="91425" tIns="45700" rIns="91425" bIns="45700" anchor="t" anchorCtr="0">
            <a:noAutofit/>
          </a:bodyPr>
          <a:lstStyle>
            <a:lvl1pPr marR="0" lvl="0" algn="ctr">
              <a:lnSpc>
                <a:spcPct val="90000"/>
              </a:lnSpc>
              <a:spcBef>
                <a:spcPts val="1000"/>
              </a:spcBef>
              <a:spcAft>
                <a:spcPts val="0"/>
              </a:spcAft>
              <a:buClr>
                <a:schemeClr val="dk1"/>
              </a:buClr>
              <a:buSzPts val="2400"/>
              <a:buFont typeface="Arial"/>
              <a:buNone/>
              <a:defRPr sz="2400" b="0" i="0" u="none" strike="noStrike" cap="none">
                <a:solidFill>
                  <a:schemeClr val="dk1"/>
                </a:solidFill>
                <a:latin typeface="Open Sans"/>
                <a:ea typeface="Open Sans"/>
                <a:cs typeface="Open Sans"/>
                <a:sym typeface="Open Sans"/>
              </a:defRPr>
            </a:lvl1pPr>
            <a:lvl2pPr marR="0" lvl="1" algn="ctr">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a:ea typeface="Open Sans"/>
                <a:cs typeface="Open Sans"/>
                <a:sym typeface="Open Sans"/>
              </a:defRPr>
            </a:lvl2pPr>
            <a:lvl3pPr marR="0" lvl="2" algn="ctr">
              <a:lnSpc>
                <a:spcPct val="90000"/>
              </a:lnSpc>
              <a:spcBef>
                <a:spcPts val="500"/>
              </a:spcBef>
              <a:spcAft>
                <a:spcPts val="0"/>
              </a:spcAft>
              <a:buClr>
                <a:schemeClr val="dk1"/>
              </a:buClr>
              <a:buSzPts val="1800"/>
              <a:buFont typeface="Arial"/>
              <a:buNone/>
              <a:defRPr sz="1800" b="0" i="0" u="none" strike="noStrike" cap="none">
                <a:solidFill>
                  <a:schemeClr val="dk1"/>
                </a:solidFill>
                <a:latin typeface="Open Sans"/>
                <a:ea typeface="Open Sans"/>
                <a:cs typeface="Open Sans"/>
                <a:sym typeface="Open Sans"/>
              </a:defRPr>
            </a:lvl3pPr>
            <a:lvl4pPr marR="0" lvl="3"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a:ea typeface="Open Sans"/>
                <a:cs typeface="Open Sans"/>
                <a:sym typeface="Open Sans"/>
              </a:defRPr>
            </a:lvl4pPr>
            <a:lvl5pPr marR="0" lvl="4"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a:ea typeface="Open Sans"/>
                <a:cs typeface="Open Sans"/>
                <a:sym typeface="Open Sans"/>
              </a:defRPr>
            </a:lvl5pPr>
            <a:lvl6pPr marR="0" lvl="5"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a:ea typeface="Open Sans"/>
                <a:cs typeface="Open Sans"/>
                <a:sym typeface="Open Sans"/>
              </a:defRPr>
            </a:lvl6pPr>
            <a:lvl7pPr marR="0" lvl="6"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a:ea typeface="Open Sans"/>
                <a:cs typeface="Open Sans"/>
                <a:sym typeface="Open Sans"/>
              </a:defRPr>
            </a:lvl7pPr>
            <a:lvl8pPr marR="0" lvl="7"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a:ea typeface="Open Sans"/>
                <a:cs typeface="Open Sans"/>
                <a:sym typeface="Open Sans"/>
              </a:defRPr>
            </a:lvl8pPr>
            <a:lvl9pPr marR="0" lvl="8"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a:ea typeface="Open Sans"/>
                <a:cs typeface="Open Sans"/>
                <a:sym typeface="Open Sans"/>
              </a:defRPr>
            </a:lvl9pPr>
          </a:lstStyle>
          <a:p>
            <a:endParaRPr/>
          </a:p>
        </p:txBody>
      </p:sp>
      <p:sp>
        <p:nvSpPr>
          <p:cNvPr id="1111" name="Google Shape;1111;p37"/>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marR="0" lvl="0" algn="l">
              <a:spcBef>
                <a:spcPts val="0"/>
              </a:spcBef>
              <a:spcAft>
                <a:spcPts val="0"/>
              </a:spcAft>
              <a:buSzPts val="1400"/>
              <a:buNone/>
              <a:defRPr sz="1200" b="0" i="0" u="none" strike="noStrike" cap="none">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1112" name="Google Shape;1112;p37"/>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marR="0" lvl="0" algn="ctr">
              <a:spcBef>
                <a:spcPts val="0"/>
              </a:spcBef>
              <a:spcAft>
                <a:spcPts val="0"/>
              </a:spcAft>
              <a:buSzPts val="1400"/>
              <a:buNone/>
              <a:defRPr sz="1200" b="0" i="0" u="none" strike="noStrike" cap="none">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1113" name="Google Shape;1113;p37"/>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b="0" i="0" u="none" strike="noStrike" cap="none">
                <a:solidFill>
                  <a:srgbClr val="888888"/>
                </a:solidFill>
                <a:latin typeface="Open Sans"/>
                <a:ea typeface="Open Sans"/>
                <a:cs typeface="Open Sans"/>
                <a:sym typeface="Open Sans"/>
              </a:defRPr>
            </a:lvl1pPr>
            <a:lvl2pPr marL="0" marR="0" lvl="1" indent="0" algn="r">
              <a:spcBef>
                <a:spcPts val="0"/>
              </a:spcBef>
              <a:buNone/>
              <a:defRPr sz="1200" b="0" i="0" u="none" strike="noStrike" cap="none">
                <a:solidFill>
                  <a:srgbClr val="888888"/>
                </a:solidFill>
                <a:latin typeface="Open Sans"/>
                <a:ea typeface="Open Sans"/>
                <a:cs typeface="Open Sans"/>
                <a:sym typeface="Open Sans"/>
              </a:defRPr>
            </a:lvl2pPr>
            <a:lvl3pPr marL="0" marR="0" lvl="2" indent="0" algn="r">
              <a:spcBef>
                <a:spcPts val="0"/>
              </a:spcBef>
              <a:buNone/>
              <a:defRPr sz="1200" b="0" i="0" u="none" strike="noStrike" cap="none">
                <a:solidFill>
                  <a:srgbClr val="888888"/>
                </a:solidFill>
                <a:latin typeface="Open Sans"/>
                <a:ea typeface="Open Sans"/>
                <a:cs typeface="Open Sans"/>
                <a:sym typeface="Open Sans"/>
              </a:defRPr>
            </a:lvl3pPr>
            <a:lvl4pPr marL="0" marR="0" lvl="3" indent="0" algn="r">
              <a:spcBef>
                <a:spcPts val="0"/>
              </a:spcBef>
              <a:buNone/>
              <a:defRPr sz="1200" b="0" i="0" u="none" strike="noStrike" cap="none">
                <a:solidFill>
                  <a:srgbClr val="888888"/>
                </a:solidFill>
                <a:latin typeface="Open Sans"/>
                <a:ea typeface="Open Sans"/>
                <a:cs typeface="Open Sans"/>
                <a:sym typeface="Open Sans"/>
              </a:defRPr>
            </a:lvl4pPr>
            <a:lvl5pPr marL="0" marR="0" lvl="4" indent="0" algn="r">
              <a:spcBef>
                <a:spcPts val="0"/>
              </a:spcBef>
              <a:buNone/>
              <a:defRPr sz="1200" b="0" i="0" u="none" strike="noStrike" cap="none">
                <a:solidFill>
                  <a:srgbClr val="888888"/>
                </a:solidFill>
                <a:latin typeface="Open Sans"/>
                <a:ea typeface="Open Sans"/>
                <a:cs typeface="Open Sans"/>
                <a:sym typeface="Open Sans"/>
              </a:defRPr>
            </a:lvl5pPr>
            <a:lvl6pPr marL="0" marR="0" lvl="5" indent="0" algn="r">
              <a:spcBef>
                <a:spcPts val="0"/>
              </a:spcBef>
              <a:buNone/>
              <a:defRPr sz="1200" b="0" i="0" u="none" strike="noStrike" cap="none">
                <a:solidFill>
                  <a:srgbClr val="888888"/>
                </a:solidFill>
                <a:latin typeface="Open Sans"/>
                <a:ea typeface="Open Sans"/>
                <a:cs typeface="Open Sans"/>
                <a:sym typeface="Open Sans"/>
              </a:defRPr>
            </a:lvl6pPr>
            <a:lvl7pPr marL="0" marR="0" lvl="6" indent="0" algn="r">
              <a:spcBef>
                <a:spcPts val="0"/>
              </a:spcBef>
              <a:buNone/>
              <a:defRPr sz="1200" b="0" i="0" u="none" strike="noStrike" cap="none">
                <a:solidFill>
                  <a:srgbClr val="888888"/>
                </a:solidFill>
                <a:latin typeface="Open Sans"/>
                <a:ea typeface="Open Sans"/>
                <a:cs typeface="Open Sans"/>
                <a:sym typeface="Open Sans"/>
              </a:defRPr>
            </a:lvl7pPr>
            <a:lvl8pPr marL="0" marR="0" lvl="7" indent="0" algn="r">
              <a:spcBef>
                <a:spcPts val="0"/>
              </a:spcBef>
              <a:buNone/>
              <a:defRPr sz="1200" b="0" i="0" u="none" strike="noStrike" cap="none">
                <a:solidFill>
                  <a:srgbClr val="888888"/>
                </a:solidFill>
                <a:latin typeface="Open Sans"/>
                <a:ea typeface="Open Sans"/>
                <a:cs typeface="Open Sans"/>
                <a:sym typeface="Open Sans"/>
              </a:defRPr>
            </a:lvl8pPr>
            <a:lvl9pPr marL="0" marR="0" lvl="8" indent="0" algn="r">
              <a:spcBef>
                <a:spcPts val="0"/>
              </a:spcBef>
              <a:buNone/>
              <a:defRPr sz="1200" b="0" i="0" u="none" strike="noStrike" cap="none">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172"/>
        <p:cNvGrpSpPr/>
        <p:nvPr/>
      </p:nvGrpSpPr>
      <p:grpSpPr>
        <a:xfrm>
          <a:off x="0" y="0"/>
          <a:ext cx="0" cy="0"/>
          <a:chOff x="0" y="0"/>
          <a:chExt cx="0" cy="0"/>
        </a:xfrm>
      </p:grpSpPr>
      <p:sp>
        <p:nvSpPr>
          <p:cNvPr id="1173" name="Google Shape;1173;p47"/>
          <p:cNvSpPr txBox="1">
            <a:spLocks noGrp="1"/>
          </p:cNvSpPr>
          <p:nvPr>
            <p:ph type="title"/>
          </p:nvPr>
        </p:nvSpPr>
        <p:spPr>
          <a:xfrm rot="5400000">
            <a:off x="5350050" y="1467544"/>
            <a:ext cx="4359000" cy="1971600"/>
          </a:xfrm>
          <a:prstGeom prst="rect">
            <a:avLst/>
          </a:prstGeom>
          <a:noFill/>
          <a:ln>
            <a:noFill/>
          </a:ln>
        </p:spPr>
        <p:txBody>
          <a:bodyPr spcFirstLastPara="1" wrap="square" lIns="91425" tIns="45700" rIns="91425" bIns="45700" anchor="ctr" anchorCtr="0">
            <a:noAutofit/>
          </a:bodyPr>
          <a:lstStyle>
            <a:lvl1pPr marR="0" lvl="0" algn="l">
              <a:lnSpc>
                <a:spcPct val="90000"/>
              </a:lnSpc>
              <a:spcBef>
                <a:spcPts val="0"/>
              </a:spcBef>
              <a:spcAft>
                <a:spcPts val="0"/>
              </a:spcAft>
              <a:buClr>
                <a:schemeClr val="dk1"/>
              </a:buClr>
              <a:buSzPts val="4400"/>
              <a:buFont typeface="Open Sans"/>
              <a:buNone/>
              <a:defRPr sz="4400" b="0"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74" name="Google Shape;1174;p47"/>
          <p:cNvSpPr txBox="1">
            <a:spLocks noGrp="1"/>
          </p:cNvSpPr>
          <p:nvPr>
            <p:ph type="body" idx="1"/>
          </p:nvPr>
        </p:nvSpPr>
        <p:spPr>
          <a:xfrm rot="5400000">
            <a:off x="1349475" y="-447056"/>
            <a:ext cx="4359000" cy="5800800"/>
          </a:xfrm>
          <a:prstGeom prst="rect">
            <a:avLst/>
          </a:prstGeom>
          <a:noFill/>
          <a:ln>
            <a:noFill/>
          </a:ln>
        </p:spPr>
        <p:txBody>
          <a:bodyPr spcFirstLastPara="1" wrap="square" lIns="91425" tIns="45700" rIns="91425" bIns="45700" anchor="t" anchorCtr="0">
            <a:noAutofit/>
          </a:bodyPr>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Open Sans"/>
                <a:ea typeface="Open Sans"/>
                <a:cs typeface="Open Sans"/>
                <a:sym typeface="Open Sans"/>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a:ea typeface="Open Sans"/>
                <a:cs typeface="Open Sans"/>
                <a:sym typeface="Open Sans"/>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endParaRPr/>
          </a:p>
        </p:txBody>
      </p:sp>
      <p:sp>
        <p:nvSpPr>
          <p:cNvPr id="1175" name="Google Shape;1175;p47"/>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marR="0" lvl="0" algn="l">
              <a:spcBef>
                <a:spcPts val="0"/>
              </a:spcBef>
              <a:spcAft>
                <a:spcPts val="0"/>
              </a:spcAft>
              <a:buSzPts val="1400"/>
              <a:buNone/>
              <a:defRPr sz="1200">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1176" name="Google Shape;1176;p47"/>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marR="0" lvl="0" algn="ctr">
              <a:spcBef>
                <a:spcPts val="0"/>
              </a:spcBef>
              <a:spcAft>
                <a:spcPts val="0"/>
              </a:spcAft>
              <a:buSzPts val="1400"/>
              <a:buNone/>
              <a:defRPr sz="1200">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1177" name="Google Shape;1177;p47"/>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a:solidFill>
                  <a:srgbClr val="888888"/>
                </a:solidFill>
                <a:latin typeface="Open Sans"/>
                <a:ea typeface="Open Sans"/>
                <a:cs typeface="Open Sans"/>
                <a:sym typeface="Open Sans"/>
              </a:defRPr>
            </a:lvl1pPr>
            <a:lvl2pPr marL="0" marR="0" lvl="1" indent="0" algn="r">
              <a:spcBef>
                <a:spcPts val="0"/>
              </a:spcBef>
              <a:buNone/>
              <a:defRPr sz="1200">
                <a:solidFill>
                  <a:srgbClr val="888888"/>
                </a:solidFill>
                <a:latin typeface="Open Sans"/>
                <a:ea typeface="Open Sans"/>
                <a:cs typeface="Open Sans"/>
                <a:sym typeface="Open Sans"/>
              </a:defRPr>
            </a:lvl2pPr>
            <a:lvl3pPr marL="0" marR="0" lvl="2" indent="0" algn="r">
              <a:spcBef>
                <a:spcPts val="0"/>
              </a:spcBef>
              <a:buNone/>
              <a:defRPr sz="1200">
                <a:solidFill>
                  <a:srgbClr val="888888"/>
                </a:solidFill>
                <a:latin typeface="Open Sans"/>
                <a:ea typeface="Open Sans"/>
                <a:cs typeface="Open Sans"/>
                <a:sym typeface="Open Sans"/>
              </a:defRPr>
            </a:lvl3pPr>
            <a:lvl4pPr marL="0" marR="0" lvl="3" indent="0" algn="r">
              <a:spcBef>
                <a:spcPts val="0"/>
              </a:spcBef>
              <a:buNone/>
              <a:defRPr sz="1200">
                <a:solidFill>
                  <a:srgbClr val="888888"/>
                </a:solidFill>
                <a:latin typeface="Open Sans"/>
                <a:ea typeface="Open Sans"/>
                <a:cs typeface="Open Sans"/>
                <a:sym typeface="Open Sans"/>
              </a:defRPr>
            </a:lvl4pPr>
            <a:lvl5pPr marL="0" marR="0" lvl="4" indent="0" algn="r">
              <a:spcBef>
                <a:spcPts val="0"/>
              </a:spcBef>
              <a:buNone/>
              <a:defRPr sz="1200">
                <a:solidFill>
                  <a:srgbClr val="888888"/>
                </a:solidFill>
                <a:latin typeface="Open Sans"/>
                <a:ea typeface="Open Sans"/>
                <a:cs typeface="Open Sans"/>
                <a:sym typeface="Open Sans"/>
              </a:defRPr>
            </a:lvl5pPr>
            <a:lvl6pPr marL="0" marR="0" lvl="5" indent="0" algn="r">
              <a:spcBef>
                <a:spcPts val="0"/>
              </a:spcBef>
              <a:buNone/>
              <a:defRPr sz="1200">
                <a:solidFill>
                  <a:srgbClr val="888888"/>
                </a:solidFill>
                <a:latin typeface="Open Sans"/>
                <a:ea typeface="Open Sans"/>
                <a:cs typeface="Open Sans"/>
                <a:sym typeface="Open Sans"/>
              </a:defRPr>
            </a:lvl6pPr>
            <a:lvl7pPr marL="0" marR="0" lvl="6" indent="0" algn="r">
              <a:spcBef>
                <a:spcPts val="0"/>
              </a:spcBef>
              <a:buNone/>
              <a:defRPr sz="1200">
                <a:solidFill>
                  <a:srgbClr val="888888"/>
                </a:solidFill>
                <a:latin typeface="Open Sans"/>
                <a:ea typeface="Open Sans"/>
                <a:cs typeface="Open Sans"/>
                <a:sym typeface="Open Sans"/>
              </a:defRPr>
            </a:lvl7pPr>
            <a:lvl8pPr marL="0" marR="0" lvl="7" indent="0" algn="r">
              <a:spcBef>
                <a:spcPts val="0"/>
              </a:spcBef>
              <a:buNone/>
              <a:defRPr sz="1200">
                <a:solidFill>
                  <a:srgbClr val="888888"/>
                </a:solidFill>
                <a:latin typeface="Open Sans"/>
                <a:ea typeface="Open Sans"/>
                <a:cs typeface="Open Sans"/>
                <a:sym typeface="Open Sans"/>
              </a:defRPr>
            </a:lvl8pPr>
            <a:lvl9pPr marL="0" marR="0" lvl="8" indent="0" algn="r">
              <a:spcBef>
                <a:spcPts val="0"/>
              </a:spcBef>
              <a:buNone/>
              <a:defRPr sz="1200">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114"/>
        <p:cNvGrpSpPr/>
        <p:nvPr/>
      </p:nvGrpSpPr>
      <p:grpSpPr>
        <a:xfrm>
          <a:off x="0" y="0"/>
          <a:ext cx="0" cy="0"/>
          <a:chOff x="0" y="0"/>
          <a:chExt cx="0" cy="0"/>
        </a:xfrm>
      </p:grpSpPr>
      <p:sp>
        <p:nvSpPr>
          <p:cNvPr id="1115" name="Google Shape;1115;p38"/>
          <p:cNvSpPr txBox="1">
            <a:spLocks noGrp="1"/>
          </p:cNvSpPr>
          <p:nvPr>
            <p:ph type="title"/>
          </p:nvPr>
        </p:nvSpPr>
        <p:spPr>
          <a:xfrm>
            <a:off x="352697" y="342899"/>
            <a:ext cx="8412600" cy="515400"/>
          </a:xfrm>
          <a:prstGeom prst="rect">
            <a:avLst/>
          </a:prstGeom>
          <a:noFill/>
          <a:ln>
            <a:noFill/>
          </a:ln>
        </p:spPr>
        <p:txBody>
          <a:bodyPr spcFirstLastPara="1" wrap="square" lIns="91425" tIns="45700" rIns="91425" bIns="45700" anchor="ctr" anchorCtr="0">
            <a:noAutofit/>
          </a:bodyPr>
          <a:lstStyle>
            <a:lvl1pPr marR="0" lvl="0" algn="l">
              <a:lnSpc>
                <a:spcPct val="90000"/>
              </a:lnSpc>
              <a:spcBef>
                <a:spcPts val="0"/>
              </a:spcBef>
              <a:spcAft>
                <a:spcPts val="0"/>
              </a:spcAft>
              <a:buClr>
                <a:schemeClr val="dk1"/>
              </a:buClr>
              <a:buSzPts val="4000"/>
              <a:buFont typeface="Open Sans"/>
              <a:buNone/>
              <a:defRPr sz="4000" b="1"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16" name="Google Shape;1116;p38"/>
          <p:cNvSpPr txBox="1">
            <a:spLocks noGrp="1"/>
          </p:cNvSpPr>
          <p:nvPr>
            <p:ph type="body" idx="1"/>
          </p:nvPr>
        </p:nvSpPr>
        <p:spPr>
          <a:xfrm>
            <a:off x="352697" y="960120"/>
            <a:ext cx="8412600" cy="36726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chemeClr val="dk1"/>
              </a:buClr>
              <a:buSzPts val="2500"/>
              <a:buFont typeface="Arial"/>
              <a:buNone/>
              <a:defRPr sz="2500" b="0" i="0" u="none" strike="noStrike" cap="none">
                <a:solidFill>
                  <a:schemeClr val="dk1"/>
                </a:solidFill>
                <a:latin typeface="Open Sans"/>
                <a:ea typeface="Open Sans"/>
                <a:cs typeface="Open Sans"/>
                <a:sym typeface="Open Sans"/>
              </a:defRPr>
            </a:lvl1pPr>
            <a:lvl2pPr marL="914400" marR="0" lvl="1" indent="-368300" algn="l">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Open Sans"/>
                <a:ea typeface="Open Sans"/>
                <a:cs typeface="Open Sans"/>
                <a:sym typeface="Open Sans"/>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endParaRPr/>
          </a:p>
        </p:txBody>
      </p:sp>
      <p:sp>
        <p:nvSpPr>
          <p:cNvPr id="1117" name="Google Shape;1117;p38"/>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marR="0" lvl="0" algn="l">
              <a:spcBef>
                <a:spcPts val="0"/>
              </a:spcBef>
              <a:spcAft>
                <a:spcPts val="0"/>
              </a:spcAft>
              <a:buSzPts val="1400"/>
              <a:buNone/>
              <a:defRPr sz="1200" b="0" i="0" u="none" strike="noStrike" cap="none">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1118" name="Google Shape;1118;p38"/>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marR="0" lvl="0" algn="ctr">
              <a:spcBef>
                <a:spcPts val="0"/>
              </a:spcBef>
              <a:spcAft>
                <a:spcPts val="0"/>
              </a:spcAft>
              <a:buSzPts val="1400"/>
              <a:buNone/>
              <a:defRPr sz="1200" b="0" i="0" u="none" strike="noStrike" cap="none">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1119" name="Google Shape;1119;p38"/>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b="0" i="0" u="none" strike="noStrike" cap="none">
                <a:solidFill>
                  <a:srgbClr val="888888"/>
                </a:solidFill>
                <a:latin typeface="Open Sans"/>
                <a:ea typeface="Open Sans"/>
                <a:cs typeface="Open Sans"/>
                <a:sym typeface="Open Sans"/>
              </a:defRPr>
            </a:lvl1pPr>
            <a:lvl2pPr marL="0" marR="0" lvl="1" indent="0" algn="r">
              <a:spcBef>
                <a:spcPts val="0"/>
              </a:spcBef>
              <a:buNone/>
              <a:defRPr sz="1200" b="0" i="0" u="none" strike="noStrike" cap="none">
                <a:solidFill>
                  <a:srgbClr val="888888"/>
                </a:solidFill>
                <a:latin typeface="Open Sans"/>
                <a:ea typeface="Open Sans"/>
                <a:cs typeface="Open Sans"/>
                <a:sym typeface="Open Sans"/>
              </a:defRPr>
            </a:lvl2pPr>
            <a:lvl3pPr marL="0" marR="0" lvl="2" indent="0" algn="r">
              <a:spcBef>
                <a:spcPts val="0"/>
              </a:spcBef>
              <a:buNone/>
              <a:defRPr sz="1200" b="0" i="0" u="none" strike="noStrike" cap="none">
                <a:solidFill>
                  <a:srgbClr val="888888"/>
                </a:solidFill>
                <a:latin typeface="Open Sans"/>
                <a:ea typeface="Open Sans"/>
                <a:cs typeface="Open Sans"/>
                <a:sym typeface="Open Sans"/>
              </a:defRPr>
            </a:lvl3pPr>
            <a:lvl4pPr marL="0" marR="0" lvl="3" indent="0" algn="r">
              <a:spcBef>
                <a:spcPts val="0"/>
              </a:spcBef>
              <a:buNone/>
              <a:defRPr sz="1200" b="0" i="0" u="none" strike="noStrike" cap="none">
                <a:solidFill>
                  <a:srgbClr val="888888"/>
                </a:solidFill>
                <a:latin typeface="Open Sans"/>
                <a:ea typeface="Open Sans"/>
                <a:cs typeface="Open Sans"/>
                <a:sym typeface="Open Sans"/>
              </a:defRPr>
            </a:lvl4pPr>
            <a:lvl5pPr marL="0" marR="0" lvl="4" indent="0" algn="r">
              <a:spcBef>
                <a:spcPts val="0"/>
              </a:spcBef>
              <a:buNone/>
              <a:defRPr sz="1200" b="0" i="0" u="none" strike="noStrike" cap="none">
                <a:solidFill>
                  <a:srgbClr val="888888"/>
                </a:solidFill>
                <a:latin typeface="Open Sans"/>
                <a:ea typeface="Open Sans"/>
                <a:cs typeface="Open Sans"/>
                <a:sym typeface="Open Sans"/>
              </a:defRPr>
            </a:lvl5pPr>
            <a:lvl6pPr marL="0" marR="0" lvl="5" indent="0" algn="r">
              <a:spcBef>
                <a:spcPts val="0"/>
              </a:spcBef>
              <a:buNone/>
              <a:defRPr sz="1200" b="0" i="0" u="none" strike="noStrike" cap="none">
                <a:solidFill>
                  <a:srgbClr val="888888"/>
                </a:solidFill>
                <a:latin typeface="Open Sans"/>
                <a:ea typeface="Open Sans"/>
                <a:cs typeface="Open Sans"/>
                <a:sym typeface="Open Sans"/>
              </a:defRPr>
            </a:lvl6pPr>
            <a:lvl7pPr marL="0" marR="0" lvl="6" indent="0" algn="r">
              <a:spcBef>
                <a:spcPts val="0"/>
              </a:spcBef>
              <a:buNone/>
              <a:defRPr sz="1200" b="0" i="0" u="none" strike="noStrike" cap="none">
                <a:solidFill>
                  <a:srgbClr val="888888"/>
                </a:solidFill>
                <a:latin typeface="Open Sans"/>
                <a:ea typeface="Open Sans"/>
                <a:cs typeface="Open Sans"/>
                <a:sym typeface="Open Sans"/>
              </a:defRPr>
            </a:lvl7pPr>
            <a:lvl8pPr marL="0" marR="0" lvl="7" indent="0" algn="r">
              <a:spcBef>
                <a:spcPts val="0"/>
              </a:spcBef>
              <a:buNone/>
              <a:defRPr sz="1200" b="0" i="0" u="none" strike="noStrike" cap="none">
                <a:solidFill>
                  <a:srgbClr val="888888"/>
                </a:solidFill>
                <a:latin typeface="Open Sans"/>
                <a:ea typeface="Open Sans"/>
                <a:cs typeface="Open Sans"/>
                <a:sym typeface="Open Sans"/>
              </a:defRPr>
            </a:lvl8pPr>
            <a:lvl9pPr marL="0" marR="0" lvl="8" indent="0" algn="r">
              <a:spcBef>
                <a:spcPts val="0"/>
              </a:spcBef>
              <a:buNone/>
              <a:defRPr sz="1200" b="0" i="0" u="none" strike="noStrike" cap="none">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pic>
        <p:nvPicPr>
          <p:cNvPr id="1120" name="Google Shape;1120;p38"/>
          <p:cNvPicPr preferRelativeResize="0"/>
          <p:nvPr/>
        </p:nvPicPr>
        <p:blipFill>
          <a:blip r:embed="rId2">
            <a:alphaModFix/>
          </a:blip>
          <a:stretch>
            <a:fillRect/>
          </a:stretch>
        </p:blipFill>
        <p:spPr>
          <a:xfrm>
            <a:off x="0" y="4648955"/>
            <a:ext cx="9144000" cy="51054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21"/>
        <p:cNvGrpSpPr/>
        <p:nvPr/>
      </p:nvGrpSpPr>
      <p:grpSpPr>
        <a:xfrm>
          <a:off x="0" y="0"/>
          <a:ext cx="0" cy="0"/>
          <a:chOff x="0" y="0"/>
          <a:chExt cx="0" cy="0"/>
        </a:xfrm>
      </p:grpSpPr>
      <p:sp>
        <p:nvSpPr>
          <p:cNvPr id="1122" name="Google Shape;1122;p39"/>
          <p:cNvSpPr txBox="1">
            <a:spLocks noGrp="1"/>
          </p:cNvSpPr>
          <p:nvPr>
            <p:ph type="title"/>
          </p:nvPr>
        </p:nvSpPr>
        <p:spPr>
          <a:xfrm>
            <a:off x="623888" y="1282304"/>
            <a:ext cx="7886700" cy="2139600"/>
          </a:xfrm>
          <a:prstGeom prst="rect">
            <a:avLst/>
          </a:prstGeom>
          <a:noFill/>
          <a:ln>
            <a:noFill/>
          </a:ln>
        </p:spPr>
        <p:txBody>
          <a:bodyPr spcFirstLastPara="1" wrap="square" lIns="91425" tIns="45700" rIns="91425" bIns="45700" anchor="b" anchorCtr="0">
            <a:noAutofit/>
          </a:bodyPr>
          <a:lstStyle>
            <a:lvl1pPr marR="0" lvl="0" algn="l">
              <a:lnSpc>
                <a:spcPct val="90000"/>
              </a:lnSpc>
              <a:spcBef>
                <a:spcPts val="0"/>
              </a:spcBef>
              <a:spcAft>
                <a:spcPts val="0"/>
              </a:spcAft>
              <a:buClr>
                <a:schemeClr val="dk1"/>
              </a:buClr>
              <a:buSzPts val="6000"/>
              <a:buFont typeface="Open Sans"/>
              <a:buNone/>
              <a:defRPr sz="6000" b="0"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23" name="Google Shape;1123;p39"/>
          <p:cNvSpPr txBox="1">
            <a:spLocks noGrp="1"/>
          </p:cNvSpPr>
          <p:nvPr>
            <p:ph type="body" idx="1"/>
          </p:nvPr>
        </p:nvSpPr>
        <p:spPr>
          <a:xfrm>
            <a:off x="623888" y="3442098"/>
            <a:ext cx="7886700" cy="11250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chemeClr val="dk1"/>
              </a:buClr>
              <a:buSzPts val="2400"/>
              <a:buFont typeface="Arial"/>
              <a:buNone/>
              <a:defRPr sz="2400" b="0" i="0" u="none" strike="noStrike" cap="none">
                <a:solidFill>
                  <a:schemeClr val="dk1"/>
                </a:solidFill>
                <a:latin typeface="Open Sans"/>
                <a:ea typeface="Open Sans"/>
                <a:cs typeface="Open Sans"/>
                <a:sym typeface="Open Sans"/>
              </a:defRPr>
            </a:lvl1pPr>
            <a:lvl2pPr marL="914400" marR="0" lvl="1" indent="-228600" algn="l">
              <a:lnSpc>
                <a:spcPct val="90000"/>
              </a:lnSpc>
              <a:spcBef>
                <a:spcPts val="500"/>
              </a:spcBef>
              <a:spcAft>
                <a:spcPts val="0"/>
              </a:spcAft>
              <a:buClr>
                <a:srgbClr val="888888"/>
              </a:buClr>
              <a:buSzPts val="2000"/>
              <a:buFont typeface="Arial"/>
              <a:buNone/>
              <a:defRPr sz="2000" b="0" i="0" u="none" strike="noStrike" cap="none">
                <a:solidFill>
                  <a:srgbClr val="888888"/>
                </a:solidFill>
                <a:latin typeface="Open Sans"/>
                <a:ea typeface="Open Sans"/>
                <a:cs typeface="Open Sans"/>
                <a:sym typeface="Open Sans"/>
              </a:defRPr>
            </a:lvl2pPr>
            <a:lvl3pPr marL="1371600" marR="0" lvl="2" indent="-228600" algn="l">
              <a:lnSpc>
                <a:spcPct val="90000"/>
              </a:lnSpc>
              <a:spcBef>
                <a:spcPts val="500"/>
              </a:spcBef>
              <a:spcAft>
                <a:spcPts val="0"/>
              </a:spcAft>
              <a:buClr>
                <a:srgbClr val="888888"/>
              </a:buClr>
              <a:buSzPts val="1800"/>
              <a:buFont typeface="Arial"/>
              <a:buNone/>
              <a:defRPr sz="1800" b="0" i="0" u="none" strike="noStrike" cap="none">
                <a:solidFill>
                  <a:srgbClr val="888888"/>
                </a:solidFill>
                <a:latin typeface="Open Sans"/>
                <a:ea typeface="Open Sans"/>
                <a:cs typeface="Open Sans"/>
                <a:sym typeface="Open Sans"/>
              </a:defRPr>
            </a:lvl3pPr>
            <a:lvl4pPr marL="1828800" marR="0" lvl="3" indent="-228600" algn="l">
              <a:lnSpc>
                <a:spcPct val="90000"/>
              </a:lnSpc>
              <a:spcBef>
                <a:spcPts val="500"/>
              </a:spcBef>
              <a:spcAft>
                <a:spcPts val="0"/>
              </a:spcAft>
              <a:buClr>
                <a:srgbClr val="888888"/>
              </a:buClr>
              <a:buSzPts val="1600"/>
              <a:buFont typeface="Arial"/>
              <a:buNone/>
              <a:defRPr sz="1600" b="0" i="0" u="none" strike="noStrike" cap="none">
                <a:solidFill>
                  <a:srgbClr val="888888"/>
                </a:solidFill>
                <a:latin typeface="Open Sans"/>
                <a:ea typeface="Open Sans"/>
                <a:cs typeface="Open Sans"/>
                <a:sym typeface="Open Sans"/>
              </a:defRPr>
            </a:lvl4pPr>
            <a:lvl5pPr marL="2286000" marR="0" lvl="4" indent="-228600" algn="l">
              <a:lnSpc>
                <a:spcPct val="90000"/>
              </a:lnSpc>
              <a:spcBef>
                <a:spcPts val="500"/>
              </a:spcBef>
              <a:spcAft>
                <a:spcPts val="0"/>
              </a:spcAft>
              <a:buClr>
                <a:srgbClr val="888888"/>
              </a:buClr>
              <a:buSzPts val="1600"/>
              <a:buFont typeface="Arial"/>
              <a:buNone/>
              <a:defRPr sz="1600" b="0" i="0" u="none" strike="noStrike" cap="none">
                <a:solidFill>
                  <a:srgbClr val="888888"/>
                </a:solidFill>
                <a:latin typeface="Open Sans"/>
                <a:ea typeface="Open Sans"/>
                <a:cs typeface="Open Sans"/>
                <a:sym typeface="Open Sans"/>
              </a:defRPr>
            </a:lvl5pPr>
            <a:lvl6pPr marL="2743200" marR="0" lvl="5" indent="-228600" algn="l">
              <a:lnSpc>
                <a:spcPct val="90000"/>
              </a:lnSpc>
              <a:spcBef>
                <a:spcPts val="500"/>
              </a:spcBef>
              <a:spcAft>
                <a:spcPts val="0"/>
              </a:spcAft>
              <a:buClr>
                <a:srgbClr val="888888"/>
              </a:buClr>
              <a:buSzPts val="1600"/>
              <a:buFont typeface="Arial"/>
              <a:buNone/>
              <a:defRPr sz="1600" b="0" i="0" u="none" strike="noStrike" cap="none">
                <a:solidFill>
                  <a:srgbClr val="888888"/>
                </a:solidFill>
                <a:latin typeface="Open Sans"/>
                <a:ea typeface="Open Sans"/>
                <a:cs typeface="Open Sans"/>
                <a:sym typeface="Open Sans"/>
              </a:defRPr>
            </a:lvl6pPr>
            <a:lvl7pPr marL="3200400" marR="0" lvl="6" indent="-228600" algn="l">
              <a:lnSpc>
                <a:spcPct val="90000"/>
              </a:lnSpc>
              <a:spcBef>
                <a:spcPts val="500"/>
              </a:spcBef>
              <a:spcAft>
                <a:spcPts val="0"/>
              </a:spcAft>
              <a:buClr>
                <a:srgbClr val="888888"/>
              </a:buClr>
              <a:buSzPts val="1600"/>
              <a:buFont typeface="Arial"/>
              <a:buNone/>
              <a:defRPr sz="1600" b="0" i="0" u="none" strike="noStrike" cap="none">
                <a:solidFill>
                  <a:srgbClr val="888888"/>
                </a:solidFill>
                <a:latin typeface="Open Sans"/>
                <a:ea typeface="Open Sans"/>
                <a:cs typeface="Open Sans"/>
                <a:sym typeface="Open Sans"/>
              </a:defRPr>
            </a:lvl7pPr>
            <a:lvl8pPr marL="3657600" marR="0" lvl="7" indent="-228600" algn="l">
              <a:lnSpc>
                <a:spcPct val="90000"/>
              </a:lnSpc>
              <a:spcBef>
                <a:spcPts val="500"/>
              </a:spcBef>
              <a:spcAft>
                <a:spcPts val="0"/>
              </a:spcAft>
              <a:buClr>
                <a:srgbClr val="888888"/>
              </a:buClr>
              <a:buSzPts val="1600"/>
              <a:buFont typeface="Arial"/>
              <a:buNone/>
              <a:defRPr sz="1600" b="0" i="0" u="none" strike="noStrike" cap="none">
                <a:solidFill>
                  <a:srgbClr val="888888"/>
                </a:solidFill>
                <a:latin typeface="Open Sans"/>
                <a:ea typeface="Open Sans"/>
                <a:cs typeface="Open Sans"/>
                <a:sym typeface="Open Sans"/>
              </a:defRPr>
            </a:lvl8pPr>
            <a:lvl9pPr marL="4114800" marR="0" lvl="8" indent="-228600" algn="l">
              <a:lnSpc>
                <a:spcPct val="90000"/>
              </a:lnSpc>
              <a:spcBef>
                <a:spcPts val="500"/>
              </a:spcBef>
              <a:spcAft>
                <a:spcPts val="0"/>
              </a:spcAft>
              <a:buClr>
                <a:srgbClr val="888888"/>
              </a:buClr>
              <a:buSzPts val="1600"/>
              <a:buFont typeface="Arial"/>
              <a:buNone/>
              <a:defRPr sz="1600" b="0" i="0" u="none" strike="noStrike" cap="none">
                <a:solidFill>
                  <a:srgbClr val="888888"/>
                </a:solidFill>
                <a:latin typeface="Open Sans"/>
                <a:ea typeface="Open Sans"/>
                <a:cs typeface="Open Sans"/>
                <a:sym typeface="Open Sans"/>
              </a:defRPr>
            </a:lvl9pPr>
          </a:lstStyle>
          <a:p>
            <a:endParaRPr/>
          </a:p>
        </p:txBody>
      </p:sp>
      <p:sp>
        <p:nvSpPr>
          <p:cNvPr id="1124" name="Google Shape;1124;p39"/>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marR="0" lvl="0" algn="l">
              <a:spcBef>
                <a:spcPts val="0"/>
              </a:spcBef>
              <a:spcAft>
                <a:spcPts val="0"/>
              </a:spcAft>
              <a:buSzPts val="1400"/>
              <a:buNone/>
              <a:defRPr sz="1200">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1125" name="Google Shape;1125;p39"/>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marR="0" lvl="0" algn="ctr">
              <a:spcBef>
                <a:spcPts val="0"/>
              </a:spcBef>
              <a:spcAft>
                <a:spcPts val="0"/>
              </a:spcAft>
              <a:buSzPts val="1400"/>
              <a:buNone/>
              <a:defRPr sz="1200">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1126" name="Google Shape;1126;p39"/>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a:solidFill>
                  <a:srgbClr val="888888"/>
                </a:solidFill>
                <a:latin typeface="Open Sans"/>
                <a:ea typeface="Open Sans"/>
                <a:cs typeface="Open Sans"/>
                <a:sym typeface="Open Sans"/>
              </a:defRPr>
            </a:lvl1pPr>
            <a:lvl2pPr marL="0" marR="0" lvl="1" indent="0" algn="r">
              <a:spcBef>
                <a:spcPts val="0"/>
              </a:spcBef>
              <a:buNone/>
              <a:defRPr sz="1200">
                <a:solidFill>
                  <a:srgbClr val="888888"/>
                </a:solidFill>
                <a:latin typeface="Open Sans"/>
                <a:ea typeface="Open Sans"/>
                <a:cs typeface="Open Sans"/>
                <a:sym typeface="Open Sans"/>
              </a:defRPr>
            </a:lvl2pPr>
            <a:lvl3pPr marL="0" marR="0" lvl="2" indent="0" algn="r">
              <a:spcBef>
                <a:spcPts val="0"/>
              </a:spcBef>
              <a:buNone/>
              <a:defRPr sz="1200">
                <a:solidFill>
                  <a:srgbClr val="888888"/>
                </a:solidFill>
                <a:latin typeface="Open Sans"/>
                <a:ea typeface="Open Sans"/>
                <a:cs typeface="Open Sans"/>
                <a:sym typeface="Open Sans"/>
              </a:defRPr>
            </a:lvl3pPr>
            <a:lvl4pPr marL="0" marR="0" lvl="3" indent="0" algn="r">
              <a:spcBef>
                <a:spcPts val="0"/>
              </a:spcBef>
              <a:buNone/>
              <a:defRPr sz="1200">
                <a:solidFill>
                  <a:srgbClr val="888888"/>
                </a:solidFill>
                <a:latin typeface="Open Sans"/>
                <a:ea typeface="Open Sans"/>
                <a:cs typeface="Open Sans"/>
                <a:sym typeface="Open Sans"/>
              </a:defRPr>
            </a:lvl4pPr>
            <a:lvl5pPr marL="0" marR="0" lvl="4" indent="0" algn="r">
              <a:spcBef>
                <a:spcPts val="0"/>
              </a:spcBef>
              <a:buNone/>
              <a:defRPr sz="1200">
                <a:solidFill>
                  <a:srgbClr val="888888"/>
                </a:solidFill>
                <a:latin typeface="Open Sans"/>
                <a:ea typeface="Open Sans"/>
                <a:cs typeface="Open Sans"/>
                <a:sym typeface="Open Sans"/>
              </a:defRPr>
            </a:lvl5pPr>
            <a:lvl6pPr marL="0" marR="0" lvl="5" indent="0" algn="r">
              <a:spcBef>
                <a:spcPts val="0"/>
              </a:spcBef>
              <a:buNone/>
              <a:defRPr sz="1200">
                <a:solidFill>
                  <a:srgbClr val="888888"/>
                </a:solidFill>
                <a:latin typeface="Open Sans"/>
                <a:ea typeface="Open Sans"/>
                <a:cs typeface="Open Sans"/>
                <a:sym typeface="Open Sans"/>
              </a:defRPr>
            </a:lvl6pPr>
            <a:lvl7pPr marL="0" marR="0" lvl="6" indent="0" algn="r">
              <a:spcBef>
                <a:spcPts val="0"/>
              </a:spcBef>
              <a:buNone/>
              <a:defRPr sz="1200">
                <a:solidFill>
                  <a:srgbClr val="888888"/>
                </a:solidFill>
                <a:latin typeface="Open Sans"/>
                <a:ea typeface="Open Sans"/>
                <a:cs typeface="Open Sans"/>
                <a:sym typeface="Open Sans"/>
              </a:defRPr>
            </a:lvl7pPr>
            <a:lvl8pPr marL="0" marR="0" lvl="7" indent="0" algn="r">
              <a:spcBef>
                <a:spcPts val="0"/>
              </a:spcBef>
              <a:buNone/>
              <a:defRPr sz="1200">
                <a:solidFill>
                  <a:srgbClr val="888888"/>
                </a:solidFill>
                <a:latin typeface="Open Sans"/>
                <a:ea typeface="Open Sans"/>
                <a:cs typeface="Open Sans"/>
                <a:sym typeface="Open Sans"/>
              </a:defRPr>
            </a:lvl8pPr>
            <a:lvl9pPr marL="0" marR="0" lvl="8" indent="0" algn="r">
              <a:spcBef>
                <a:spcPts val="0"/>
              </a:spcBef>
              <a:buNone/>
              <a:defRPr sz="1200">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127"/>
        <p:cNvGrpSpPr/>
        <p:nvPr/>
      </p:nvGrpSpPr>
      <p:grpSpPr>
        <a:xfrm>
          <a:off x="0" y="0"/>
          <a:ext cx="0" cy="0"/>
          <a:chOff x="0" y="0"/>
          <a:chExt cx="0" cy="0"/>
        </a:xfrm>
      </p:grpSpPr>
      <p:sp>
        <p:nvSpPr>
          <p:cNvPr id="1128" name="Google Shape;1128;p40"/>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Autofit/>
          </a:bodyPr>
          <a:lstStyle>
            <a:lvl1pPr marR="0" lvl="0" algn="l">
              <a:lnSpc>
                <a:spcPct val="90000"/>
              </a:lnSpc>
              <a:spcBef>
                <a:spcPts val="0"/>
              </a:spcBef>
              <a:spcAft>
                <a:spcPts val="0"/>
              </a:spcAft>
              <a:buClr>
                <a:schemeClr val="dk1"/>
              </a:buClr>
              <a:buSzPts val="4400"/>
              <a:buFont typeface="Open Sans"/>
              <a:buNone/>
              <a:defRPr sz="4400" b="0"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29" name="Google Shape;1129;p40"/>
          <p:cNvSpPr txBox="1">
            <a:spLocks noGrp="1"/>
          </p:cNvSpPr>
          <p:nvPr>
            <p:ph type="body" idx="1"/>
          </p:nvPr>
        </p:nvSpPr>
        <p:spPr>
          <a:xfrm>
            <a:off x="628650" y="1369219"/>
            <a:ext cx="3886200" cy="3263400"/>
          </a:xfrm>
          <a:prstGeom prst="rect">
            <a:avLst/>
          </a:prstGeom>
          <a:noFill/>
          <a:ln>
            <a:noFill/>
          </a:ln>
        </p:spPr>
        <p:txBody>
          <a:bodyPr spcFirstLastPara="1" wrap="square" lIns="91425" tIns="45700" rIns="91425" bIns="45700" anchor="t" anchorCtr="0">
            <a:noAutofit/>
          </a:bodyPr>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Open Sans"/>
                <a:ea typeface="Open Sans"/>
                <a:cs typeface="Open Sans"/>
                <a:sym typeface="Open Sans"/>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a:ea typeface="Open Sans"/>
                <a:cs typeface="Open Sans"/>
                <a:sym typeface="Open Sans"/>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endParaRPr/>
          </a:p>
        </p:txBody>
      </p:sp>
      <p:sp>
        <p:nvSpPr>
          <p:cNvPr id="1130" name="Google Shape;1130;p40"/>
          <p:cNvSpPr txBox="1">
            <a:spLocks noGrp="1"/>
          </p:cNvSpPr>
          <p:nvPr>
            <p:ph type="body" idx="2"/>
          </p:nvPr>
        </p:nvSpPr>
        <p:spPr>
          <a:xfrm>
            <a:off x="4629150" y="1369219"/>
            <a:ext cx="3886200" cy="3263400"/>
          </a:xfrm>
          <a:prstGeom prst="rect">
            <a:avLst/>
          </a:prstGeom>
          <a:noFill/>
          <a:ln>
            <a:noFill/>
          </a:ln>
        </p:spPr>
        <p:txBody>
          <a:bodyPr spcFirstLastPara="1" wrap="square" lIns="91425" tIns="45700" rIns="91425" bIns="45700" anchor="t" anchorCtr="0">
            <a:noAutofit/>
          </a:bodyPr>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Open Sans"/>
                <a:ea typeface="Open Sans"/>
                <a:cs typeface="Open Sans"/>
                <a:sym typeface="Open Sans"/>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a:ea typeface="Open Sans"/>
                <a:cs typeface="Open Sans"/>
                <a:sym typeface="Open Sans"/>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endParaRPr/>
          </a:p>
        </p:txBody>
      </p:sp>
      <p:sp>
        <p:nvSpPr>
          <p:cNvPr id="1131" name="Google Shape;1131;p40"/>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marR="0" lvl="0" algn="l">
              <a:spcBef>
                <a:spcPts val="0"/>
              </a:spcBef>
              <a:spcAft>
                <a:spcPts val="0"/>
              </a:spcAft>
              <a:buSzPts val="1400"/>
              <a:buNone/>
              <a:defRPr sz="1200">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1132" name="Google Shape;1132;p40"/>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marR="0" lvl="0" algn="ctr">
              <a:spcBef>
                <a:spcPts val="0"/>
              </a:spcBef>
              <a:spcAft>
                <a:spcPts val="0"/>
              </a:spcAft>
              <a:buSzPts val="1400"/>
              <a:buNone/>
              <a:defRPr sz="1200">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1133" name="Google Shape;1133;p40"/>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a:solidFill>
                  <a:srgbClr val="888888"/>
                </a:solidFill>
                <a:latin typeface="Open Sans"/>
                <a:ea typeface="Open Sans"/>
                <a:cs typeface="Open Sans"/>
                <a:sym typeface="Open Sans"/>
              </a:defRPr>
            </a:lvl1pPr>
            <a:lvl2pPr marL="0" marR="0" lvl="1" indent="0" algn="r">
              <a:spcBef>
                <a:spcPts val="0"/>
              </a:spcBef>
              <a:buNone/>
              <a:defRPr sz="1200">
                <a:solidFill>
                  <a:srgbClr val="888888"/>
                </a:solidFill>
                <a:latin typeface="Open Sans"/>
                <a:ea typeface="Open Sans"/>
                <a:cs typeface="Open Sans"/>
                <a:sym typeface="Open Sans"/>
              </a:defRPr>
            </a:lvl2pPr>
            <a:lvl3pPr marL="0" marR="0" lvl="2" indent="0" algn="r">
              <a:spcBef>
                <a:spcPts val="0"/>
              </a:spcBef>
              <a:buNone/>
              <a:defRPr sz="1200">
                <a:solidFill>
                  <a:srgbClr val="888888"/>
                </a:solidFill>
                <a:latin typeface="Open Sans"/>
                <a:ea typeface="Open Sans"/>
                <a:cs typeface="Open Sans"/>
                <a:sym typeface="Open Sans"/>
              </a:defRPr>
            </a:lvl3pPr>
            <a:lvl4pPr marL="0" marR="0" lvl="3" indent="0" algn="r">
              <a:spcBef>
                <a:spcPts val="0"/>
              </a:spcBef>
              <a:buNone/>
              <a:defRPr sz="1200">
                <a:solidFill>
                  <a:srgbClr val="888888"/>
                </a:solidFill>
                <a:latin typeface="Open Sans"/>
                <a:ea typeface="Open Sans"/>
                <a:cs typeface="Open Sans"/>
                <a:sym typeface="Open Sans"/>
              </a:defRPr>
            </a:lvl4pPr>
            <a:lvl5pPr marL="0" marR="0" lvl="4" indent="0" algn="r">
              <a:spcBef>
                <a:spcPts val="0"/>
              </a:spcBef>
              <a:buNone/>
              <a:defRPr sz="1200">
                <a:solidFill>
                  <a:srgbClr val="888888"/>
                </a:solidFill>
                <a:latin typeface="Open Sans"/>
                <a:ea typeface="Open Sans"/>
                <a:cs typeface="Open Sans"/>
                <a:sym typeface="Open Sans"/>
              </a:defRPr>
            </a:lvl5pPr>
            <a:lvl6pPr marL="0" marR="0" lvl="5" indent="0" algn="r">
              <a:spcBef>
                <a:spcPts val="0"/>
              </a:spcBef>
              <a:buNone/>
              <a:defRPr sz="1200">
                <a:solidFill>
                  <a:srgbClr val="888888"/>
                </a:solidFill>
                <a:latin typeface="Open Sans"/>
                <a:ea typeface="Open Sans"/>
                <a:cs typeface="Open Sans"/>
                <a:sym typeface="Open Sans"/>
              </a:defRPr>
            </a:lvl6pPr>
            <a:lvl7pPr marL="0" marR="0" lvl="6" indent="0" algn="r">
              <a:spcBef>
                <a:spcPts val="0"/>
              </a:spcBef>
              <a:buNone/>
              <a:defRPr sz="1200">
                <a:solidFill>
                  <a:srgbClr val="888888"/>
                </a:solidFill>
                <a:latin typeface="Open Sans"/>
                <a:ea typeface="Open Sans"/>
                <a:cs typeface="Open Sans"/>
                <a:sym typeface="Open Sans"/>
              </a:defRPr>
            </a:lvl7pPr>
            <a:lvl8pPr marL="0" marR="0" lvl="7" indent="0" algn="r">
              <a:spcBef>
                <a:spcPts val="0"/>
              </a:spcBef>
              <a:buNone/>
              <a:defRPr sz="1200">
                <a:solidFill>
                  <a:srgbClr val="888888"/>
                </a:solidFill>
                <a:latin typeface="Open Sans"/>
                <a:ea typeface="Open Sans"/>
                <a:cs typeface="Open Sans"/>
                <a:sym typeface="Open Sans"/>
              </a:defRPr>
            </a:lvl8pPr>
            <a:lvl9pPr marL="0" marR="0" lvl="8" indent="0" algn="r">
              <a:spcBef>
                <a:spcPts val="0"/>
              </a:spcBef>
              <a:buNone/>
              <a:defRPr sz="1200">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34"/>
        <p:cNvGrpSpPr/>
        <p:nvPr/>
      </p:nvGrpSpPr>
      <p:grpSpPr>
        <a:xfrm>
          <a:off x="0" y="0"/>
          <a:ext cx="0" cy="0"/>
          <a:chOff x="0" y="0"/>
          <a:chExt cx="0" cy="0"/>
        </a:xfrm>
      </p:grpSpPr>
      <p:sp>
        <p:nvSpPr>
          <p:cNvPr id="1135" name="Google Shape;1135;p41"/>
          <p:cNvSpPr txBox="1">
            <a:spLocks noGrp="1"/>
          </p:cNvSpPr>
          <p:nvPr>
            <p:ph type="title"/>
          </p:nvPr>
        </p:nvSpPr>
        <p:spPr>
          <a:xfrm>
            <a:off x="629841" y="273844"/>
            <a:ext cx="7886700" cy="994200"/>
          </a:xfrm>
          <a:prstGeom prst="rect">
            <a:avLst/>
          </a:prstGeom>
          <a:noFill/>
          <a:ln>
            <a:noFill/>
          </a:ln>
        </p:spPr>
        <p:txBody>
          <a:bodyPr spcFirstLastPara="1" wrap="square" lIns="91425" tIns="45700" rIns="91425" bIns="45700" anchor="ctr" anchorCtr="0">
            <a:noAutofit/>
          </a:bodyPr>
          <a:lstStyle>
            <a:lvl1pPr marR="0" lvl="0" algn="l">
              <a:lnSpc>
                <a:spcPct val="90000"/>
              </a:lnSpc>
              <a:spcBef>
                <a:spcPts val="0"/>
              </a:spcBef>
              <a:spcAft>
                <a:spcPts val="0"/>
              </a:spcAft>
              <a:buClr>
                <a:schemeClr val="dk1"/>
              </a:buClr>
              <a:buSzPts val="4400"/>
              <a:buFont typeface="Open Sans"/>
              <a:buNone/>
              <a:defRPr sz="4400" b="0"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36" name="Google Shape;1136;p41"/>
          <p:cNvSpPr txBox="1">
            <a:spLocks noGrp="1"/>
          </p:cNvSpPr>
          <p:nvPr>
            <p:ph type="body" idx="1"/>
          </p:nvPr>
        </p:nvSpPr>
        <p:spPr>
          <a:xfrm>
            <a:off x="629842" y="1260872"/>
            <a:ext cx="3868200" cy="618000"/>
          </a:xfrm>
          <a:prstGeom prst="rect">
            <a:avLst/>
          </a:prstGeom>
          <a:noFill/>
          <a:ln>
            <a:noFill/>
          </a:ln>
        </p:spPr>
        <p:txBody>
          <a:bodyPr spcFirstLastPara="1" wrap="square" lIns="91425" tIns="45700" rIns="91425" bIns="45700" anchor="b" anchorCtr="0">
            <a:noAutofit/>
          </a:bodyPr>
          <a:lstStyle>
            <a:lvl1pPr marL="457200" marR="0" lvl="0" indent="-228600" algn="l">
              <a:lnSpc>
                <a:spcPct val="90000"/>
              </a:lnSpc>
              <a:spcBef>
                <a:spcPts val="1000"/>
              </a:spcBef>
              <a:spcAft>
                <a:spcPts val="0"/>
              </a:spcAft>
              <a:buClr>
                <a:schemeClr val="dk1"/>
              </a:buClr>
              <a:buSzPts val="2400"/>
              <a:buFont typeface="Arial"/>
              <a:buNone/>
              <a:defRPr sz="2400" b="1" i="0" u="none" strike="noStrike" cap="none">
                <a:solidFill>
                  <a:schemeClr val="dk1"/>
                </a:solidFill>
                <a:latin typeface="Open Sans"/>
                <a:ea typeface="Open Sans"/>
                <a:cs typeface="Open Sans"/>
                <a:sym typeface="Open Sans"/>
              </a:defRPr>
            </a:lvl1pPr>
            <a:lvl2pPr marL="914400" marR="0" lvl="1" indent="-228600" algn="l">
              <a:lnSpc>
                <a:spcPct val="90000"/>
              </a:lnSpc>
              <a:spcBef>
                <a:spcPts val="500"/>
              </a:spcBef>
              <a:spcAft>
                <a:spcPts val="0"/>
              </a:spcAft>
              <a:buClr>
                <a:schemeClr val="dk1"/>
              </a:buClr>
              <a:buSzPts val="2000"/>
              <a:buFont typeface="Arial"/>
              <a:buNone/>
              <a:defRPr sz="2000" b="1" i="0" u="none" strike="noStrike" cap="none">
                <a:solidFill>
                  <a:schemeClr val="dk1"/>
                </a:solidFill>
                <a:latin typeface="Open Sans"/>
                <a:ea typeface="Open Sans"/>
                <a:cs typeface="Open Sans"/>
                <a:sym typeface="Open Sans"/>
              </a:defRPr>
            </a:lvl2pPr>
            <a:lvl3pPr marL="1371600" marR="0" lvl="2" indent="-228600" algn="l">
              <a:lnSpc>
                <a:spcPct val="90000"/>
              </a:lnSpc>
              <a:spcBef>
                <a:spcPts val="500"/>
              </a:spcBef>
              <a:spcAft>
                <a:spcPts val="0"/>
              </a:spcAft>
              <a:buClr>
                <a:schemeClr val="dk1"/>
              </a:buClr>
              <a:buSzPts val="1800"/>
              <a:buFont typeface="Arial"/>
              <a:buNone/>
              <a:defRPr sz="1800" b="1" i="0" u="none" strike="noStrike" cap="none">
                <a:solidFill>
                  <a:schemeClr val="dk1"/>
                </a:solidFill>
                <a:latin typeface="Open Sans"/>
                <a:ea typeface="Open Sans"/>
                <a:cs typeface="Open Sans"/>
                <a:sym typeface="Open Sans"/>
              </a:defRPr>
            </a:lvl3pPr>
            <a:lvl4pPr marL="1828800" marR="0" lvl="3"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Open Sans"/>
                <a:ea typeface="Open Sans"/>
                <a:cs typeface="Open Sans"/>
                <a:sym typeface="Open Sans"/>
              </a:defRPr>
            </a:lvl4pPr>
            <a:lvl5pPr marL="2286000" marR="0" lvl="4"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Open Sans"/>
                <a:ea typeface="Open Sans"/>
                <a:cs typeface="Open Sans"/>
                <a:sym typeface="Open Sans"/>
              </a:defRPr>
            </a:lvl5pPr>
            <a:lvl6pPr marL="2743200" marR="0" lvl="5"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Open Sans"/>
                <a:ea typeface="Open Sans"/>
                <a:cs typeface="Open Sans"/>
                <a:sym typeface="Open Sans"/>
              </a:defRPr>
            </a:lvl6pPr>
            <a:lvl7pPr marL="3200400" marR="0" lvl="6"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Open Sans"/>
                <a:ea typeface="Open Sans"/>
                <a:cs typeface="Open Sans"/>
                <a:sym typeface="Open Sans"/>
              </a:defRPr>
            </a:lvl7pPr>
            <a:lvl8pPr marL="3657600" marR="0" lvl="7"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Open Sans"/>
                <a:ea typeface="Open Sans"/>
                <a:cs typeface="Open Sans"/>
                <a:sym typeface="Open Sans"/>
              </a:defRPr>
            </a:lvl8pPr>
            <a:lvl9pPr marL="4114800" marR="0" lvl="8"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Open Sans"/>
                <a:ea typeface="Open Sans"/>
                <a:cs typeface="Open Sans"/>
                <a:sym typeface="Open Sans"/>
              </a:defRPr>
            </a:lvl9pPr>
          </a:lstStyle>
          <a:p>
            <a:endParaRPr/>
          </a:p>
        </p:txBody>
      </p:sp>
      <p:sp>
        <p:nvSpPr>
          <p:cNvPr id="1137" name="Google Shape;1137;p41"/>
          <p:cNvSpPr txBox="1">
            <a:spLocks noGrp="1"/>
          </p:cNvSpPr>
          <p:nvPr>
            <p:ph type="body" idx="2"/>
          </p:nvPr>
        </p:nvSpPr>
        <p:spPr>
          <a:xfrm>
            <a:off x="629842" y="1878806"/>
            <a:ext cx="3868200" cy="2763300"/>
          </a:xfrm>
          <a:prstGeom prst="rect">
            <a:avLst/>
          </a:prstGeom>
          <a:noFill/>
          <a:ln>
            <a:noFill/>
          </a:ln>
        </p:spPr>
        <p:txBody>
          <a:bodyPr spcFirstLastPara="1" wrap="square" lIns="91425" tIns="45700" rIns="91425" bIns="45700" anchor="t" anchorCtr="0">
            <a:noAutofit/>
          </a:bodyPr>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Open Sans"/>
                <a:ea typeface="Open Sans"/>
                <a:cs typeface="Open Sans"/>
                <a:sym typeface="Open Sans"/>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a:ea typeface="Open Sans"/>
                <a:cs typeface="Open Sans"/>
                <a:sym typeface="Open Sans"/>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endParaRPr/>
          </a:p>
        </p:txBody>
      </p:sp>
      <p:sp>
        <p:nvSpPr>
          <p:cNvPr id="1138" name="Google Shape;1138;p41"/>
          <p:cNvSpPr txBox="1">
            <a:spLocks noGrp="1"/>
          </p:cNvSpPr>
          <p:nvPr>
            <p:ph type="body" idx="3"/>
          </p:nvPr>
        </p:nvSpPr>
        <p:spPr>
          <a:xfrm>
            <a:off x="4629150" y="1260872"/>
            <a:ext cx="3887400" cy="618000"/>
          </a:xfrm>
          <a:prstGeom prst="rect">
            <a:avLst/>
          </a:prstGeom>
          <a:noFill/>
          <a:ln>
            <a:noFill/>
          </a:ln>
        </p:spPr>
        <p:txBody>
          <a:bodyPr spcFirstLastPara="1" wrap="square" lIns="91425" tIns="45700" rIns="91425" bIns="45700" anchor="b" anchorCtr="0">
            <a:noAutofit/>
          </a:bodyPr>
          <a:lstStyle>
            <a:lvl1pPr marL="457200" marR="0" lvl="0" indent="-228600" algn="l">
              <a:lnSpc>
                <a:spcPct val="90000"/>
              </a:lnSpc>
              <a:spcBef>
                <a:spcPts val="1000"/>
              </a:spcBef>
              <a:spcAft>
                <a:spcPts val="0"/>
              </a:spcAft>
              <a:buClr>
                <a:schemeClr val="dk1"/>
              </a:buClr>
              <a:buSzPts val="2400"/>
              <a:buFont typeface="Arial"/>
              <a:buNone/>
              <a:defRPr sz="2400" b="1" i="0" u="none" strike="noStrike" cap="none">
                <a:solidFill>
                  <a:schemeClr val="dk1"/>
                </a:solidFill>
                <a:latin typeface="Open Sans"/>
                <a:ea typeface="Open Sans"/>
                <a:cs typeface="Open Sans"/>
                <a:sym typeface="Open Sans"/>
              </a:defRPr>
            </a:lvl1pPr>
            <a:lvl2pPr marL="914400" marR="0" lvl="1" indent="-228600" algn="l">
              <a:lnSpc>
                <a:spcPct val="90000"/>
              </a:lnSpc>
              <a:spcBef>
                <a:spcPts val="500"/>
              </a:spcBef>
              <a:spcAft>
                <a:spcPts val="0"/>
              </a:spcAft>
              <a:buClr>
                <a:schemeClr val="dk1"/>
              </a:buClr>
              <a:buSzPts val="2000"/>
              <a:buFont typeface="Arial"/>
              <a:buNone/>
              <a:defRPr sz="2000" b="1" i="0" u="none" strike="noStrike" cap="none">
                <a:solidFill>
                  <a:schemeClr val="dk1"/>
                </a:solidFill>
                <a:latin typeface="Open Sans"/>
                <a:ea typeface="Open Sans"/>
                <a:cs typeface="Open Sans"/>
                <a:sym typeface="Open Sans"/>
              </a:defRPr>
            </a:lvl2pPr>
            <a:lvl3pPr marL="1371600" marR="0" lvl="2" indent="-228600" algn="l">
              <a:lnSpc>
                <a:spcPct val="90000"/>
              </a:lnSpc>
              <a:spcBef>
                <a:spcPts val="500"/>
              </a:spcBef>
              <a:spcAft>
                <a:spcPts val="0"/>
              </a:spcAft>
              <a:buClr>
                <a:schemeClr val="dk1"/>
              </a:buClr>
              <a:buSzPts val="1800"/>
              <a:buFont typeface="Arial"/>
              <a:buNone/>
              <a:defRPr sz="1800" b="1" i="0" u="none" strike="noStrike" cap="none">
                <a:solidFill>
                  <a:schemeClr val="dk1"/>
                </a:solidFill>
                <a:latin typeface="Open Sans"/>
                <a:ea typeface="Open Sans"/>
                <a:cs typeface="Open Sans"/>
                <a:sym typeface="Open Sans"/>
              </a:defRPr>
            </a:lvl3pPr>
            <a:lvl4pPr marL="1828800" marR="0" lvl="3"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Open Sans"/>
                <a:ea typeface="Open Sans"/>
                <a:cs typeface="Open Sans"/>
                <a:sym typeface="Open Sans"/>
              </a:defRPr>
            </a:lvl4pPr>
            <a:lvl5pPr marL="2286000" marR="0" lvl="4"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Open Sans"/>
                <a:ea typeface="Open Sans"/>
                <a:cs typeface="Open Sans"/>
                <a:sym typeface="Open Sans"/>
              </a:defRPr>
            </a:lvl5pPr>
            <a:lvl6pPr marL="2743200" marR="0" lvl="5"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Open Sans"/>
                <a:ea typeface="Open Sans"/>
                <a:cs typeface="Open Sans"/>
                <a:sym typeface="Open Sans"/>
              </a:defRPr>
            </a:lvl6pPr>
            <a:lvl7pPr marL="3200400" marR="0" lvl="6"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Open Sans"/>
                <a:ea typeface="Open Sans"/>
                <a:cs typeface="Open Sans"/>
                <a:sym typeface="Open Sans"/>
              </a:defRPr>
            </a:lvl7pPr>
            <a:lvl8pPr marL="3657600" marR="0" lvl="7"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Open Sans"/>
                <a:ea typeface="Open Sans"/>
                <a:cs typeface="Open Sans"/>
                <a:sym typeface="Open Sans"/>
              </a:defRPr>
            </a:lvl8pPr>
            <a:lvl9pPr marL="4114800" marR="0" lvl="8"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Open Sans"/>
                <a:ea typeface="Open Sans"/>
                <a:cs typeface="Open Sans"/>
                <a:sym typeface="Open Sans"/>
              </a:defRPr>
            </a:lvl9pPr>
          </a:lstStyle>
          <a:p>
            <a:endParaRPr/>
          </a:p>
        </p:txBody>
      </p:sp>
      <p:sp>
        <p:nvSpPr>
          <p:cNvPr id="1139" name="Google Shape;1139;p41"/>
          <p:cNvSpPr txBox="1">
            <a:spLocks noGrp="1"/>
          </p:cNvSpPr>
          <p:nvPr>
            <p:ph type="body" idx="4"/>
          </p:nvPr>
        </p:nvSpPr>
        <p:spPr>
          <a:xfrm>
            <a:off x="4629150" y="1878806"/>
            <a:ext cx="3887400" cy="2763300"/>
          </a:xfrm>
          <a:prstGeom prst="rect">
            <a:avLst/>
          </a:prstGeom>
          <a:noFill/>
          <a:ln>
            <a:noFill/>
          </a:ln>
        </p:spPr>
        <p:txBody>
          <a:bodyPr spcFirstLastPara="1" wrap="square" lIns="91425" tIns="45700" rIns="91425" bIns="45700" anchor="t" anchorCtr="0">
            <a:noAutofit/>
          </a:bodyPr>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Open Sans"/>
                <a:ea typeface="Open Sans"/>
                <a:cs typeface="Open Sans"/>
                <a:sym typeface="Open Sans"/>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a:ea typeface="Open Sans"/>
                <a:cs typeface="Open Sans"/>
                <a:sym typeface="Open Sans"/>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endParaRPr/>
          </a:p>
        </p:txBody>
      </p:sp>
      <p:sp>
        <p:nvSpPr>
          <p:cNvPr id="1140" name="Google Shape;1140;p41"/>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marR="0" lvl="0" algn="l">
              <a:spcBef>
                <a:spcPts val="0"/>
              </a:spcBef>
              <a:spcAft>
                <a:spcPts val="0"/>
              </a:spcAft>
              <a:buSzPts val="1400"/>
              <a:buNone/>
              <a:defRPr sz="1200">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1141" name="Google Shape;1141;p41"/>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marR="0" lvl="0" algn="ctr">
              <a:spcBef>
                <a:spcPts val="0"/>
              </a:spcBef>
              <a:spcAft>
                <a:spcPts val="0"/>
              </a:spcAft>
              <a:buSzPts val="1400"/>
              <a:buNone/>
              <a:defRPr sz="1200">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1142" name="Google Shape;1142;p41"/>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a:solidFill>
                  <a:srgbClr val="888888"/>
                </a:solidFill>
                <a:latin typeface="Open Sans"/>
                <a:ea typeface="Open Sans"/>
                <a:cs typeface="Open Sans"/>
                <a:sym typeface="Open Sans"/>
              </a:defRPr>
            </a:lvl1pPr>
            <a:lvl2pPr marL="0" marR="0" lvl="1" indent="0" algn="r">
              <a:spcBef>
                <a:spcPts val="0"/>
              </a:spcBef>
              <a:buNone/>
              <a:defRPr sz="1200">
                <a:solidFill>
                  <a:srgbClr val="888888"/>
                </a:solidFill>
                <a:latin typeface="Open Sans"/>
                <a:ea typeface="Open Sans"/>
                <a:cs typeface="Open Sans"/>
                <a:sym typeface="Open Sans"/>
              </a:defRPr>
            </a:lvl2pPr>
            <a:lvl3pPr marL="0" marR="0" lvl="2" indent="0" algn="r">
              <a:spcBef>
                <a:spcPts val="0"/>
              </a:spcBef>
              <a:buNone/>
              <a:defRPr sz="1200">
                <a:solidFill>
                  <a:srgbClr val="888888"/>
                </a:solidFill>
                <a:latin typeface="Open Sans"/>
                <a:ea typeface="Open Sans"/>
                <a:cs typeface="Open Sans"/>
                <a:sym typeface="Open Sans"/>
              </a:defRPr>
            </a:lvl3pPr>
            <a:lvl4pPr marL="0" marR="0" lvl="3" indent="0" algn="r">
              <a:spcBef>
                <a:spcPts val="0"/>
              </a:spcBef>
              <a:buNone/>
              <a:defRPr sz="1200">
                <a:solidFill>
                  <a:srgbClr val="888888"/>
                </a:solidFill>
                <a:latin typeface="Open Sans"/>
                <a:ea typeface="Open Sans"/>
                <a:cs typeface="Open Sans"/>
                <a:sym typeface="Open Sans"/>
              </a:defRPr>
            </a:lvl4pPr>
            <a:lvl5pPr marL="0" marR="0" lvl="4" indent="0" algn="r">
              <a:spcBef>
                <a:spcPts val="0"/>
              </a:spcBef>
              <a:buNone/>
              <a:defRPr sz="1200">
                <a:solidFill>
                  <a:srgbClr val="888888"/>
                </a:solidFill>
                <a:latin typeface="Open Sans"/>
                <a:ea typeface="Open Sans"/>
                <a:cs typeface="Open Sans"/>
                <a:sym typeface="Open Sans"/>
              </a:defRPr>
            </a:lvl5pPr>
            <a:lvl6pPr marL="0" marR="0" lvl="5" indent="0" algn="r">
              <a:spcBef>
                <a:spcPts val="0"/>
              </a:spcBef>
              <a:buNone/>
              <a:defRPr sz="1200">
                <a:solidFill>
                  <a:srgbClr val="888888"/>
                </a:solidFill>
                <a:latin typeface="Open Sans"/>
                <a:ea typeface="Open Sans"/>
                <a:cs typeface="Open Sans"/>
                <a:sym typeface="Open Sans"/>
              </a:defRPr>
            </a:lvl6pPr>
            <a:lvl7pPr marL="0" marR="0" lvl="6" indent="0" algn="r">
              <a:spcBef>
                <a:spcPts val="0"/>
              </a:spcBef>
              <a:buNone/>
              <a:defRPr sz="1200">
                <a:solidFill>
                  <a:srgbClr val="888888"/>
                </a:solidFill>
                <a:latin typeface="Open Sans"/>
                <a:ea typeface="Open Sans"/>
                <a:cs typeface="Open Sans"/>
                <a:sym typeface="Open Sans"/>
              </a:defRPr>
            </a:lvl7pPr>
            <a:lvl8pPr marL="0" marR="0" lvl="7" indent="0" algn="r">
              <a:spcBef>
                <a:spcPts val="0"/>
              </a:spcBef>
              <a:buNone/>
              <a:defRPr sz="1200">
                <a:solidFill>
                  <a:srgbClr val="888888"/>
                </a:solidFill>
                <a:latin typeface="Open Sans"/>
                <a:ea typeface="Open Sans"/>
                <a:cs typeface="Open Sans"/>
                <a:sym typeface="Open Sans"/>
              </a:defRPr>
            </a:lvl8pPr>
            <a:lvl9pPr marL="0" marR="0" lvl="8" indent="0" algn="r">
              <a:spcBef>
                <a:spcPts val="0"/>
              </a:spcBef>
              <a:buNone/>
              <a:defRPr sz="1200">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143"/>
        <p:cNvGrpSpPr/>
        <p:nvPr/>
      </p:nvGrpSpPr>
      <p:grpSpPr>
        <a:xfrm>
          <a:off x="0" y="0"/>
          <a:ext cx="0" cy="0"/>
          <a:chOff x="0" y="0"/>
          <a:chExt cx="0" cy="0"/>
        </a:xfrm>
      </p:grpSpPr>
      <p:sp>
        <p:nvSpPr>
          <p:cNvPr id="1144" name="Google Shape;1144;p42"/>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Autofit/>
          </a:bodyPr>
          <a:lstStyle>
            <a:lvl1pPr marR="0" lvl="0" algn="l">
              <a:lnSpc>
                <a:spcPct val="90000"/>
              </a:lnSpc>
              <a:spcBef>
                <a:spcPts val="0"/>
              </a:spcBef>
              <a:spcAft>
                <a:spcPts val="0"/>
              </a:spcAft>
              <a:buClr>
                <a:schemeClr val="dk1"/>
              </a:buClr>
              <a:buSzPts val="4400"/>
              <a:buFont typeface="Open Sans"/>
              <a:buNone/>
              <a:defRPr sz="4400" b="0"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45" name="Google Shape;1145;p42"/>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marR="0" lvl="0" algn="l">
              <a:spcBef>
                <a:spcPts val="0"/>
              </a:spcBef>
              <a:spcAft>
                <a:spcPts val="0"/>
              </a:spcAft>
              <a:buSzPts val="1400"/>
              <a:buNone/>
              <a:defRPr sz="1200">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1146" name="Google Shape;1146;p42"/>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marR="0" lvl="0" algn="ctr">
              <a:spcBef>
                <a:spcPts val="0"/>
              </a:spcBef>
              <a:spcAft>
                <a:spcPts val="0"/>
              </a:spcAft>
              <a:buSzPts val="1400"/>
              <a:buNone/>
              <a:defRPr sz="1200">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1147" name="Google Shape;1147;p42"/>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a:solidFill>
                  <a:srgbClr val="888888"/>
                </a:solidFill>
                <a:latin typeface="Open Sans"/>
                <a:ea typeface="Open Sans"/>
                <a:cs typeface="Open Sans"/>
                <a:sym typeface="Open Sans"/>
              </a:defRPr>
            </a:lvl1pPr>
            <a:lvl2pPr marL="0" marR="0" lvl="1" indent="0" algn="r">
              <a:spcBef>
                <a:spcPts val="0"/>
              </a:spcBef>
              <a:buNone/>
              <a:defRPr sz="1200">
                <a:solidFill>
                  <a:srgbClr val="888888"/>
                </a:solidFill>
                <a:latin typeface="Open Sans"/>
                <a:ea typeface="Open Sans"/>
                <a:cs typeface="Open Sans"/>
                <a:sym typeface="Open Sans"/>
              </a:defRPr>
            </a:lvl2pPr>
            <a:lvl3pPr marL="0" marR="0" lvl="2" indent="0" algn="r">
              <a:spcBef>
                <a:spcPts val="0"/>
              </a:spcBef>
              <a:buNone/>
              <a:defRPr sz="1200">
                <a:solidFill>
                  <a:srgbClr val="888888"/>
                </a:solidFill>
                <a:latin typeface="Open Sans"/>
                <a:ea typeface="Open Sans"/>
                <a:cs typeface="Open Sans"/>
                <a:sym typeface="Open Sans"/>
              </a:defRPr>
            </a:lvl3pPr>
            <a:lvl4pPr marL="0" marR="0" lvl="3" indent="0" algn="r">
              <a:spcBef>
                <a:spcPts val="0"/>
              </a:spcBef>
              <a:buNone/>
              <a:defRPr sz="1200">
                <a:solidFill>
                  <a:srgbClr val="888888"/>
                </a:solidFill>
                <a:latin typeface="Open Sans"/>
                <a:ea typeface="Open Sans"/>
                <a:cs typeface="Open Sans"/>
                <a:sym typeface="Open Sans"/>
              </a:defRPr>
            </a:lvl4pPr>
            <a:lvl5pPr marL="0" marR="0" lvl="4" indent="0" algn="r">
              <a:spcBef>
                <a:spcPts val="0"/>
              </a:spcBef>
              <a:buNone/>
              <a:defRPr sz="1200">
                <a:solidFill>
                  <a:srgbClr val="888888"/>
                </a:solidFill>
                <a:latin typeface="Open Sans"/>
                <a:ea typeface="Open Sans"/>
                <a:cs typeface="Open Sans"/>
                <a:sym typeface="Open Sans"/>
              </a:defRPr>
            </a:lvl5pPr>
            <a:lvl6pPr marL="0" marR="0" lvl="5" indent="0" algn="r">
              <a:spcBef>
                <a:spcPts val="0"/>
              </a:spcBef>
              <a:buNone/>
              <a:defRPr sz="1200">
                <a:solidFill>
                  <a:srgbClr val="888888"/>
                </a:solidFill>
                <a:latin typeface="Open Sans"/>
                <a:ea typeface="Open Sans"/>
                <a:cs typeface="Open Sans"/>
                <a:sym typeface="Open Sans"/>
              </a:defRPr>
            </a:lvl6pPr>
            <a:lvl7pPr marL="0" marR="0" lvl="6" indent="0" algn="r">
              <a:spcBef>
                <a:spcPts val="0"/>
              </a:spcBef>
              <a:buNone/>
              <a:defRPr sz="1200">
                <a:solidFill>
                  <a:srgbClr val="888888"/>
                </a:solidFill>
                <a:latin typeface="Open Sans"/>
                <a:ea typeface="Open Sans"/>
                <a:cs typeface="Open Sans"/>
                <a:sym typeface="Open Sans"/>
              </a:defRPr>
            </a:lvl7pPr>
            <a:lvl8pPr marL="0" marR="0" lvl="7" indent="0" algn="r">
              <a:spcBef>
                <a:spcPts val="0"/>
              </a:spcBef>
              <a:buNone/>
              <a:defRPr sz="1200">
                <a:solidFill>
                  <a:srgbClr val="888888"/>
                </a:solidFill>
                <a:latin typeface="Open Sans"/>
                <a:ea typeface="Open Sans"/>
                <a:cs typeface="Open Sans"/>
                <a:sym typeface="Open Sans"/>
              </a:defRPr>
            </a:lvl8pPr>
            <a:lvl9pPr marL="0" marR="0" lvl="8" indent="0" algn="r">
              <a:spcBef>
                <a:spcPts val="0"/>
              </a:spcBef>
              <a:buNone/>
              <a:defRPr sz="1200">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152"/>
        <p:cNvGrpSpPr/>
        <p:nvPr/>
      </p:nvGrpSpPr>
      <p:grpSpPr>
        <a:xfrm>
          <a:off x="0" y="0"/>
          <a:ext cx="0" cy="0"/>
          <a:chOff x="0" y="0"/>
          <a:chExt cx="0" cy="0"/>
        </a:xfrm>
      </p:grpSpPr>
      <p:sp>
        <p:nvSpPr>
          <p:cNvPr id="1153" name="Google Shape;1153;p44"/>
          <p:cNvSpPr txBox="1">
            <a:spLocks noGrp="1"/>
          </p:cNvSpPr>
          <p:nvPr>
            <p:ph type="title"/>
          </p:nvPr>
        </p:nvSpPr>
        <p:spPr>
          <a:xfrm>
            <a:off x="629841" y="342900"/>
            <a:ext cx="2949300" cy="1200000"/>
          </a:xfrm>
          <a:prstGeom prst="rect">
            <a:avLst/>
          </a:prstGeom>
          <a:noFill/>
          <a:ln>
            <a:noFill/>
          </a:ln>
        </p:spPr>
        <p:txBody>
          <a:bodyPr spcFirstLastPara="1" wrap="square" lIns="91425" tIns="45700" rIns="91425" bIns="45700" anchor="b" anchorCtr="0">
            <a:noAutofit/>
          </a:bodyPr>
          <a:lstStyle>
            <a:lvl1pPr marR="0" lvl="0" algn="l">
              <a:lnSpc>
                <a:spcPct val="90000"/>
              </a:lnSpc>
              <a:spcBef>
                <a:spcPts val="0"/>
              </a:spcBef>
              <a:spcAft>
                <a:spcPts val="0"/>
              </a:spcAft>
              <a:buClr>
                <a:schemeClr val="dk1"/>
              </a:buClr>
              <a:buSzPts val="3200"/>
              <a:buFont typeface="Open Sans"/>
              <a:buNone/>
              <a:defRPr sz="3200" b="0"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54" name="Google Shape;1154;p44"/>
          <p:cNvSpPr txBox="1">
            <a:spLocks noGrp="1"/>
          </p:cNvSpPr>
          <p:nvPr>
            <p:ph type="body" idx="1"/>
          </p:nvPr>
        </p:nvSpPr>
        <p:spPr>
          <a:xfrm>
            <a:off x="3887391" y="740569"/>
            <a:ext cx="4629300" cy="3655200"/>
          </a:xfrm>
          <a:prstGeom prst="rect">
            <a:avLst/>
          </a:prstGeom>
          <a:noFill/>
          <a:ln>
            <a:noFill/>
          </a:ln>
        </p:spPr>
        <p:txBody>
          <a:bodyPr spcFirstLastPara="1" wrap="square" lIns="91425" tIns="45700" rIns="91425" bIns="45700" anchor="t" anchorCtr="0">
            <a:noAutofit/>
          </a:bodyPr>
          <a:lstStyle>
            <a:lvl1pPr marL="457200" marR="0" lvl="0" indent="-431800" algn="l">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Open Sans"/>
                <a:ea typeface="Open Sans"/>
                <a:cs typeface="Open Sans"/>
                <a:sym typeface="Open Sans"/>
              </a:defRPr>
            </a:lvl1pPr>
            <a:lvl2pPr marL="914400" marR="0" lvl="1" indent="-406400" algn="l">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Open Sans"/>
                <a:ea typeface="Open Sans"/>
                <a:cs typeface="Open Sans"/>
                <a:sym typeface="Open Sans"/>
              </a:defRPr>
            </a:lvl2pPr>
            <a:lvl3pPr marL="1371600" marR="0" lvl="2"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a:ea typeface="Open Sans"/>
                <a:cs typeface="Open Sans"/>
                <a:sym typeface="Open Sans"/>
              </a:defRPr>
            </a:lvl3pPr>
            <a:lvl4pPr marL="1828800" marR="0" lvl="3"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4pPr>
            <a:lvl5pPr marL="2286000" marR="0" lvl="4"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5pPr>
            <a:lvl6pPr marL="2743200" marR="0" lvl="5"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6pPr>
            <a:lvl7pPr marL="3200400" marR="0" lvl="6"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7pPr>
            <a:lvl8pPr marL="3657600" marR="0" lvl="7"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8pPr>
            <a:lvl9pPr marL="4114800" marR="0" lvl="8"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9pPr>
          </a:lstStyle>
          <a:p>
            <a:endParaRPr/>
          </a:p>
        </p:txBody>
      </p:sp>
      <p:sp>
        <p:nvSpPr>
          <p:cNvPr id="1155" name="Google Shape;1155;p44"/>
          <p:cNvSpPr txBox="1">
            <a:spLocks noGrp="1"/>
          </p:cNvSpPr>
          <p:nvPr>
            <p:ph type="body" idx="2"/>
          </p:nvPr>
        </p:nvSpPr>
        <p:spPr>
          <a:xfrm>
            <a:off x="629841" y="1543050"/>
            <a:ext cx="2949300" cy="28587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chemeClr val="dk1"/>
              </a:buClr>
              <a:buSzPts val="1600"/>
              <a:buFont typeface="Arial"/>
              <a:buNone/>
              <a:defRPr sz="1600" b="0" i="0" u="none" strike="noStrike" cap="none">
                <a:solidFill>
                  <a:schemeClr val="dk1"/>
                </a:solidFill>
                <a:latin typeface="Open Sans"/>
                <a:ea typeface="Open Sans"/>
                <a:cs typeface="Open Sans"/>
                <a:sym typeface="Open Sans"/>
              </a:defRPr>
            </a:lvl1pPr>
            <a:lvl2pPr marL="914400" marR="0" lvl="1" indent="-228600" algn="l">
              <a:lnSpc>
                <a:spcPct val="90000"/>
              </a:lnSpc>
              <a:spcBef>
                <a:spcPts val="500"/>
              </a:spcBef>
              <a:spcAft>
                <a:spcPts val="0"/>
              </a:spcAft>
              <a:buClr>
                <a:schemeClr val="dk1"/>
              </a:buClr>
              <a:buSzPts val="1400"/>
              <a:buFont typeface="Arial"/>
              <a:buNone/>
              <a:defRPr sz="1400" b="0" i="0" u="none" strike="noStrike" cap="none">
                <a:solidFill>
                  <a:schemeClr val="dk1"/>
                </a:solidFill>
                <a:latin typeface="Open Sans"/>
                <a:ea typeface="Open Sans"/>
                <a:cs typeface="Open Sans"/>
                <a:sym typeface="Open Sans"/>
              </a:defRPr>
            </a:lvl2pPr>
            <a:lvl3pPr marL="1371600" marR="0" lvl="2" indent="-228600" algn="l">
              <a:lnSpc>
                <a:spcPct val="90000"/>
              </a:lnSpc>
              <a:spcBef>
                <a:spcPts val="500"/>
              </a:spcBef>
              <a:spcAft>
                <a:spcPts val="0"/>
              </a:spcAft>
              <a:buClr>
                <a:schemeClr val="dk1"/>
              </a:buClr>
              <a:buSzPts val="1200"/>
              <a:buFont typeface="Arial"/>
              <a:buNone/>
              <a:defRPr sz="1200" b="0" i="0" u="none" strike="noStrike" cap="none">
                <a:solidFill>
                  <a:schemeClr val="dk1"/>
                </a:solidFill>
                <a:latin typeface="Open Sans"/>
                <a:ea typeface="Open Sans"/>
                <a:cs typeface="Open Sans"/>
                <a:sym typeface="Open Sans"/>
              </a:defRPr>
            </a:lvl3pPr>
            <a:lvl4pPr marL="1828800" marR="0" lvl="3"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Open Sans"/>
                <a:ea typeface="Open Sans"/>
                <a:cs typeface="Open Sans"/>
                <a:sym typeface="Open Sans"/>
              </a:defRPr>
            </a:lvl4pPr>
            <a:lvl5pPr marL="2286000" marR="0" lvl="4"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Open Sans"/>
                <a:ea typeface="Open Sans"/>
                <a:cs typeface="Open Sans"/>
                <a:sym typeface="Open Sans"/>
              </a:defRPr>
            </a:lvl5pPr>
            <a:lvl6pPr marL="2743200" marR="0" lvl="5"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Open Sans"/>
                <a:ea typeface="Open Sans"/>
                <a:cs typeface="Open Sans"/>
                <a:sym typeface="Open Sans"/>
              </a:defRPr>
            </a:lvl6pPr>
            <a:lvl7pPr marL="3200400" marR="0" lvl="6"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Open Sans"/>
                <a:ea typeface="Open Sans"/>
                <a:cs typeface="Open Sans"/>
                <a:sym typeface="Open Sans"/>
              </a:defRPr>
            </a:lvl7pPr>
            <a:lvl8pPr marL="3657600" marR="0" lvl="7"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Open Sans"/>
                <a:ea typeface="Open Sans"/>
                <a:cs typeface="Open Sans"/>
                <a:sym typeface="Open Sans"/>
              </a:defRPr>
            </a:lvl8pPr>
            <a:lvl9pPr marL="4114800" marR="0" lvl="8"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Open Sans"/>
                <a:ea typeface="Open Sans"/>
                <a:cs typeface="Open Sans"/>
                <a:sym typeface="Open Sans"/>
              </a:defRPr>
            </a:lvl9pPr>
          </a:lstStyle>
          <a:p>
            <a:endParaRPr/>
          </a:p>
        </p:txBody>
      </p:sp>
      <p:sp>
        <p:nvSpPr>
          <p:cNvPr id="1156" name="Google Shape;1156;p44"/>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marR="0" lvl="0" algn="l">
              <a:spcBef>
                <a:spcPts val="0"/>
              </a:spcBef>
              <a:spcAft>
                <a:spcPts val="0"/>
              </a:spcAft>
              <a:buSzPts val="1400"/>
              <a:buNone/>
              <a:defRPr sz="1200">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1157" name="Google Shape;1157;p44"/>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marR="0" lvl="0" algn="ctr">
              <a:spcBef>
                <a:spcPts val="0"/>
              </a:spcBef>
              <a:spcAft>
                <a:spcPts val="0"/>
              </a:spcAft>
              <a:buSzPts val="1400"/>
              <a:buNone/>
              <a:defRPr sz="1200">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1158" name="Google Shape;1158;p44"/>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a:solidFill>
                  <a:srgbClr val="888888"/>
                </a:solidFill>
                <a:latin typeface="Open Sans"/>
                <a:ea typeface="Open Sans"/>
                <a:cs typeface="Open Sans"/>
                <a:sym typeface="Open Sans"/>
              </a:defRPr>
            </a:lvl1pPr>
            <a:lvl2pPr marL="0" marR="0" lvl="1" indent="0" algn="r">
              <a:spcBef>
                <a:spcPts val="0"/>
              </a:spcBef>
              <a:buNone/>
              <a:defRPr sz="1200">
                <a:solidFill>
                  <a:srgbClr val="888888"/>
                </a:solidFill>
                <a:latin typeface="Open Sans"/>
                <a:ea typeface="Open Sans"/>
                <a:cs typeface="Open Sans"/>
                <a:sym typeface="Open Sans"/>
              </a:defRPr>
            </a:lvl2pPr>
            <a:lvl3pPr marL="0" marR="0" lvl="2" indent="0" algn="r">
              <a:spcBef>
                <a:spcPts val="0"/>
              </a:spcBef>
              <a:buNone/>
              <a:defRPr sz="1200">
                <a:solidFill>
                  <a:srgbClr val="888888"/>
                </a:solidFill>
                <a:latin typeface="Open Sans"/>
                <a:ea typeface="Open Sans"/>
                <a:cs typeface="Open Sans"/>
                <a:sym typeface="Open Sans"/>
              </a:defRPr>
            </a:lvl3pPr>
            <a:lvl4pPr marL="0" marR="0" lvl="3" indent="0" algn="r">
              <a:spcBef>
                <a:spcPts val="0"/>
              </a:spcBef>
              <a:buNone/>
              <a:defRPr sz="1200">
                <a:solidFill>
                  <a:srgbClr val="888888"/>
                </a:solidFill>
                <a:latin typeface="Open Sans"/>
                <a:ea typeface="Open Sans"/>
                <a:cs typeface="Open Sans"/>
                <a:sym typeface="Open Sans"/>
              </a:defRPr>
            </a:lvl4pPr>
            <a:lvl5pPr marL="0" marR="0" lvl="4" indent="0" algn="r">
              <a:spcBef>
                <a:spcPts val="0"/>
              </a:spcBef>
              <a:buNone/>
              <a:defRPr sz="1200">
                <a:solidFill>
                  <a:srgbClr val="888888"/>
                </a:solidFill>
                <a:latin typeface="Open Sans"/>
                <a:ea typeface="Open Sans"/>
                <a:cs typeface="Open Sans"/>
                <a:sym typeface="Open Sans"/>
              </a:defRPr>
            </a:lvl5pPr>
            <a:lvl6pPr marL="0" marR="0" lvl="5" indent="0" algn="r">
              <a:spcBef>
                <a:spcPts val="0"/>
              </a:spcBef>
              <a:buNone/>
              <a:defRPr sz="1200">
                <a:solidFill>
                  <a:srgbClr val="888888"/>
                </a:solidFill>
                <a:latin typeface="Open Sans"/>
                <a:ea typeface="Open Sans"/>
                <a:cs typeface="Open Sans"/>
                <a:sym typeface="Open Sans"/>
              </a:defRPr>
            </a:lvl6pPr>
            <a:lvl7pPr marL="0" marR="0" lvl="6" indent="0" algn="r">
              <a:spcBef>
                <a:spcPts val="0"/>
              </a:spcBef>
              <a:buNone/>
              <a:defRPr sz="1200">
                <a:solidFill>
                  <a:srgbClr val="888888"/>
                </a:solidFill>
                <a:latin typeface="Open Sans"/>
                <a:ea typeface="Open Sans"/>
                <a:cs typeface="Open Sans"/>
                <a:sym typeface="Open Sans"/>
              </a:defRPr>
            </a:lvl7pPr>
            <a:lvl8pPr marL="0" marR="0" lvl="7" indent="0" algn="r">
              <a:spcBef>
                <a:spcPts val="0"/>
              </a:spcBef>
              <a:buNone/>
              <a:defRPr sz="1200">
                <a:solidFill>
                  <a:srgbClr val="888888"/>
                </a:solidFill>
                <a:latin typeface="Open Sans"/>
                <a:ea typeface="Open Sans"/>
                <a:cs typeface="Open Sans"/>
                <a:sym typeface="Open Sans"/>
              </a:defRPr>
            </a:lvl8pPr>
            <a:lvl9pPr marL="0" marR="0" lvl="8" indent="0" algn="r">
              <a:spcBef>
                <a:spcPts val="0"/>
              </a:spcBef>
              <a:buNone/>
              <a:defRPr sz="1200">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159"/>
        <p:cNvGrpSpPr/>
        <p:nvPr/>
      </p:nvGrpSpPr>
      <p:grpSpPr>
        <a:xfrm>
          <a:off x="0" y="0"/>
          <a:ext cx="0" cy="0"/>
          <a:chOff x="0" y="0"/>
          <a:chExt cx="0" cy="0"/>
        </a:xfrm>
      </p:grpSpPr>
      <p:sp>
        <p:nvSpPr>
          <p:cNvPr id="1160" name="Google Shape;1160;p45"/>
          <p:cNvSpPr txBox="1">
            <a:spLocks noGrp="1"/>
          </p:cNvSpPr>
          <p:nvPr>
            <p:ph type="title"/>
          </p:nvPr>
        </p:nvSpPr>
        <p:spPr>
          <a:xfrm>
            <a:off x="629841" y="342900"/>
            <a:ext cx="2949300" cy="1200000"/>
          </a:xfrm>
          <a:prstGeom prst="rect">
            <a:avLst/>
          </a:prstGeom>
          <a:noFill/>
          <a:ln>
            <a:noFill/>
          </a:ln>
        </p:spPr>
        <p:txBody>
          <a:bodyPr spcFirstLastPara="1" wrap="square" lIns="91425" tIns="45700" rIns="91425" bIns="45700" anchor="b" anchorCtr="0">
            <a:noAutofit/>
          </a:bodyPr>
          <a:lstStyle>
            <a:lvl1pPr marR="0" lvl="0" algn="l">
              <a:lnSpc>
                <a:spcPct val="90000"/>
              </a:lnSpc>
              <a:spcBef>
                <a:spcPts val="0"/>
              </a:spcBef>
              <a:spcAft>
                <a:spcPts val="0"/>
              </a:spcAft>
              <a:buClr>
                <a:schemeClr val="dk1"/>
              </a:buClr>
              <a:buSzPts val="3200"/>
              <a:buFont typeface="Open Sans"/>
              <a:buNone/>
              <a:defRPr sz="3200" b="0"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61" name="Google Shape;1161;p45"/>
          <p:cNvSpPr>
            <a:spLocks noGrp="1"/>
          </p:cNvSpPr>
          <p:nvPr>
            <p:ph type="pic" idx="2"/>
          </p:nvPr>
        </p:nvSpPr>
        <p:spPr>
          <a:xfrm>
            <a:off x="3887391" y="740569"/>
            <a:ext cx="4629300" cy="3655200"/>
          </a:xfrm>
          <a:prstGeom prst="rect">
            <a:avLst/>
          </a:prstGeom>
          <a:noFill/>
          <a:ln>
            <a:noFill/>
          </a:ln>
        </p:spPr>
        <p:txBody>
          <a:bodyPr spcFirstLastPara="1" wrap="square" lIns="91425" tIns="45700" rIns="91425" bIns="45700" anchor="t" anchorCtr="0">
            <a:noAutofit/>
          </a:bodyPr>
          <a:lstStyle>
            <a:lvl1pPr marR="0" lvl="0" algn="l">
              <a:lnSpc>
                <a:spcPct val="90000"/>
              </a:lnSpc>
              <a:spcBef>
                <a:spcPts val="1000"/>
              </a:spcBef>
              <a:spcAft>
                <a:spcPts val="0"/>
              </a:spcAft>
              <a:buClr>
                <a:schemeClr val="dk1"/>
              </a:buClr>
              <a:buSzPts val="3200"/>
              <a:buFont typeface="Arial"/>
              <a:buNone/>
              <a:defRPr sz="3200" b="0" i="0" u="none" strike="noStrike" cap="none">
                <a:solidFill>
                  <a:schemeClr val="dk1"/>
                </a:solidFill>
                <a:latin typeface="Open Sans"/>
                <a:ea typeface="Open Sans"/>
                <a:cs typeface="Open Sans"/>
                <a:sym typeface="Open Sans"/>
              </a:defRPr>
            </a:lvl1pPr>
            <a:lvl2pPr marR="0" lvl="1" algn="l">
              <a:lnSpc>
                <a:spcPct val="90000"/>
              </a:lnSpc>
              <a:spcBef>
                <a:spcPts val="500"/>
              </a:spcBef>
              <a:spcAft>
                <a:spcPts val="0"/>
              </a:spcAft>
              <a:buClr>
                <a:schemeClr val="dk1"/>
              </a:buClr>
              <a:buSzPts val="2800"/>
              <a:buFont typeface="Arial"/>
              <a:buNone/>
              <a:defRPr sz="2800" b="0" i="0" u="none" strike="noStrike" cap="none">
                <a:solidFill>
                  <a:schemeClr val="dk1"/>
                </a:solidFill>
                <a:latin typeface="Open Sans"/>
                <a:ea typeface="Open Sans"/>
                <a:cs typeface="Open Sans"/>
                <a:sym typeface="Open Sans"/>
              </a:defRPr>
            </a:lvl2pPr>
            <a:lvl3pPr marR="0" lvl="2" algn="l">
              <a:lnSpc>
                <a:spcPct val="90000"/>
              </a:lnSpc>
              <a:spcBef>
                <a:spcPts val="500"/>
              </a:spcBef>
              <a:spcAft>
                <a:spcPts val="0"/>
              </a:spcAft>
              <a:buClr>
                <a:schemeClr val="dk1"/>
              </a:buClr>
              <a:buSzPts val="2400"/>
              <a:buFont typeface="Arial"/>
              <a:buNone/>
              <a:defRPr sz="2400" b="0" i="0" u="none" strike="noStrike" cap="none">
                <a:solidFill>
                  <a:schemeClr val="dk1"/>
                </a:solidFill>
                <a:latin typeface="Open Sans"/>
                <a:ea typeface="Open Sans"/>
                <a:cs typeface="Open Sans"/>
                <a:sym typeface="Open Sans"/>
              </a:defRPr>
            </a:lvl3pPr>
            <a:lvl4pPr marR="0" lvl="3" algn="l">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a:ea typeface="Open Sans"/>
                <a:cs typeface="Open Sans"/>
                <a:sym typeface="Open Sans"/>
              </a:defRPr>
            </a:lvl4pPr>
            <a:lvl5pPr marR="0" lvl="4" algn="l">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a:ea typeface="Open Sans"/>
                <a:cs typeface="Open Sans"/>
                <a:sym typeface="Open Sans"/>
              </a:defRPr>
            </a:lvl5pPr>
            <a:lvl6pPr marR="0" lvl="5" algn="l">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a:ea typeface="Open Sans"/>
                <a:cs typeface="Open Sans"/>
                <a:sym typeface="Open Sans"/>
              </a:defRPr>
            </a:lvl6pPr>
            <a:lvl7pPr marR="0" lvl="6" algn="l">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a:ea typeface="Open Sans"/>
                <a:cs typeface="Open Sans"/>
                <a:sym typeface="Open Sans"/>
              </a:defRPr>
            </a:lvl7pPr>
            <a:lvl8pPr marR="0" lvl="7" algn="l">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a:ea typeface="Open Sans"/>
                <a:cs typeface="Open Sans"/>
                <a:sym typeface="Open Sans"/>
              </a:defRPr>
            </a:lvl8pPr>
            <a:lvl9pPr marR="0" lvl="8" algn="l">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a:ea typeface="Open Sans"/>
                <a:cs typeface="Open Sans"/>
                <a:sym typeface="Open Sans"/>
              </a:defRPr>
            </a:lvl9pPr>
          </a:lstStyle>
          <a:p>
            <a:endParaRPr/>
          </a:p>
        </p:txBody>
      </p:sp>
      <p:sp>
        <p:nvSpPr>
          <p:cNvPr id="1162" name="Google Shape;1162;p45"/>
          <p:cNvSpPr txBox="1">
            <a:spLocks noGrp="1"/>
          </p:cNvSpPr>
          <p:nvPr>
            <p:ph type="body" idx="1"/>
          </p:nvPr>
        </p:nvSpPr>
        <p:spPr>
          <a:xfrm>
            <a:off x="629841" y="1543050"/>
            <a:ext cx="2949300" cy="28587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chemeClr val="dk1"/>
              </a:buClr>
              <a:buSzPts val="1600"/>
              <a:buFont typeface="Arial"/>
              <a:buNone/>
              <a:defRPr sz="1600" b="0" i="0" u="none" strike="noStrike" cap="none">
                <a:solidFill>
                  <a:schemeClr val="dk1"/>
                </a:solidFill>
                <a:latin typeface="Open Sans"/>
                <a:ea typeface="Open Sans"/>
                <a:cs typeface="Open Sans"/>
                <a:sym typeface="Open Sans"/>
              </a:defRPr>
            </a:lvl1pPr>
            <a:lvl2pPr marL="914400" marR="0" lvl="1" indent="-228600" algn="l">
              <a:lnSpc>
                <a:spcPct val="90000"/>
              </a:lnSpc>
              <a:spcBef>
                <a:spcPts val="500"/>
              </a:spcBef>
              <a:spcAft>
                <a:spcPts val="0"/>
              </a:spcAft>
              <a:buClr>
                <a:schemeClr val="dk1"/>
              </a:buClr>
              <a:buSzPts val="1400"/>
              <a:buFont typeface="Arial"/>
              <a:buNone/>
              <a:defRPr sz="1400" b="0" i="0" u="none" strike="noStrike" cap="none">
                <a:solidFill>
                  <a:schemeClr val="dk1"/>
                </a:solidFill>
                <a:latin typeface="Open Sans"/>
                <a:ea typeface="Open Sans"/>
                <a:cs typeface="Open Sans"/>
                <a:sym typeface="Open Sans"/>
              </a:defRPr>
            </a:lvl2pPr>
            <a:lvl3pPr marL="1371600" marR="0" lvl="2" indent="-228600" algn="l">
              <a:lnSpc>
                <a:spcPct val="90000"/>
              </a:lnSpc>
              <a:spcBef>
                <a:spcPts val="500"/>
              </a:spcBef>
              <a:spcAft>
                <a:spcPts val="0"/>
              </a:spcAft>
              <a:buClr>
                <a:schemeClr val="dk1"/>
              </a:buClr>
              <a:buSzPts val="1200"/>
              <a:buFont typeface="Arial"/>
              <a:buNone/>
              <a:defRPr sz="1200" b="0" i="0" u="none" strike="noStrike" cap="none">
                <a:solidFill>
                  <a:schemeClr val="dk1"/>
                </a:solidFill>
                <a:latin typeface="Open Sans"/>
                <a:ea typeface="Open Sans"/>
                <a:cs typeface="Open Sans"/>
                <a:sym typeface="Open Sans"/>
              </a:defRPr>
            </a:lvl3pPr>
            <a:lvl4pPr marL="1828800" marR="0" lvl="3"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Open Sans"/>
                <a:ea typeface="Open Sans"/>
                <a:cs typeface="Open Sans"/>
                <a:sym typeface="Open Sans"/>
              </a:defRPr>
            </a:lvl4pPr>
            <a:lvl5pPr marL="2286000" marR="0" lvl="4"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Open Sans"/>
                <a:ea typeface="Open Sans"/>
                <a:cs typeface="Open Sans"/>
                <a:sym typeface="Open Sans"/>
              </a:defRPr>
            </a:lvl5pPr>
            <a:lvl6pPr marL="2743200" marR="0" lvl="5"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Open Sans"/>
                <a:ea typeface="Open Sans"/>
                <a:cs typeface="Open Sans"/>
                <a:sym typeface="Open Sans"/>
              </a:defRPr>
            </a:lvl6pPr>
            <a:lvl7pPr marL="3200400" marR="0" lvl="6"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Open Sans"/>
                <a:ea typeface="Open Sans"/>
                <a:cs typeface="Open Sans"/>
                <a:sym typeface="Open Sans"/>
              </a:defRPr>
            </a:lvl7pPr>
            <a:lvl8pPr marL="3657600" marR="0" lvl="7"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Open Sans"/>
                <a:ea typeface="Open Sans"/>
                <a:cs typeface="Open Sans"/>
                <a:sym typeface="Open Sans"/>
              </a:defRPr>
            </a:lvl8pPr>
            <a:lvl9pPr marL="4114800" marR="0" lvl="8"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Open Sans"/>
                <a:ea typeface="Open Sans"/>
                <a:cs typeface="Open Sans"/>
                <a:sym typeface="Open Sans"/>
              </a:defRPr>
            </a:lvl9pPr>
          </a:lstStyle>
          <a:p>
            <a:endParaRPr/>
          </a:p>
        </p:txBody>
      </p:sp>
      <p:sp>
        <p:nvSpPr>
          <p:cNvPr id="1163" name="Google Shape;1163;p45"/>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marR="0" lvl="0" algn="l">
              <a:spcBef>
                <a:spcPts val="0"/>
              </a:spcBef>
              <a:spcAft>
                <a:spcPts val="0"/>
              </a:spcAft>
              <a:buSzPts val="1400"/>
              <a:buNone/>
              <a:defRPr sz="1200">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1164" name="Google Shape;1164;p45"/>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marR="0" lvl="0" algn="ctr">
              <a:spcBef>
                <a:spcPts val="0"/>
              </a:spcBef>
              <a:spcAft>
                <a:spcPts val="0"/>
              </a:spcAft>
              <a:buSzPts val="1400"/>
              <a:buNone/>
              <a:defRPr sz="1200">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1165" name="Google Shape;1165;p45"/>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a:solidFill>
                  <a:srgbClr val="888888"/>
                </a:solidFill>
                <a:latin typeface="Open Sans"/>
                <a:ea typeface="Open Sans"/>
                <a:cs typeface="Open Sans"/>
                <a:sym typeface="Open Sans"/>
              </a:defRPr>
            </a:lvl1pPr>
            <a:lvl2pPr marL="0" marR="0" lvl="1" indent="0" algn="r">
              <a:spcBef>
                <a:spcPts val="0"/>
              </a:spcBef>
              <a:buNone/>
              <a:defRPr sz="1200">
                <a:solidFill>
                  <a:srgbClr val="888888"/>
                </a:solidFill>
                <a:latin typeface="Open Sans"/>
                <a:ea typeface="Open Sans"/>
                <a:cs typeface="Open Sans"/>
                <a:sym typeface="Open Sans"/>
              </a:defRPr>
            </a:lvl2pPr>
            <a:lvl3pPr marL="0" marR="0" lvl="2" indent="0" algn="r">
              <a:spcBef>
                <a:spcPts val="0"/>
              </a:spcBef>
              <a:buNone/>
              <a:defRPr sz="1200">
                <a:solidFill>
                  <a:srgbClr val="888888"/>
                </a:solidFill>
                <a:latin typeface="Open Sans"/>
                <a:ea typeface="Open Sans"/>
                <a:cs typeface="Open Sans"/>
                <a:sym typeface="Open Sans"/>
              </a:defRPr>
            </a:lvl3pPr>
            <a:lvl4pPr marL="0" marR="0" lvl="3" indent="0" algn="r">
              <a:spcBef>
                <a:spcPts val="0"/>
              </a:spcBef>
              <a:buNone/>
              <a:defRPr sz="1200">
                <a:solidFill>
                  <a:srgbClr val="888888"/>
                </a:solidFill>
                <a:latin typeface="Open Sans"/>
                <a:ea typeface="Open Sans"/>
                <a:cs typeface="Open Sans"/>
                <a:sym typeface="Open Sans"/>
              </a:defRPr>
            </a:lvl4pPr>
            <a:lvl5pPr marL="0" marR="0" lvl="4" indent="0" algn="r">
              <a:spcBef>
                <a:spcPts val="0"/>
              </a:spcBef>
              <a:buNone/>
              <a:defRPr sz="1200">
                <a:solidFill>
                  <a:srgbClr val="888888"/>
                </a:solidFill>
                <a:latin typeface="Open Sans"/>
                <a:ea typeface="Open Sans"/>
                <a:cs typeface="Open Sans"/>
                <a:sym typeface="Open Sans"/>
              </a:defRPr>
            </a:lvl5pPr>
            <a:lvl6pPr marL="0" marR="0" lvl="5" indent="0" algn="r">
              <a:spcBef>
                <a:spcPts val="0"/>
              </a:spcBef>
              <a:buNone/>
              <a:defRPr sz="1200">
                <a:solidFill>
                  <a:srgbClr val="888888"/>
                </a:solidFill>
                <a:latin typeface="Open Sans"/>
                <a:ea typeface="Open Sans"/>
                <a:cs typeface="Open Sans"/>
                <a:sym typeface="Open Sans"/>
              </a:defRPr>
            </a:lvl6pPr>
            <a:lvl7pPr marL="0" marR="0" lvl="6" indent="0" algn="r">
              <a:spcBef>
                <a:spcPts val="0"/>
              </a:spcBef>
              <a:buNone/>
              <a:defRPr sz="1200">
                <a:solidFill>
                  <a:srgbClr val="888888"/>
                </a:solidFill>
                <a:latin typeface="Open Sans"/>
                <a:ea typeface="Open Sans"/>
                <a:cs typeface="Open Sans"/>
                <a:sym typeface="Open Sans"/>
              </a:defRPr>
            </a:lvl7pPr>
            <a:lvl8pPr marL="0" marR="0" lvl="7" indent="0" algn="r">
              <a:spcBef>
                <a:spcPts val="0"/>
              </a:spcBef>
              <a:buNone/>
              <a:defRPr sz="1200">
                <a:solidFill>
                  <a:srgbClr val="888888"/>
                </a:solidFill>
                <a:latin typeface="Open Sans"/>
                <a:ea typeface="Open Sans"/>
                <a:cs typeface="Open Sans"/>
                <a:sym typeface="Open Sans"/>
              </a:defRPr>
            </a:lvl8pPr>
            <a:lvl9pPr marL="0" marR="0" lvl="8" indent="0" algn="r">
              <a:spcBef>
                <a:spcPts val="0"/>
              </a:spcBef>
              <a:buNone/>
              <a:defRPr sz="1200">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166"/>
        <p:cNvGrpSpPr/>
        <p:nvPr/>
      </p:nvGrpSpPr>
      <p:grpSpPr>
        <a:xfrm>
          <a:off x="0" y="0"/>
          <a:ext cx="0" cy="0"/>
          <a:chOff x="0" y="0"/>
          <a:chExt cx="0" cy="0"/>
        </a:xfrm>
      </p:grpSpPr>
      <p:sp>
        <p:nvSpPr>
          <p:cNvPr id="1167" name="Google Shape;1167;p46"/>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Autofit/>
          </a:bodyPr>
          <a:lstStyle>
            <a:lvl1pPr marR="0" lvl="0" algn="l">
              <a:lnSpc>
                <a:spcPct val="90000"/>
              </a:lnSpc>
              <a:spcBef>
                <a:spcPts val="0"/>
              </a:spcBef>
              <a:spcAft>
                <a:spcPts val="0"/>
              </a:spcAft>
              <a:buClr>
                <a:schemeClr val="dk1"/>
              </a:buClr>
              <a:buSzPts val="4400"/>
              <a:buFont typeface="Open Sans"/>
              <a:buNone/>
              <a:defRPr sz="4400" b="0"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68" name="Google Shape;1168;p46"/>
          <p:cNvSpPr txBox="1">
            <a:spLocks noGrp="1"/>
          </p:cNvSpPr>
          <p:nvPr>
            <p:ph type="body" idx="1"/>
          </p:nvPr>
        </p:nvSpPr>
        <p:spPr>
          <a:xfrm rot="5400000">
            <a:off x="2940300" y="-942431"/>
            <a:ext cx="3263400" cy="7886700"/>
          </a:xfrm>
          <a:prstGeom prst="rect">
            <a:avLst/>
          </a:prstGeom>
          <a:noFill/>
          <a:ln>
            <a:noFill/>
          </a:ln>
        </p:spPr>
        <p:txBody>
          <a:bodyPr spcFirstLastPara="1" wrap="square" lIns="91425" tIns="45700" rIns="91425" bIns="45700" anchor="t" anchorCtr="0">
            <a:noAutofit/>
          </a:bodyPr>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Open Sans"/>
                <a:ea typeface="Open Sans"/>
                <a:cs typeface="Open Sans"/>
                <a:sym typeface="Open Sans"/>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a:ea typeface="Open Sans"/>
                <a:cs typeface="Open Sans"/>
                <a:sym typeface="Open Sans"/>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endParaRPr/>
          </a:p>
        </p:txBody>
      </p:sp>
      <p:sp>
        <p:nvSpPr>
          <p:cNvPr id="1169" name="Google Shape;1169;p46"/>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marR="0" lvl="0" algn="l">
              <a:spcBef>
                <a:spcPts val="0"/>
              </a:spcBef>
              <a:spcAft>
                <a:spcPts val="0"/>
              </a:spcAft>
              <a:buSzPts val="1400"/>
              <a:buNone/>
              <a:defRPr sz="1200">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1170" name="Google Shape;1170;p46"/>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marR="0" lvl="0" algn="ctr">
              <a:spcBef>
                <a:spcPts val="0"/>
              </a:spcBef>
              <a:spcAft>
                <a:spcPts val="0"/>
              </a:spcAft>
              <a:buSzPts val="1400"/>
              <a:buNone/>
              <a:defRPr sz="1200">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1171" name="Google Shape;1171;p46"/>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a:solidFill>
                  <a:srgbClr val="888888"/>
                </a:solidFill>
                <a:latin typeface="Open Sans"/>
                <a:ea typeface="Open Sans"/>
                <a:cs typeface="Open Sans"/>
                <a:sym typeface="Open Sans"/>
              </a:defRPr>
            </a:lvl1pPr>
            <a:lvl2pPr marL="0" marR="0" lvl="1" indent="0" algn="r">
              <a:spcBef>
                <a:spcPts val="0"/>
              </a:spcBef>
              <a:buNone/>
              <a:defRPr sz="1200">
                <a:solidFill>
                  <a:srgbClr val="888888"/>
                </a:solidFill>
                <a:latin typeface="Open Sans"/>
                <a:ea typeface="Open Sans"/>
                <a:cs typeface="Open Sans"/>
                <a:sym typeface="Open Sans"/>
              </a:defRPr>
            </a:lvl2pPr>
            <a:lvl3pPr marL="0" marR="0" lvl="2" indent="0" algn="r">
              <a:spcBef>
                <a:spcPts val="0"/>
              </a:spcBef>
              <a:buNone/>
              <a:defRPr sz="1200">
                <a:solidFill>
                  <a:srgbClr val="888888"/>
                </a:solidFill>
                <a:latin typeface="Open Sans"/>
                <a:ea typeface="Open Sans"/>
                <a:cs typeface="Open Sans"/>
                <a:sym typeface="Open Sans"/>
              </a:defRPr>
            </a:lvl3pPr>
            <a:lvl4pPr marL="0" marR="0" lvl="3" indent="0" algn="r">
              <a:spcBef>
                <a:spcPts val="0"/>
              </a:spcBef>
              <a:buNone/>
              <a:defRPr sz="1200">
                <a:solidFill>
                  <a:srgbClr val="888888"/>
                </a:solidFill>
                <a:latin typeface="Open Sans"/>
                <a:ea typeface="Open Sans"/>
                <a:cs typeface="Open Sans"/>
                <a:sym typeface="Open Sans"/>
              </a:defRPr>
            </a:lvl4pPr>
            <a:lvl5pPr marL="0" marR="0" lvl="4" indent="0" algn="r">
              <a:spcBef>
                <a:spcPts val="0"/>
              </a:spcBef>
              <a:buNone/>
              <a:defRPr sz="1200">
                <a:solidFill>
                  <a:srgbClr val="888888"/>
                </a:solidFill>
                <a:latin typeface="Open Sans"/>
                <a:ea typeface="Open Sans"/>
                <a:cs typeface="Open Sans"/>
                <a:sym typeface="Open Sans"/>
              </a:defRPr>
            </a:lvl5pPr>
            <a:lvl6pPr marL="0" marR="0" lvl="5" indent="0" algn="r">
              <a:spcBef>
                <a:spcPts val="0"/>
              </a:spcBef>
              <a:buNone/>
              <a:defRPr sz="1200">
                <a:solidFill>
                  <a:srgbClr val="888888"/>
                </a:solidFill>
                <a:latin typeface="Open Sans"/>
                <a:ea typeface="Open Sans"/>
                <a:cs typeface="Open Sans"/>
                <a:sym typeface="Open Sans"/>
              </a:defRPr>
            </a:lvl6pPr>
            <a:lvl7pPr marL="0" marR="0" lvl="6" indent="0" algn="r">
              <a:spcBef>
                <a:spcPts val="0"/>
              </a:spcBef>
              <a:buNone/>
              <a:defRPr sz="1200">
                <a:solidFill>
                  <a:srgbClr val="888888"/>
                </a:solidFill>
                <a:latin typeface="Open Sans"/>
                <a:ea typeface="Open Sans"/>
                <a:cs typeface="Open Sans"/>
                <a:sym typeface="Open Sans"/>
              </a:defRPr>
            </a:lvl7pPr>
            <a:lvl8pPr marL="0" marR="0" lvl="7" indent="0" algn="r">
              <a:spcBef>
                <a:spcPts val="0"/>
              </a:spcBef>
              <a:buNone/>
              <a:defRPr sz="1200">
                <a:solidFill>
                  <a:srgbClr val="888888"/>
                </a:solidFill>
                <a:latin typeface="Open Sans"/>
                <a:ea typeface="Open Sans"/>
                <a:cs typeface="Open Sans"/>
                <a:sym typeface="Open Sans"/>
              </a:defRPr>
            </a:lvl8pPr>
            <a:lvl9pPr marL="0" marR="0" lvl="8" indent="0" algn="r">
              <a:spcBef>
                <a:spcPts val="0"/>
              </a:spcBef>
              <a:buNone/>
              <a:defRPr sz="1200">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02"/>
        <p:cNvGrpSpPr/>
        <p:nvPr/>
      </p:nvGrpSpPr>
      <p:grpSpPr>
        <a:xfrm>
          <a:off x="0" y="0"/>
          <a:ext cx="0" cy="0"/>
          <a:chOff x="0" y="0"/>
          <a:chExt cx="0" cy="0"/>
        </a:xfrm>
      </p:grpSpPr>
      <p:sp>
        <p:nvSpPr>
          <p:cNvPr id="1103" name="Google Shape;1103;p36"/>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Autofit/>
          </a:bodyPr>
          <a:lstStyle>
            <a:lvl1pPr marR="0" lvl="0" algn="l">
              <a:lnSpc>
                <a:spcPct val="90000"/>
              </a:lnSpc>
              <a:spcBef>
                <a:spcPts val="0"/>
              </a:spcBef>
              <a:spcAft>
                <a:spcPts val="0"/>
              </a:spcAft>
              <a:buClr>
                <a:schemeClr val="dk1"/>
              </a:buClr>
              <a:buSzPts val="4400"/>
              <a:buFont typeface="Open Sans"/>
              <a:buNone/>
              <a:defRPr sz="4400" b="0"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04" name="Google Shape;1104;p36"/>
          <p:cNvSpPr txBox="1">
            <a:spLocks noGrp="1"/>
          </p:cNvSpPr>
          <p:nvPr>
            <p:ph type="body" idx="1"/>
          </p:nvPr>
        </p:nvSpPr>
        <p:spPr>
          <a:xfrm>
            <a:off x="628650" y="1369219"/>
            <a:ext cx="7886700" cy="3263400"/>
          </a:xfrm>
          <a:prstGeom prst="rect">
            <a:avLst/>
          </a:prstGeom>
          <a:noFill/>
          <a:ln>
            <a:noFill/>
          </a:ln>
        </p:spPr>
        <p:txBody>
          <a:bodyPr spcFirstLastPara="1" wrap="square" lIns="91425" tIns="45700" rIns="91425" bIns="45700" anchor="t" anchorCtr="0">
            <a:noAutofit/>
          </a:bodyPr>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Open Sans"/>
                <a:ea typeface="Open Sans"/>
                <a:cs typeface="Open Sans"/>
                <a:sym typeface="Open Sans"/>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a:ea typeface="Open Sans"/>
                <a:cs typeface="Open Sans"/>
                <a:sym typeface="Open Sans"/>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endParaRPr/>
          </a:p>
        </p:txBody>
      </p:sp>
      <p:sp>
        <p:nvSpPr>
          <p:cNvPr id="1105" name="Google Shape;1105;p36"/>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marR="0" lvl="0" algn="l">
              <a:spcBef>
                <a:spcPts val="0"/>
              </a:spcBef>
              <a:spcAft>
                <a:spcPts val="0"/>
              </a:spcAft>
              <a:buSzPts val="1400"/>
              <a:buNone/>
              <a:defRPr sz="1200" b="0" i="0" u="none" strike="noStrike" cap="none">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1106" name="Google Shape;1106;p36"/>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marR="0" lvl="0" algn="ctr">
              <a:spcBef>
                <a:spcPts val="0"/>
              </a:spcBef>
              <a:spcAft>
                <a:spcPts val="0"/>
              </a:spcAft>
              <a:buSzPts val="1400"/>
              <a:buNone/>
              <a:defRPr sz="1200" b="0" i="0" u="none" strike="noStrike" cap="none">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1107" name="Google Shape;1107;p36"/>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b="0" i="0" u="none" strike="noStrike" cap="none">
                <a:solidFill>
                  <a:srgbClr val="888888"/>
                </a:solidFill>
                <a:latin typeface="Open Sans"/>
                <a:ea typeface="Open Sans"/>
                <a:cs typeface="Open Sans"/>
                <a:sym typeface="Open Sans"/>
              </a:defRPr>
            </a:lvl1pPr>
            <a:lvl2pPr marL="0" marR="0" lvl="1" indent="0" algn="r">
              <a:spcBef>
                <a:spcPts val="0"/>
              </a:spcBef>
              <a:buNone/>
              <a:defRPr sz="1200" b="0" i="0" u="none" strike="noStrike" cap="none">
                <a:solidFill>
                  <a:srgbClr val="888888"/>
                </a:solidFill>
                <a:latin typeface="Open Sans"/>
                <a:ea typeface="Open Sans"/>
                <a:cs typeface="Open Sans"/>
                <a:sym typeface="Open Sans"/>
              </a:defRPr>
            </a:lvl2pPr>
            <a:lvl3pPr marL="0" marR="0" lvl="2" indent="0" algn="r">
              <a:spcBef>
                <a:spcPts val="0"/>
              </a:spcBef>
              <a:buNone/>
              <a:defRPr sz="1200" b="0" i="0" u="none" strike="noStrike" cap="none">
                <a:solidFill>
                  <a:srgbClr val="888888"/>
                </a:solidFill>
                <a:latin typeface="Open Sans"/>
                <a:ea typeface="Open Sans"/>
                <a:cs typeface="Open Sans"/>
                <a:sym typeface="Open Sans"/>
              </a:defRPr>
            </a:lvl3pPr>
            <a:lvl4pPr marL="0" marR="0" lvl="3" indent="0" algn="r">
              <a:spcBef>
                <a:spcPts val="0"/>
              </a:spcBef>
              <a:buNone/>
              <a:defRPr sz="1200" b="0" i="0" u="none" strike="noStrike" cap="none">
                <a:solidFill>
                  <a:srgbClr val="888888"/>
                </a:solidFill>
                <a:latin typeface="Open Sans"/>
                <a:ea typeface="Open Sans"/>
                <a:cs typeface="Open Sans"/>
                <a:sym typeface="Open Sans"/>
              </a:defRPr>
            </a:lvl4pPr>
            <a:lvl5pPr marL="0" marR="0" lvl="4" indent="0" algn="r">
              <a:spcBef>
                <a:spcPts val="0"/>
              </a:spcBef>
              <a:buNone/>
              <a:defRPr sz="1200" b="0" i="0" u="none" strike="noStrike" cap="none">
                <a:solidFill>
                  <a:srgbClr val="888888"/>
                </a:solidFill>
                <a:latin typeface="Open Sans"/>
                <a:ea typeface="Open Sans"/>
                <a:cs typeface="Open Sans"/>
                <a:sym typeface="Open Sans"/>
              </a:defRPr>
            </a:lvl5pPr>
            <a:lvl6pPr marL="0" marR="0" lvl="5" indent="0" algn="r">
              <a:spcBef>
                <a:spcPts val="0"/>
              </a:spcBef>
              <a:buNone/>
              <a:defRPr sz="1200" b="0" i="0" u="none" strike="noStrike" cap="none">
                <a:solidFill>
                  <a:srgbClr val="888888"/>
                </a:solidFill>
                <a:latin typeface="Open Sans"/>
                <a:ea typeface="Open Sans"/>
                <a:cs typeface="Open Sans"/>
                <a:sym typeface="Open Sans"/>
              </a:defRPr>
            </a:lvl6pPr>
            <a:lvl7pPr marL="0" marR="0" lvl="6" indent="0" algn="r">
              <a:spcBef>
                <a:spcPts val="0"/>
              </a:spcBef>
              <a:buNone/>
              <a:defRPr sz="1200" b="0" i="0" u="none" strike="noStrike" cap="none">
                <a:solidFill>
                  <a:srgbClr val="888888"/>
                </a:solidFill>
                <a:latin typeface="Open Sans"/>
                <a:ea typeface="Open Sans"/>
                <a:cs typeface="Open Sans"/>
                <a:sym typeface="Open Sans"/>
              </a:defRPr>
            </a:lvl7pPr>
            <a:lvl8pPr marL="0" marR="0" lvl="7" indent="0" algn="r">
              <a:spcBef>
                <a:spcPts val="0"/>
              </a:spcBef>
              <a:buNone/>
              <a:defRPr sz="1200" b="0" i="0" u="none" strike="noStrike" cap="none">
                <a:solidFill>
                  <a:srgbClr val="888888"/>
                </a:solidFill>
                <a:latin typeface="Open Sans"/>
                <a:ea typeface="Open Sans"/>
                <a:cs typeface="Open Sans"/>
                <a:sym typeface="Open Sans"/>
              </a:defRPr>
            </a:lvl8pPr>
            <a:lvl9pPr marL="0" marR="0" lvl="8" indent="0" algn="r">
              <a:spcBef>
                <a:spcPts val="0"/>
              </a:spcBef>
              <a:buNone/>
              <a:defRPr sz="1200" b="0" i="0" u="none" strike="noStrike" cap="none">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8" r:id="rId7"/>
    <p:sldLayoutId id="2147483689" r:id="rId8"/>
    <p:sldLayoutId id="2147483690" r:id="rId9"/>
    <p:sldLayoutId id="2147483691"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6.jpg"/><Relationship Id="rId4" Type="http://schemas.openxmlformats.org/officeDocument/2006/relationships/hyperlink" Target="http://www.youtube.com/watch?v=n5rqo89tck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creativecommons.org/licenses/by-nc-sa/4.0/?ref=chooser-v1" TargetMode="External"/><Relationship Id="rId5" Type="http://schemas.openxmlformats.org/officeDocument/2006/relationships/hyperlink" Target="https://mpeters.uqo.ca/" TargetMode="External"/><Relationship Id="rId4" Type="http://schemas.openxmlformats.org/officeDocument/2006/relationships/hyperlink" Target="https://mpeters.uqo.ca/utilisation-transparente-de-lintelligence-artificielle/"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3.scholastic.ca/passe-a-laction/" TargetMode="External"/><Relationship Id="rId7"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hyperlink" Target="http://www.youtube.com/watch?v=69wY_RFGF6o"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1.pn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65"/>
        <p:cNvGrpSpPr/>
        <p:nvPr/>
      </p:nvGrpSpPr>
      <p:grpSpPr>
        <a:xfrm>
          <a:off x="0" y="0"/>
          <a:ext cx="0" cy="0"/>
          <a:chOff x="0" y="0"/>
          <a:chExt cx="0" cy="0"/>
        </a:xfrm>
      </p:grpSpPr>
      <p:pic>
        <p:nvPicPr>
          <p:cNvPr id="2266" name="Google Shape;2266;p79"/>
          <p:cNvPicPr preferRelativeResize="0"/>
          <p:nvPr/>
        </p:nvPicPr>
        <p:blipFill rotWithShape="1">
          <a:blip r:embed="rId3">
            <a:alphaModFix/>
          </a:blip>
          <a:srcRect l="258" r="258" b="40919"/>
          <a:stretch/>
        </p:blipFill>
        <p:spPr>
          <a:xfrm>
            <a:off x="0" y="0"/>
            <a:ext cx="9143972" cy="3038823"/>
          </a:xfrm>
          <a:prstGeom prst="rect">
            <a:avLst/>
          </a:prstGeom>
          <a:noFill/>
          <a:ln>
            <a:noFill/>
          </a:ln>
        </p:spPr>
      </p:pic>
      <p:sp>
        <p:nvSpPr>
          <p:cNvPr id="2267" name="Google Shape;2267;p79"/>
          <p:cNvSpPr txBox="1"/>
          <p:nvPr/>
        </p:nvSpPr>
        <p:spPr>
          <a:xfrm>
            <a:off x="3228150" y="1104000"/>
            <a:ext cx="5815200" cy="18054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 sz="3800" b="1" dirty="0">
                <a:solidFill>
                  <a:schemeClr val="lt1"/>
                </a:solidFill>
                <a:latin typeface="Open Sans"/>
                <a:ea typeface="Open Sans"/>
                <a:cs typeface="Open Sans"/>
                <a:sym typeface="Open Sans"/>
              </a:rPr>
              <a:t>Passe à l’action:</a:t>
            </a:r>
            <a:endParaRPr sz="3800" b="1" dirty="0">
              <a:solidFill>
                <a:schemeClr val="lt1"/>
              </a:solidFill>
              <a:latin typeface="Open Sans"/>
              <a:ea typeface="Open Sans"/>
              <a:cs typeface="Open Sans"/>
              <a:sym typeface="Open Sans"/>
            </a:endParaRPr>
          </a:p>
          <a:p>
            <a:pPr marL="0" marR="0" lvl="0" indent="0" algn="r" rtl="0">
              <a:spcBef>
                <a:spcPts val="0"/>
              </a:spcBef>
              <a:spcAft>
                <a:spcPts val="0"/>
              </a:spcAft>
              <a:buNone/>
            </a:pPr>
            <a:r>
              <a:rPr lang="en" sz="3800" b="1" dirty="0">
                <a:solidFill>
                  <a:schemeClr val="lt1"/>
                </a:solidFill>
                <a:latin typeface="Open Sans"/>
                <a:ea typeface="Open Sans"/>
                <a:cs typeface="Open Sans"/>
                <a:sym typeface="Open Sans"/>
              </a:rPr>
              <a:t>La santé mentale</a:t>
            </a:r>
          </a:p>
          <a:p>
            <a:pPr marL="0" marR="0" lvl="0" indent="0" algn="r" rtl="0">
              <a:spcBef>
                <a:spcPts val="0"/>
              </a:spcBef>
              <a:spcAft>
                <a:spcPts val="0"/>
              </a:spcAft>
              <a:buNone/>
            </a:pPr>
            <a:r>
              <a:rPr lang="en" sz="3800" b="1" i="0" u="none" strike="noStrike" cap="none" dirty="0">
                <a:solidFill>
                  <a:schemeClr val="lt1"/>
                </a:solidFill>
                <a:latin typeface="Open Sans"/>
                <a:ea typeface="Open Sans"/>
                <a:cs typeface="Open Sans"/>
                <a:sym typeface="Open Sans"/>
              </a:rPr>
              <a:t>Leçon 1</a:t>
            </a:r>
            <a:endParaRPr sz="3800" b="1" i="0" u="none" strike="noStrike" cap="none" dirty="0">
              <a:solidFill>
                <a:schemeClr val="lt1"/>
              </a:solidFill>
              <a:latin typeface="Open Sans"/>
              <a:ea typeface="Open Sans"/>
              <a:cs typeface="Open Sans"/>
              <a:sym typeface="Open Sans"/>
            </a:endParaRPr>
          </a:p>
        </p:txBody>
      </p:sp>
      <p:pic>
        <p:nvPicPr>
          <p:cNvPr id="2268" name="Google Shape;2268;p79"/>
          <p:cNvPicPr preferRelativeResize="0"/>
          <p:nvPr/>
        </p:nvPicPr>
        <p:blipFill rotWithShape="1">
          <a:blip r:embed="rId3">
            <a:alphaModFix/>
          </a:blip>
          <a:srcRect l="258" t="94347" r="258"/>
          <a:stretch/>
        </p:blipFill>
        <p:spPr>
          <a:xfrm>
            <a:off x="0" y="4852751"/>
            <a:ext cx="9143972" cy="290751"/>
          </a:xfrm>
          <a:prstGeom prst="rect">
            <a:avLst/>
          </a:prstGeom>
          <a:noFill/>
          <a:ln>
            <a:noFill/>
          </a:ln>
        </p:spPr>
      </p:pic>
      <p:pic>
        <p:nvPicPr>
          <p:cNvPr id="2" name="Google Shape;64;p14">
            <a:extLst>
              <a:ext uri="{FF2B5EF4-FFF2-40B4-BE49-F238E27FC236}">
                <a16:creationId xmlns:a16="http://schemas.microsoft.com/office/drawing/2014/main" id="{AD4A59E1-94B3-70A4-D256-F34C3760ABA7}"/>
              </a:ext>
            </a:extLst>
          </p:cNvPr>
          <p:cNvPicPr preferRelativeResize="0"/>
          <p:nvPr/>
        </p:nvPicPr>
        <p:blipFill>
          <a:blip r:embed="rId4">
            <a:alphaModFix/>
          </a:blip>
          <a:stretch>
            <a:fillRect/>
          </a:stretch>
        </p:blipFill>
        <p:spPr>
          <a:xfrm>
            <a:off x="2921935" y="3055641"/>
            <a:ext cx="3398606" cy="1368842"/>
          </a:xfrm>
          <a:prstGeom prst="rect">
            <a:avLst/>
          </a:prstGeom>
          <a:noFill/>
          <a:ln>
            <a:noFill/>
          </a:ln>
        </p:spPr>
      </p:pic>
      <p:pic>
        <p:nvPicPr>
          <p:cNvPr id="3" name="Picture 2">
            <a:extLst>
              <a:ext uri="{FF2B5EF4-FFF2-40B4-BE49-F238E27FC236}">
                <a16:creationId xmlns:a16="http://schemas.microsoft.com/office/drawing/2014/main" id="{56024F98-6023-FFD1-4086-8E7534FE98C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48547" y="291"/>
            <a:ext cx="795454" cy="1007287"/>
          </a:xfrm>
          <a:prstGeom prst="rect">
            <a:avLst/>
          </a:prstGeom>
          <a:noFill/>
          <a:extLst>
            <a:ext uri="{909E8E84-426E-40DD-AFC4-6F175D3DCCD1}">
              <a14:hiddenFill xmlns:a14="http://schemas.microsoft.com/office/drawing/2010/main">
                <a:solidFill>
                  <a:srgbClr val="FFFFFF"/>
                </a:solidFill>
              </a14:hiddenFill>
            </a:ext>
          </a:extLst>
        </p:spPr>
      </p:pic>
      <p:pic>
        <p:nvPicPr>
          <p:cNvPr id="4" name="Google Shape;65;p14">
            <a:extLst>
              <a:ext uri="{FF2B5EF4-FFF2-40B4-BE49-F238E27FC236}">
                <a16:creationId xmlns:a16="http://schemas.microsoft.com/office/drawing/2014/main" id="{3F0D4D80-D412-A0B8-CD61-1FDCCB4EEBDD}"/>
              </a:ext>
            </a:extLst>
          </p:cNvPr>
          <p:cNvPicPr preferRelativeResize="0"/>
          <p:nvPr/>
        </p:nvPicPr>
        <p:blipFill>
          <a:blip r:embed="rId6">
            <a:alphaModFix/>
          </a:blip>
          <a:stretch>
            <a:fillRect/>
          </a:stretch>
        </p:blipFill>
        <p:spPr>
          <a:xfrm>
            <a:off x="-1" y="4712610"/>
            <a:ext cx="1090248" cy="430888"/>
          </a:xfrm>
          <a:prstGeom prst="rect">
            <a:avLst/>
          </a:prstGeom>
          <a:noFill/>
          <a:ln>
            <a:noFill/>
          </a:ln>
        </p:spPr>
      </p:pic>
      <p:sp>
        <p:nvSpPr>
          <p:cNvPr id="5" name="ZoneTexte 2">
            <a:extLst>
              <a:ext uri="{FF2B5EF4-FFF2-40B4-BE49-F238E27FC236}">
                <a16:creationId xmlns:a16="http://schemas.microsoft.com/office/drawing/2014/main" id="{8E55B2EE-0B33-3F2F-AB1F-DBDB6822CBF3}"/>
              </a:ext>
            </a:extLst>
          </p:cNvPr>
          <p:cNvSpPr txBox="1"/>
          <p:nvPr/>
        </p:nvSpPr>
        <p:spPr>
          <a:xfrm>
            <a:off x="1090247" y="4567239"/>
            <a:ext cx="7061980" cy="400110"/>
          </a:xfrm>
          <a:prstGeom prst="rect">
            <a:avLst/>
          </a:prstGeom>
          <a:noFill/>
        </p:spPr>
        <p:txBody>
          <a:bodyPr wrap="square">
            <a:spAutoFit/>
          </a:bodyPr>
          <a:lstStyle/>
          <a:p>
            <a:pPr algn="ctr"/>
            <a:r>
              <a:rPr lang="fr-FR" sz="1000" i="1" dirty="0"/>
              <a:t>Passe à l’action : La santé mentale Leçon 1 </a:t>
            </a:r>
            <a:r>
              <a:rPr lang="en-US" sz="1000" dirty="0"/>
              <a:t>by Andrea Vogan, </a:t>
            </a:r>
            <a:r>
              <a:rPr lang="fr-FR" altLang="fr-FR" sz="1000" dirty="0">
                <a:solidFill>
                  <a:schemeClr val="tx1"/>
                </a:solidFill>
                <a:latin typeface="Arial" panose="020B0604020202020204" pitchFamily="34" charset="0"/>
              </a:rPr>
              <a:t>Katherine </a:t>
            </a:r>
            <a:r>
              <a:rPr lang="fr-FR" altLang="fr-FR" sz="1000" dirty="0" err="1">
                <a:solidFill>
                  <a:schemeClr val="tx1"/>
                </a:solidFill>
                <a:latin typeface="Arial" panose="020B0604020202020204" pitchFamily="34" charset="0"/>
              </a:rPr>
              <a:t>Andrejowich</a:t>
            </a:r>
            <a:r>
              <a:rPr lang="fr-FR" altLang="fr-FR" sz="1000" dirty="0">
                <a:solidFill>
                  <a:schemeClr val="tx1"/>
                </a:solidFill>
                <a:latin typeface="Arial" panose="020B0604020202020204" pitchFamily="34" charset="0"/>
              </a:rPr>
              <a:t> and Grace </a:t>
            </a:r>
            <a:r>
              <a:rPr lang="fr-FR" altLang="fr-FR" sz="1000" dirty="0" err="1">
                <a:solidFill>
                  <a:schemeClr val="tx1"/>
                </a:solidFill>
                <a:latin typeface="Arial" panose="020B0604020202020204" pitchFamily="34" charset="0"/>
              </a:rPr>
              <a:t>Brnjac</a:t>
            </a:r>
            <a:r>
              <a:rPr lang="fr-FR" altLang="fr-FR" sz="1000" dirty="0">
                <a:solidFill>
                  <a:schemeClr val="tx1"/>
                </a:solidFill>
                <a:latin typeface="Arial" panose="020B0604020202020204" pitchFamily="34" charset="0"/>
              </a:rPr>
              <a:t> </a:t>
            </a:r>
          </a:p>
          <a:p>
            <a:pPr marL="0" indent="0" algn="ctr"/>
            <a:r>
              <a:rPr lang="en-US" sz="1000" dirty="0"/>
              <a:t>for </a:t>
            </a:r>
            <a:r>
              <a:rPr lang="en-US" sz="1000" i="1" dirty="0"/>
              <a:t>Halton District School Board</a:t>
            </a:r>
            <a:r>
              <a:rPr lang="en-US" sz="1000" dirty="0"/>
              <a:t>, with collaboration from Muriel </a:t>
            </a:r>
            <a:r>
              <a:rPr lang="en-US" sz="1000" dirty="0" err="1"/>
              <a:t>Péguret</a:t>
            </a:r>
            <a:r>
              <a:rPr lang="en-US" sz="1000" dirty="0"/>
              <a:t> for revision. CC-BY-NC-SA </a:t>
            </a:r>
            <a:endParaRPr lang="fr-FR" sz="1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47"/>
        <p:cNvGrpSpPr/>
        <p:nvPr/>
      </p:nvGrpSpPr>
      <p:grpSpPr>
        <a:xfrm>
          <a:off x="0" y="0"/>
          <a:ext cx="0" cy="0"/>
          <a:chOff x="0" y="0"/>
          <a:chExt cx="0" cy="0"/>
        </a:xfrm>
      </p:grpSpPr>
      <p:sp>
        <p:nvSpPr>
          <p:cNvPr id="2448" name="Google Shape;2448;p86"/>
          <p:cNvSpPr txBox="1">
            <a:spLocks noGrp="1"/>
          </p:cNvSpPr>
          <p:nvPr>
            <p:ph type="title"/>
          </p:nvPr>
        </p:nvSpPr>
        <p:spPr>
          <a:xfrm>
            <a:off x="239275" y="32925"/>
            <a:ext cx="8765700" cy="621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500">
                <a:solidFill>
                  <a:srgbClr val="FBB901"/>
                </a:solidFill>
                <a:latin typeface="Open Sans"/>
                <a:ea typeface="Open Sans"/>
                <a:cs typeface="Open Sans"/>
                <a:sym typeface="Open Sans"/>
              </a:rPr>
              <a:t>Mettre</a:t>
            </a:r>
            <a:r>
              <a:rPr lang="en" sz="3500">
                <a:latin typeface="Open Sans"/>
                <a:ea typeface="Open Sans"/>
                <a:cs typeface="Open Sans"/>
                <a:sym typeface="Open Sans"/>
              </a:rPr>
              <a:t> </a:t>
            </a:r>
            <a:r>
              <a:rPr lang="en" sz="3500">
                <a:solidFill>
                  <a:srgbClr val="EE2737"/>
                </a:solidFill>
                <a:latin typeface="Open Sans"/>
                <a:ea typeface="Open Sans"/>
                <a:cs typeface="Open Sans"/>
                <a:sym typeface="Open Sans"/>
              </a:rPr>
              <a:t>l’accent </a:t>
            </a:r>
            <a:r>
              <a:rPr lang="en" sz="3500">
                <a:solidFill>
                  <a:srgbClr val="191919"/>
                </a:solidFill>
                <a:latin typeface="Open Sans"/>
                <a:ea typeface="Open Sans"/>
                <a:cs typeface="Open Sans"/>
                <a:sym typeface="Open Sans"/>
              </a:rPr>
              <a:t>sur les </a:t>
            </a:r>
            <a:r>
              <a:rPr lang="en" sz="3500">
                <a:solidFill>
                  <a:srgbClr val="0076BE"/>
                </a:solidFill>
                <a:latin typeface="Open Sans"/>
                <a:ea typeface="Open Sans"/>
                <a:cs typeface="Open Sans"/>
                <a:sym typeface="Open Sans"/>
              </a:rPr>
              <a:t>accents</a:t>
            </a:r>
            <a:endParaRPr sz="3500">
              <a:solidFill>
                <a:srgbClr val="0076BE"/>
              </a:solidFill>
              <a:latin typeface="Open Sans"/>
              <a:ea typeface="Open Sans"/>
              <a:cs typeface="Open Sans"/>
              <a:sym typeface="Open Sans"/>
            </a:endParaRPr>
          </a:p>
        </p:txBody>
      </p:sp>
      <p:sp>
        <p:nvSpPr>
          <p:cNvPr id="2460" name="Google Shape;2460;p86"/>
          <p:cNvSpPr txBox="1"/>
          <p:nvPr/>
        </p:nvSpPr>
        <p:spPr>
          <a:xfrm>
            <a:off x="710555" y="988520"/>
            <a:ext cx="7957500" cy="3758100"/>
          </a:xfrm>
          <a:prstGeom prst="rect">
            <a:avLst/>
          </a:prstGeom>
          <a:solidFill>
            <a:srgbClr val="FFCD00"/>
          </a:solidFill>
          <a:ln w="9525" cap="flat" cmpd="sng">
            <a:solidFill>
              <a:srgbClr val="191919"/>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2100" b="1" dirty="0">
                <a:solidFill>
                  <a:srgbClr val="191919"/>
                </a:solidFill>
                <a:latin typeface="Open Sans"/>
                <a:ea typeface="Open Sans"/>
                <a:cs typeface="Open Sans"/>
                <a:sym typeface="Open Sans"/>
              </a:rPr>
              <a:t>Les accents sont importants en français. Ils aident à créer les sons spécifiques pour identifier le mot exact… Sans accent, la définition des mots peut changer. Essayez de lire les mots à l’oral - qu’est-ce que vous notez ?</a:t>
            </a:r>
            <a:endParaRPr sz="2100" dirty="0">
              <a:solidFill>
                <a:srgbClr val="191919"/>
              </a:solidFill>
              <a:latin typeface="Open Sans"/>
              <a:ea typeface="Open Sans"/>
              <a:cs typeface="Open Sans"/>
              <a:sym typeface="Open Sans"/>
            </a:endParaRPr>
          </a:p>
          <a:p>
            <a:pPr marL="0" lvl="0" indent="0" algn="l" rtl="0">
              <a:spcBef>
                <a:spcPts val="0"/>
              </a:spcBef>
              <a:spcAft>
                <a:spcPts val="0"/>
              </a:spcAft>
              <a:buNone/>
            </a:pPr>
            <a:endParaRPr dirty="0">
              <a:solidFill>
                <a:srgbClr val="191919"/>
              </a:solidFill>
              <a:latin typeface="Open Sans"/>
              <a:ea typeface="Open Sans"/>
              <a:cs typeface="Open Sans"/>
              <a:sym typeface="Open Sans"/>
            </a:endParaRPr>
          </a:p>
          <a:p>
            <a:pPr marL="0" lvl="0" indent="0" algn="l" rtl="0">
              <a:spcBef>
                <a:spcPts val="0"/>
              </a:spcBef>
              <a:spcAft>
                <a:spcPts val="0"/>
              </a:spcAft>
              <a:buNone/>
            </a:pPr>
            <a:endParaRPr dirty="0">
              <a:solidFill>
                <a:schemeClr val="dk1"/>
              </a:solidFill>
              <a:latin typeface="Hind"/>
              <a:ea typeface="Hind"/>
              <a:cs typeface="Hind"/>
              <a:sym typeface="Hind"/>
            </a:endParaRPr>
          </a:p>
          <a:p>
            <a:pPr marL="0" lvl="0" indent="0" algn="l" rtl="0">
              <a:spcBef>
                <a:spcPts val="0"/>
              </a:spcBef>
              <a:spcAft>
                <a:spcPts val="0"/>
              </a:spcAft>
              <a:buNone/>
            </a:pPr>
            <a:endParaRPr sz="2200" dirty="0">
              <a:solidFill>
                <a:schemeClr val="dk1"/>
              </a:solidFill>
              <a:latin typeface="Hind"/>
              <a:ea typeface="Hind"/>
              <a:cs typeface="Hind"/>
              <a:sym typeface="Hind"/>
            </a:endParaRPr>
          </a:p>
        </p:txBody>
      </p:sp>
      <p:pic>
        <p:nvPicPr>
          <p:cNvPr id="2" name="Image 1" descr="Une image contenant noir, noir et blanc, obscurité, conception">
            <a:extLst>
              <a:ext uri="{FF2B5EF4-FFF2-40B4-BE49-F238E27FC236}">
                <a16:creationId xmlns:a16="http://schemas.microsoft.com/office/drawing/2014/main" id="{6262223E-9330-839A-6DDE-6CF198C3633B}"/>
              </a:ext>
            </a:extLst>
          </p:cNvPr>
          <p:cNvPicPr>
            <a:picLocks noChangeAspect="1"/>
          </p:cNvPicPr>
          <p:nvPr/>
        </p:nvPicPr>
        <p:blipFill>
          <a:blip r:embed="rId3"/>
          <a:stretch>
            <a:fillRect/>
          </a:stretch>
        </p:blipFill>
        <p:spPr>
          <a:xfrm>
            <a:off x="-1798949" y="-675333"/>
            <a:ext cx="4729449" cy="2660315"/>
          </a:xfrm>
          <a:prstGeom prst="rect">
            <a:avLst/>
          </a:prstGeom>
        </p:spPr>
      </p:pic>
      <p:sp>
        <p:nvSpPr>
          <p:cNvPr id="4" name="ZoneTexte 3">
            <a:extLst>
              <a:ext uri="{FF2B5EF4-FFF2-40B4-BE49-F238E27FC236}">
                <a16:creationId xmlns:a16="http://schemas.microsoft.com/office/drawing/2014/main" id="{4AA46522-75E9-A47D-C1D9-A8F13C41BA58}"/>
              </a:ext>
            </a:extLst>
          </p:cNvPr>
          <p:cNvSpPr txBox="1"/>
          <p:nvPr/>
        </p:nvSpPr>
        <p:spPr>
          <a:xfrm>
            <a:off x="1270676" y="2693240"/>
            <a:ext cx="7734299" cy="2139047"/>
          </a:xfrm>
          <a:prstGeom prst="rect">
            <a:avLst/>
          </a:prstGeom>
          <a:noFill/>
        </p:spPr>
        <p:txBody>
          <a:bodyPr wrap="square" numCol="2">
            <a:spAutoFit/>
          </a:bodyPr>
          <a:lstStyle/>
          <a:p>
            <a:pPr marL="0" lvl="0" indent="0" algn="l" rtl="0">
              <a:spcBef>
                <a:spcPts val="0"/>
              </a:spcBef>
              <a:spcAft>
                <a:spcPts val="0"/>
              </a:spcAft>
              <a:buNone/>
            </a:pPr>
            <a:r>
              <a:rPr lang="fr-FR" sz="1900" dirty="0">
                <a:solidFill>
                  <a:srgbClr val="191919"/>
                </a:solidFill>
                <a:latin typeface="Open Sans"/>
                <a:ea typeface="Open Sans"/>
                <a:cs typeface="Open Sans"/>
                <a:sym typeface="Open Sans"/>
              </a:rPr>
              <a:t>dépression	</a:t>
            </a:r>
          </a:p>
          <a:p>
            <a:pPr marL="0" lvl="0" indent="0" algn="l" rtl="0">
              <a:spcBef>
                <a:spcPts val="0"/>
              </a:spcBef>
              <a:spcAft>
                <a:spcPts val="0"/>
              </a:spcAft>
              <a:buNone/>
            </a:pPr>
            <a:r>
              <a:rPr lang="fr-FR" sz="1900" dirty="0">
                <a:solidFill>
                  <a:srgbClr val="191919"/>
                </a:solidFill>
                <a:latin typeface="Open Sans"/>
                <a:ea typeface="Open Sans"/>
                <a:cs typeface="Open Sans"/>
                <a:sym typeface="Open Sans"/>
              </a:rPr>
              <a:t>symptômes	</a:t>
            </a:r>
          </a:p>
          <a:p>
            <a:pPr marL="0" lvl="0" indent="0" algn="l" rtl="0">
              <a:spcBef>
                <a:spcPts val="0"/>
              </a:spcBef>
              <a:spcAft>
                <a:spcPts val="0"/>
              </a:spcAft>
              <a:buNone/>
            </a:pPr>
            <a:r>
              <a:rPr lang="fr-FR" sz="1900" dirty="0">
                <a:solidFill>
                  <a:srgbClr val="191919"/>
                </a:solidFill>
                <a:latin typeface="Open Sans"/>
                <a:ea typeface="Open Sans"/>
                <a:cs typeface="Open Sans"/>
                <a:sym typeface="Open Sans"/>
              </a:rPr>
              <a:t>anxiété		</a:t>
            </a:r>
          </a:p>
          <a:p>
            <a:pPr marL="0" lvl="0" indent="0" algn="l" rtl="0">
              <a:spcBef>
                <a:spcPts val="0"/>
              </a:spcBef>
              <a:spcAft>
                <a:spcPts val="0"/>
              </a:spcAft>
              <a:buNone/>
            </a:pPr>
            <a:r>
              <a:rPr lang="fr-FR" sz="1900" dirty="0">
                <a:solidFill>
                  <a:srgbClr val="191919"/>
                </a:solidFill>
                <a:latin typeface="Open Sans"/>
                <a:ea typeface="Open Sans"/>
                <a:cs typeface="Open Sans"/>
                <a:sym typeface="Open Sans"/>
              </a:rPr>
              <a:t>hyperactivité-impulsivité</a:t>
            </a:r>
          </a:p>
          <a:p>
            <a:pPr marL="0" lvl="0" indent="0" algn="l" rtl="0">
              <a:spcBef>
                <a:spcPts val="0"/>
              </a:spcBef>
              <a:spcAft>
                <a:spcPts val="0"/>
              </a:spcAft>
              <a:buNone/>
            </a:pPr>
            <a:r>
              <a:rPr lang="fr-FR" sz="1900" dirty="0">
                <a:solidFill>
                  <a:srgbClr val="191919"/>
                </a:solidFill>
                <a:latin typeface="Open Sans"/>
                <a:ea typeface="Open Sans"/>
                <a:cs typeface="Open Sans"/>
                <a:sym typeface="Open Sans"/>
              </a:rPr>
              <a:t>déficit d'attention		</a:t>
            </a:r>
          </a:p>
          <a:p>
            <a:pPr marL="0" lvl="0" indent="0" algn="l" rtl="0">
              <a:spcBef>
                <a:spcPts val="0"/>
              </a:spcBef>
              <a:spcAft>
                <a:spcPts val="0"/>
              </a:spcAft>
              <a:buNone/>
            </a:pPr>
            <a:r>
              <a:rPr lang="fr-FR" sz="1900" dirty="0">
                <a:solidFill>
                  <a:srgbClr val="191919"/>
                </a:solidFill>
                <a:latin typeface="Open Sans"/>
                <a:ea typeface="Open Sans"/>
                <a:cs typeface="Open Sans"/>
                <a:sym typeface="Open Sans"/>
              </a:rPr>
              <a:t>	</a:t>
            </a:r>
          </a:p>
          <a:p>
            <a:pPr marL="0" lvl="0" indent="0" algn="l" rtl="0">
              <a:spcBef>
                <a:spcPts val="0"/>
              </a:spcBef>
              <a:spcAft>
                <a:spcPts val="0"/>
              </a:spcAft>
              <a:buNone/>
            </a:pPr>
            <a:endParaRPr lang="fr-FR" sz="1900" dirty="0">
              <a:solidFill>
                <a:srgbClr val="191919"/>
              </a:solidFill>
              <a:latin typeface="Open Sans"/>
              <a:ea typeface="Open Sans"/>
              <a:cs typeface="Open Sans"/>
              <a:sym typeface="Open Sans"/>
            </a:endParaRPr>
          </a:p>
          <a:p>
            <a:pPr lvl="0"/>
            <a:r>
              <a:rPr lang="fr-FR" sz="1900" dirty="0" err="1">
                <a:solidFill>
                  <a:srgbClr val="191919"/>
                </a:solidFill>
                <a:latin typeface="Open Sans"/>
                <a:ea typeface="Open Sans"/>
                <a:cs typeface="Open Sans"/>
                <a:sym typeface="Open Sans"/>
              </a:rPr>
              <a:t>depression</a:t>
            </a:r>
            <a:endParaRPr lang="fr-FR" sz="1900" dirty="0">
              <a:solidFill>
                <a:srgbClr val="191919"/>
              </a:solidFill>
              <a:latin typeface="Open Sans"/>
              <a:ea typeface="Open Sans"/>
              <a:cs typeface="Open Sans"/>
              <a:sym typeface="Open Sans"/>
            </a:endParaRPr>
          </a:p>
          <a:p>
            <a:pPr lvl="0"/>
            <a:r>
              <a:rPr lang="fr-FR" sz="1900" dirty="0" err="1">
                <a:solidFill>
                  <a:srgbClr val="191919"/>
                </a:solidFill>
                <a:latin typeface="Open Sans"/>
                <a:ea typeface="Open Sans"/>
                <a:cs typeface="Open Sans"/>
                <a:sym typeface="Open Sans"/>
              </a:rPr>
              <a:t>Symptomes</a:t>
            </a:r>
            <a:endParaRPr lang="fr-FR" sz="1900" dirty="0">
              <a:solidFill>
                <a:srgbClr val="191919"/>
              </a:solidFill>
              <a:latin typeface="Open Sans"/>
              <a:ea typeface="Open Sans"/>
              <a:cs typeface="Open Sans"/>
              <a:sym typeface="Open Sans"/>
            </a:endParaRPr>
          </a:p>
          <a:p>
            <a:pPr lvl="0"/>
            <a:r>
              <a:rPr lang="fr-FR" sz="1900" dirty="0" err="1">
                <a:solidFill>
                  <a:srgbClr val="191919"/>
                </a:solidFill>
                <a:latin typeface="Open Sans"/>
                <a:ea typeface="Open Sans"/>
                <a:cs typeface="Open Sans"/>
                <a:sym typeface="Open Sans"/>
              </a:rPr>
              <a:t>anxiete</a:t>
            </a:r>
            <a:endParaRPr lang="fr-FR" sz="1900" dirty="0">
              <a:solidFill>
                <a:srgbClr val="191919"/>
              </a:solidFill>
              <a:latin typeface="Open Sans"/>
              <a:ea typeface="Open Sans"/>
              <a:cs typeface="Open Sans"/>
              <a:sym typeface="Open Sans"/>
            </a:endParaRPr>
          </a:p>
          <a:p>
            <a:pPr lvl="0"/>
            <a:r>
              <a:rPr lang="fr-FR" sz="1900" dirty="0" err="1">
                <a:solidFill>
                  <a:srgbClr val="191919"/>
                </a:solidFill>
                <a:latin typeface="Open Sans"/>
                <a:ea typeface="Open Sans"/>
                <a:cs typeface="Open Sans"/>
                <a:sym typeface="Open Sans"/>
              </a:rPr>
              <a:t>hyperactivite-impulsivite</a:t>
            </a:r>
            <a:endParaRPr lang="fr-FR" sz="1900" dirty="0">
              <a:solidFill>
                <a:srgbClr val="191919"/>
              </a:solidFill>
              <a:latin typeface="Open Sans"/>
              <a:ea typeface="Open Sans"/>
              <a:cs typeface="Open Sans"/>
              <a:sym typeface="Open Sans"/>
            </a:endParaRPr>
          </a:p>
          <a:p>
            <a:pPr lvl="0"/>
            <a:r>
              <a:rPr lang="fr-FR" sz="1900" dirty="0" err="1">
                <a:solidFill>
                  <a:srgbClr val="191919"/>
                </a:solidFill>
                <a:latin typeface="Open Sans"/>
                <a:ea typeface="Open Sans"/>
                <a:cs typeface="Open Sans"/>
                <a:sym typeface="Open Sans"/>
              </a:rPr>
              <a:t>Deficit</a:t>
            </a:r>
            <a:r>
              <a:rPr lang="fr-FR" sz="1900" dirty="0">
                <a:solidFill>
                  <a:srgbClr val="191919"/>
                </a:solidFill>
                <a:latin typeface="Open Sans"/>
                <a:ea typeface="Open Sans"/>
                <a:cs typeface="Open Sans"/>
                <a:sym typeface="Open Sans"/>
              </a:rPr>
              <a:t> d’attention</a:t>
            </a:r>
          </a:p>
        </p:txBody>
      </p:sp>
      <p:pic>
        <p:nvPicPr>
          <p:cNvPr id="3" name="Google Shape;65;p14">
            <a:extLst>
              <a:ext uri="{FF2B5EF4-FFF2-40B4-BE49-F238E27FC236}">
                <a16:creationId xmlns:a16="http://schemas.microsoft.com/office/drawing/2014/main" id="{C33B9264-35E5-0F16-0F64-DC531CCC5B55}"/>
              </a:ext>
            </a:extLst>
          </p:cNvPr>
          <p:cNvPicPr preferRelativeResize="0"/>
          <p:nvPr/>
        </p:nvPicPr>
        <p:blipFill>
          <a:blip r:embed="rId4">
            <a:alphaModFix/>
          </a:blip>
          <a:stretch>
            <a:fillRect/>
          </a:stretch>
        </p:blipFill>
        <p:spPr>
          <a:xfrm>
            <a:off x="-1" y="4712610"/>
            <a:ext cx="1090248" cy="43088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71"/>
        <p:cNvGrpSpPr/>
        <p:nvPr/>
      </p:nvGrpSpPr>
      <p:grpSpPr>
        <a:xfrm>
          <a:off x="0" y="0"/>
          <a:ext cx="0" cy="0"/>
          <a:chOff x="0" y="0"/>
          <a:chExt cx="0" cy="0"/>
        </a:xfrm>
      </p:grpSpPr>
      <p:pic>
        <p:nvPicPr>
          <p:cNvPr id="2" name="Image 1" descr="Une image contenant noir, noir et blanc, obscurité, conception">
            <a:extLst>
              <a:ext uri="{FF2B5EF4-FFF2-40B4-BE49-F238E27FC236}">
                <a16:creationId xmlns:a16="http://schemas.microsoft.com/office/drawing/2014/main" id="{650F6DE5-E199-13ED-C21F-326F4C6F4743}"/>
              </a:ext>
            </a:extLst>
          </p:cNvPr>
          <p:cNvPicPr>
            <a:picLocks noChangeAspect="1"/>
          </p:cNvPicPr>
          <p:nvPr/>
        </p:nvPicPr>
        <p:blipFill>
          <a:blip r:embed="rId3"/>
          <a:stretch>
            <a:fillRect/>
          </a:stretch>
        </p:blipFill>
        <p:spPr>
          <a:xfrm>
            <a:off x="-1771127" y="-675333"/>
            <a:ext cx="4729449" cy="2660315"/>
          </a:xfrm>
          <a:prstGeom prst="rect">
            <a:avLst/>
          </a:prstGeom>
        </p:spPr>
      </p:pic>
      <p:sp>
        <p:nvSpPr>
          <p:cNvPr id="2485" name="Google Shape;2485;p87"/>
          <p:cNvSpPr txBox="1"/>
          <p:nvPr/>
        </p:nvSpPr>
        <p:spPr>
          <a:xfrm>
            <a:off x="1572325" y="758075"/>
            <a:ext cx="5965800" cy="497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1200"/>
              </a:spcAft>
              <a:buNone/>
            </a:pPr>
            <a:r>
              <a:rPr lang="en" sz="1600" dirty="0">
                <a:solidFill>
                  <a:srgbClr val="191919"/>
                </a:solidFill>
                <a:latin typeface="Open Sans"/>
                <a:ea typeface="Open Sans"/>
                <a:cs typeface="Open Sans"/>
                <a:sym typeface="Open Sans"/>
              </a:rPr>
              <a:t>Sur une page lignée, triez les mots dans la bonne catégorie.</a:t>
            </a:r>
            <a:endParaRPr sz="1600" dirty="0">
              <a:solidFill>
                <a:srgbClr val="191919"/>
              </a:solidFill>
              <a:latin typeface="Open Sans"/>
              <a:ea typeface="Open Sans"/>
              <a:cs typeface="Open Sans"/>
              <a:sym typeface="Open Sans"/>
            </a:endParaRPr>
          </a:p>
        </p:txBody>
      </p:sp>
      <p:sp>
        <p:nvSpPr>
          <p:cNvPr id="2488" name="Google Shape;2488;p87"/>
          <p:cNvSpPr txBox="1"/>
          <p:nvPr/>
        </p:nvSpPr>
        <p:spPr>
          <a:xfrm>
            <a:off x="1572325" y="1358425"/>
            <a:ext cx="975600" cy="46163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dirty="0">
                <a:solidFill>
                  <a:srgbClr val="005FB8"/>
                </a:solidFill>
                <a:latin typeface="Open Sans"/>
                <a:ea typeface="Open Sans"/>
                <a:cs typeface="Open Sans"/>
                <a:sym typeface="Open Sans"/>
              </a:rPr>
              <a:t>Noms</a:t>
            </a:r>
            <a:endParaRPr sz="1800" dirty="0">
              <a:solidFill>
                <a:srgbClr val="005FB8"/>
              </a:solidFill>
              <a:latin typeface="Open Sans"/>
              <a:ea typeface="Open Sans"/>
              <a:cs typeface="Open Sans"/>
              <a:sym typeface="Open Sans"/>
            </a:endParaRPr>
          </a:p>
        </p:txBody>
      </p:sp>
      <p:sp>
        <p:nvSpPr>
          <p:cNvPr id="2489" name="Google Shape;2489;p87"/>
          <p:cNvSpPr txBox="1"/>
          <p:nvPr/>
        </p:nvSpPr>
        <p:spPr>
          <a:xfrm>
            <a:off x="4021625" y="1358425"/>
            <a:ext cx="923700" cy="46163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dirty="0">
                <a:solidFill>
                  <a:srgbClr val="005FB8"/>
                </a:solidFill>
                <a:latin typeface="Open Sans"/>
                <a:ea typeface="Open Sans"/>
                <a:cs typeface="Open Sans"/>
                <a:sym typeface="Open Sans"/>
              </a:rPr>
              <a:t>Verbes</a:t>
            </a:r>
            <a:endParaRPr sz="1800" dirty="0">
              <a:solidFill>
                <a:srgbClr val="005FB8"/>
              </a:solidFill>
              <a:latin typeface="Open Sans"/>
              <a:ea typeface="Open Sans"/>
              <a:cs typeface="Open Sans"/>
              <a:sym typeface="Open Sans"/>
            </a:endParaRPr>
          </a:p>
        </p:txBody>
      </p:sp>
      <p:sp>
        <p:nvSpPr>
          <p:cNvPr id="2490" name="Google Shape;2490;p87"/>
          <p:cNvSpPr txBox="1"/>
          <p:nvPr/>
        </p:nvSpPr>
        <p:spPr>
          <a:xfrm>
            <a:off x="1532075" y="4170975"/>
            <a:ext cx="1127700" cy="46163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dirty="0">
                <a:solidFill>
                  <a:srgbClr val="005FB8"/>
                </a:solidFill>
                <a:latin typeface="Open Sans"/>
                <a:ea typeface="Open Sans"/>
                <a:cs typeface="Open Sans"/>
                <a:sym typeface="Open Sans"/>
              </a:rPr>
              <a:t>Adjectifs</a:t>
            </a:r>
            <a:endParaRPr sz="1800" dirty="0">
              <a:solidFill>
                <a:srgbClr val="005FB8"/>
              </a:solidFill>
              <a:latin typeface="Open Sans"/>
              <a:ea typeface="Open Sans"/>
              <a:cs typeface="Open Sans"/>
              <a:sym typeface="Open Sans"/>
            </a:endParaRPr>
          </a:p>
        </p:txBody>
      </p:sp>
      <p:sp>
        <p:nvSpPr>
          <p:cNvPr id="2491" name="Google Shape;2491;p87"/>
          <p:cNvSpPr txBox="1"/>
          <p:nvPr/>
        </p:nvSpPr>
        <p:spPr>
          <a:xfrm>
            <a:off x="3748300" y="4196670"/>
            <a:ext cx="1382125" cy="46163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dirty="0">
                <a:solidFill>
                  <a:srgbClr val="005FB8"/>
                </a:solidFill>
                <a:latin typeface="Open Sans"/>
                <a:ea typeface="Open Sans"/>
                <a:cs typeface="Open Sans"/>
                <a:sym typeface="Open Sans"/>
              </a:rPr>
              <a:t>Adverbes</a:t>
            </a:r>
            <a:endParaRPr sz="1800" dirty="0">
              <a:solidFill>
                <a:srgbClr val="005FB8"/>
              </a:solidFill>
              <a:latin typeface="Open Sans"/>
              <a:ea typeface="Open Sans"/>
              <a:cs typeface="Open Sans"/>
              <a:sym typeface="Open Sans"/>
            </a:endParaRPr>
          </a:p>
        </p:txBody>
      </p:sp>
      <p:sp>
        <p:nvSpPr>
          <p:cNvPr id="2492" name="Google Shape;2492;p87"/>
          <p:cNvSpPr txBox="1"/>
          <p:nvPr/>
        </p:nvSpPr>
        <p:spPr>
          <a:xfrm>
            <a:off x="5558425" y="1270050"/>
            <a:ext cx="2652000" cy="3349200"/>
          </a:xfrm>
          <a:prstGeom prst="rect">
            <a:avLst/>
          </a:prstGeom>
          <a:solidFill>
            <a:srgbClr val="03B6E3"/>
          </a:solidFill>
          <a:ln w="9525" cap="flat" cmpd="sng">
            <a:solidFill>
              <a:srgbClr val="005FB8"/>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1500" b="1">
                <a:solidFill>
                  <a:srgbClr val="1F1F1F"/>
                </a:solidFill>
                <a:latin typeface="Open Sans"/>
                <a:ea typeface="Open Sans"/>
                <a:cs typeface="Open Sans"/>
                <a:sym typeface="Open Sans"/>
              </a:rPr>
              <a:t>Banque de mots</a:t>
            </a:r>
            <a:endParaRPr sz="1500" b="1">
              <a:solidFill>
                <a:srgbClr val="1F1F1F"/>
              </a:solidFill>
              <a:latin typeface="Open Sans"/>
              <a:ea typeface="Open Sans"/>
              <a:cs typeface="Open Sans"/>
              <a:sym typeface="Open Sans"/>
            </a:endParaRPr>
          </a:p>
          <a:p>
            <a:pPr marL="0" lvl="0" indent="0" algn="ctr" rtl="0">
              <a:spcBef>
                <a:spcPts val="1200"/>
              </a:spcBef>
              <a:spcAft>
                <a:spcPts val="0"/>
              </a:spcAft>
              <a:buNone/>
            </a:pPr>
            <a:r>
              <a:rPr lang="en" sz="1700">
                <a:solidFill>
                  <a:srgbClr val="191919"/>
                </a:solidFill>
                <a:latin typeface="Open Sans"/>
                <a:ea typeface="Open Sans"/>
                <a:cs typeface="Open Sans"/>
                <a:sym typeface="Open Sans"/>
              </a:rPr>
              <a:t>dépression</a:t>
            </a:r>
            <a:endParaRPr sz="1700">
              <a:solidFill>
                <a:srgbClr val="191919"/>
              </a:solidFill>
              <a:latin typeface="Open Sans"/>
              <a:ea typeface="Open Sans"/>
              <a:cs typeface="Open Sans"/>
              <a:sym typeface="Open Sans"/>
            </a:endParaRPr>
          </a:p>
          <a:p>
            <a:pPr marL="0" lvl="0" indent="0" algn="ctr" rtl="0">
              <a:spcBef>
                <a:spcPts val="1200"/>
              </a:spcBef>
              <a:spcAft>
                <a:spcPts val="0"/>
              </a:spcAft>
              <a:buNone/>
            </a:pPr>
            <a:r>
              <a:rPr lang="en" sz="1700">
                <a:solidFill>
                  <a:srgbClr val="191919"/>
                </a:solidFill>
                <a:latin typeface="Open Sans"/>
                <a:ea typeface="Open Sans"/>
                <a:cs typeface="Open Sans"/>
                <a:sym typeface="Open Sans"/>
              </a:rPr>
              <a:t>symptômes</a:t>
            </a:r>
            <a:endParaRPr sz="1700">
              <a:solidFill>
                <a:srgbClr val="191919"/>
              </a:solidFill>
              <a:latin typeface="Open Sans"/>
              <a:ea typeface="Open Sans"/>
              <a:cs typeface="Open Sans"/>
              <a:sym typeface="Open Sans"/>
            </a:endParaRPr>
          </a:p>
          <a:p>
            <a:pPr marL="0" lvl="0" indent="0" algn="ctr" rtl="0">
              <a:spcBef>
                <a:spcPts val="1200"/>
              </a:spcBef>
              <a:spcAft>
                <a:spcPts val="0"/>
              </a:spcAft>
              <a:buNone/>
            </a:pPr>
            <a:r>
              <a:rPr lang="en" sz="1700">
                <a:solidFill>
                  <a:srgbClr val="191919"/>
                </a:solidFill>
                <a:latin typeface="Open Sans"/>
                <a:ea typeface="Open Sans"/>
                <a:cs typeface="Open Sans"/>
                <a:sym typeface="Open Sans"/>
              </a:rPr>
              <a:t>constamment</a:t>
            </a:r>
            <a:endParaRPr sz="1700">
              <a:solidFill>
                <a:srgbClr val="191919"/>
              </a:solidFill>
              <a:latin typeface="Open Sans"/>
              <a:ea typeface="Open Sans"/>
              <a:cs typeface="Open Sans"/>
              <a:sym typeface="Open Sans"/>
            </a:endParaRPr>
          </a:p>
          <a:p>
            <a:pPr marL="0" lvl="0" indent="0" algn="ctr" rtl="0">
              <a:spcBef>
                <a:spcPts val="1200"/>
              </a:spcBef>
              <a:spcAft>
                <a:spcPts val="0"/>
              </a:spcAft>
              <a:buNone/>
            </a:pPr>
            <a:r>
              <a:rPr lang="en" sz="1700">
                <a:solidFill>
                  <a:srgbClr val="191919"/>
                </a:solidFill>
                <a:latin typeface="Open Sans"/>
                <a:ea typeface="Open Sans"/>
                <a:cs typeface="Open Sans"/>
                <a:sym typeface="Open Sans"/>
              </a:rPr>
              <a:t>mener</a:t>
            </a:r>
            <a:endParaRPr sz="1700">
              <a:solidFill>
                <a:srgbClr val="191919"/>
              </a:solidFill>
              <a:latin typeface="Open Sans"/>
              <a:ea typeface="Open Sans"/>
              <a:cs typeface="Open Sans"/>
              <a:sym typeface="Open Sans"/>
            </a:endParaRPr>
          </a:p>
          <a:p>
            <a:pPr marL="0" lvl="0" indent="0" algn="ctr" rtl="0">
              <a:spcBef>
                <a:spcPts val="1200"/>
              </a:spcBef>
              <a:spcAft>
                <a:spcPts val="0"/>
              </a:spcAft>
              <a:buNone/>
            </a:pPr>
            <a:r>
              <a:rPr lang="en" sz="1700">
                <a:solidFill>
                  <a:srgbClr val="191919"/>
                </a:solidFill>
                <a:latin typeface="Open Sans"/>
                <a:ea typeface="Open Sans"/>
                <a:cs typeface="Open Sans"/>
                <a:sym typeface="Open Sans"/>
              </a:rPr>
              <a:t>excessive</a:t>
            </a:r>
            <a:endParaRPr sz="1700">
              <a:solidFill>
                <a:srgbClr val="191919"/>
              </a:solidFill>
              <a:latin typeface="Open Sans"/>
              <a:ea typeface="Open Sans"/>
              <a:cs typeface="Open Sans"/>
              <a:sym typeface="Open Sans"/>
            </a:endParaRPr>
          </a:p>
          <a:p>
            <a:pPr marL="0" lvl="0" indent="0" algn="ctr" rtl="0">
              <a:spcBef>
                <a:spcPts val="1200"/>
              </a:spcBef>
              <a:spcAft>
                <a:spcPts val="0"/>
              </a:spcAft>
              <a:buNone/>
            </a:pPr>
            <a:r>
              <a:rPr lang="en" sz="1700">
                <a:solidFill>
                  <a:srgbClr val="191919"/>
                </a:solidFill>
                <a:latin typeface="Open Sans"/>
                <a:ea typeface="Open Sans"/>
                <a:cs typeface="Open Sans"/>
                <a:sym typeface="Open Sans"/>
              </a:rPr>
              <a:t>post-traumatique</a:t>
            </a:r>
            <a:endParaRPr sz="1700">
              <a:solidFill>
                <a:srgbClr val="191919"/>
              </a:solidFill>
              <a:latin typeface="Open Sans"/>
              <a:ea typeface="Open Sans"/>
              <a:cs typeface="Open Sans"/>
              <a:sym typeface="Open Sans"/>
            </a:endParaRPr>
          </a:p>
          <a:p>
            <a:pPr marL="0" lvl="0" indent="0" algn="ctr" rtl="0">
              <a:spcBef>
                <a:spcPts val="1200"/>
              </a:spcBef>
              <a:spcAft>
                <a:spcPts val="0"/>
              </a:spcAft>
              <a:buNone/>
            </a:pPr>
            <a:r>
              <a:rPr lang="en" sz="1700">
                <a:solidFill>
                  <a:srgbClr val="191919"/>
                </a:solidFill>
                <a:latin typeface="Open Sans"/>
                <a:ea typeface="Open Sans"/>
                <a:cs typeface="Open Sans"/>
                <a:sym typeface="Open Sans"/>
              </a:rPr>
              <a:t>extrêmement</a:t>
            </a:r>
            <a:endParaRPr sz="1800">
              <a:solidFill>
                <a:srgbClr val="191919"/>
              </a:solidFill>
              <a:latin typeface="Open Sans"/>
              <a:ea typeface="Open Sans"/>
              <a:cs typeface="Open Sans"/>
              <a:sym typeface="Open Sans"/>
            </a:endParaRPr>
          </a:p>
          <a:p>
            <a:pPr marL="457200" lvl="0" indent="0" algn="l" rtl="0">
              <a:spcBef>
                <a:spcPts val="1200"/>
              </a:spcBef>
              <a:spcAft>
                <a:spcPts val="1200"/>
              </a:spcAft>
              <a:buNone/>
            </a:pPr>
            <a:endParaRPr sz="1500">
              <a:solidFill>
                <a:srgbClr val="191919"/>
              </a:solidFill>
              <a:latin typeface="Open Sans"/>
              <a:ea typeface="Open Sans"/>
              <a:cs typeface="Open Sans"/>
              <a:sym typeface="Open Sans"/>
            </a:endParaRPr>
          </a:p>
        </p:txBody>
      </p:sp>
      <p:sp>
        <p:nvSpPr>
          <p:cNvPr id="2498" name="Google Shape;2498;p87"/>
          <p:cNvSpPr txBox="1">
            <a:spLocks noGrp="1"/>
          </p:cNvSpPr>
          <p:nvPr>
            <p:ph type="title"/>
          </p:nvPr>
        </p:nvSpPr>
        <p:spPr>
          <a:xfrm>
            <a:off x="239275" y="32925"/>
            <a:ext cx="8765700" cy="621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500" dirty="0">
                <a:solidFill>
                  <a:srgbClr val="FBB901"/>
                </a:solidFill>
                <a:latin typeface="Open Sans"/>
                <a:ea typeface="Open Sans"/>
                <a:cs typeface="Open Sans"/>
                <a:sym typeface="Open Sans"/>
              </a:rPr>
              <a:t>Les</a:t>
            </a:r>
            <a:r>
              <a:rPr lang="en" sz="3500" dirty="0">
                <a:latin typeface="Open Sans"/>
                <a:ea typeface="Open Sans"/>
                <a:cs typeface="Open Sans"/>
                <a:sym typeface="Open Sans"/>
              </a:rPr>
              <a:t> </a:t>
            </a:r>
            <a:r>
              <a:rPr lang="en" sz="3500" dirty="0">
                <a:solidFill>
                  <a:srgbClr val="EE2737"/>
                </a:solidFill>
                <a:latin typeface="Open Sans"/>
                <a:ea typeface="Open Sans"/>
                <a:cs typeface="Open Sans"/>
                <a:sym typeface="Open Sans"/>
              </a:rPr>
              <a:t>parties du </a:t>
            </a:r>
            <a:r>
              <a:rPr lang="en" sz="3500" dirty="0">
                <a:solidFill>
                  <a:srgbClr val="191919"/>
                </a:solidFill>
                <a:latin typeface="Open Sans"/>
                <a:ea typeface="Open Sans"/>
                <a:cs typeface="Open Sans"/>
                <a:sym typeface="Open Sans"/>
              </a:rPr>
              <a:t>discours</a:t>
            </a:r>
            <a:endParaRPr sz="3500" dirty="0">
              <a:solidFill>
                <a:srgbClr val="191919"/>
              </a:solidFill>
              <a:latin typeface="Open Sans"/>
              <a:ea typeface="Open Sans"/>
              <a:cs typeface="Open Sans"/>
              <a:sym typeface="Open Sans"/>
            </a:endParaRPr>
          </a:p>
        </p:txBody>
      </p:sp>
      <p:cxnSp>
        <p:nvCxnSpPr>
          <p:cNvPr id="3" name="Google Shape;2487;p87">
            <a:extLst>
              <a:ext uri="{FF2B5EF4-FFF2-40B4-BE49-F238E27FC236}">
                <a16:creationId xmlns:a16="http://schemas.microsoft.com/office/drawing/2014/main" id="{429C49B5-619C-B187-05DE-422AC95D4CBB}"/>
              </a:ext>
            </a:extLst>
          </p:cNvPr>
          <p:cNvCxnSpPr/>
          <p:nvPr/>
        </p:nvCxnSpPr>
        <p:spPr>
          <a:xfrm>
            <a:off x="1250975" y="2752850"/>
            <a:ext cx="4030200" cy="23700"/>
          </a:xfrm>
          <a:prstGeom prst="straightConnector1">
            <a:avLst/>
          </a:prstGeom>
          <a:noFill/>
          <a:ln w="9525" cap="flat" cmpd="sng">
            <a:solidFill>
              <a:srgbClr val="191919"/>
            </a:solidFill>
            <a:prstDash val="solid"/>
            <a:round/>
            <a:headEnd type="none" w="med" len="med"/>
            <a:tailEnd type="none" w="med" len="med"/>
          </a:ln>
        </p:spPr>
      </p:cxnSp>
      <p:cxnSp>
        <p:nvCxnSpPr>
          <p:cNvPr id="4" name="Google Shape;2486;p87">
            <a:extLst>
              <a:ext uri="{FF2B5EF4-FFF2-40B4-BE49-F238E27FC236}">
                <a16:creationId xmlns:a16="http://schemas.microsoft.com/office/drawing/2014/main" id="{8D4276FB-032A-A287-8DE6-8833E285E481}"/>
              </a:ext>
            </a:extLst>
          </p:cNvPr>
          <p:cNvCxnSpPr/>
          <p:nvPr/>
        </p:nvCxnSpPr>
        <p:spPr>
          <a:xfrm flipH="1">
            <a:off x="3317000" y="1441050"/>
            <a:ext cx="3300" cy="3007200"/>
          </a:xfrm>
          <a:prstGeom prst="straightConnector1">
            <a:avLst/>
          </a:prstGeom>
          <a:noFill/>
          <a:ln w="9525" cap="flat" cmpd="sng">
            <a:solidFill>
              <a:srgbClr val="191919"/>
            </a:solidFill>
            <a:prstDash val="solid"/>
            <a:round/>
            <a:headEnd type="none" w="med" len="med"/>
            <a:tailEnd type="none" w="med" len="med"/>
          </a:ln>
        </p:spPr>
      </p:cxnSp>
      <p:pic>
        <p:nvPicPr>
          <p:cNvPr id="5" name="Google Shape;65;p14">
            <a:extLst>
              <a:ext uri="{FF2B5EF4-FFF2-40B4-BE49-F238E27FC236}">
                <a16:creationId xmlns:a16="http://schemas.microsoft.com/office/drawing/2014/main" id="{A8B9D14E-0327-415B-BBED-9A86207EDB98}"/>
              </a:ext>
            </a:extLst>
          </p:cNvPr>
          <p:cNvPicPr preferRelativeResize="0"/>
          <p:nvPr/>
        </p:nvPicPr>
        <p:blipFill>
          <a:blip r:embed="rId4">
            <a:alphaModFix/>
          </a:blip>
          <a:stretch>
            <a:fillRect/>
          </a:stretch>
        </p:blipFill>
        <p:spPr>
          <a:xfrm>
            <a:off x="-1" y="4712610"/>
            <a:ext cx="1090248" cy="430888"/>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02"/>
        <p:cNvGrpSpPr/>
        <p:nvPr/>
      </p:nvGrpSpPr>
      <p:grpSpPr>
        <a:xfrm>
          <a:off x="0" y="0"/>
          <a:ext cx="0" cy="0"/>
          <a:chOff x="0" y="0"/>
          <a:chExt cx="0" cy="0"/>
        </a:xfrm>
      </p:grpSpPr>
      <p:sp>
        <p:nvSpPr>
          <p:cNvPr id="2503" name="Google Shape;2503;p88"/>
          <p:cNvSpPr txBox="1">
            <a:spLocks noGrp="1"/>
          </p:cNvSpPr>
          <p:nvPr>
            <p:ph type="title"/>
          </p:nvPr>
        </p:nvSpPr>
        <p:spPr>
          <a:xfrm>
            <a:off x="189150" y="-30480"/>
            <a:ext cx="8765700" cy="621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500" dirty="0">
                <a:solidFill>
                  <a:srgbClr val="FBB901"/>
                </a:solidFill>
                <a:latin typeface="Open Sans"/>
                <a:ea typeface="Open Sans"/>
                <a:cs typeface="Open Sans"/>
                <a:sym typeface="Open Sans"/>
              </a:rPr>
              <a:t>Questions</a:t>
            </a:r>
            <a:r>
              <a:rPr lang="en" sz="3500" dirty="0">
                <a:latin typeface="Open Sans"/>
                <a:ea typeface="Open Sans"/>
                <a:cs typeface="Open Sans"/>
                <a:sym typeface="Open Sans"/>
              </a:rPr>
              <a:t> </a:t>
            </a:r>
            <a:r>
              <a:rPr lang="en" sz="3500" dirty="0">
                <a:solidFill>
                  <a:srgbClr val="EE2737"/>
                </a:solidFill>
                <a:latin typeface="Open Sans"/>
                <a:ea typeface="Open Sans"/>
                <a:cs typeface="Open Sans"/>
                <a:sym typeface="Open Sans"/>
              </a:rPr>
              <a:t>de </a:t>
            </a:r>
            <a:r>
              <a:rPr lang="en" sz="3500" dirty="0">
                <a:solidFill>
                  <a:srgbClr val="191919"/>
                </a:solidFill>
                <a:latin typeface="Open Sans"/>
                <a:ea typeface="Open Sans"/>
                <a:cs typeface="Open Sans"/>
                <a:sym typeface="Open Sans"/>
              </a:rPr>
              <a:t>prélecture</a:t>
            </a:r>
            <a:endParaRPr sz="3500" dirty="0">
              <a:solidFill>
                <a:srgbClr val="191919"/>
              </a:solidFill>
              <a:latin typeface="Open Sans"/>
              <a:ea typeface="Open Sans"/>
              <a:cs typeface="Open Sans"/>
              <a:sym typeface="Open Sans"/>
            </a:endParaRPr>
          </a:p>
          <a:p>
            <a:pPr marL="0" lvl="0" indent="0" algn="ctr" rtl="0">
              <a:spcBef>
                <a:spcPts val="0"/>
              </a:spcBef>
              <a:spcAft>
                <a:spcPts val="0"/>
              </a:spcAft>
              <a:buNone/>
            </a:pPr>
            <a:endParaRPr sz="3500" dirty="0">
              <a:solidFill>
                <a:srgbClr val="191919"/>
              </a:solidFill>
              <a:latin typeface="Open Sans"/>
              <a:ea typeface="Open Sans"/>
              <a:cs typeface="Open Sans"/>
              <a:sym typeface="Open Sans"/>
            </a:endParaRPr>
          </a:p>
        </p:txBody>
      </p:sp>
      <p:sp>
        <p:nvSpPr>
          <p:cNvPr id="2527" name="Google Shape;2527;p88"/>
          <p:cNvSpPr txBox="1"/>
          <p:nvPr/>
        </p:nvSpPr>
        <p:spPr>
          <a:xfrm>
            <a:off x="1708135" y="1061832"/>
            <a:ext cx="5727730" cy="338551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400" dirty="0">
                <a:solidFill>
                  <a:srgbClr val="191919"/>
                </a:solidFill>
                <a:latin typeface="Open Sans"/>
                <a:ea typeface="Open Sans"/>
                <a:cs typeface="Open Sans"/>
                <a:sym typeface="Open Sans"/>
              </a:rPr>
              <a:t>D’où viennent les mythes sur les maladies mentales </a:t>
            </a:r>
            <a:endParaRPr sz="2400" dirty="0">
              <a:solidFill>
                <a:srgbClr val="191919"/>
              </a:solidFill>
              <a:latin typeface="Open Sans"/>
              <a:ea typeface="Open Sans"/>
              <a:cs typeface="Open Sans"/>
              <a:sym typeface="Open Sans"/>
            </a:endParaRPr>
          </a:p>
          <a:p>
            <a:pPr marL="0" lvl="0" indent="0" algn="ctr" rtl="0">
              <a:spcBef>
                <a:spcPts val="1600"/>
              </a:spcBef>
              <a:spcAft>
                <a:spcPts val="0"/>
              </a:spcAft>
              <a:buNone/>
            </a:pPr>
            <a:r>
              <a:rPr lang="en" sz="2400" dirty="0">
                <a:solidFill>
                  <a:srgbClr val="191919"/>
                </a:solidFill>
                <a:latin typeface="Open Sans"/>
                <a:ea typeface="Open Sans"/>
                <a:cs typeface="Open Sans"/>
                <a:sym typeface="Open Sans"/>
              </a:rPr>
              <a:t>Quelle est la différence entre un mythe et un fait ?</a:t>
            </a:r>
            <a:endParaRPr sz="2400" dirty="0">
              <a:solidFill>
                <a:srgbClr val="191919"/>
              </a:solidFill>
              <a:latin typeface="Open Sans"/>
              <a:ea typeface="Open Sans"/>
              <a:cs typeface="Open Sans"/>
              <a:sym typeface="Open Sans"/>
            </a:endParaRPr>
          </a:p>
          <a:p>
            <a:pPr marL="0" lvl="0" indent="0" algn="ctr" rtl="0">
              <a:spcBef>
                <a:spcPts val="1600"/>
              </a:spcBef>
              <a:spcAft>
                <a:spcPts val="1600"/>
              </a:spcAft>
              <a:buNone/>
            </a:pPr>
            <a:r>
              <a:rPr lang="en" sz="2400" dirty="0">
                <a:solidFill>
                  <a:srgbClr val="191919"/>
                </a:solidFill>
                <a:latin typeface="Open Sans"/>
                <a:ea typeface="Open Sans"/>
                <a:cs typeface="Open Sans"/>
                <a:sym typeface="Open Sans"/>
              </a:rPr>
              <a:t>Pourquoi certaines personnes croient-elles ces mythes [des maladies mentales] ?</a:t>
            </a:r>
            <a:endParaRPr sz="2400" dirty="0">
              <a:solidFill>
                <a:srgbClr val="191919"/>
              </a:solidFill>
              <a:latin typeface="Open Sans"/>
              <a:ea typeface="Open Sans"/>
              <a:cs typeface="Open Sans"/>
              <a:sym typeface="Open Sans"/>
            </a:endParaRPr>
          </a:p>
        </p:txBody>
      </p:sp>
      <p:pic>
        <p:nvPicPr>
          <p:cNvPr id="3" name="Image 2" descr="Une image contenant logo, Graphique, symbole, obscurité">
            <a:extLst>
              <a:ext uri="{FF2B5EF4-FFF2-40B4-BE49-F238E27FC236}">
                <a16:creationId xmlns:a16="http://schemas.microsoft.com/office/drawing/2014/main" id="{8BB02240-3325-A74B-D000-84346FBFFAE4}"/>
              </a:ext>
            </a:extLst>
          </p:cNvPr>
          <p:cNvPicPr>
            <a:picLocks noChangeAspect="1"/>
          </p:cNvPicPr>
          <p:nvPr/>
        </p:nvPicPr>
        <p:blipFill>
          <a:blip r:embed="rId3"/>
          <a:srcRect l="32586" r="31990" b="20039"/>
          <a:stretch>
            <a:fillRect/>
          </a:stretch>
        </p:blipFill>
        <p:spPr>
          <a:xfrm>
            <a:off x="-68308" y="-452200"/>
            <a:ext cx="2124862" cy="2347511"/>
          </a:xfrm>
          <a:prstGeom prst="rect">
            <a:avLst/>
          </a:prstGeom>
        </p:spPr>
      </p:pic>
      <p:pic>
        <p:nvPicPr>
          <p:cNvPr id="4" name="Image 3" descr="Une image contenant Graphique&#10;&#10;Le contenu généré par l’IA peut être incorrect.">
            <a:extLst>
              <a:ext uri="{FF2B5EF4-FFF2-40B4-BE49-F238E27FC236}">
                <a16:creationId xmlns:a16="http://schemas.microsoft.com/office/drawing/2014/main" id="{62F54BC2-7072-0FAC-F249-AB1F16B8BDEA}"/>
              </a:ext>
            </a:extLst>
          </p:cNvPr>
          <p:cNvPicPr>
            <a:picLocks noChangeAspect="1"/>
          </p:cNvPicPr>
          <p:nvPr/>
        </p:nvPicPr>
        <p:blipFill>
          <a:blip r:embed="rId4"/>
          <a:stretch>
            <a:fillRect/>
          </a:stretch>
        </p:blipFill>
        <p:spPr>
          <a:xfrm>
            <a:off x="6124241" y="-452200"/>
            <a:ext cx="3947479" cy="2220457"/>
          </a:xfrm>
          <a:prstGeom prst="rect">
            <a:avLst/>
          </a:prstGeom>
        </p:spPr>
      </p:pic>
      <p:pic>
        <p:nvPicPr>
          <p:cNvPr id="2" name="Google Shape;65;p14">
            <a:extLst>
              <a:ext uri="{FF2B5EF4-FFF2-40B4-BE49-F238E27FC236}">
                <a16:creationId xmlns:a16="http://schemas.microsoft.com/office/drawing/2014/main" id="{E85FDEDD-B785-AC0E-40FF-73D39815928B}"/>
              </a:ext>
            </a:extLst>
          </p:cNvPr>
          <p:cNvPicPr preferRelativeResize="0"/>
          <p:nvPr/>
        </p:nvPicPr>
        <p:blipFill>
          <a:blip r:embed="rId5">
            <a:alphaModFix/>
          </a:blip>
          <a:stretch>
            <a:fillRect/>
          </a:stretch>
        </p:blipFill>
        <p:spPr>
          <a:xfrm>
            <a:off x="-1" y="4712610"/>
            <a:ext cx="1090248" cy="430888"/>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31"/>
        <p:cNvGrpSpPr/>
        <p:nvPr/>
      </p:nvGrpSpPr>
      <p:grpSpPr>
        <a:xfrm>
          <a:off x="0" y="0"/>
          <a:ext cx="0" cy="0"/>
          <a:chOff x="0" y="0"/>
          <a:chExt cx="0" cy="0"/>
        </a:xfrm>
      </p:grpSpPr>
      <p:sp>
        <p:nvSpPr>
          <p:cNvPr id="2536" name="Google Shape;2536;p89"/>
          <p:cNvSpPr txBox="1">
            <a:spLocks noGrp="1"/>
          </p:cNvSpPr>
          <p:nvPr>
            <p:ph type="title"/>
          </p:nvPr>
        </p:nvSpPr>
        <p:spPr>
          <a:xfrm>
            <a:off x="4008775" y="270950"/>
            <a:ext cx="3574500" cy="621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600">
                <a:solidFill>
                  <a:srgbClr val="FBB901"/>
                </a:solidFill>
                <a:latin typeface="Open Sans"/>
                <a:ea typeface="Open Sans"/>
                <a:cs typeface="Open Sans"/>
                <a:sym typeface="Open Sans"/>
              </a:rPr>
              <a:t>As</a:t>
            </a:r>
            <a:r>
              <a:rPr lang="en" sz="2600">
                <a:solidFill>
                  <a:srgbClr val="EE2737"/>
                </a:solidFill>
                <a:latin typeface="Open Sans"/>
                <a:ea typeface="Open Sans"/>
                <a:cs typeface="Open Sans"/>
                <a:sym typeface="Open Sans"/>
              </a:rPr>
              <a:t>-tu </a:t>
            </a:r>
            <a:r>
              <a:rPr lang="en" sz="2600">
                <a:solidFill>
                  <a:srgbClr val="191919"/>
                </a:solidFill>
                <a:latin typeface="Open Sans"/>
                <a:ea typeface="Open Sans"/>
                <a:cs typeface="Open Sans"/>
                <a:sym typeface="Open Sans"/>
              </a:rPr>
              <a:t>compris?</a:t>
            </a:r>
            <a:endParaRPr sz="2600">
              <a:solidFill>
                <a:srgbClr val="191919"/>
              </a:solidFill>
              <a:latin typeface="Open Sans"/>
              <a:ea typeface="Open Sans"/>
              <a:cs typeface="Open Sans"/>
              <a:sym typeface="Open Sans"/>
            </a:endParaRPr>
          </a:p>
          <a:p>
            <a:pPr marL="0" lvl="0" indent="0" algn="ctr" rtl="0">
              <a:spcBef>
                <a:spcPts val="0"/>
              </a:spcBef>
              <a:spcAft>
                <a:spcPts val="0"/>
              </a:spcAft>
              <a:buNone/>
            </a:pPr>
            <a:endParaRPr sz="2600">
              <a:solidFill>
                <a:srgbClr val="191919"/>
              </a:solidFill>
              <a:latin typeface="Open Sans"/>
              <a:ea typeface="Open Sans"/>
              <a:cs typeface="Open Sans"/>
              <a:sym typeface="Open Sans"/>
            </a:endParaRPr>
          </a:p>
        </p:txBody>
      </p:sp>
      <p:sp>
        <p:nvSpPr>
          <p:cNvPr id="2532" name="Google Shape;2532;p89"/>
          <p:cNvSpPr txBox="1">
            <a:spLocks noGrp="1"/>
          </p:cNvSpPr>
          <p:nvPr>
            <p:ph type="ctrTitle" idx="4294967295"/>
          </p:nvPr>
        </p:nvSpPr>
        <p:spPr>
          <a:xfrm>
            <a:off x="0" y="139700"/>
            <a:ext cx="3573463" cy="622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600">
                <a:solidFill>
                  <a:srgbClr val="FBB901"/>
                </a:solidFill>
                <a:latin typeface="Open Sans"/>
                <a:ea typeface="Open Sans"/>
                <a:cs typeface="Open Sans"/>
                <a:sym typeface="Open Sans"/>
              </a:rPr>
              <a:t>Question-guide</a:t>
            </a:r>
            <a:r>
              <a:rPr lang="en" sz="2600">
                <a:latin typeface="Open Sans"/>
                <a:ea typeface="Open Sans"/>
                <a:cs typeface="Open Sans"/>
                <a:sym typeface="Open Sans"/>
              </a:rPr>
              <a:t> </a:t>
            </a:r>
            <a:r>
              <a:rPr lang="en" sz="2600">
                <a:solidFill>
                  <a:srgbClr val="EE2737"/>
                </a:solidFill>
                <a:latin typeface="Open Sans"/>
                <a:ea typeface="Open Sans"/>
                <a:cs typeface="Open Sans"/>
                <a:sym typeface="Open Sans"/>
              </a:rPr>
              <a:t> pour la </a:t>
            </a:r>
            <a:r>
              <a:rPr lang="en" sz="2600">
                <a:solidFill>
                  <a:srgbClr val="191919"/>
                </a:solidFill>
                <a:latin typeface="Open Sans"/>
                <a:ea typeface="Open Sans"/>
                <a:cs typeface="Open Sans"/>
                <a:sym typeface="Open Sans"/>
              </a:rPr>
              <a:t>lecture</a:t>
            </a:r>
            <a:endParaRPr sz="2600">
              <a:solidFill>
                <a:srgbClr val="191919"/>
              </a:solidFill>
              <a:latin typeface="Open Sans"/>
              <a:ea typeface="Open Sans"/>
              <a:cs typeface="Open Sans"/>
              <a:sym typeface="Open Sans"/>
            </a:endParaRPr>
          </a:p>
          <a:p>
            <a:pPr marL="0" lvl="0" indent="0" algn="ctr" rtl="0">
              <a:spcBef>
                <a:spcPts val="0"/>
              </a:spcBef>
              <a:spcAft>
                <a:spcPts val="0"/>
              </a:spcAft>
              <a:buNone/>
            </a:pPr>
            <a:endParaRPr sz="2600">
              <a:solidFill>
                <a:srgbClr val="191919"/>
              </a:solidFill>
              <a:latin typeface="Open Sans"/>
              <a:ea typeface="Open Sans"/>
              <a:cs typeface="Open Sans"/>
              <a:sym typeface="Open Sans"/>
            </a:endParaRPr>
          </a:p>
        </p:txBody>
      </p:sp>
      <p:sp>
        <p:nvSpPr>
          <p:cNvPr id="2544" name="Google Shape;2544;p89"/>
          <p:cNvSpPr txBox="1"/>
          <p:nvPr/>
        </p:nvSpPr>
        <p:spPr>
          <a:xfrm>
            <a:off x="462450" y="1383563"/>
            <a:ext cx="3000000" cy="2031900"/>
          </a:xfrm>
          <a:prstGeom prst="rect">
            <a:avLst/>
          </a:prstGeom>
          <a:noFill/>
          <a:ln>
            <a:noFill/>
          </a:ln>
        </p:spPr>
        <p:txBody>
          <a:bodyPr spcFirstLastPara="1" wrap="square" lIns="91425" tIns="91425" rIns="91425" bIns="91425" anchor="t" anchorCtr="0">
            <a:spAutoFit/>
          </a:bodyPr>
          <a:lstStyle/>
          <a:p>
            <a:pPr marL="91440" lvl="0" indent="0" algn="ctr" rtl="0">
              <a:spcBef>
                <a:spcPts val="0"/>
              </a:spcBef>
              <a:spcAft>
                <a:spcPts val="0"/>
              </a:spcAft>
              <a:buNone/>
            </a:pPr>
            <a:r>
              <a:rPr lang="en" sz="2400" b="1" dirty="0">
                <a:solidFill>
                  <a:srgbClr val="005FB8"/>
                </a:solidFill>
                <a:latin typeface="Open Sans"/>
                <a:ea typeface="Open Sans"/>
                <a:cs typeface="Open Sans"/>
                <a:sym typeface="Open Sans"/>
              </a:rPr>
              <a:t>Connais-tu des maladies mentales qui sont courantes chez les jeunes ?</a:t>
            </a:r>
            <a:endParaRPr dirty="0">
              <a:solidFill>
                <a:srgbClr val="005FB8"/>
              </a:solidFill>
              <a:latin typeface="Open Sans"/>
              <a:ea typeface="Open Sans"/>
              <a:cs typeface="Open Sans"/>
              <a:sym typeface="Open Sans"/>
            </a:endParaRPr>
          </a:p>
        </p:txBody>
      </p:sp>
      <p:sp>
        <p:nvSpPr>
          <p:cNvPr id="2545" name="Google Shape;2545;p89"/>
          <p:cNvSpPr txBox="1"/>
          <p:nvPr/>
        </p:nvSpPr>
        <p:spPr>
          <a:xfrm>
            <a:off x="3795415" y="1314410"/>
            <a:ext cx="4155600" cy="2955300"/>
          </a:xfrm>
          <a:prstGeom prst="rect">
            <a:avLst/>
          </a:prstGeom>
          <a:noFill/>
          <a:ln>
            <a:noFill/>
          </a:ln>
        </p:spPr>
        <p:txBody>
          <a:bodyPr spcFirstLastPara="1" wrap="square" lIns="91425" tIns="91425" rIns="91425" bIns="91425" anchor="t" anchorCtr="0">
            <a:spAutoFit/>
          </a:bodyPr>
          <a:lstStyle/>
          <a:p>
            <a:pPr marL="91440" lvl="0" indent="0" algn="ctr" rtl="0">
              <a:spcBef>
                <a:spcPts val="0"/>
              </a:spcBef>
              <a:spcAft>
                <a:spcPts val="0"/>
              </a:spcAft>
              <a:buNone/>
            </a:pPr>
            <a:r>
              <a:rPr lang="en" sz="2000" b="1" dirty="0">
                <a:solidFill>
                  <a:srgbClr val="191919"/>
                </a:solidFill>
                <a:latin typeface="Open Sans"/>
                <a:ea typeface="Open Sans"/>
                <a:cs typeface="Open Sans"/>
                <a:sym typeface="Open Sans"/>
              </a:rPr>
              <a:t>Est-ce qu’il y a des similitudes entre les 5 maladies mentales présentées dans les descriptions?</a:t>
            </a:r>
            <a:endParaRPr sz="2000" b="1" dirty="0">
              <a:solidFill>
                <a:srgbClr val="191919"/>
              </a:solidFill>
              <a:latin typeface="Open Sans"/>
              <a:ea typeface="Open Sans"/>
              <a:cs typeface="Open Sans"/>
              <a:sym typeface="Open Sans"/>
            </a:endParaRPr>
          </a:p>
          <a:p>
            <a:pPr marL="91440" lvl="0" indent="0" algn="ctr" rtl="0">
              <a:spcBef>
                <a:spcPts val="0"/>
              </a:spcBef>
              <a:spcAft>
                <a:spcPts val="0"/>
              </a:spcAft>
              <a:buNone/>
            </a:pPr>
            <a:endParaRPr sz="2000" b="1" dirty="0">
              <a:solidFill>
                <a:srgbClr val="191919"/>
              </a:solidFill>
              <a:latin typeface="Open Sans"/>
              <a:ea typeface="Open Sans"/>
              <a:cs typeface="Open Sans"/>
              <a:sym typeface="Open Sans"/>
            </a:endParaRPr>
          </a:p>
          <a:p>
            <a:pPr marL="91440" lvl="0" indent="0" algn="ctr" rtl="0">
              <a:spcBef>
                <a:spcPts val="0"/>
              </a:spcBef>
              <a:spcAft>
                <a:spcPts val="0"/>
              </a:spcAft>
              <a:buNone/>
            </a:pPr>
            <a:r>
              <a:rPr lang="en" sz="2000" b="1" dirty="0">
                <a:solidFill>
                  <a:srgbClr val="191919"/>
                </a:solidFill>
                <a:latin typeface="Open Sans"/>
                <a:ea typeface="Open Sans"/>
                <a:cs typeface="Open Sans"/>
                <a:sym typeface="Open Sans"/>
              </a:rPr>
              <a:t>Pourquoi est-il important de reconnaître rapidement les symptômes des maladies mentales ?</a:t>
            </a:r>
            <a:endParaRPr dirty="0">
              <a:solidFill>
                <a:srgbClr val="191919"/>
              </a:solidFill>
              <a:latin typeface="Open Sans"/>
              <a:ea typeface="Open Sans"/>
              <a:cs typeface="Open Sans"/>
              <a:sym typeface="Open Sans"/>
            </a:endParaRPr>
          </a:p>
        </p:txBody>
      </p:sp>
      <p:pic>
        <p:nvPicPr>
          <p:cNvPr id="2" name="Image 1" descr="Une image contenant pétale, plante, pollen, Plante annuelle&#10;&#10;Le contenu généré par l’IA peut être incorrect.">
            <a:extLst>
              <a:ext uri="{FF2B5EF4-FFF2-40B4-BE49-F238E27FC236}">
                <a16:creationId xmlns:a16="http://schemas.microsoft.com/office/drawing/2014/main" id="{AD8D15E8-5CA5-E0AF-729E-E4B01C57E816}"/>
              </a:ext>
            </a:extLst>
          </p:cNvPr>
          <p:cNvPicPr>
            <a:picLocks noChangeAspect="1"/>
          </p:cNvPicPr>
          <p:nvPr/>
        </p:nvPicPr>
        <p:blipFill>
          <a:blip r:embed="rId3"/>
          <a:srcRect l="74060"/>
          <a:stretch>
            <a:fillRect/>
          </a:stretch>
        </p:blipFill>
        <p:spPr>
          <a:xfrm>
            <a:off x="8097981" y="2456172"/>
            <a:ext cx="1289478" cy="2796178"/>
          </a:xfrm>
          <a:prstGeom prst="rect">
            <a:avLst/>
          </a:prstGeom>
        </p:spPr>
      </p:pic>
      <p:pic>
        <p:nvPicPr>
          <p:cNvPr id="4" name="Image 3" descr="Une image contenant Graphique&#10;&#10;Le contenu généré par l’IA peut être incorrect.">
            <a:extLst>
              <a:ext uri="{FF2B5EF4-FFF2-40B4-BE49-F238E27FC236}">
                <a16:creationId xmlns:a16="http://schemas.microsoft.com/office/drawing/2014/main" id="{7A8DBCB2-9706-9C5D-F515-6F93F0BC5AD8}"/>
              </a:ext>
            </a:extLst>
          </p:cNvPr>
          <p:cNvPicPr>
            <a:picLocks noChangeAspect="1"/>
          </p:cNvPicPr>
          <p:nvPr/>
        </p:nvPicPr>
        <p:blipFill>
          <a:blip r:embed="rId4"/>
          <a:stretch>
            <a:fillRect/>
          </a:stretch>
        </p:blipFill>
        <p:spPr>
          <a:xfrm>
            <a:off x="6124241" y="-452200"/>
            <a:ext cx="3947479" cy="2220457"/>
          </a:xfrm>
          <a:prstGeom prst="rect">
            <a:avLst/>
          </a:prstGeom>
        </p:spPr>
      </p:pic>
      <p:pic>
        <p:nvPicPr>
          <p:cNvPr id="3" name="Google Shape;65;p14">
            <a:extLst>
              <a:ext uri="{FF2B5EF4-FFF2-40B4-BE49-F238E27FC236}">
                <a16:creationId xmlns:a16="http://schemas.microsoft.com/office/drawing/2014/main" id="{B658C798-8C8A-1742-332B-94D0CF6F8EA6}"/>
              </a:ext>
            </a:extLst>
          </p:cNvPr>
          <p:cNvPicPr preferRelativeResize="0"/>
          <p:nvPr/>
        </p:nvPicPr>
        <p:blipFill>
          <a:blip r:embed="rId5">
            <a:alphaModFix/>
          </a:blip>
          <a:stretch>
            <a:fillRect/>
          </a:stretch>
        </p:blipFill>
        <p:spPr>
          <a:xfrm>
            <a:off x="-1" y="4712610"/>
            <a:ext cx="1090248" cy="430888"/>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49"/>
        <p:cNvGrpSpPr/>
        <p:nvPr/>
      </p:nvGrpSpPr>
      <p:grpSpPr>
        <a:xfrm>
          <a:off x="0" y="0"/>
          <a:ext cx="0" cy="0"/>
          <a:chOff x="0" y="0"/>
          <a:chExt cx="0" cy="0"/>
        </a:xfrm>
      </p:grpSpPr>
      <p:sp>
        <p:nvSpPr>
          <p:cNvPr id="2550" name="Google Shape;2550;p90"/>
          <p:cNvSpPr txBox="1">
            <a:spLocks noGrp="1"/>
          </p:cNvSpPr>
          <p:nvPr>
            <p:ph type="title"/>
          </p:nvPr>
        </p:nvSpPr>
        <p:spPr>
          <a:xfrm>
            <a:off x="-172849" y="81043"/>
            <a:ext cx="8765700" cy="621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500" dirty="0">
                <a:solidFill>
                  <a:srgbClr val="FBB901"/>
                </a:solidFill>
                <a:latin typeface="Open Sans"/>
                <a:ea typeface="Open Sans"/>
                <a:cs typeface="Open Sans"/>
                <a:sym typeface="Open Sans"/>
              </a:rPr>
              <a:t>Question</a:t>
            </a:r>
            <a:r>
              <a:rPr lang="en" sz="3500" dirty="0">
                <a:latin typeface="Open Sans"/>
                <a:ea typeface="Open Sans"/>
                <a:cs typeface="Open Sans"/>
                <a:sym typeface="Open Sans"/>
              </a:rPr>
              <a:t> </a:t>
            </a:r>
            <a:r>
              <a:rPr lang="en" sz="3500" dirty="0">
                <a:solidFill>
                  <a:srgbClr val="EE2737"/>
                </a:solidFill>
                <a:latin typeface="Open Sans"/>
                <a:ea typeface="Open Sans"/>
                <a:cs typeface="Open Sans"/>
                <a:sym typeface="Open Sans"/>
              </a:rPr>
              <a:t>de </a:t>
            </a:r>
            <a:r>
              <a:rPr lang="en" sz="3500" dirty="0">
                <a:solidFill>
                  <a:srgbClr val="191919"/>
                </a:solidFill>
                <a:latin typeface="Open Sans"/>
                <a:ea typeface="Open Sans"/>
                <a:cs typeface="Open Sans"/>
                <a:sym typeface="Open Sans"/>
              </a:rPr>
              <a:t>réflexion</a:t>
            </a:r>
            <a:endParaRPr sz="3500" dirty="0">
              <a:solidFill>
                <a:srgbClr val="191919"/>
              </a:solidFill>
              <a:latin typeface="Open Sans"/>
              <a:ea typeface="Open Sans"/>
              <a:cs typeface="Open Sans"/>
              <a:sym typeface="Open Sans"/>
            </a:endParaRPr>
          </a:p>
          <a:p>
            <a:pPr marL="0" lvl="0" indent="0" algn="ctr" rtl="0">
              <a:spcBef>
                <a:spcPts val="0"/>
              </a:spcBef>
              <a:spcAft>
                <a:spcPts val="0"/>
              </a:spcAft>
              <a:buNone/>
            </a:pPr>
            <a:endParaRPr sz="3500" dirty="0">
              <a:solidFill>
                <a:srgbClr val="191919"/>
              </a:solidFill>
              <a:latin typeface="Open Sans"/>
              <a:ea typeface="Open Sans"/>
              <a:cs typeface="Open Sans"/>
              <a:sym typeface="Open Sans"/>
            </a:endParaRPr>
          </a:p>
        </p:txBody>
      </p:sp>
      <p:pic>
        <p:nvPicPr>
          <p:cNvPr id="3" name="Image 2" descr="Une image contenant dessin humoristique, dessin, illustration, clipart">
            <a:extLst>
              <a:ext uri="{FF2B5EF4-FFF2-40B4-BE49-F238E27FC236}">
                <a16:creationId xmlns:a16="http://schemas.microsoft.com/office/drawing/2014/main" id="{E6A6D51F-A8E1-E5FC-FF37-CD35864F5A1A}"/>
              </a:ext>
            </a:extLst>
          </p:cNvPr>
          <p:cNvPicPr>
            <a:picLocks noChangeAspect="1"/>
          </p:cNvPicPr>
          <p:nvPr/>
        </p:nvPicPr>
        <p:blipFill>
          <a:blip r:embed="rId3"/>
          <a:srcRect l="55411" t="-3549" r="16165" b="43385"/>
          <a:stretch>
            <a:fillRect/>
          </a:stretch>
        </p:blipFill>
        <p:spPr>
          <a:xfrm>
            <a:off x="7339104" y="-208988"/>
            <a:ext cx="1742550" cy="2042782"/>
          </a:xfrm>
          <a:prstGeom prst="rect">
            <a:avLst/>
          </a:prstGeom>
        </p:spPr>
      </p:pic>
      <p:sp>
        <p:nvSpPr>
          <p:cNvPr id="2554" name="Google Shape;2554;p90"/>
          <p:cNvSpPr txBox="1"/>
          <p:nvPr/>
        </p:nvSpPr>
        <p:spPr>
          <a:xfrm>
            <a:off x="631065" y="1468557"/>
            <a:ext cx="6836535" cy="2708403"/>
          </a:xfrm>
          <a:prstGeom prst="rect">
            <a:avLst/>
          </a:prstGeom>
          <a:solidFill>
            <a:schemeClr val="bg1"/>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500" dirty="0">
                <a:solidFill>
                  <a:schemeClr val="dk1"/>
                </a:solidFill>
                <a:latin typeface="Open Sans"/>
                <a:ea typeface="Open Sans"/>
                <a:cs typeface="Open Sans"/>
                <a:sym typeface="Open Sans"/>
              </a:rPr>
              <a:t>Quelles sont les différences entre une maladie physique et une maladie mentale ?</a:t>
            </a:r>
            <a:endParaRPr sz="2500" dirty="0">
              <a:solidFill>
                <a:schemeClr val="dk1"/>
              </a:solidFill>
              <a:latin typeface="Open Sans"/>
              <a:ea typeface="Open Sans"/>
              <a:cs typeface="Open Sans"/>
              <a:sym typeface="Open Sans"/>
            </a:endParaRPr>
          </a:p>
          <a:p>
            <a:pPr marL="0" lvl="0" indent="0" algn="ctr" rtl="0">
              <a:spcBef>
                <a:spcPts val="1600"/>
              </a:spcBef>
              <a:spcAft>
                <a:spcPts val="0"/>
              </a:spcAft>
              <a:buNone/>
            </a:pPr>
            <a:r>
              <a:rPr lang="en" sz="2500" dirty="0">
                <a:solidFill>
                  <a:schemeClr val="dk1"/>
                </a:solidFill>
                <a:latin typeface="Open Sans"/>
                <a:ea typeface="Open Sans"/>
                <a:cs typeface="Open Sans"/>
                <a:sym typeface="Open Sans"/>
              </a:rPr>
              <a:t>Pourquoi est-il important de se renseigner sur les divers types de maladie mentale ?</a:t>
            </a:r>
            <a:endParaRPr sz="2500" dirty="0">
              <a:solidFill>
                <a:schemeClr val="dk1"/>
              </a:solidFill>
              <a:latin typeface="Open Sans"/>
              <a:ea typeface="Open Sans"/>
              <a:cs typeface="Open Sans"/>
              <a:sym typeface="Open Sans"/>
            </a:endParaRPr>
          </a:p>
          <a:p>
            <a:pPr marL="0" lvl="0" indent="0" algn="ctr" rtl="0">
              <a:spcBef>
                <a:spcPts val="1600"/>
              </a:spcBef>
              <a:spcAft>
                <a:spcPts val="1600"/>
              </a:spcAft>
              <a:buNone/>
            </a:pPr>
            <a:endParaRPr sz="2400" dirty="0">
              <a:solidFill>
                <a:srgbClr val="191919"/>
              </a:solidFill>
              <a:latin typeface="Open Sans"/>
              <a:ea typeface="Open Sans"/>
              <a:cs typeface="Open Sans"/>
              <a:sym typeface="Open Sans"/>
            </a:endParaRPr>
          </a:p>
        </p:txBody>
      </p:sp>
      <p:pic>
        <p:nvPicPr>
          <p:cNvPr id="4" name="Google Shape;65;p14">
            <a:extLst>
              <a:ext uri="{FF2B5EF4-FFF2-40B4-BE49-F238E27FC236}">
                <a16:creationId xmlns:a16="http://schemas.microsoft.com/office/drawing/2014/main" id="{5223A63C-337C-46C0-F68E-60C9EDBC880C}"/>
              </a:ext>
            </a:extLst>
          </p:cNvPr>
          <p:cNvPicPr preferRelativeResize="0"/>
          <p:nvPr/>
        </p:nvPicPr>
        <p:blipFill>
          <a:blip r:embed="rId4">
            <a:alphaModFix/>
          </a:blip>
          <a:stretch>
            <a:fillRect/>
          </a:stretch>
        </p:blipFill>
        <p:spPr>
          <a:xfrm>
            <a:off x="-1" y="4712610"/>
            <a:ext cx="1090248" cy="430888"/>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72"/>
        <p:cNvGrpSpPr/>
        <p:nvPr/>
      </p:nvGrpSpPr>
      <p:grpSpPr>
        <a:xfrm>
          <a:off x="0" y="0"/>
          <a:ext cx="0" cy="0"/>
          <a:chOff x="0" y="0"/>
          <a:chExt cx="0" cy="0"/>
        </a:xfrm>
      </p:grpSpPr>
      <p:sp>
        <p:nvSpPr>
          <p:cNvPr id="2573" name="Google Shape;2573;p91"/>
          <p:cNvSpPr txBox="1">
            <a:spLocks noGrp="1"/>
          </p:cNvSpPr>
          <p:nvPr>
            <p:ph type="title"/>
          </p:nvPr>
        </p:nvSpPr>
        <p:spPr>
          <a:xfrm>
            <a:off x="239275" y="32925"/>
            <a:ext cx="8765700" cy="621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500" dirty="0">
                <a:solidFill>
                  <a:srgbClr val="FBB901"/>
                </a:solidFill>
                <a:latin typeface="Open Sans"/>
                <a:ea typeface="Open Sans"/>
                <a:cs typeface="Open Sans"/>
                <a:sym typeface="Open Sans"/>
              </a:rPr>
              <a:t>Activité</a:t>
            </a:r>
            <a:r>
              <a:rPr lang="en" sz="3500" dirty="0">
                <a:latin typeface="Open Sans"/>
                <a:ea typeface="Open Sans"/>
                <a:cs typeface="Open Sans"/>
                <a:sym typeface="Open Sans"/>
              </a:rPr>
              <a:t> </a:t>
            </a:r>
            <a:r>
              <a:rPr lang="en" sz="3500" dirty="0">
                <a:solidFill>
                  <a:srgbClr val="EE2737"/>
                </a:solidFill>
                <a:latin typeface="Open Sans"/>
                <a:ea typeface="Open Sans"/>
                <a:cs typeface="Open Sans"/>
                <a:sym typeface="Open Sans"/>
              </a:rPr>
              <a:t>d’</a:t>
            </a:r>
            <a:r>
              <a:rPr lang="en" sz="3500" dirty="0">
                <a:solidFill>
                  <a:srgbClr val="191919"/>
                </a:solidFill>
                <a:latin typeface="Open Sans"/>
                <a:ea typeface="Open Sans"/>
                <a:cs typeface="Open Sans"/>
                <a:sym typeface="Open Sans"/>
              </a:rPr>
              <a:t>écoute</a:t>
            </a:r>
            <a:endParaRPr sz="3500" dirty="0">
              <a:solidFill>
                <a:srgbClr val="191919"/>
              </a:solidFill>
              <a:latin typeface="Open Sans"/>
              <a:ea typeface="Open Sans"/>
              <a:cs typeface="Open Sans"/>
              <a:sym typeface="Open Sans"/>
            </a:endParaRPr>
          </a:p>
          <a:p>
            <a:pPr marL="0" lvl="0" indent="0" algn="ctr" rtl="0">
              <a:spcBef>
                <a:spcPts val="0"/>
              </a:spcBef>
              <a:spcAft>
                <a:spcPts val="0"/>
              </a:spcAft>
              <a:buNone/>
            </a:pPr>
            <a:endParaRPr sz="3500" dirty="0">
              <a:solidFill>
                <a:srgbClr val="191919"/>
              </a:solidFill>
              <a:latin typeface="Open Sans"/>
              <a:ea typeface="Open Sans"/>
              <a:cs typeface="Open Sans"/>
              <a:sym typeface="Open Sans"/>
            </a:endParaRPr>
          </a:p>
        </p:txBody>
      </p:sp>
      <p:sp>
        <p:nvSpPr>
          <p:cNvPr id="2593" name="Google Shape;2593;p91"/>
          <p:cNvSpPr txBox="1"/>
          <p:nvPr/>
        </p:nvSpPr>
        <p:spPr>
          <a:xfrm>
            <a:off x="628018" y="3689350"/>
            <a:ext cx="1765800" cy="553968"/>
          </a:xfrm>
          <a:prstGeom prst="rect">
            <a:avLst/>
          </a:prstGeom>
          <a:noFill/>
          <a:ln>
            <a:noFill/>
          </a:ln>
        </p:spPr>
        <p:txBody>
          <a:bodyPr spcFirstLastPara="1" wrap="square" lIns="91425" tIns="91425" rIns="91425" bIns="91425" anchor="t" anchorCtr="0">
            <a:spAutoFit/>
          </a:bodyPr>
          <a:lstStyle/>
          <a:p>
            <a:pPr algn="ctr"/>
            <a:r>
              <a:rPr lang="en" sz="800" b="1" dirty="0">
                <a:solidFill>
                  <a:srgbClr val="2F3139"/>
                </a:solidFill>
                <a:latin typeface="+mj-lt"/>
                <a:ea typeface="Open Sans"/>
                <a:cs typeface="Open Sans"/>
                <a:sym typeface="Open Sans"/>
              </a:rPr>
              <a:t>Vidéo: </a:t>
            </a:r>
            <a:r>
              <a:rPr lang="fr-FR" sz="800" b="1" dirty="0">
                <a:latin typeface="+mj-lt"/>
              </a:rPr>
              <a:t>Bell Cause pour la cause 2018 - Jonathan Thériault</a:t>
            </a:r>
          </a:p>
          <a:p>
            <a:pPr marL="0" lvl="0" indent="0" algn="ctr" rtl="0">
              <a:spcBef>
                <a:spcPts val="0"/>
              </a:spcBef>
              <a:spcAft>
                <a:spcPts val="0"/>
              </a:spcAft>
              <a:buNone/>
            </a:pPr>
            <a:r>
              <a:rPr lang="fr-FR" sz="800" b="1" dirty="0">
                <a:solidFill>
                  <a:srgbClr val="2F3139"/>
                </a:solidFill>
                <a:latin typeface="+mj-lt"/>
                <a:ea typeface="Open Sans"/>
                <a:cs typeface="Open Sans"/>
                <a:sym typeface="Open Sans"/>
              </a:rPr>
              <a:t>S</a:t>
            </a:r>
            <a:r>
              <a:rPr lang="en" sz="800" b="1" dirty="0">
                <a:solidFill>
                  <a:srgbClr val="2F3139"/>
                </a:solidFill>
                <a:latin typeface="+mj-lt"/>
                <a:ea typeface="Open Sans"/>
                <a:cs typeface="Open Sans"/>
                <a:sym typeface="Open Sans"/>
              </a:rPr>
              <a:t>ur YouTube</a:t>
            </a:r>
            <a:endParaRPr sz="800" b="1" dirty="0">
              <a:solidFill>
                <a:srgbClr val="2F3139"/>
              </a:solidFill>
              <a:latin typeface="+mj-lt"/>
              <a:ea typeface="Open Sans"/>
              <a:cs typeface="Open Sans"/>
              <a:sym typeface="Open Sans"/>
            </a:endParaRPr>
          </a:p>
        </p:txBody>
      </p:sp>
      <p:pic>
        <p:nvPicPr>
          <p:cNvPr id="4" name="Image 3" descr="Une image contenant pétale, plante, pollen, Plante annuelle&#10;&#10;Le contenu généré par l’IA peut être incorrect.">
            <a:extLst>
              <a:ext uri="{FF2B5EF4-FFF2-40B4-BE49-F238E27FC236}">
                <a16:creationId xmlns:a16="http://schemas.microsoft.com/office/drawing/2014/main" id="{92CDC16D-8055-B43B-A4C7-0C6D4C136C9F}"/>
              </a:ext>
            </a:extLst>
          </p:cNvPr>
          <p:cNvPicPr>
            <a:picLocks noChangeAspect="1"/>
          </p:cNvPicPr>
          <p:nvPr/>
        </p:nvPicPr>
        <p:blipFill>
          <a:blip r:embed="rId3"/>
          <a:srcRect l="74060"/>
          <a:stretch>
            <a:fillRect/>
          </a:stretch>
        </p:blipFill>
        <p:spPr>
          <a:xfrm>
            <a:off x="8097981" y="2456172"/>
            <a:ext cx="1289478" cy="2796178"/>
          </a:xfrm>
          <a:prstGeom prst="rect">
            <a:avLst/>
          </a:prstGeom>
        </p:spPr>
      </p:pic>
      <p:sp>
        <p:nvSpPr>
          <p:cNvPr id="2577" name="Google Shape;2577;p91"/>
          <p:cNvSpPr txBox="1"/>
          <p:nvPr/>
        </p:nvSpPr>
        <p:spPr>
          <a:xfrm>
            <a:off x="3705024" y="1038244"/>
            <a:ext cx="4128336" cy="4083139"/>
          </a:xfrm>
          <a:prstGeom prst="rect">
            <a:avLst/>
          </a:prstGeom>
          <a:solidFill>
            <a:schemeClr val="bg1"/>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000" dirty="0">
                <a:solidFill>
                  <a:schemeClr val="dk1"/>
                </a:solidFill>
                <a:latin typeface="Hind"/>
                <a:ea typeface="Hind"/>
                <a:cs typeface="Hind"/>
                <a:sym typeface="Hind"/>
              </a:rPr>
              <a:t>Regardez le vidéo Jonathan Thériault.</a:t>
            </a:r>
            <a:endParaRPr sz="2000" dirty="0">
              <a:solidFill>
                <a:schemeClr val="dk1"/>
              </a:solidFill>
              <a:latin typeface="Hind"/>
              <a:ea typeface="Hind"/>
              <a:cs typeface="Hind"/>
              <a:sym typeface="Hind"/>
            </a:endParaRPr>
          </a:p>
          <a:p>
            <a:pPr marL="0" lvl="0" indent="0" algn="ctr" rtl="0">
              <a:spcBef>
                <a:spcPts val="0"/>
              </a:spcBef>
              <a:spcAft>
                <a:spcPts val="0"/>
              </a:spcAft>
              <a:buNone/>
            </a:pPr>
            <a:endParaRPr sz="2000" dirty="0">
              <a:solidFill>
                <a:schemeClr val="dk1"/>
              </a:solidFill>
              <a:latin typeface="Hind"/>
              <a:ea typeface="Hind"/>
              <a:cs typeface="Hind"/>
              <a:sym typeface="Hind"/>
            </a:endParaRPr>
          </a:p>
          <a:p>
            <a:pPr marL="0" lvl="0" indent="0" algn="ctr" rtl="0">
              <a:spcBef>
                <a:spcPts val="0"/>
              </a:spcBef>
              <a:spcAft>
                <a:spcPts val="0"/>
              </a:spcAft>
              <a:buNone/>
            </a:pPr>
            <a:r>
              <a:rPr lang="en" sz="2000" dirty="0">
                <a:solidFill>
                  <a:schemeClr val="dk1"/>
                </a:solidFill>
                <a:latin typeface="Hind"/>
                <a:ea typeface="Hind"/>
                <a:cs typeface="Hind"/>
                <a:sym typeface="Hind"/>
              </a:rPr>
              <a:t>Quelles qualités sont importantes dans un porte-parole pour la santé mentale?</a:t>
            </a:r>
            <a:endParaRPr sz="2000" dirty="0">
              <a:solidFill>
                <a:schemeClr val="dk1"/>
              </a:solidFill>
              <a:latin typeface="Hind"/>
              <a:ea typeface="Hind"/>
              <a:cs typeface="Hind"/>
              <a:sym typeface="Hind"/>
            </a:endParaRPr>
          </a:p>
          <a:p>
            <a:pPr marL="0" lvl="0" indent="0" algn="ctr" rtl="0">
              <a:spcBef>
                <a:spcPts val="0"/>
              </a:spcBef>
              <a:spcAft>
                <a:spcPts val="0"/>
              </a:spcAft>
              <a:buNone/>
            </a:pPr>
            <a:endParaRPr sz="2000" dirty="0">
              <a:solidFill>
                <a:schemeClr val="dk1"/>
              </a:solidFill>
              <a:latin typeface="Hind"/>
              <a:ea typeface="Hind"/>
              <a:cs typeface="Hind"/>
              <a:sym typeface="Hind"/>
            </a:endParaRPr>
          </a:p>
          <a:p>
            <a:pPr marL="0" lvl="0" indent="0" algn="ctr" rtl="0">
              <a:spcBef>
                <a:spcPts val="0"/>
              </a:spcBef>
              <a:spcAft>
                <a:spcPts val="0"/>
              </a:spcAft>
              <a:buNone/>
            </a:pPr>
            <a:r>
              <a:rPr lang="en" sz="2000" dirty="0">
                <a:solidFill>
                  <a:schemeClr val="dk1"/>
                </a:solidFill>
                <a:latin typeface="Hind"/>
                <a:ea typeface="Hind"/>
                <a:cs typeface="Hind"/>
                <a:sym typeface="Hind"/>
              </a:rPr>
              <a:t>Quelle personne célèbre de n’importe quel domaine choisirais-tu pour devenir porte-parole pour la santé mentale? Pourquoi ?</a:t>
            </a:r>
            <a:endParaRPr sz="2000" dirty="0">
              <a:solidFill>
                <a:schemeClr val="dk1"/>
              </a:solidFill>
              <a:latin typeface="Hind"/>
              <a:ea typeface="Hind"/>
              <a:cs typeface="Hind"/>
              <a:sym typeface="Hind"/>
            </a:endParaRPr>
          </a:p>
          <a:p>
            <a:pPr marL="0" lvl="0" indent="0" algn="ctr" rtl="0">
              <a:spcBef>
                <a:spcPts val="0"/>
              </a:spcBef>
              <a:spcAft>
                <a:spcPts val="1600"/>
              </a:spcAft>
              <a:buNone/>
            </a:pPr>
            <a:endParaRPr sz="2000" dirty="0">
              <a:solidFill>
                <a:srgbClr val="191919"/>
              </a:solidFill>
              <a:latin typeface="Open Sans"/>
              <a:ea typeface="Open Sans"/>
              <a:cs typeface="Open Sans"/>
              <a:sym typeface="Open Sans"/>
            </a:endParaRPr>
          </a:p>
        </p:txBody>
      </p:sp>
      <p:pic>
        <p:nvPicPr>
          <p:cNvPr id="3" name="Google Shape;2578;p91" title="Bell Cause pour la cause 2018 - Jonathan Thériault">
            <a:hlinkClick r:id="rId4"/>
            <a:extLst>
              <a:ext uri="{FF2B5EF4-FFF2-40B4-BE49-F238E27FC236}">
                <a16:creationId xmlns:a16="http://schemas.microsoft.com/office/drawing/2014/main" id="{1E1ACA10-57CD-17AD-8D17-9FBA7482354A}"/>
              </a:ext>
            </a:extLst>
          </p:cNvPr>
          <p:cNvPicPr preferRelativeResize="0"/>
          <p:nvPr/>
        </p:nvPicPr>
        <p:blipFill>
          <a:blip r:embed="rId5">
            <a:alphaModFix/>
          </a:blip>
          <a:stretch>
            <a:fillRect/>
          </a:stretch>
        </p:blipFill>
        <p:spPr>
          <a:xfrm>
            <a:off x="1" y="1646568"/>
            <a:ext cx="3649980" cy="2042782"/>
          </a:xfrm>
          <a:prstGeom prst="rect">
            <a:avLst/>
          </a:prstGeom>
          <a:noFill/>
          <a:ln>
            <a:noFill/>
          </a:ln>
        </p:spPr>
      </p:pic>
      <p:pic>
        <p:nvPicPr>
          <p:cNvPr id="5" name="Google Shape;65;p14">
            <a:extLst>
              <a:ext uri="{FF2B5EF4-FFF2-40B4-BE49-F238E27FC236}">
                <a16:creationId xmlns:a16="http://schemas.microsoft.com/office/drawing/2014/main" id="{E1667BC1-E1B0-74A0-CE07-67221B24EC2A}"/>
              </a:ext>
            </a:extLst>
          </p:cNvPr>
          <p:cNvPicPr preferRelativeResize="0"/>
          <p:nvPr/>
        </p:nvPicPr>
        <p:blipFill>
          <a:blip r:embed="rId6">
            <a:alphaModFix/>
          </a:blip>
          <a:stretch>
            <a:fillRect/>
          </a:stretch>
        </p:blipFill>
        <p:spPr>
          <a:xfrm>
            <a:off x="-1" y="4712610"/>
            <a:ext cx="1090248" cy="430888"/>
          </a:xfrm>
          <a:prstGeom prst="rect">
            <a:avLst/>
          </a:prstGeom>
          <a:noFill/>
          <a:ln>
            <a:noFill/>
          </a:ln>
        </p:spPr>
      </p:pic>
      <p:pic>
        <p:nvPicPr>
          <p:cNvPr id="2" name="Image 1" descr="Une image contenant dessin humoristique, dessin, illustration, clipart">
            <a:extLst>
              <a:ext uri="{FF2B5EF4-FFF2-40B4-BE49-F238E27FC236}">
                <a16:creationId xmlns:a16="http://schemas.microsoft.com/office/drawing/2014/main" id="{5D00E03B-B66B-1220-D5E7-34BCD974643E}"/>
              </a:ext>
            </a:extLst>
          </p:cNvPr>
          <p:cNvPicPr>
            <a:picLocks noChangeAspect="1"/>
          </p:cNvPicPr>
          <p:nvPr/>
        </p:nvPicPr>
        <p:blipFill>
          <a:blip r:embed="rId7"/>
          <a:srcRect l="55411" t="-3549" r="16165" b="43385"/>
          <a:stretch>
            <a:fillRect/>
          </a:stretch>
        </p:blipFill>
        <p:spPr>
          <a:xfrm>
            <a:off x="7510357" y="-350494"/>
            <a:ext cx="1742550" cy="2042782"/>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97"/>
        <p:cNvGrpSpPr/>
        <p:nvPr/>
      </p:nvGrpSpPr>
      <p:grpSpPr>
        <a:xfrm>
          <a:off x="0" y="0"/>
          <a:ext cx="0" cy="0"/>
          <a:chOff x="0" y="0"/>
          <a:chExt cx="0" cy="0"/>
        </a:xfrm>
      </p:grpSpPr>
      <p:sp>
        <p:nvSpPr>
          <p:cNvPr id="2598" name="Google Shape;2598;p92"/>
          <p:cNvSpPr txBox="1">
            <a:spLocks noGrp="1"/>
          </p:cNvSpPr>
          <p:nvPr>
            <p:ph type="title"/>
          </p:nvPr>
        </p:nvSpPr>
        <p:spPr>
          <a:xfrm>
            <a:off x="239275" y="32925"/>
            <a:ext cx="8765700" cy="621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500" dirty="0">
                <a:solidFill>
                  <a:srgbClr val="FBB901"/>
                </a:solidFill>
                <a:latin typeface="Open Sans"/>
                <a:ea typeface="Open Sans"/>
                <a:cs typeface="Open Sans"/>
                <a:sym typeface="Open Sans"/>
              </a:rPr>
              <a:t>Invitation</a:t>
            </a:r>
            <a:r>
              <a:rPr lang="en" sz="3500" dirty="0">
                <a:latin typeface="Open Sans"/>
                <a:ea typeface="Open Sans"/>
                <a:cs typeface="Open Sans"/>
                <a:sym typeface="Open Sans"/>
              </a:rPr>
              <a:t> </a:t>
            </a:r>
            <a:r>
              <a:rPr lang="en" sz="3500" dirty="0">
                <a:solidFill>
                  <a:srgbClr val="EE2737"/>
                </a:solidFill>
                <a:latin typeface="Open Sans"/>
                <a:ea typeface="Open Sans"/>
                <a:cs typeface="Open Sans"/>
                <a:sym typeface="Open Sans"/>
              </a:rPr>
              <a:t>à </a:t>
            </a:r>
            <a:r>
              <a:rPr lang="en" sz="3500" dirty="0">
                <a:solidFill>
                  <a:srgbClr val="191919"/>
                </a:solidFill>
                <a:latin typeface="Open Sans"/>
                <a:ea typeface="Open Sans"/>
                <a:cs typeface="Open Sans"/>
                <a:sym typeface="Open Sans"/>
              </a:rPr>
              <a:t>l’écriture</a:t>
            </a:r>
            <a:endParaRPr sz="3500" dirty="0">
              <a:solidFill>
                <a:srgbClr val="191919"/>
              </a:solidFill>
              <a:latin typeface="Open Sans"/>
              <a:ea typeface="Open Sans"/>
              <a:cs typeface="Open Sans"/>
              <a:sym typeface="Open Sans"/>
            </a:endParaRPr>
          </a:p>
          <a:p>
            <a:pPr marL="0" lvl="0" indent="0" algn="ctr" rtl="0">
              <a:spcBef>
                <a:spcPts val="0"/>
              </a:spcBef>
              <a:spcAft>
                <a:spcPts val="0"/>
              </a:spcAft>
              <a:buNone/>
            </a:pPr>
            <a:endParaRPr sz="3500" dirty="0">
              <a:solidFill>
                <a:srgbClr val="191919"/>
              </a:solidFill>
              <a:latin typeface="Open Sans"/>
              <a:ea typeface="Open Sans"/>
              <a:cs typeface="Open Sans"/>
              <a:sym typeface="Open Sans"/>
            </a:endParaRPr>
          </a:p>
        </p:txBody>
      </p:sp>
      <p:sp>
        <p:nvSpPr>
          <p:cNvPr id="2602" name="Google Shape;2602;p92"/>
          <p:cNvSpPr txBox="1"/>
          <p:nvPr/>
        </p:nvSpPr>
        <p:spPr>
          <a:xfrm>
            <a:off x="376435" y="654825"/>
            <a:ext cx="8528290" cy="1692741"/>
          </a:xfrm>
          <a:prstGeom prst="rect">
            <a:avLst/>
          </a:prstGeom>
          <a:solidFill>
            <a:schemeClr val="accent4">
              <a:lumMod val="20000"/>
              <a:lumOff val="80000"/>
            </a:schemeClr>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000" dirty="0">
                <a:solidFill>
                  <a:schemeClr val="dk1"/>
                </a:solidFill>
                <a:latin typeface="Open Sans"/>
                <a:ea typeface="Open Sans"/>
                <a:cs typeface="Open Sans"/>
                <a:sym typeface="Open Sans"/>
              </a:rPr>
              <a:t>L’expression « remplir un seau » signifie accomplir des actes de gentillesse et de positivité pour améliorer le bien-être. </a:t>
            </a:r>
            <a:endParaRPr sz="2000" dirty="0">
              <a:solidFill>
                <a:schemeClr val="dk1"/>
              </a:solidFill>
              <a:latin typeface="Open Sans"/>
              <a:ea typeface="Open Sans"/>
              <a:cs typeface="Open Sans"/>
              <a:sym typeface="Open Sans"/>
            </a:endParaRPr>
          </a:p>
          <a:p>
            <a:pPr marL="0" lvl="0" indent="0" algn="ctr" rtl="0">
              <a:spcBef>
                <a:spcPts val="0"/>
              </a:spcBef>
              <a:spcAft>
                <a:spcPts val="0"/>
              </a:spcAft>
              <a:buNone/>
            </a:pPr>
            <a:endParaRPr sz="800" dirty="0">
              <a:solidFill>
                <a:schemeClr val="dk1"/>
              </a:solidFill>
              <a:latin typeface="Open Sans"/>
              <a:ea typeface="Open Sans"/>
              <a:cs typeface="Open Sans"/>
              <a:sym typeface="Open Sans"/>
            </a:endParaRPr>
          </a:p>
          <a:p>
            <a:pPr marL="0" lvl="0" indent="0" algn="ctr" rtl="0">
              <a:spcBef>
                <a:spcPts val="0"/>
              </a:spcBef>
              <a:spcAft>
                <a:spcPts val="0"/>
              </a:spcAft>
              <a:buNone/>
            </a:pPr>
            <a:r>
              <a:rPr lang="en" sz="2000" dirty="0">
                <a:solidFill>
                  <a:schemeClr val="dk1"/>
                </a:solidFill>
                <a:latin typeface="Open Sans"/>
                <a:ea typeface="Open Sans"/>
                <a:cs typeface="Open Sans"/>
                <a:sym typeface="Open Sans"/>
              </a:rPr>
              <a:t>Comment remplissez-vous votre propre seau ?</a:t>
            </a:r>
          </a:p>
          <a:p>
            <a:pPr marL="0" lvl="0" indent="0" algn="ctr" rtl="0">
              <a:spcBef>
                <a:spcPts val="0"/>
              </a:spcBef>
              <a:spcAft>
                <a:spcPts val="0"/>
              </a:spcAft>
              <a:buNone/>
            </a:pPr>
            <a:endParaRPr sz="1000" dirty="0">
              <a:solidFill>
                <a:schemeClr val="dk1"/>
              </a:solidFill>
              <a:latin typeface="Open Sans"/>
              <a:ea typeface="Open Sans"/>
              <a:cs typeface="Open Sans"/>
              <a:sym typeface="Open Sans"/>
            </a:endParaRPr>
          </a:p>
          <a:p>
            <a:pPr marL="0" lvl="0" indent="0" algn="ctr" rtl="0">
              <a:spcBef>
                <a:spcPts val="0"/>
              </a:spcBef>
              <a:spcAft>
                <a:spcPts val="0"/>
              </a:spcAft>
              <a:buNone/>
            </a:pPr>
            <a:r>
              <a:rPr lang="en" sz="2000" dirty="0">
                <a:solidFill>
                  <a:schemeClr val="dk1"/>
                </a:solidFill>
                <a:latin typeface="Open Sans"/>
                <a:ea typeface="Open Sans"/>
                <a:cs typeface="Open Sans"/>
                <a:sym typeface="Open Sans"/>
              </a:rPr>
              <a:t>Comment pouvez-vous aider à remplir le seau de quelqu’un d’autre ?</a:t>
            </a:r>
            <a:endParaRPr sz="2000" dirty="0">
              <a:solidFill>
                <a:srgbClr val="191919"/>
              </a:solidFill>
              <a:latin typeface="Open Sans"/>
              <a:ea typeface="Open Sans"/>
              <a:cs typeface="Open Sans"/>
              <a:sym typeface="Open Sans"/>
            </a:endParaRPr>
          </a:p>
        </p:txBody>
      </p:sp>
      <p:pic>
        <p:nvPicPr>
          <p:cNvPr id="3" name="Image 2" descr="Une image contenant plante, fleur, plein air, pétale">
            <a:extLst>
              <a:ext uri="{FF2B5EF4-FFF2-40B4-BE49-F238E27FC236}">
                <a16:creationId xmlns:a16="http://schemas.microsoft.com/office/drawing/2014/main" id="{D59467B6-43A0-EC8A-C2F5-BF76D36215EC}"/>
              </a:ext>
            </a:extLst>
          </p:cNvPr>
          <p:cNvPicPr>
            <a:picLocks noChangeAspect="1"/>
          </p:cNvPicPr>
          <p:nvPr/>
        </p:nvPicPr>
        <p:blipFill>
          <a:blip r:embed="rId3"/>
          <a:srcRect l="32256" r="34456"/>
          <a:stretch>
            <a:fillRect/>
          </a:stretch>
        </p:blipFill>
        <p:spPr>
          <a:xfrm>
            <a:off x="3030855" y="1563792"/>
            <a:ext cx="3219450" cy="4486891"/>
          </a:xfrm>
          <a:prstGeom prst="rect">
            <a:avLst/>
          </a:prstGeom>
        </p:spPr>
      </p:pic>
      <p:pic>
        <p:nvPicPr>
          <p:cNvPr id="2" name="Google Shape;65;p14">
            <a:extLst>
              <a:ext uri="{FF2B5EF4-FFF2-40B4-BE49-F238E27FC236}">
                <a16:creationId xmlns:a16="http://schemas.microsoft.com/office/drawing/2014/main" id="{699A9749-CC11-4811-FAC7-D7B1E4270242}"/>
              </a:ext>
            </a:extLst>
          </p:cNvPr>
          <p:cNvPicPr preferRelativeResize="0"/>
          <p:nvPr/>
        </p:nvPicPr>
        <p:blipFill>
          <a:blip r:embed="rId4">
            <a:alphaModFix/>
          </a:blip>
          <a:stretch>
            <a:fillRect/>
          </a:stretch>
        </p:blipFill>
        <p:spPr>
          <a:xfrm>
            <a:off x="-1" y="4712610"/>
            <a:ext cx="1090248" cy="430888"/>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54"/>
        <p:cNvGrpSpPr/>
        <p:nvPr/>
      </p:nvGrpSpPr>
      <p:grpSpPr>
        <a:xfrm>
          <a:off x="0" y="0"/>
          <a:ext cx="0" cy="0"/>
          <a:chOff x="0" y="0"/>
          <a:chExt cx="0" cy="0"/>
        </a:xfrm>
      </p:grpSpPr>
      <p:sp>
        <p:nvSpPr>
          <p:cNvPr id="2655" name="Google Shape;2655;p93"/>
          <p:cNvSpPr txBox="1">
            <a:spLocks noGrp="1"/>
          </p:cNvSpPr>
          <p:nvPr>
            <p:ph type="title"/>
          </p:nvPr>
        </p:nvSpPr>
        <p:spPr>
          <a:xfrm>
            <a:off x="239275" y="32925"/>
            <a:ext cx="8765700" cy="621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500">
                <a:solidFill>
                  <a:srgbClr val="FBB901"/>
                </a:solidFill>
                <a:latin typeface="Open Sans"/>
                <a:ea typeface="Open Sans"/>
                <a:cs typeface="Open Sans"/>
                <a:sym typeface="Open Sans"/>
              </a:rPr>
              <a:t>Les articles</a:t>
            </a:r>
            <a:r>
              <a:rPr lang="en" sz="3500">
                <a:latin typeface="Open Sans"/>
                <a:ea typeface="Open Sans"/>
                <a:cs typeface="Open Sans"/>
                <a:sym typeface="Open Sans"/>
              </a:rPr>
              <a:t> </a:t>
            </a:r>
            <a:r>
              <a:rPr lang="en" sz="3500">
                <a:solidFill>
                  <a:srgbClr val="EE2737"/>
                </a:solidFill>
                <a:latin typeface="Open Sans"/>
                <a:ea typeface="Open Sans"/>
                <a:cs typeface="Open Sans"/>
                <a:sym typeface="Open Sans"/>
              </a:rPr>
              <a:t>liés dans </a:t>
            </a:r>
            <a:r>
              <a:rPr lang="en" sz="3500">
                <a:solidFill>
                  <a:srgbClr val="191919"/>
                </a:solidFill>
                <a:latin typeface="Open Sans"/>
                <a:ea typeface="Open Sans"/>
                <a:cs typeface="Open Sans"/>
                <a:sym typeface="Open Sans"/>
              </a:rPr>
              <a:t>le livre</a:t>
            </a:r>
            <a:endParaRPr sz="3500">
              <a:solidFill>
                <a:srgbClr val="191919"/>
              </a:solidFill>
              <a:latin typeface="Open Sans"/>
              <a:ea typeface="Open Sans"/>
              <a:cs typeface="Open Sans"/>
              <a:sym typeface="Open Sans"/>
            </a:endParaRPr>
          </a:p>
          <a:p>
            <a:pPr marL="0" lvl="0" indent="0" algn="ctr" rtl="0">
              <a:spcBef>
                <a:spcPts val="0"/>
              </a:spcBef>
              <a:spcAft>
                <a:spcPts val="0"/>
              </a:spcAft>
              <a:buNone/>
            </a:pPr>
            <a:endParaRPr sz="3500">
              <a:solidFill>
                <a:srgbClr val="191919"/>
              </a:solidFill>
              <a:latin typeface="Open Sans"/>
              <a:ea typeface="Open Sans"/>
              <a:cs typeface="Open Sans"/>
              <a:sym typeface="Open Sans"/>
            </a:endParaRPr>
          </a:p>
        </p:txBody>
      </p:sp>
      <p:sp>
        <p:nvSpPr>
          <p:cNvPr id="2674" name="Google Shape;2674;p93"/>
          <p:cNvSpPr/>
          <p:nvPr/>
        </p:nvSpPr>
        <p:spPr>
          <a:xfrm>
            <a:off x="1616275" y="1141650"/>
            <a:ext cx="6011700" cy="2860200"/>
          </a:xfrm>
          <a:prstGeom prst="rect">
            <a:avLst/>
          </a:prstGeom>
          <a:solidFill>
            <a:srgbClr val="FFFFFF"/>
          </a:solidFill>
          <a:ln w="76200" cap="flat" cmpd="sng">
            <a:solidFill>
              <a:srgbClr val="EE273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100">
              <a:solidFill>
                <a:srgbClr val="363636"/>
              </a:solidFill>
              <a:latin typeface="Open Sans"/>
              <a:ea typeface="Open Sans"/>
              <a:cs typeface="Open Sans"/>
              <a:sym typeface="Open Sans"/>
            </a:endParaRPr>
          </a:p>
          <a:p>
            <a:pPr marL="457200" lvl="0" indent="-381000" algn="l" rtl="0">
              <a:spcBef>
                <a:spcPts val="0"/>
              </a:spcBef>
              <a:spcAft>
                <a:spcPts val="0"/>
              </a:spcAft>
              <a:buClr>
                <a:schemeClr val="dk1"/>
              </a:buClr>
              <a:buSzPts val="2400"/>
              <a:buFont typeface="Open Sans"/>
              <a:buChar char="★"/>
            </a:pPr>
            <a:r>
              <a:rPr lang="en" sz="2400">
                <a:solidFill>
                  <a:schemeClr val="dk1"/>
                </a:solidFill>
                <a:latin typeface="Open Sans"/>
                <a:ea typeface="Open Sans"/>
                <a:cs typeface="Open Sans"/>
                <a:sym typeface="Open Sans"/>
              </a:rPr>
              <a:t>Cher Samuel, p. 8-9</a:t>
            </a:r>
            <a:endParaRPr sz="2400">
              <a:solidFill>
                <a:schemeClr val="dk1"/>
              </a:solidFill>
              <a:latin typeface="Open Sans"/>
              <a:ea typeface="Open Sans"/>
              <a:cs typeface="Open Sans"/>
              <a:sym typeface="Open Sans"/>
            </a:endParaRPr>
          </a:p>
          <a:p>
            <a:pPr marL="457200" lvl="0" indent="0" algn="l" rtl="0">
              <a:spcBef>
                <a:spcPts val="0"/>
              </a:spcBef>
              <a:spcAft>
                <a:spcPts val="0"/>
              </a:spcAft>
              <a:buNone/>
            </a:pPr>
            <a:endParaRPr sz="2400">
              <a:solidFill>
                <a:schemeClr val="dk1"/>
              </a:solidFill>
              <a:latin typeface="Open Sans"/>
              <a:ea typeface="Open Sans"/>
              <a:cs typeface="Open Sans"/>
              <a:sym typeface="Open Sans"/>
            </a:endParaRPr>
          </a:p>
          <a:p>
            <a:pPr marL="457200" lvl="0" indent="-381000" algn="l" rtl="0">
              <a:spcBef>
                <a:spcPts val="0"/>
              </a:spcBef>
              <a:spcAft>
                <a:spcPts val="0"/>
              </a:spcAft>
              <a:buClr>
                <a:schemeClr val="dk1"/>
              </a:buClr>
              <a:buSzPts val="2400"/>
              <a:buFont typeface="Open Sans"/>
              <a:buChar char="★"/>
            </a:pPr>
            <a:r>
              <a:rPr lang="en" sz="2400">
                <a:solidFill>
                  <a:schemeClr val="dk1"/>
                </a:solidFill>
                <a:latin typeface="Open Sans"/>
                <a:ea typeface="Open Sans"/>
                <a:cs typeface="Open Sans"/>
                <a:sym typeface="Open Sans"/>
              </a:rPr>
              <a:t>Nourris ton cerveau, p. 14-15</a:t>
            </a:r>
            <a:endParaRPr sz="2400">
              <a:solidFill>
                <a:schemeClr val="dk1"/>
              </a:solidFill>
              <a:latin typeface="Open Sans"/>
              <a:ea typeface="Open Sans"/>
              <a:cs typeface="Open Sans"/>
              <a:sym typeface="Open Sans"/>
            </a:endParaRPr>
          </a:p>
          <a:p>
            <a:pPr marL="457200" lvl="0" indent="0" algn="l" rtl="0">
              <a:spcBef>
                <a:spcPts val="0"/>
              </a:spcBef>
              <a:spcAft>
                <a:spcPts val="0"/>
              </a:spcAft>
              <a:buNone/>
            </a:pPr>
            <a:endParaRPr sz="2400">
              <a:solidFill>
                <a:schemeClr val="dk1"/>
              </a:solidFill>
              <a:latin typeface="Open Sans"/>
              <a:ea typeface="Open Sans"/>
              <a:cs typeface="Open Sans"/>
              <a:sym typeface="Open Sans"/>
            </a:endParaRPr>
          </a:p>
          <a:p>
            <a:pPr marL="457200" lvl="0" indent="-381000" algn="l" rtl="0">
              <a:spcBef>
                <a:spcPts val="0"/>
              </a:spcBef>
              <a:spcAft>
                <a:spcPts val="0"/>
              </a:spcAft>
              <a:buClr>
                <a:schemeClr val="dk1"/>
              </a:buClr>
              <a:buSzPts val="2400"/>
              <a:buFont typeface="Open Sans"/>
              <a:buChar char="★"/>
            </a:pPr>
            <a:r>
              <a:rPr lang="en" sz="2400">
                <a:solidFill>
                  <a:schemeClr val="dk1"/>
                </a:solidFill>
                <a:latin typeface="Open Sans"/>
                <a:ea typeface="Open Sans"/>
                <a:cs typeface="Open Sans"/>
                <a:sym typeface="Open Sans"/>
              </a:rPr>
              <a:t>J’ai quelque chose à te dire…, p. 18-19</a:t>
            </a:r>
            <a:endParaRPr sz="2900">
              <a:solidFill>
                <a:srgbClr val="363636"/>
              </a:solidFill>
              <a:latin typeface="Open Sans"/>
              <a:ea typeface="Open Sans"/>
              <a:cs typeface="Open Sans"/>
              <a:sym typeface="Open Sans"/>
            </a:endParaRPr>
          </a:p>
          <a:p>
            <a:pPr marL="0" lvl="0" indent="0" algn="l" rtl="0">
              <a:spcBef>
                <a:spcPts val="0"/>
              </a:spcBef>
              <a:spcAft>
                <a:spcPts val="0"/>
              </a:spcAft>
              <a:buNone/>
            </a:pPr>
            <a:endParaRPr sz="2200">
              <a:solidFill>
                <a:srgbClr val="FFFFFF"/>
              </a:solidFill>
              <a:latin typeface="Open Sans"/>
              <a:ea typeface="Open Sans"/>
              <a:cs typeface="Open Sans"/>
              <a:sym typeface="Open Sans"/>
            </a:endParaRPr>
          </a:p>
        </p:txBody>
      </p:sp>
      <p:pic>
        <p:nvPicPr>
          <p:cNvPr id="3" name="Image 2" descr="Une image contenant pétale, plante, pollen, Plante annuelle&#10;&#10;Le contenu généré par l’IA peut être incorrect.">
            <a:extLst>
              <a:ext uri="{FF2B5EF4-FFF2-40B4-BE49-F238E27FC236}">
                <a16:creationId xmlns:a16="http://schemas.microsoft.com/office/drawing/2014/main" id="{0BED4C3A-2B20-BE7A-E0E3-57581F61383D}"/>
              </a:ext>
            </a:extLst>
          </p:cNvPr>
          <p:cNvPicPr>
            <a:picLocks noChangeAspect="1"/>
          </p:cNvPicPr>
          <p:nvPr/>
        </p:nvPicPr>
        <p:blipFill>
          <a:blip r:embed="rId3"/>
          <a:srcRect l="74060"/>
          <a:stretch>
            <a:fillRect/>
          </a:stretch>
        </p:blipFill>
        <p:spPr>
          <a:xfrm>
            <a:off x="8097981" y="2456172"/>
            <a:ext cx="1289478" cy="2796178"/>
          </a:xfrm>
          <a:prstGeom prst="rect">
            <a:avLst/>
          </a:prstGeom>
        </p:spPr>
      </p:pic>
      <p:pic>
        <p:nvPicPr>
          <p:cNvPr id="2" name="Google Shape;65;p14">
            <a:extLst>
              <a:ext uri="{FF2B5EF4-FFF2-40B4-BE49-F238E27FC236}">
                <a16:creationId xmlns:a16="http://schemas.microsoft.com/office/drawing/2014/main" id="{FEE6AC4E-D103-718E-3193-5C0358A172B0}"/>
              </a:ext>
            </a:extLst>
          </p:cNvPr>
          <p:cNvPicPr preferRelativeResize="0"/>
          <p:nvPr/>
        </p:nvPicPr>
        <p:blipFill>
          <a:blip r:embed="rId4">
            <a:alphaModFix/>
          </a:blip>
          <a:stretch>
            <a:fillRect/>
          </a:stretch>
        </p:blipFill>
        <p:spPr>
          <a:xfrm>
            <a:off x="-1" y="4712610"/>
            <a:ext cx="1090248" cy="43088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73"/>
        <p:cNvGrpSpPr/>
        <p:nvPr/>
      </p:nvGrpSpPr>
      <p:grpSpPr>
        <a:xfrm>
          <a:off x="0" y="0"/>
          <a:ext cx="0" cy="0"/>
          <a:chOff x="0" y="0"/>
          <a:chExt cx="0" cy="0"/>
        </a:xfrm>
      </p:grpSpPr>
      <p:sp>
        <p:nvSpPr>
          <p:cNvPr id="2274" name="Google Shape;2274;p80"/>
          <p:cNvSpPr txBox="1">
            <a:spLocks noGrp="1"/>
          </p:cNvSpPr>
          <p:nvPr>
            <p:ph type="title"/>
          </p:nvPr>
        </p:nvSpPr>
        <p:spPr>
          <a:xfrm>
            <a:off x="352697" y="342899"/>
            <a:ext cx="8412600" cy="5154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a:t>Intended Use</a:t>
            </a:r>
            <a:endParaRPr/>
          </a:p>
        </p:txBody>
      </p:sp>
      <p:sp>
        <p:nvSpPr>
          <p:cNvPr id="2275" name="Google Shape;2275;p80"/>
          <p:cNvSpPr txBox="1">
            <a:spLocks noGrp="1"/>
          </p:cNvSpPr>
          <p:nvPr>
            <p:ph type="body" idx="1"/>
          </p:nvPr>
        </p:nvSpPr>
        <p:spPr>
          <a:xfrm>
            <a:off x="352697" y="960120"/>
            <a:ext cx="8412600" cy="36726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 sz="1800"/>
              <a:t>These slides are intended as a teacher accompaniment for the Scholastic Resource “Passe à l’action”, and are designed for use with Junior and Intermediate students.</a:t>
            </a:r>
            <a:endParaRPr sz="1800"/>
          </a:p>
          <a:p>
            <a:pPr marL="0" lvl="0" indent="0" algn="l" rtl="0">
              <a:spcBef>
                <a:spcPts val="1000"/>
              </a:spcBef>
              <a:spcAft>
                <a:spcPts val="0"/>
              </a:spcAft>
              <a:buNone/>
            </a:pPr>
            <a:r>
              <a:rPr lang="en" sz="1800"/>
              <a:t>Three lessons have been created to explore the more difficult texts in the book. These lessons can be differentiated for different grade levels through scaling teacher support and intervention. </a:t>
            </a:r>
            <a:endParaRPr sz="1800"/>
          </a:p>
          <a:p>
            <a:pPr marL="0" lvl="0" indent="0" algn="l" rtl="0">
              <a:spcBef>
                <a:spcPts val="1000"/>
              </a:spcBef>
              <a:spcAft>
                <a:spcPts val="0"/>
              </a:spcAft>
              <a:buNone/>
            </a:pPr>
            <a:r>
              <a:rPr lang="en" sz="1800"/>
              <a:t>A list of related texts in the book has been provided. The intent is that teachers can use the provided lessons as a mentor text, then assign related texts for future shared, group or independent reading depending on student needs. </a:t>
            </a:r>
            <a:endParaRPr sz="1800"/>
          </a:p>
          <a:p>
            <a:pPr marL="0" lvl="0" indent="0" algn="l" rtl="0">
              <a:spcBef>
                <a:spcPts val="1000"/>
              </a:spcBef>
              <a:spcAft>
                <a:spcPts val="0"/>
              </a:spcAft>
              <a:buNone/>
            </a:pPr>
            <a:r>
              <a:rPr lang="en" sz="1800"/>
              <a:t>Curriculum connections have also been provided for each lesson.</a:t>
            </a:r>
            <a:endParaRPr sz="1800"/>
          </a:p>
        </p:txBody>
      </p:sp>
      <p:pic>
        <p:nvPicPr>
          <p:cNvPr id="2" name="Google Shape;65;p14">
            <a:extLst>
              <a:ext uri="{FF2B5EF4-FFF2-40B4-BE49-F238E27FC236}">
                <a16:creationId xmlns:a16="http://schemas.microsoft.com/office/drawing/2014/main" id="{D80CDE36-091F-0212-13BF-FA8CCBA70454}"/>
              </a:ext>
            </a:extLst>
          </p:cNvPr>
          <p:cNvPicPr preferRelativeResize="0"/>
          <p:nvPr/>
        </p:nvPicPr>
        <p:blipFill>
          <a:blip r:embed="rId3">
            <a:alphaModFix/>
          </a:blip>
          <a:stretch>
            <a:fillRect/>
          </a:stretch>
        </p:blipFill>
        <p:spPr>
          <a:xfrm>
            <a:off x="-1" y="4720230"/>
            <a:ext cx="1090248" cy="43088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80"/>
        <p:cNvGrpSpPr/>
        <p:nvPr/>
      </p:nvGrpSpPr>
      <p:grpSpPr>
        <a:xfrm>
          <a:off x="0" y="0"/>
          <a:ext cx="0" cy="0"/>
          <a:chOff x="0" y="0"/>
          <a:chExt cx="0" cy="0"/>
        </a:xfrm>
      </p:grpSpPr>
      <p:sp>
        <p:nvSpPr>
          <p:cNvPr id="2281" name="Google Shape;2281;p81"/>
          <p:cNvSpPr txBox="1">
            <a:spLocks noGrp="1"/>
          </p:cNvSpPr>
          <p:nvPr>
            <p:ph type="title"/>
          </p:nvPr>
        </p:nvSpPr>
        <p:spPr>
          <a:xfrm>
            <a:off x="352697" y="342899"/>
            <a:ext cx="8412600" cy="5154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a:t>Format and lesson structure</a:t>
            </a:r>
            <a:endParaRPr/>
          </a:p>
        </p:txBody>
      </p:sp>
      <p:sp>
        <p:nvSpPr>
          <p:cNvPr id="2282" name="Google Shape;2282;p81"/>
          <p:cNvSpPr txBox="1">
            <a:spLocks noGrp="1"/>
          </p:cNvSpPr>
          <p:nvPr>
            <p:ph type="body" idx="1"/>
          </p:nvPr>
        </p:nvSpPr>
        <p:spPr>
          <a:xfrm>
            <a:off x="226422" y="735445"/>
            <a:ext cx="8412600" cy="36726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 sz="1500"/>
              <a:t>In each lesson, teachers will find:</a:t>
            </a:r>
            <a:endParaRPr sz="1500"/>
          </a:p>
          <a:p>
            <a:pPr marL="914400" lvl="0" indent="-323850" algn="l" rtl="0">
              <a:spcBef>
                <a:spcPts val="1000"/>
              </a:spcBef>
              <a:spcAft>
                <a:spcPts val="0"/>
              </a:spcAft>
              <a:buSzPts val="1500"/>
              <a:buAutoNum type="arabicParenR"/>
            </a:pPr>
            <a:r>
              <a:rPr lang="en" sz="1500" b="1"/>
              <a:t>A title page</a:t>
            </a:r>
            <a:r>
              <a:rPr lang="en" sz="1500"/>
              <a:t> with the student manual page numbers, curriculum connections, and the big idea in the text.</a:t>
            </a:r>
            <a:endParaRPr sz="1500"/>
          </a:p>
          <a:p>
            <a:pPr marL="914400" lvl="0" indent="-323850" algn="l" rtl="0">
              <a:spcBef>
                <a:spcPts val="0"/>
              </a:spcBef>
              <a:spcAft>
                <a:spcPts val="0"/>
              </a:spcAft>
              <a:buSzPts val="1500"/>
              <a:buAutoNum type="arabicParenR"/>
            </a:pPr>
            <a:r>
              <a:rPr lang="en" sz="1500" b="1"/>
              <a:t>2-4 “Minds On” activities</a:t>
            </a:r>
            <a:r>
              <a:rPr lang="en" sz="1500"/>
              <a:t> (e.g., word work, vocabulary, grammar concepts, etc.). The intent is for teachers choose </a:t>
            </a:r>
            <a:r>
              <a:rPr lang="en" sz="1500" b="1"/>
              <a:t>one</a:t>
            </a:r>
            <a:r>
              <a:rPr lang="en" sz="1500"/>
              <a:t> that suits the needs of their students, and uses it for a language talk (5-10 minutes).</a:t>
            </a:r>
            <a:endParaRPr sz="1500"/>
          </a:p>
          <a:p>
            <a:pPr marL="914400" lvl="0" indent="-323850" algn="l" rtl="0">
              <a:spcBef>
                <a:spcPts val="0"/>
              </a:spcBef>
              <a:spcAft>
                <a:spcPts val="0"/>
              </a:spcAft>
              <a:buSzPts val="1500"/>
              <a:buAutoNum type="arabicParenR"/>
            </a:pPr>
            <a:r>
              <a:rPr lang="en" sz="1500" b="1"/>
              <a:t>Pre-reading questions</a:t>
            </a:r>
            <a:r>
              <a:rPr lang="en" sz="1500"/>
              <a:t>. The intent is for teachers use these questions as a guide for a pre-reading discussion with the class (5-10 minutes).</a:t>
            </a:r>
            <a:endParaRPr sz="1500"/>
          </a:p>
          <a:p>
            <a:pPr marL="914400" lvl="0" indent="-323850" algn="l" rtl="0">
              <a:spcBef>
                <a:spcPts val="0"/>
              </a:spcBef>
              <a:spcAft>
                <a:spcPts val="0"/>
              </a:spcAft>
              <a:buSzPts val="1500"/>
              <a:buAutoNum type="arabicParenR"/>
            </a:pPr>
            <a:r>
              <a:rPr lang="en" sz="1500" b="1"/>
              <a:t>A guiding question and comprehension questions</a:t>
            </a:r>
            <a:r>
              <a:rPr lang="en" sz="1500"/>
              <a:t>. This slide is intended to be projected during reading to help guide students’ comprehension. The text can be used for shared reading, group reading, choral reading or independent reading based on student needs (20-30 minutes)</a:t>
            </a:r>
            <a:endParaRPr sz="1500"/>
          </a:p>
          <a:p>
            <a:pPr marL="914400" lvl="0" indent="-323850" algn="l" rtl="0">
              <a:spcBef>
                <a:spcPts val="0"/>
              </a:spcBef>
              <a:spcAft>
                <a:spcPts val="0"/>
              </a:spcAft>
              <a:buSzPts val="1500"/>
              <a:buAutoNum type="arabicParenR"/>
            </a:pPr>
            <a:r>
              <a:rPr lang="en" sz="1500" b="1"/>
              <a:t>A reflection question </a:t>
            </a:r>
            <a:r>
              <a:rPr lang="en" sz="1500"/>
              <a:t>for consolidation. This question can be used for a class discussion, exit card, writing prompt, etc. (5-10 minutes)</a:t>
            </a:r>
            <a:endParaRPr sz="1500"/>
          </a:p>
          <a:p>
            <a:pPr marL="914400" lvl="0" indent="-323850" algn="l" rtl="0">
              <a:spcBef>
                <a:spcPts val="0"/>
              </a:spcBef>
              <a:spcAft>
                <a:spcPts val="0"/>
              </a:spcAft>
              <a:buSzPts val="1500"/>
              <a:buAutoNum type="arabicParenR"/>
            </a:pPr>
            <a:r>
              <a:rPr lang="en" sz="1500"/>
              <a:t>A selection of </a:t>
            </a:r>
            <a:r>
              <a:rPr lang="en" sz="1500" b="1"/>
              <a:t>extension activities </a:t>
            </a:r>
            <a:r>
              <a:rPr lang="en" sz="1500"/>
              <a:t>that can be used to build upon ideas in the reading, in tandem with other texts in the book, or as a provocation for a related unit. These may involve other strands of the French Immersion curriculum (listening, speaking, writing), or cross-curricular links.</a:t>
            </a:r>
            <a:endParaRPr sz="1500"/>
          </a:p>
        </p:txBody>
      </p:sp>
      <p:pic>
        <p:nvPicPr>
          <p:cNvPr id="2" name="Google Shape;65;p14">
            <a:extLst>
              <a:ext uri="{FF2B5EF4-FFF2-40B4-BE49-F238E27FC236}">
                <a16:creationId xmlns:a16="http://schemas.microsoft.com/office/drawing/2014/main" id="{52F58B71-6B8E-D3DE-23CD-017AD85FF170}"/>
              </a:ext>
            </a:extLst>
          </p:cNvPr>
          <p:cNvPicPr preferRelativeResize="0"/>
          <p:nvPr/>
        </p:nvPicPr>
        <p:blipFill>
          <a:blip r:embed="rId3">
            <a:alphaModFix/>
          </a:blip>
          <a:stretch>
            <a:fillRect/>
          </a:stretch>
        </p:blipFill>
        <p:spPr>
          <a:xfrm>
            <a:off x="-1" y="4720230"/>
            <a:ext cx="1090248" cy="430888"/>
          </a:xfrm>
          <a:prstGeom prst="rect">
            <a:avLst/>
          </a:prstGeom>
          <a:noFill/>
          <a:ln>
            <a:noFill/>
          </a:ln>
        </p:spPr>
      </p:pic>
      <p:pic>
        <p:nvPicPr>
          <p:cNvPr id="3" name="Google Shape;65;p14">
            <a:extLst>
              <a:ext uri="{FF2B5EF4-FFF2-40B4-BE49-F238E27FC236}">
                <a16:creationId xmlns:a16="http://schemas.microsoft.com/office/drawing/2014/main" id="{3BAE7F09-3EB4-A6C5-836F-1244075AAFD2}"/>
              </a:ext>
            </a:extLst>
          </p:cNvPr>
          <p:cNvPicPr preferRelativeResize="0"/>
          <p:nvPr/>
        </p:nvPicPr>
        <p:blipFill>
          <a:blip r:embed="rId3">
            <a:alphaModFix/>
          </a:blip>
          <a:stretch>
            <a:fillRect/>
          </a:stretch>
        </p:blipFill>
        <p:spPr>
          <a:xfrm>
            <a:off x="-1" y="4743090"/>
            <a:ext cx="1090248" cy="43088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1">
          <a:extLst>
            <a:ext uri="{FF2B5EF4-FFF2-40B4-BE49-F238E27FC236}">
              <a16:creationId xmlns:a16="http://schemas.microsoft.com/office/drawing/2014/main" id="{FB8D5BF6-22A0-EEDC-FF0B-7D29747665E1}"/>
            </a:ext>
          </a:extLst>
        </p:cNvPr>
        <p:cNvGrpSpPr/>
        <p:nvPr/>
      </p:nvGrpSpPr>
      <p:grpSpPr>
        <a:xfrm>
          <a:off x="0" y="0"/>
          <a:ext cx="0" cy="0"/>
          <a:chOff x="0" y="0"/>
          <a:chExt cx="0" cy="0"/>
        </a:xfrm>
      </p:grpSpPr>
      <p:sp>
        <p:nvSpPr>
          <p:cNvPr id="82" name="Google Shape;82;p16">
            <a:extLst>
              <a:ext uri="{FF2B5EF4-FFF2-40B4-BE49-F238E27FC236}">
                <a16:creationId xmlns:a16="http://schemas.microsoft.com/office/drawing/2014/main" id="{DB129FE2-449A-1EA5-FD3F-BD47E3185DAF}"/>
              </a:ext>
            </a:extLst>
          </p:cNvPr>
          <p:cNvSpPr txBox="1">
            <a:spLocks noGrp="1"/>
          </p:cNvSpPr>
          <p:nvPr>
            <p:ph type="title"/>
          </p:nvPr>
        </p:nvSpPr>
        <p:spPr>
          <a:xfrm>
            <a:off x="352697" y="147812"/>
            <a:ext cx="8412600" cy="515400"/>
          </a:xfrm>
          <a:prstGeom prst="rect">
            <a:avLst/>
          </a:prstGeom>
        </p:spPr>
        <p:txBody>
          <a:bodyPr spcFirstLastPara="1" wrap="square" lIns="91425" tIns="45700" rIns="91425" bIns="45700" anchor="ctr" anchorCtr="0">
            <a:normAutofit fontScale="90000"/>
          </a:bodyPr>
          <a:lstStyle/>
          <a:p>
            <a:pPr marL="0" lvl="0" indent="0" algn="l" rtl="0">
              <a:spcBef>
                <a:spcPts val="0"/>
              </a:spcBef>
              <a:spcAft>
                <a:spcPts val="0"/>
              </a:spcAft>
              <a:buNone/>
            </a:pPr>
            <a:r>
              <a:rPr lang="fr-FR" dirty="0"/>
              <a:t>R</a:t>
            </a:r>
            <a:r>
              <a:rPr lang="fr" dirty="0"/>
              <a:t>ights of Use for this Resource</a:t>
            </a:r>
            <a:endParaRPr dirty="0"/>
          </a:p>
        </p:txBody>
      </p:sp>
      <p:sp>
        <p:nvSpPr>
          <p:cNvPr id="83" name="Google Shape;83;p16">
            <a:extLst>
              <a:ext uri="{FF2B5EF4-FFF2-40B4-BE49-F238E27FC236}">
                <a16:creationId xmlns:a16="http://schemas.microsoft.com/office/drawing/2014/main" id="{0A2F5814-00F5-6170-EDE5-B845371EE14E}"/>
              </a:ext>
            </a:extLst>
          </p:cNvPr>
          <p:cNvSpPr txBox="1">
            <a:spLocks noGrp="1"/>
          </p:cNvSpPr>
          <p:nvPr>
            <p:ph type="body" idx="1"/>
          </p:nvPr>
        </p:nvSpPr>
        <p:spPr>
          <a:xfrm>
            <a:off x="126609" y="695062"/>
            <a:ext cx="8638688" cy="2233246"/>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fr-FR" sz="1500" dirty="0"/>
              <a:t>For </a:t>
            </a:r>
            <a:r>
              <a:rPr lang="fr-FR" sz="1500" dirty="0" err="1"/>
              <a:t>educational</a:t>
            </a:r>
            <a:r>
              <a:rPr lang="fr-FR" sz="1500" dirty="0"/>
              <a:t> </a:t>
            </a:r>
            <a:r>
              <a:rPr lang="fr-FR" sz="1500" dirty="0" err="1"/>
              <a:t>purposes</a:t>
            </a:r>
            <a:r>
              <a:rPr lang="fr-FR" sz="1500" dirty="0"/>
              <a:t>, </a:t>
            </a:r>
            <a:r>
              <a:rPr lang="fr-FR" sz="1500" dirty="0" err="1"/>
              <a:t>teachers</a:t>
            </a:r>
            <a:r>
              <a:rPr lang="fr-FR" sz="1500" dirty="0"/>
              <a:t> </a:t>
            </a:r>
            <a:r>
              <a:rPr lang="fr-FR" sz="1500" b="1" dirty="0"/>
              <a:t>can:</a:t>
            </a:r>
            <a:endParaRPr sz="1500" dirty="0"/>
          </a:p>
          <a:p>
            <a:pPr marL="914400" lvl="0" indent="-323850" algn="l" rtl="0">
              <a:spcBef>
                <a:spcPts val="1200"/>
              </a:spcBef>
              <a:spcAft>
                <a:spcPts val="0"/>
              </a:spcAft>
              <a:buSzPts val="1500"/>
              <a:buAutoNum type="arabicParenR"/>
            </a:pPr>
            <a:r>
              <a:rPr lang="fr-FR" sz="1500" b="1" dirty="0"/>
              <a:t>download </a:t>
            </a:r>
            <a:r>
              <a:rPr lang="fr-FR" sz="1500" b="1" dirty="0" err="1"/>
              <a:t>it</a:t>
            </a:r>
            <a:endParaRPr lang="fr-FR" sz="1500" b="1" dirty="0"/>
          </a:p>
          <a:p>
            <a:pPr marL="914400" lvl="0" indent="-323850" algn="l" rtl="0">
              <a:spcBef>
                <a:spcPts val="1200"/>
              </a:spcBef>
              <a:spcAft>
                <a:spcPts val="0"/>
              </a:spcAft>
              <a:buSzPts val="1500"/>
              <a:buAutoNum type="arabicParenR"/>
            </a:pPr>
            <a:r>
              <a:rPr lang="fr-FR" sz="1500" b="1" dirty="0" err="1"/>
              <a:t>modify</a:t>
            </a:r>
            <a:r>
              <a:rPr lang="fr-FR" sz="1500" b="1" dirty="0"/>
              <a:t> </a:t>
            </a:r>
            <a:r>
              <a:rPr lang="fr-FR" sz="1500" b="1" dirty="0" err="1"/>
              <a:t>it</a:t>
            </a:r>
            <a:endParaRPr lang="fr-FR" sz="1500" b="1" dirty="0"/>
          </a:p>
          <a:p>
            <a:pPr marL="914400" lvl="0" indent="-323850" algn="l" rtl="0">
              <a:spcBef>
                <a:spcPts val="1200"/>
              </a:spcBef>
              <a:spcAft>
                <a:spcPts val="0"/>
              </a:spcAft>
              <a:buSzPts val="1500"/>
              <a:buAutoNum type="arabicParenR"/>
            </a:pPr>
            <a:r>
              <a:rPr lang="fr-FR" sz="1500" b="1" dirty="0" err="1"/>
              <a:t>project</a:t>
            </a:r>
            <a:r>
              <a:rPr lang="fr-FR" sz="1500" b="1" dirty="0"/>
              <a:t> </a:t>
            </a:r>
            <a:r>
              <a:rPr lang="fr-FR" sz="1500" b="1" dirty="0" err="1"/>
              <a:t>it</a:t>
            </a:r>
            <a:r>
              <a:rPr lang="fr-FR" sz="1500" b="1" dirty="0"/>
              <a:t> in class </a:t>
            </a:r>
          </a:p>
          <a:p>
            <a:pPr marL="914400" lvl="0" indent="-323850" algn="l" rtl="0">
              <a:spcBef>
                <a:spcPts val="1200"/>
              </a:spcBef>
              <a:spcAft>
                <a:spcPts val="0"/>
              </a:spcAft>
              <a:buSzPts val="1500"/>
              <a:buAutoNum type="arabicParenR"/>
            </a:pPr>
            <a:r>
              <a:rPr lang="fr-FR" sz="1500" b="1" dirty="0"/>
              <a:t>post </a:t>
            </a:r>
            <a:r>
              <a:rPr lang="fr-FR" sz="1500" b="1" dirty="0" err="1"/>
              <a:t>it</a:t>
            </a:r>
            <a:r>
              <a:rPr lang="fr-FR" sz="1500" b="1" dirty="0"/>
              <a:t> on </a:t>
            </a:r>
            <a:r>
              <a:rPr lang="fr-FR" sz="1500" b="1" dirty="0" err="1"/>
              <a:t>their</a:t>
            </a:r>
            <a:r>
              <a:rPr lang="fr-FR" sz="1500" b="1" dirty="0"/>
              <a:t> </a:t>
            </a:r>
            <a:r>
              <a:rPr lang="fr-FR" sz="1500" b="1" dirty="0" err="1"/>
              <a:t>classroom</a:t>
            </a:r>
            <a:r>
              <a:rPr lang="fr-FR" sz="1500" b="1" dirty="0"/>
              <a:t> LMS</a:t>
            </a:r>
          </a:p>
          <a:p>
            <a:pPr marL="914400" lvl="0" indent="-323850" algn="l" rtl="0">
              <a:spcBef>
                <a:spcPts val="1200"/>
              </a:spcBef>
              <a:spcAft>
                <a:spcPts val="0"/>
              </a:spcAft>
              <a:buSzPts val="1500"/>
              <a:buAutoNum type="arabicParenR"/>
            </a:pPr>
            <a:r>
              <a:rPr lang="fr-FR" sz="1500" b="1" dirty="0" err="1"/>
              <a:t>Reshare</a:t>
            </a:r>
            <a:r>
              <a:rPr lang="fr-FR" sz="1500" b="1" dirty="0"/>
              <a:t> the original or a </a:t>
            </a:r>
            <a:r>
              <a:rPr lang="fr-FR" sz="1500" b="1" dirty="0" err="1"/>
              <a:t>modified</a:t>
            </a:r>
            <a:r>
              <a:rPr lang="fr-FR" sz="1500" b="1" dirty="0"/>
              <a:t> version on </a:t>
            </a:r>
            <a:r>
              <a:rPr lang="fr-FR" sz="1500" b="1" dirty="0" err="1"/>
              <a:t>any</a:t>
            </a:r>
            <a:r>
              <a:rPr lang="fr-FR" sz="1500" b="1" dirty="0"/>
              <a:t> </a:t>
            </a:r>
            <a:r>
              <a:rPr lang="fr-FR" sz="1500" b="1" dirty="0" err="1"/>
              <a:t>educational</a:t>
            </a:r>
            <a:r>
              <a:rPr lang="fr-FR" sz="1500" b="1" dirty="0"/>
              <a:t> </a:t>
            </a:r>
            <a:r>
              <a:rPr lang="fr-FR" sz="1500" b="1" dirty="0" err="1"/>
              <a:t>website</a:t>
            </a:r>
            <a:r>
              <a:rPr lang="fr-FR" sz="1500" b="1" dirty="0"/>
              <a:t>.</a:t>
            </a:r>
          </a:p>
        </p:txBody>
      </p:sp>
      <p:sp>
        <p:nvSpPr>
          <p:cNvPr id="84" name="Google Shape;84;p16">
            <a:extLst>
              <a:ext uri="{FF2B5EF4-FFF2-40B4-BE49-F238E27FC236}">
                <a16:creationId xmlns:a16="http://schemas.microsoft.com/office/drawing/2014/main" id="{9C4F9D4E-DFB4-D5F9-BFFF-E299B969C6C5}"/>
              </a:ext>
            </a:extLst>
          </p:cNvPr>
          <p:cNvSpPr txBox="1">
            <a:spLocks noGrp="1"/>
          </p:cNvSpPr>
          <p:nvPr>
            <p:ph type="sldNum" idx="12"/>
          </p:nvPr>
        </p:nvSpPr>
        <p:spPr>
          <a:xfrm>
            <a:off x="6457950" y="4767263"/>
            <a:ext cx="2057400" cy="273900"/>
          </a:xfrm>
          <a:prstGeom prst="rect">
            <a:avLst/>
          </a:prstGeom>
        </p:spPr>
        <p:txBody>
          <a:bodyPr spcFirstLastPara="1" wrap="square" lIns="91425" tIns="45700" rIns="91425" bIns="45700" anchor="ctr" anchorCtr="0">
            <a:normAutofit lnSpcReduction="10000"/>
          </a:bodyPr>
          <a:lstStyle/>
          <a:p>
            <a:pPr marL="0" lvl="0" indent="0" algn="r" rtl="0">
              <a:spcBef>
                <a:spcPts val="0"/>
              </a:spcBef>
              <a:spcAft>
                <a:spcPts val="0"/>
              </a:spcAft>
              <a:buClr>
                <a:srgbClr val="000000"/>
              </a:buClr>
              <a:buFont typeface="Arial"/>
              <a:buNone/>
            </a:pPr>
            <a:fld id="{00000000-1234-1234-1234-123412341234}" type="slidenum">
              <a:rPr lang="fr"/>
              <a:t>4</a:t>
            </a:fld>
            <a:endParaRPr/>
          </a:p>
        </p:txBody>
      </p:sp>
      <p:sp>
        <p:nvSpPr>
          <p:cNvPr id="2" name="Google Shape;83;p16">
            <a:extLst>
              <a:ext uri="{FF2B5EF4-FFF2-40B4-BE49-F238E27FC236}">
                <a16:creationId xmlns:a16="http://schemas.microsoft.com/office/drawing/2014/main" id="{65E1711C-5B34-C000-BBEC-1C30F99E58DC}"/>
              </a:ext>
            </a:extLst>
          </p:cNvPr>
          <p:cNvSpPr txBox="1">
            <a:spLocks/>
          </p:cNvSpPr>
          <p:nvPr/>
        </p:nvSpPr>
        <p:spPr>
          <a:xfrm>
            <a:off x="126609" y="3052805"/>
            <a:ext cx="8890782" cy="2233246"/>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chemeClr val="dk1"/>
              </a:buClr>
              <a:buSzPts val="2500"/>
              <a:buFont typeface="Arial"/>
              <a:buNone/>
              <a:defRPr sz="2500" b="0" i="0" u="none" strike="noStrike" cap="none">
                <a:solidFill>
                  <a:schemeClr val="dk1"/>
                </a:solidFill>
                <a:latin typeface="Open Sans"/>
                <a:ea typeface="Open Sans"/>
                <a:cs typeface="Open Sans"/>
                <a:sym typeface="Open Sans"/>
              </a:defRPr>
            </a:lvl1pPr>
            <a:lvl2pPr marL="914400" marR="0" lvl="1" indent="-368300" algn="l" rtl="0">
              <a:lnSpc>
                <a:spcPct val="90000"/>
              </a:lnSpc>
              <a:spcBef>
                <a:spcPts val="1200"/>
              </a:spcBef>
              <a:spcAft>
                <a:spcPts val="0"/>
              </a:spcAft>
              <a:buClr>
                <a:schemeClr val="dk1"/>
              </a:buClr>
              <a:buSzPts val="2200"/>
              <a:buFont typeface="Arial"/>
              <a:buChar char="•"/>
              <a:defRPr sz="2200" b="0" i="0" u="none" strike="noStrike" cap="none">
                <a:solidFill>
                  <a:schemeClr val="dk1"/>
                </a:solidFill>
                <a:latin typeface="Open Sans"/>
                <a:ea typeface="Open Sans"/>
                <a:cs typeface="Open Sans"/>
                <a:sym typeface="Open Sans"/>
              </a:defRPr>
            </a:lvl2pPr>
            <a:lvl3pPr marL="1371600" marR="0" lvl="2" indent="-355600" algn="l" rtl="0">
              <a:lnSpc>
                <a:spcPct val="90000"/>
              </a:lnSpc>
              <a:spcBef>
                <a:spcPts val="12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3pPr>
            <a:lvl4pPr marL="1828800" marR="0" lvl="3"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4pPr>
            <a:lvl5pPr marL="2286000" marR="0" lvl="4"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400" marR="0" lvl="6"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600" marR="0" lvl="7"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800" marR="0" lvl="8" indent="-342900" algn="l" rtl="0">
              <a:lnSpc>
                <a:spcPct val="90000"/>
              </a:lnSpc>
              <a:spcBef>
                <a:spcPts val="1200"/>
              </a:spcBef>
              <a:spcAft>
                <a:spcPts val="120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pPr marL="0" indent="0"/>
            <a:r>
              <a:rPr lang="en-US" sz="1500" dirty="0"/>
              <a:t>Teachers </a:t>
            </a:r>
            <a:r>
              <a:rPr lang="en-US" sz="1500" b="1" dirty="0"/>
              <a:t>can’t</a:t>
            </a:r>
            <a:r>
              <a:rPr lang="en-US" sz="1500" dirty="0"/>
              <a:t> sell this resource and can’t modify the applied CC license when resharing it even in modified version (CC-BY-NC-SA)</a:t>
            </a:r>
          </a:p>
          <a:p>
            <a:pPr marL="0" indent="0"/>
            <a:br>
              <a:rPr lang="en-US" sz="800" dirty="0"/>
            </a:br>
            <a:r>
              <a:rPr lang="en-US" sz="1500" dirty="0"/>
              <a:t>When sharing a modified version of this resource, you are required to credit the original author(s) and you can also add your name using this template :</a:t>
            </a:r>
          </a:p>
          <a:p>
            <a:pPr algn="ctr"/>
            <a:r>
              <a:rPr lang="en-US" sz="1000" dirty="0"/>
              <a:t>This resource, &lt;</a:t>
            </a:r>
            <a:r>
              <a:rPr lang="en-US" sz="1000" i="1" dirty="0"/>
              <a:t>Your modified title</a:t>
            </a:r>
            <a:r>
              <a:rPr lang="en-US" sz="1000" dirty="0"/>
              <a:t>&gt; is adapted from </a:t>
            </a:r>
            <a:r>
              <a:rPr lang="fr-FR" sz="1000" i="1" dirty="0"/>
              <a:t>Passe à l’action : La santé mentale Leçon 1 </a:t>
            </a:r>
            <a:r>
              <a:rPr lang="en-US" sz="1000" dirty="0"/>
              <a:t>by Andrea Vogan, </a:t>
            </a:r>
            <a:r>
              <a:rPr lang="fr-FR" altLang="fr-FR" sz="1000" dirty="0">
                <a:solidFill>
                  <a:schemeClr val="tx1"/>
                </a:solidFill>
                <a:latin typeface="Arial" panose="020B0604020202020204" pitchFamily="34" charset="0"/>
              </a:rPr>
              <a:t>Katherine </a:t>
            </a:r>
            <a:r>
              <a:rPr lang="fr-FR" altLang="fr-FR" sz="1000" dirty="0" err="1">
                <a:solidFill>
                  <a:schemeClr val="tx1"/>
                </a:solidFill>
                <a:latin typeface="Arial" panose="020B0604020202020204" pitchFamily="34" charset="0"/>
              </a:rPr>
              <a:t>Andrejowich</a:t>
            </a:r>
            <a:r>
              <a:rPr lang="fr-FR" altLang="fr-FR" sz="1000" dirty="0">
                <a:solidFill>
                  <a:schemeClr val="tx1"/>
                </a:solidFill>
                <a:latin typeface="Arial" panose="020B0604020202020204" pitchFamily="34" charset="0"/>
              </a:rPr>
              <a:t> and Grace </a:t>
            </a:r>
            <a:r>
              <a:rPr lang="fr-FR" altLang="fr-FR" sz="1000" dirty="0" err="1">
                <a:solidFill>
                  <a:schemeClr val="tx1"/>
                </a:solidFill>
                <a:latin typeface="Arial" panose="020B0604020202020204" pitchFamily="34" charset="0"/>
              </a:rPr>
              <a:t>Brnjac</a:t>
            </a:r>
            <a:r>
              <a:rPr lang="fr-FR" altLang="fr-FR" sz="1000" dirty="0">
                <a:solidFill>
                  <a:schemeClr val="tx1"/>
                </a:solidFill>
                <a:latin typeface="Arial" panose="020B0604020202020204" pitchFamily="34" charset="0"/>
              </a:rPr>
              <a:t> </a:t>
            </a:r>
            <a:r>
              <a:rPr lang="en-US" sz="1000" dirty="0"/>
              <a:t>for Halton District School Board, used under license </a:t>
            </a:r>
            <a:r>
              <a:rPr lang="en-US" sz="1000" i="1" dirty="0"/>
              <a:t>CC-BY-NC-SA</a:t>
            </a:r>
            <a:r>
              <a:rPr lang="en-US" sz="1000" dirty="0"/>
              <a:t>.  &lt;</a:t>
            </a:r>
            <a:r>
              <a:rPr lang="en-US" sz="1000" i="1" dirty="0"/>
              <a:t>Your modified title</a:t>
            </a:r>
            <a:r>
              <a:rPr lang="en-US" sz="1000" dirty="0"/>
              <a:t>&gt; is licensed under CC-BY-NC-SA by &lt;</a:t>
            </a:r>
            <a:r>
              <a:rPr lang="en-US" sz="1000" i="1" dirty="0"/>
              <a:t>Your name</a:t>
            </a:r>
            <a:r>
              <a:rPr lang="en-US" sz="1000" dirty="0"/>
              <a:t>&gt;.</a:t>
            </a:r>
            <a:br>
              <a:rPr lang="fr-FR" sz="1000" dirty="0"/>
            </a:br>
            <a:endParaRPr lang="en-US" sz="1000" b="1" dirty="0"/>
          </a:p>
        </p:txBody>
      </p:sp>
      <p:pic>
        <p:nvPicPr>
          <p:cNvPr id="3" name="Google Shape;65;p14">
            <a:extLst>
              <a:ext uri="{FF2B5EF4-FFF2-40B4-BE49-F238E27FC236}">
                <a16:creationId xmlns:a16="http://schemas.microsoft.com/office/drawing/2014/main" id="{7C2F508A-FA2E-EE41-3694-B1804DD9E7B9}"/>
              </a:ext>
            </a:extLst>
          </p:cNvPr>
          <p:cNvPicPr preferRelativeResize="0"/>
          <p:nvPr/>
        </p:nvPicPr>
        <p:blipFill>
          <a:blip r:embed="rId3">
            <a:alphaModFix/>
          </a:blip>
          <a:stretch>
            <a:fillRect/>
          </a:stretch>
        </p:blipFill>
        <p:spPr>
          <a:xfrm>
            <a:off x="7181912" y="819559"/>
            <a:ext cx="1760591" cy="584004"/>
          </a:xfrm>
          <a:prstGeom prst="rect">
            <a:avLst/>
          </a:prstGeom>
          <a:noFill/>
          <a:ln>
            <a:noFill/>
          </a:ln>
        </p:spPr>
      </p:pic>
    </p:spTree>
    <p:extLst>
      <p:ext uri="{BB962C8B-B14F-4D97-AF65-F5344CB8AC3E}">
        <p14:creationId xmlns:p14="http://schemas.microsoft.com/office/powerpoint/2010/main" val="37053551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1B2FB0B-AE20-CFC4-4AA7-9953136293AB}"/>
              </a:ext>
            </a:extLst>
          </p:cNvPr>
          <p:cNvSpPr>
            <a:spLocks noGrp="1"/>
          </p:cNvSpPr>
          <p:nvPr>
            <p:ph type="title"/>
          </p:nvPr>
        </p:nvSpPr>
        <p:spPr/>
        <p:txBody>
          <a:bodyPr>
            <a:normAutofit fontScale="90000"/>
          </a:bodyPr>
          <a:lstStyle/>
          <a:p>
            <a:r>
              <a:rPr lang="fr-FR" dirty="0" err="1"/>
              <a:t>Artificial</a:t>
            </a:r>
            <a:r>
              <a:rPr lang="fr-FR" dirty="0"/>
              <a:t> Intelligence </a:t>
            </a:r>
            <a:r>
              <a:rPr lang="fr-FR" dirty="0" err="1"/>
              <a:t>Declaration</a:t>
            </a:r>
            <a:endParaRPr lang="fr-FR" dirty="0"/>
          </a:p>
        </p:txBody>
      </p:sp>
      <p:sp>
        <p:nvSpPr>
          <p:cNvPr id="3" name="Espace réservé du texte 2">
            <a:extLst>
              <a:ext uri="{FF2B5EF4-FFF2-40B4-BE49-F238E27FC236}">
                <a16:creationId xmlns:a16="http://schemas.microsoft.com/office/drawing/2014/main" id="{08A68327-7DCC-CBD9-5A75-84DD01BF9DBE}"/>
              </a:ext>
            </a:extLst>
          </p:cNvPr>
          <p:cNvSpPr>
            <a:spLocks noGrp="1"/>
          </p:cNvSpPr>
          <p:nvPr>
            <p:ph type="body" idx="1"/>
          </p:nvPr>
        </p:nvSpPr>
        <p:spPr>
          <a:xfrm>
            <a:off x="126609" y="1366520"/>
            <a:ext cx="8638688" cy="3672600"/>
          </a:xfrm>
        </p:spPr>
        <p:txBody>
          <a:bodyPr/>
          <a:lstStyle/>
          <a:p>
            <a:endParaRPr lang="fr-FR" dirty="0"/>
          </a:p>
          <a:p>
            <a:endParaRPr lang="fr-FR" dirty="0"/>
          </a:p>
          <a:p>
            <a:endParaRPr lang="fr-FR" dirty="0"/>
          </a:p>
          <a:p>
            <a:endParaRPr lang="fr-FR" dirty="0"/>
          </a:p>
          <a:p>
            <a:pPr algn="ctr"/>
            <a:r>
              <a:rPr lang="fr-FR" dirty="0"/>
              <a:t>This </a:t>
            </a:r>
            <a:r>
              <a:rPr lang="fr-FR" dirty="0" err="1"/>
              <a:t>resource</a:t>
            </a:r>
            <a:r>
              <a:rPr lang="fr-FR" dirty="0"/>
              <a:t> has </a:t>
            </a:r>
            <a:r>
              <a:rPr lang="fr-FR" dirty="0" err="1"/>
              <a:t>used</a:t>
            </a:r>
            <a:r>
              <a:rPr lang="fr-FR" dirty="0"/>
              <a:t> the support of </a:t>
            </a:r>
            <a:r>
              <a:rPr lang="fr-FR" dirty="0" err="1"/>
              <a:t>Artificial</a:t>
            </a:r>
            <a:r>
              <a:rPr lang="fr-FR" dirty="0"/>
              <a:t> Intelligence </a:t>
            </a:r>
            <a:r>
              <a:rPr lang="fr-FR" dirty="0" err="1"/>
              <a:t>only</a:t>
            </a:r>
            <a:r>
              <a:rPr lang="fr-FR" dirty="0"/>
              <a:t> to </a:t>
            </a:r>
            <a:r>
              <a:rPr lang="fr-FR" dirty="0" err="1"/>
              <a:t>provide</a:t>
            </a:r>
            <a:r>
              <a:rPr lang="fr-FR" dirty="0"/>
              <a:t> illustrations and images.</a:t>
            </a:r>
          </a:p>
        </p:txBody>
      </p:sp>
      <p:pic>
        <p:nvPicPr>
          <p:cNvPr id="4" name="Picture 2">
            <a:extLst>
              <a:ext uri="{FF2B5EF4-FFF2-40B4-BE49-F238E27FC236}">
                <a16:creationId xmlns:a16="http://schemas.microsoft.com/office/drawing/2014/main" id="{0006AEFC-6120-2B2C-2847-56592CE1C2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1997" y="1145667"/>
            <a:ext cx="1126177" cy="1426083"/>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a:extLst>
              <a:ext uri="{FF2B5EF4-FFF2-40B4-BE49-F238E27FC236}">
                <a16:creationId xmlns:a16="http://schemas.microsoft.com/office/drawing/2014/main" id="{1658FC37-64F6-8A77-0AC3-3CFB2F4373A5}"/>
              </a:ext>
            </a:extLst>
          </p:cNvPr>
          <p:cNvSpPr txBox="1"/>
          <p:nvPr/>
        </p:nvSpPr>
        <p:spPr>
          <a:xfrm>
            <a:off x="-66908" y="4690023"/>
            <a:ext cx="7807569" cy="246221"/>
          </a:xfrm>
          <a:prstGeom prst="rect">
            <a:avLst/>
          </a:prstGeom>
          <a:noFill/>
        </p:spPr>
        <p:txBody>
          <a:bodyPr wrap="square">
            <a:spAutoFit/>
          </a:bodyPr>
          <a:lstStyle/>
          <a:p>
            <a:r>
              <a:rPr lang="fr-FR" sz="1000" i="0" dirty="0">
                <a:solidFill>
                  <a:srgbClr val="1C65BD"/>
                </a:solidFill>
                <a:effectLst/>
                <a:latin typeface="Open Sans" panose="020B0606030504020204" pitchFamily="34" charset="0"/>
                <a:hlinkClick r:id="rId4"/>
              </a:rPr>
              <a:t>Logos pour une utilisation transparente de l’intelligence artificielle </a:t>
            </a:r>
            <a:r>
              <a:rPr lang="fr-FR" sz="1000" i="0" dirty="0">
                <a:solidFill>
                  <a:srgbClr val="444444"/>
                </a:solidFill>
                <a:effectLst/>
                <a:latin typeface="Open Sans" panose="020B0606030504020204" pitchFamily="34" charset="0"/>
              </a:rPr>
              <a:t>© 2023 by </a:t>
            </a:r>
            <a:r>
              <a:rPr lang="fr-FR" sz="1000" i="0" dirty="0">
                <a:solidFill>
                  <a:srgbClr val="1C65BD"/>
                </a:solidFill>
                <a:effectLst/>
                <a:latin typeface="Open Sans" panose="020B0606030504020204" pitchFamily="34" charset="0"/>
                <a:hlinkClick r:id="rId5"/>
              </a:rPr>
              <a:t>Martine Peters </a:t>
            </a:r>
            <a:r>
              <a:rPr lang="fr-FR" sz="1000" i="0" dirty="0" err="1">
                <a:solidFill>
                  <a:srgbClr val="444444"/>
                </a:solidFill>
                <a:effectLst/>
                <a:latin typeface="Open Sans" panose="020B0606030504020204" pitchFamily="34" charset="0"/>
              </a:rPr>
              <a:t>is</a:t>
            </a:r>
            <a:r>
              <a:rPr lang="fr-FR" sz="1000" i="0" dirty="0">
                <a:solidFill>
                  <a:srgbClr val="444444"/>
                </a:solidFill>
                <a:effectLst/>
                <a:latin typeface="Open Sans" panose="020B0606030504020204" pitchFamily="34" charset="0"/>
              </a:rPr>
              <a:t> </a:t>
            </a:r>
            <a:r>
              <a:rPr lang="fr-FR" sz="1000" i="0" dirty="0" err="1">
                <a:solidFill>
                  <a:srgbClr val="444444"/>
                </a:solidFill>
                <a:effectLst/>
                <a:latin typeface="Open Sans" panose="020B0606030504020204" pitchFamily="34" charset="0"/>
              </a:rPr>
              <a:t>licensed</a:t>
            </a:r>
            <a:r>
              <a:rPr lang="fr-FR" sz="1000" i="0" dirty="0">
                <a:solidFill>
                  <a:srgbClr val="444444"/>
                </a:solidFill>
                <a:effectLst/>
                <a:latin typeface="Open Sans" panose="020B0606030504020204" pitchFamily="34" charset="0"/>
              </a:rPr>
              <a:t> </a:t>
            </a:r>
            <a:r>
              <a:rPr lang="fr-FR" sz="1000" i="0" dirty="0" err="1">
                <a:solidFill>
                  <a:srgbClr val="444444"/>
                </a:solidFill>
                <a:effectLst/>
                <a:latin typeface="Open Sans" panose="020B0606030504020204" pitchFamily="34" charset="0"/>
              </a:rPr>
              <a:t>under</a:t>
            </a:r>
            <a:r>
              <a:rPr lang="fr-FR" sz="1000" i="0" dirty="0">
                <a:solidFill>
                  <a:srgbClr val="444444"/>
                </a:solidFill>
                <a:effectLst/>
                <a:latin typeface="Open Sans" panose="020B0606030504020204" pitchFamily="34" charset="0"/>
              </a:rPr>
              <a:t> </a:t>
            </a:r>
            <a:r>
              <a:rPr lang="fr-FR" sz="1000" i="0" dirty="0">
                <a:solidFill>
                  <a:srgbClr val="1C65BD"/>
                </a:solidFill>
                <a:effectLst/>
                <a:latin typeface="Open Sans" panose="020B0606030504020204" pitchFamily="34" charset="0"/>
                <a:hlinkClick r:id="rId6"/>
              </a:rPr>
              <a:t>CC BY-NC-SA 4.0 </a:t>
            </a:r>
            <a:endParaRPr lang="fr-FR" sz="1000" dirty="0"/>
          </a:p>
        </p:txBody>
      </p:sp>
      <p:sp>
        <p:nvSpPr>
          <p:cNvPr id="7" name="ZoneTexte 6">
            <a:extLst>
              <a:ext uri="{FF2B5EF4-FFF2-40B4-BE49-F238E27FC236}">
                <a16:creationId xmlns:a16="http://schemas.microsoft.com/office/drawing/2014/main" id="{F8144A30-EE88-18B8-7455-3E958F3768B3}"/>
              </a:ext>
            </a:extLst>
          </p:cNvPr>
          <p:cNvSpPr txBox="1"/>
          <p:nvPr/>
        </p:nvSpPr>
        <p:spPr>
          <a:xfrm>
            <a:off x="3206794" y="2602630"/>
            <a:ext cx="2276585" cy="307777"/>
          </a:xfrm>
          <a:prstGeom prst="rect">
            <a:avLst/>
          </a:prstGeom>
          <a:noFill/>
        </p:spPr>
        <p:txBody>
          <a:bodyPr wrap="none" rtlCol="0">
            <a:spAutoFit/>
          </a:bodyPr>
          <a:lstStyle/>
          <a:p>
            <a:r>
              <a:rPr lang="fr-FR" dirty="0" err="1"/>
              <a:t>Artificial</a:t>
            </a:r>
            <a:r>
              <a:rPr lang="fr-FR" dirty="0"/>
              <a:t> Intelligence </a:t>
            </a:r>
            <a:r>
              <a:rPr lang="fr-FR" dirty="0" err="1"/>
              <a:t>Aided</a:t>
            </a:r>
            <a:endParaRPr lang="fr-FR" dirty="0"/>
          </a:p>
        </p:txBody>
      </p:sp>
    </p:spTree>
    <p:extLst>
      <p:ext uri="{BB962C8B-B14F-4D97-AF65-F5344CB8AC3E}">
        <p14:creationId xmlns:p14="http://schemas.microsoft.com/office/powerpoint/2010/main" val="766278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86"/>
        <p:cNvGrpSpPr/>
        <p:nvPr/>
      </p:nvGrpSpPr>
      <p:grpSpPr>
        <a:xfrm>
          <a:off x="0" y="0"/>
          <a:ext cx="0" cy="0"/>
          <a:chOff x="0" y="0"/>
          <a:chExt cx="0" cy="0"/>
        </a:xfrm>
      </p:grpSpPr>
      <p:sp>
        <p:nvSpPr>
          <p:cNvPr id="2287" name="Google Shape;2287;p82"/>
          <p:cNvSpPr txBox="1">
            <a:spLocks noGrp="1"/>
          </p:cNvSpPr>
          <p:nvPr>
            <p:ph type="title"/>
          </p:nvPr>
        </p:nvSpPr>
        <p:spPr>
          <a:xfrm>
            <a:off x="239275" y="32925"/>
            <a:ext cx="6915000" cy="24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dirty="0">
                <a:solidFill>
                  <a:srgbClr val="0076BE"/>
                </a:solidFill>
                <a:latin typeface="Open Sans"/>
                <a:ea typeface="Open Sans"/>
                <a:cs typeface="Open Sans"/>
                <a:sym typeface="Open Sans"/>
              </a:rPr>
              <a:t>Passe à l’action</a:t>
            </a:r>
            <a:endParaRPr sz="3600" dirty="0">
              <a:solidFill>
                <a:srgbClr val="0076BE"/>
              </a:solidFill>
              <a:latin typeface="Open Sans"/>
              <a:ea typeface="Open Sans"/>
              <a:cs typeface="Open Sans"/>
              <a:sym typeface="Open Sans"/>
            </a:endParaRPr>
          </a:p>
          <a:p>
            <a:pPr marL="0" lvl="0" indent="0" algn="l" rtl="0">
              <a:spcBef>
                <a:spcPts val="0"/>
              </a:spcBef>
              <a:spcAft>
                <a:spcPts val="0"/>
              </a:spcAft>
              <a:buNone/>
            </a:pPr>
            <a:r>
              <a:rPr lang="en" sz="5800" dirty="0">
                <a:solidFill>
                  <a:srgbClr val="FBB901"/>
                </a:solidFill>
                <a:latin typeface="Open Sans"/>
                <a:ea typeface="Open Sans"/>
                <a:cs typeface="Open Sans"/>
                <a:sym typeface="Open Sans"/>
              </a:rPr>
              <a:t>La</a:t>
            </a:r>
            <a:r>
              <a:rPr lang="en" sz="5800" dirty="0">
                <a:latin typeface="Open Sans"/>
                <a:ea typeface="Open Sans"/>
                <a:cs typeface="Open Sans"/>
                <a:sym typeface="Open Sans"/>
              </a:rPr>
              <a:t> </a:t>
            </a:r>
            <a:r>
              <a:rPr lang="en" sz="5800" dirty="0">
                <a:solidFill>
                  <a:srgbClr val="EE2737"/>
                </a:solidFill>
                <a:latin typeface="Open Sans"/>
                <a:ea typeface="Open Sans"/>
                <a:cs typeface="Open Sans"/>
                <a:sym typeface="Open Sans"/>
              </a:rPr>
              <a:t>santé </a:t>
            </a:r>
            <a:endParaRPr sz="5800" dirty="0">
              <a:solidFill>
                <a:srgbClr val="EE2737"/>
              </a:solidFill>
              <a:latin typeface="Open Sans"/>
              <a:ea typeface="Open Sans"/>
              <a:cs typeface="Open Sans"/>
              <a:sym typeface="Open Sans"/>
            </a:endParaRPr>
          </a:p>
          <a:p>
            <a:pPr marL="0" lvl="0" indent="0" algn="l" rtl="0">
              <a:spcBef>
                <a:spcPts val="0"/>
              </a:spcBef>
              <a:spcAft>
                <a:spcPts val="0"/>
              </a:spcAft>
              <a:buNone/>
            </a:pPr>
            <a:r>
              <a:rPr lang="en" sz="5800" dirty="0">
                <a:solidFill>
                  <a:srgbClr val="191919"/>
                </a:solidFill>
                <a:latin typeface="Open Sans"/>
                <a:ea typeface="Open Sans"/>
                <a:cs typeface="Open Sans"/>
                <a:sym typeface="Open Sans"/>
              </a:rPr>
              <a:t>mentale</a:t>
            </a:r>
            <a:endParaRPr sz="5800" dirty="0">
              <a:solidFill>
                <a:srgbClr val="191919"/>
              </a:solidFill>
              <a:latin typeface="Open Sans"/>
              <a:ea typeface="Open Sans"/>
              <a:cs typeface="Open Sans"/>
              <a:sym typeface="Open Sans"/>
            </a:endParaRPr>
          </a:p>
        </p:txBody>
      </p:sp>
      <p:sp>
        <p:nvSpPr>
          <p:cNvPr id="2386" name="Google Shape;2386;p82"/>
          <p:cNvSpPr txBox="1"/>
          <p:nvPr/>
        </p:nvSpPr>
        <p:spPr>
          <a:xfrm>
            <a:off x="1162263" y="4416250"/>
            <a:ext cx="17658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b="1">
                <a:solidFill>
                  <a:srgbClr val="2F3139"/>
                </a:solidFill>
                <a:latin typeface="Open Sans"/>
                <a:ea typeface="Open Sans"/>
                <a:cs typeface="Open Sans"/>
                <a:sym typeface="Open Sans"/>
              </a:rPr>
              <a:t>Image: Scholastic Education</a:t>
            </a:r>
            <a:endParaRPr sz="800" b="1">
              <a:solidFill>
                <a:srgbClr val="2F3139"/>
              </a:solidFill>
              <a:latin typeface="Open Sans"/>
              <a:ea typeface="Open Sans"/>
              <a:cs typeface="Open Sans"/>
              <a:sym typeface="Open Sans"/>
            </a:endParaRPr>
          </a:p>
        </p:txBody>
      </p:sp>
      <p:pic>
        <p:nvPicPr>
          <p:cNvPr id="2" name="Google Shape;2385;p82">
            <a:hlinkClick r:id="rId3"/>
            <a:extLst>
              <a:ext uri="{FF2B5EF4-FFF2-40B4-BE49-F238E27FC236}">
                <a16:creationId xmlns:a16="http://schemas.microsoft.com/office/drawing/2014/main" id="{3C02C292-FB0A-C4AA-66BE-9EC05A404E40}"/>
              </a:ext>
            </a:extLst>
          </p:cNvPr>
          <p:cNvPicPr preferRelativeResize="0"/>
          <p:nvPr/>
        </p:nvPicPr>
        <p:blipFill>
          <a:blip r:embed="rId4">
            <a:alphaModFix/>
          </a:blip>
          <a:stretch>
            <a:fillRect/>
          </a:stretch>
        </p:blipFill>
        <p:spPr>
          <a:xfrm>
            <a:off x="1263400" y="2516625"/>
            <a:ext cx="1445600" cy="1984175"/>
          </a:xfrm>
          <a:prstGeom prst="rect">
            <a:avLst/>
          </a:prstGeom>
          <a:noFill/>
          <a:ln>
            <a:noFill/>
          </a:ln>
        </p:spPr>
      </p:pic>
      <p:pic>
        <p:nvPicPr>
          <p:cNvPr id="8" name="Image 7" descr="Une image contenant dessin, croquis, dessin humoristique, illustration">
            <a:extLst>
              <a:ext uri="{FF2B5EF4-FFF2-40B4-BE49-F238E27FC236}">
                <a16:creationId xmlns:a16="http://schemas.microsoft.com/office/drawing/2014/main" id="{8426006A-8714-B8B0-427C-993A362C08BB}"/>
              </a:ext>
            </a:extLst>
          </p:cNvPr>
          <p:cNvPicPr>
            <a:picLocks noChangeAspect="1"/>
          </p:cNvPicPr>
          <p:nvPr/>
        </p:nvPicPr>
        <p:blipFill>
          <a:blip r:embed="rId5"/>
          <a:srcRect l="37162" t="20579" r="38265"/>
          <a:stretch>
            <a:fillRect/>
          </a:stretch>
        </p:blipFill>
        <p:spPr>
          <a:xfrm>
            <a:off x="5830248" y="1373698"/>
            <a:ext cx="2792086" cy="4549502"/>
          </a:xfrm>
          <a:prstGeom prst="rect">
            <a:avLst/>
          </a:prstGeom>
        </p:spPr>
      </p:pic>
      <p:pic>
        <p:nvPicPr>
          <p:cNvPr id="12" name="Image 11">
            <a:extLst>
              <a:ext uri="{FF2B5EF4-FFF2-40B4-BE49-F238E27FC236}">
                <a16:creationId xmlns:a16="http://schemas.microsoft.com/office/drawing/2014/main" id="{49105659-A342-E8A6-FC85-A569A3BDE0B5}"/>
              </a:ext>
            </a:extLst>
          </p:cNvPr>
          <p:cNvPicPr>
            <a:picLocks noChangeAspect="1"/>
          </p:cNvPicPr>
          <p:nvPr/>
        </p:nvPicPr>
        <p:blipFill>
          <a:blip r:embed="rId6"/>
          <a:srcRect l="33084" t="21058" r="30749" b="23683"/>
          <a:stretch>
            <a:fillRect/>
          </a:stretch>
        </p:blipFill>
        <p:spPr>
          <a:xfrm>
            <a:off x="3977639" y="226990"/>
            <a:ext cx="2179321" cy="1873011"/>
          </a:xfrm>
          <a:prstGeom prst="rect">
            <a:avLst/>
          </a:prstGeom>
        </p:spPr>
      </p:pic>
      <p:pic>
        <p:nvPicPr>
          <p:cNvPr id="3" name="Google Shape;65;p14">
            <a:extLst>
              <a:ext uri="{FF2B5EF4-FFF2-40B4-BE49-F238E27FC236}">
                <a16:creationId xmlns:a16="http://schemas.microsoft.com/office/drawing/2014/main" id="{B6B8C4E0-55A3-4C3A-AC4E-65C6413A0293}"/>
              </a:ext>
            </a:extLst>
          </p:cNvPr>
          <p:cNvPicPr preferRelativeResize="0"/>
          <p:nvPr/>
        </p:nvPicPr>
        <p:blipFill>
          <a:blip r:embed="rId7">
            <a:alphaModFix/>
          </a:blip>
          <a:stretch>
            <a:fillRect/>
          </a:stretch>
        </p:blipFill>
        <p:spPr>
          <a:xfrm>
            <a:off x="-1" y="4720230"/>
            <a:ext cx="1090248" cy="43088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90"/>
        <p:cNvGrpSpPr/>
        <p:nvPr/>
      </p:nvGrpSpPr>
      <p:grpSpPr>
        <a:xfrm>
          <a:off x="0" y="0"/>
          <a:ext cx="0" cy="0"/>
          <a:chOff x="0" y="0"/>
          <a:chExt cx="0" cy="0"/>
        </a:xfrm>
      </p:grpSpPr>
      <p:sp>
        <p:nvSpPr>
          <p:cNvPr id="2391" name="Google Shape;2391;p83"/>
          <p:cNvSpPr txBox="1">
            <a:spLocks noGrp="1"/>
          </p:cNvSpPr>
          <p:nvPr>
            <p:ph type="title"/>
          </p:nvPr>
        </p:nvSpPr>
        <p:spPr>
          <a:xfrm>
            <a:off x="239275" y="32925"/>
            <a:ext cx="8765700" cy="621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500">
                <a:solidFill>
                  <a:srgbClr val="FBB901"/>
                </a:solidFill>
                <a:latin typeface="Open Sans"/>
                <a:ea typeface="Open Sans"/>
                <a:cs typeface="Open Sans"/>
                <a:sym typeface="Open Sans"/>
              </a:rPr>
              <a:t>Leçons</a:t>
            </a:r>
            <a:r>
              <a:rPr lang="en" sz="3500">
                <a:latin typeface="Open Sans"/>
                <a:ea typeface="Open Sans"/>
                <a:cs typeface="Open Sans"/>
                <a:sym typeface="Open Sans"/>
              </a:rPr>
              <a:t> </a:t>
            </a:r>
            <a:r>
              <a:rPr lang="en" sz="3500">
                <a:solidFill>
                  <a:srgbClr val="EE2737"/>
                </a:solidFill>
                <a:latin typeface="Open Sans"/>
                <a:ea typeface="Open Sans"/>
                <a:cs typeface="Open Sans"/>
                <a:sym typeface="Open Sans"/>
              </a:rPr>
              <a:t>dans </a:t>
            </a:r>
            <a:r>
              <a:rPr lang="en" sz="3500">
                <a:solidFill>
                  <a:srgbClr val="191919"/>
                </a:solidFill>
                <a:latin typeface="Open Sans"/>
                <a:ea typeface="Open Sans"/>
                <a:cs typeface="Open Sans"/>
                <a:sym typeface="Open Sans"/>
              </a:rPr>
              <a:t>l’unité</a:t>
            </a:r>
            <a:endParaRPr sz="3500">
              <a:solidFill>
                <a:srgbClr val="191919"/>
              </a:solidFill>
              <a:latin typeface="Open Sans"/>
              <a:ea typeface="Open Sans"/>
              <a:cs typeface="Open Sans"/>
              <a:sym typeface="Open Sans"/>
            </a:endParaRPr>
          </a:p>
        </p:txBody>
      </p:sp>
      <p:sp>
        <p:nvSpPr>
          <p:cNvPr id="2393" name="Google Shape;2393;p83"/>
          <p:cNvSpPr txBox="1"/>
          <p:nvPr/>
        </p:nvSpPr>
        <p:spPr>
          <a:xfrm>
            <a:off x="721200" y="920175"/>
            <a:ext cx="7834800" cy="3232500"/>
          </a:xfrm>
          <a:prstGeom prst="rect">
            <a:avLst/>
          </a:prstGeom>
          <a:noFill/>
          <a:ln>
            <a:noFill/>
          </a:ln>
        </p:spPr>
        <p:txBody>
          <a:bodyPr spcFirstLastPara="1" wrap="square" lIns="91425" tIns="91425" rIns="91425" bIns="91425" anchor="t" anchorCtr="0">
            <a:spAutoFit/>
          </a:bodyPr>
          <a:lstStyle/>
          <a:p>
            <a:pPr marL="457200" lvl="0" indent="-342900" algn="l" rtl="0">
              <a:spcBef>
                <a:spcPts val="0"/>
              </a:spcBef>
              <a:spcAft>
                <a:spcPts val="0"/>
              </a:spcAft>
              <a:buClr>
                <a:srgbClr val="191919"/>
              </a:buClr>
              <a:buSzPts val="1800"/>
              <a:buFont typeface="Open Sans"/>
              <a:buChar char="★"/>
            </a:pPr>
            <a:r>
              <a:rPr lang="en" sz="1800" u="sng">
                <a:solidFill>
                  <a:schemeClr val="hlink"/>
                </a:solidFill>
                <a:latin typeface="Open Sans"/>
                <a:ea typeface="Open Sans"/>
                <a:cs typeface="Open Sans"/>
                <a:sym typeface="Open Sans"/>
                <a:hlinkClick r:id="rId3" action="ppaction://hlinksldjump"/>
              </a:rPr>
              <a:t>Leçon 1: les types de maladies mentales</a:t>
            </a:r>
            <a:r>
              <a:rPr lang="en" sz="1800">
                <a:solidFill>
                  <a:srgbClr val="191919"/>
                </a:solidFill>
                <a:latin typeface="Open Sans"/>
                <a:ea typeface="Open Sans"/>
                <a:cs typeface="Open Sans"/>
                <a:sym typeface="Open Sans"/>
              </a:rPr>
              <a:t>, p. 24-25</a:t>
            </a:r>
            <a:endParaRPr sz="1800">
              <a:solidFill>
                <a:srgbClr val="191919"/>
              </a:solidFill>
              <a:latin typeface="Open Sans"/>
              <a:ea typeface="Open Sans"/>
              <a:cs typeface="Open Sans"/>
              <a:sym typeface="Open Sans"/>
            </a:endParaRPr>
          </a:p>
          <a:p>
            <a:pPr marL="914400" lvl="1" indent="-342900" algn="l" rtl="0">
              <a:spcBef>
                <a:spcPts val="0"/>
              </a:spcBef>
              <a:spcAft>
                <a:spcPts val="0"/>
              </a:spcAft>
              <a:buClr>
                <a:srgbClr val="191919"/>
              </a:buClr>
              <a:buSzPts val="1800"/>
              <a:buFont typeface="Open Sans"/>
              <a:buChar char="○"/>
            </a:pPr>
            <a:r>
              <a:rPr lang="en" sz="1800">
                <a:solidFill>
                  <a:srgbClr val="191919"/>
                </a:solidFill>
                <a:latin typeface="Open Sans"/>
                <a:ea typeface="Open Sans"/>
                <a:cs typeface="Open Sans"/>
                <a:sym typeface="Open Sans"/>
              </a:rPr>
              <a:t>Grande idée: les maladies mentales qui touchent couramment les jeunes</a:t>
            </a:r>
            <a:endParaRPr sz="1800">
              <a:solidFill>
                <a:srgbClr val="191919"/>
              </a:solidFill>
              <a:latin typeface="Open Sans"/>
              <a:ea typeface="Open Sans"/>
              <a:cs typeface="Open Sans"/>
              <a:sym typeface="Open Sans"/>
            </a:endParaRPr>
          </a:p>
          <a:p>
            <a:pPr marL="914400" lvl="0" indent="0" algn="l" rtl="0">
              <a:spcBef>
                <a:spcPts val="0"/>
              </a:spcBef>
              <a:spcAft>
                <a:spcPts val="0"/>
              </a:spcAft>
              <a:buNone/>
            </a:pPr>
            <a:endParaRPr sz="1800">
              <a:solidFill>
                <a:srgbClr val="191919"/>
              </a:solidFill>
              <a:latin typeface="Open Sans"/>
              <a:ea typeface="Open Sans"/>
              <a:cs typeface="Open Sans"/>
              <a:sym typeface="Open Sans"/>
            </a:endParaRPr>
          </a:p>
          <a:p>
            <a:pPr marL="457200" lvl="0" indent="-342900" algn="l" rtl="0">
              <a:spcBef>
                <a:spcPts val="0"/>
              </a:spcBef>
              <a:spcAft>
                <a:spcPts val="0"/>
              </a:spcAft>
              <a:buClr>
                <a:srgbClr val="191919"/>
              </a:buClr>
              <a:buSzPts val="1800"/>
              <a:buFont typeface="Open Sans"/>
              <a:buChar char="★"/>
            </a:pPr>
            <a:r>
              <a:rPr lang="en" sz="1800" u="sng">
                <a:solidFill>
                  <a:schemeClr val="hlink"/>
                </a:solidFill>
                <a:latin typeface="Open Sans"/>
                <a:ea typeface="Open Sans"/>
                <a:cs typeface="Open Sans"/>
                <a:sym typeface="Open Sans"/>
                <a:hlinkClick r:id="" action="ppaction://noaction"/>
              </a:rPr>
              <a:t>Leçon 2: Gros plan sur les maladies mentales</a:t>
            </a:r>
            <a:r>
              <a:rPr lang="en" sz="1800">
                <a:solidFill>
                  <a:srgbClr val="191919"/>
                </a:solidFill>
                <a:latin typeface="Open Sans"/>
                <a:ea typeface="Open Sans"/>
                <a:cs typeface="Open Sans"/>
                <a:sym typeface="Open Sans"/>
              </a:rPr>
              <a:t>, p.26-27</a:t>
            </a:r>
            <a:endParaRPr sz="1800">
              <a:solidFill>
                <a:srgbClr val="191919"/>
              </a:solidFill>
              <a:latin typeface="Open Sans"/>
              <a:ea typeface="Open Sans"/>
              <a:cs typeface="Open Sans"/>
              <a:sym typeface="Open Sans"/>
            </a:endParaRPr>
          </a:p>
          <a:p>
            <a:pPr marL="914400" lvl="1" indent="-342900" algn="l" rtl="0">
              <a:spcBef>
                <a:spcPts val="0"/>
              </a:spcBef>
              <a:spcAft>
                <a:spcPts val="0"/>
              </a:spcAft>
              <a:buClr>
                <a:srgbClr val="191919"/>
              </a:buClr>
              <a:buSzPts val="1800"/>
              <a:buFont typeface="Open Sans"/>
              <a:buChar char="○"/>
            </a:pPr>
            <a:r>
              <a:rPr lang="en" sz="1800">
                <a:solidFill>
                  <a:srgbClr val="191919"/>
                </a:solidFill>
                <a:latin typeface="Open Sans"/>
                <a:ea typeface="Open Sans"/>
                <a:cs typeface="Open Sans"/>
                <a:sym typeface="Open Sans"/>
              </a:rPr>
              <a:t>Grande idée: les répercussions de la maladie mentale sur les jeunes (statistiques et compte personnel)</a:t>
            </a:r>
            <a:endParaRPr sz="1800">
              <a:solidFill>
                <a:srgbClr val="191919"/>
              </a:solidFill>
              <a:latin typeface="Open Sans"/>
              <a:ea typeface="Open Sans"/>
              <a:cs typeface="Open Sans"/>
              <a:sym typeface="Open Sans"/>
            </a:endParaRPr>
          </a:p>
          <a:p>
            <a:pPr marL="914400" lvl="0" indent="0" algn="l" rtl="0">
              <a:spcBef>
                <a:spcPts val="0"/>
              </a:spcBef>
              <a:spcAft>
                <a:spcPts val="0"/>
              </a:spcAft>
              <a:buNone/>
            </a:pPr>
            <a:endParaRPr sz="1800">
              <a:solidFill>
                <a:srgbClr val="191919"/>
              </a:solidFill>
              <a:latin typeface="Open Sans"/>
              <a:ea typeface="Open Sans"/>
              <a:cs typeface="Open Sans"/>
              <a:sym typeface="Open Sans"/>
            </a:endParaRPr>
          </a:p>
          <a:p>
            <a:pPr marL="457200" lvl="0" indent="-342900" algn="l" rtl="0">
              <a:spcBef>
                <a:spcPts val="0"/>
              </a:spcBef>
              <a:spcAft>
                <a:spcPts val="0"/>
              </a:spcAft>
              <a:buClr>
                <a:srgbClr val="191919"/>
              </a:buClr>
              <a:buSzPts val="1800"/>
              <a:buFont typeface="Open Sans"/>
              <a:buChar char="★"/>
            </a:pPr>
            <a:r>
              <a:rPr lang="en" sz="1800" u="sng">
                <a:solidFill>
                  <a:schemeClr val="hlink"/>
                </a:solidFill>
                <a:latin typeface="Open Sans"/>
                <a:ea typeface="Open Sans"/>
                <a:cs typeface="Open Sans"/>
                <a:sym typeface="Open Sans"/>
                <a:hlinkClick r:id="" action="ppaction://noaction"/>
              </a:rPr>
              <a:t>Leçon 3: En route vers la guérison</a:t>
            </a:r>
            <a:r>
              <a:rPr lang="en" sz="1800">
                <a:solidFill>
                  <a:srgbClr val="191919"/>
                </a:solidFill>
                <a:latin typeface="Open Sans"/>
                <a:ea typeface="Open Sans"/>
                <a:cs typeface="Open Sans"/>
                <a:sym typeface="Open Sans"/>
              </a:rPr>
              <a:t>, p. 28-29</a:t>
            </a:r>
            <a:endParaRPr sz="1800">
              <a:solidFill>
                <a:srgbClr val="191919"/>
              </a:solidFill>
              <a:latin typeface="Open Sans"/>
              <a:ea typeface="Open Sans"/>
              <a:cs typeface="Open Sans"/>
              <a:sym typeface="Open Sans"/>
            </a:endParaRPr>
          </a:p>
          <a:p>
            <a:pPr marL="914400" lvl="1" indent="-342900" algn="l" rtl="0">
              <a:spcBef>
                <a:spcPts val="0"/>
              </a:spcBef>
              <a:spcAft>
                <a:spcPts val="0"/>
              </a:spcAft>
              <a:buClr>
                <a:srgbClr val="191919"/>
              </a:buClr>
              <a:buSzPts val="1800"/>
              <a:buFont typeface="Jost"/>
              <a:buChar char="○"/>
            </a:pPr>
            <a:r>
              <a:rPr lang="en" sz="1800">
                <a:solidFill>
                  <a:srgbClr val="191919"/>
                </a:solidFill>
                <a:latin typeface="Open Sans"/>
                <a:ea typeface="Open Sans"/>
                <a:cs typeface="Open Sans"/>
                <a:sym typeface="Open Sans"/>
              </a:rPr>
              <a:t>Grande idée: Diagnostic et traitement de la maladie mentale </a:t>
            </a:r>
            <a:endParaRPr sz="1800">
              <a:solidFill>
                <a:srgbClr val="191919"/>
              </a:solidFill>
              <a:latin typeface="Open Sans"/>
              <a:ea typeface="Open Sans"/>
              <a:cs typeface="Open Sans"/>
              <a:sym typeface="Open Sans"/>
            </a:endParaRPr>
          </a:p>
          <a:p>
            <a:pPr marL="0" lvl="0" indent="0" algn="l" rtl="0">
              <a:spcBef>
                <a:spcPts val="0"/>
              </a:spcBef>
              <a:spcAft>
                <a:spcPts val="0"/>
              </a:spcAft>
              <a:buNone/>
            </a:pPr>
            <a:endParaRPr sz="1800">
              <a:solidFill>
                <a:srgbClr val="191919"/>
              </a:solidFill>
              <a:latin typeface="Open Sans"/>
              <a:ea typeface="Open Sans"/>
              <a:cs typeface="Open Sans"/>
              <a:sym typeface="Open Sans"/>
            </a:endParaRPr>
          </a:p>
        </p:txBody>
      </p:sp>
      <p:pic>
        <p:nvPicPr>
          <p:cNvPr id="2" name="Google Shape;65;p14">
            <a:extLst>
              <a:ext uri="{FF2B5EF4-FFF2-40B4-BE49-F238E27FC236}">
                <a16:creationId xmlns:a16="http://schemas.microsoft.com/office/drawing/2014/main" id="{9DE160E7-D3D8-00E2-57B8-7DB300AAF0EA}"/>
              </a:ext>
            </a:extLst>
          </p:cNvPr>
          <p:cNvPicPr preferRelativeResize="0"/>
          <p:nvPr/>
        </p:nvPicPr>
        <p:blipFill>
          <a:blip r:embed="rId4">
            <a:alphaModFix/>
          </a:blip>
          <a:stretch>
            <a:fillRect/>
          </a:stretch>
        </p:blipFill>
        <p:spPr>
          <a:xfrm>
            <a:off x="-1" y="4712610"/>
            <a:ext cx="1090248" cy="43088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14"/>
        <p:cNvGrpSpPr/>
        <p:nvPr/>
      </p:nvGrpSpPr>
      <p:grpSpPr>
        <a:xfrm>
          <a:off x="0" y="0"/>
          <a:ext cx="0" cy="0"/>
          <a:chOff x="0" y="0"/>
          <a:chExt cx="0" cy="0"/>
        </a:xfrm>
      </p:grpSpPr>
      <p:pic>
        <p:nvPicPr>
          <p:cNvPr id="2" name="Image 1" descr="Une image contenant pétale, Pédicelle, plante, fleur&#10;&#10;Le contenu généré par l’IA peut être incorrect.">
            <a:extLst>
              <a:ext uri="{FF2B5EF4-FFF2-40B4-BE49-F238E27FC236}">
                <a16:creationId xmlns:a16="http://schemas.microsoft.com/office/drawing/2014/main" id="{C20CFF12-1E6A-BF78-1DB8-08DC379EDBBF}"/>
              </a:ext>
            </a:extLst>
          </p:cNvPr>
          <p:cNvPicPr>
            <a:picLocks noChangeAspect="1"/>
          </p:cNvPicPr>
          <p:nvPr/>
        </p:nvPicPr>
        <p:blipFill>
          <a:blip r:embed="rId3"/>
          <a:stretch>
            <a:fillRect/>
          </a:stretch>
        </p:blipFill>
        <p:spPr>
          <a:xfrm>
            <a:off x="4358451" y="1415100"/>
            <a:ext cx="7699096" cy="4330741"/>
          </a:xfrm>
          <a:prstGeom prst="rect">
            <a:avLst/>
          </a:prstGeom>
        </p:spPr>
      </p:pic>
      <p:sp>
        <p:nvSpPr>
          <p:cNvPr id="2415" name="Google Shape;2415;p84"/>
          <p:cNvSpPr txBox="1"/>
          <p:nvPr/>
        </p:nvSpPr>
        <p:spPr>
          <a:xfrm>
            <a:off x="130475" y="167700"/>
            <a:ext cx="8236800" cy="290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None/>
            </a:pPr>
            <a:r>
              <a:rPr lang="en" sz="2000" b="1">
                <a:solidFill>
                  <a:srgbClr val="005EB8"/>
                </a:solidFill>
                <a:latin typeface="Open Sans"/>
                <a:ea typeface="Open Sans"/>
                <a:cs typeface="Open Sans"/>
                <a:sym typeface="Open Sans"/>
              </a:rPr>
              <a:t>Leçon 1, Passe à l’action, La santé mentale</a:t>
            </a:r>
            <a:endParaRPr sz="2000" b="1">
              <a:solidFill>
                <a:srgbClr val="005EB8"/>
              </a:solidFill>
              <a:latin typeface="Open Sans"/>
              <a:ea typeface="Open Sans"/>
              <a:cs typeface="Open Sans"/>
              <a:sym typeface="Open Sans"/>
            </a:endParaRPr>
          </a:p>
        </p:txBody>
      </p:sp>
      <p:sp>
        <p:nvSpPr>
          <p:cNvPr id="2416" name="Google Shape;2416;p84"/>
          <p:cNvSpPr txBox="1"/>
          <p:nvPr/>
        </p:nvSpPr>
        <p:spPr>
          <a:xfrm>
            <a:off x="25350" y="707850"/>
            <a:ext cx="9093300" cy="4572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None/>
            </a:pPr>
            <a:r>
              <a:rPr lang="en" sz="3400" b="1">
                <a:solidFill>
                  <a:srgbClr val="FBB901"/>
                </a:solidFill>
                <a:latin typeface="Open Sans"/>
                <a:ea typeface="Open Sans"/>
                <a:cs typeface="Open Sans"/>
                <a:sym typeface="Open Sans"/>
              </a:rPr>
              <a:t>Les types de</a:t>
            </a:r>
            <a:r>
              <a:rPr lang="en" sz="3400" b="1">
                <a:solidFill>
                  <a:srgbClr val="005EB8"/>
                </a:solidFill>
                <a:latin typeface="Open Sans"/>
                <a:ea typeface="Open Sans"/>
                <a:cs typeface="Open Sans"/>
                <a:sym typeface="Open Sans"/>
              </a:rPr>
              <a:t> </a:t>
            </a:r>
            <a:r>
              <a:rPr lang="en" sz="3400" b="1">
                <a:solidFill>
                  <a:srgbClr val="EE2737"/>
                </a:solidFill>
                <a:latin typeface="Open Sans"/>
                <a:ea typeface="Open Sans"/>
                <a:cs typeface="Open Sans"/>
                <a:sym typeface="Open Sans"/>
              </a:rPr>
              <a:t>maladies</a:t>
            </a:r>
            <a:r>
              <a:rPr lang="en" sz="3400" b="1">
                <a:solidFill>
                  <a:srgbClr val="005EB8"/>
                </a:solidFill>
                <a:latin typeface="Open Sans"/>
                <a:ea typeface="Open Sans"/>
                <a:cs typeface="Open Sans"/>
                <a:sym typeface="Open Sans"/>
              </a:rPr>
              <a:t> </a:t>
            </a:r>
            <a:r>
              <a:rPr lang="en" sz="3400" b="1">
                <a:solidFill>
                  <a:srgbClr val="191919"/>
                </a:solidFill>
                <a:latin typeface="Open Sans"/>
                <a:ea typeface="Open Sans"/>
                <a:cs typeface="Open Sans"/>
                <a:sym typeface="Open Sans"/>
              </a:rPr>
              <a:t>mentales</a:t>
            </a:r>
            <a:r>
              <a:rPr lang="en" sz="3400" b="1">
                <a:latin typeface="Open Sans"/>
                <a:ea typeface="Open Sans"/>
                <a:cs typeface="Open Sans"/>
                <a:sym typeface="Open Sans"/>
              </a:rPr>
              <a:t>, p. 24-25</a:t>
            </a:r>
            <a:endParaRPr sz="3400" b="1">
              <a:latin typeface="Open Sans"/>
              <a:ea typeface="Open Sans"/>
              <a:cs typeface="Open Sans"/>
              <a:sym typeface="Open Sans"/>
            </a:endParaRPr>
          </a:p>
        </p:txBody>
      </p:sp>
      <p:sp>
        <p:nvSpPr>
          <p:cNvPr id="2417" name="Google Shape;2417;p84"/>
          <p:cNvSpPr txBox="1"/>
          <p:nvPr/>
        </p:nvSpPr>
        <p:spPr>
          <a:xfrm>
            <a:off x="-498436" y="1282176"/>
            <a:ext cx="7319700" cy="3508623"/>
          </a:xfrm>
          <a:prstGeom prst="rect">
            <a:avLst/>
          </a:prstGeom>
          <a:noFill/>
          <a:ln>
            <a:noFill/>
          </a:ln>
        </p:spPr>
        <p:txBody>
          <a:bodyPr spcFirstLastPara="1" wrap="square" lIns="91425" tIns="91425" rIns="91425" bIns="91425" anchor="t" anchorCtr="0">
            <a:spAutoFit/>
          </a:bodyPr>
          <a:lstStyle/>
          <a:p>
            <a:pPr marL="914400" lvl="1" indent="-336550" algn="l" rtl="0">
              <a:spcBef>
                <a:spcPts val="0"/>
              </a:spcBef>
              <a:spcAft>
                <a:spcPts val="0"/>
              </a:spcAft>
              <a:buClr>
                <a:srgbClr val="191919"/>
              </a:buClr>
              <a:buSzPts val="1700"/>
              <a:buFont typeface="Open Sans"/>
              <a:buChar char="○"/>
            </a:pPr>
            <a:r>
              <a:rPr lang="en" sz="1800" dirty="0">
                <a:solidFill>
                  <a:srgbClr val="191919"/>
                </a:solidFill>
                <a:latin typeface="Open Sans"/>
                <a:ea typeface="Open Sans"/>
                <a:cs typeface="Open Sans"/>
                <a:sym typeface="Open Sans"/>
              </a:rPr>
              <a:t>Big idea: mental illnesses that commonly affect young people</a:t>
            </a:r>
            <a:endParaRPr sz="1800" dirty="0">
              <a:solidFill>
                <a:srgbClr val="191919"/>
              </a:solidFill>
              <a:latin typeface="Open Sans"/>
              <a:ea typeface="Open Sans"/>
              <a:cs typeface="Open Sans"/>
              <a:sym typeface="Open Sans"/>
            </a:endParaRPr>
          </a:p>
          <a:p>
            <a:pPr marL="914400" lvl="0" indent="0" algn="l" rtl="0">
              <a:spcBef>
                <a:spcPts val="0"/>
              </a:spcBef>
              <a:spcAft>
                <a:spcPts val="0"/>
              </a:spcAft>
              <a:buNone/>
            </a:pPr>
            <a:endParaRPr sz="1800" dirty="0">
              <a:solidFill>
                <a:srgbClr val="191919"/>
              </a:solidFill>
              <a:latin typeface="Open Sans"/>
              <a:ea typeface="Open Sans"/>
              <a:cs typeface="Open Sans"/>
              <a:sym typeface="Open Sans"/>
            </a:endParaRPr>
          </a:p>
          <a:p>
            <a:pPr marL="914400" lvl="1" indent="-336550" algn="l" rtl="0">
              <a:spcBef>
                <a:spcPts val="0"/>
              </a:spcBef>
              <a:spcAft>
                <a:spcPts val="0"/>
              </a:spcAft>
              <a:buClr>
                <a:srgbClr val="191919"/>
              </a:buClr>
              <a:buSzPts val="1700"/>
              <a:buFont typeface="Open Sans"/>
              <a:buChar char="○"/>
            </a:pPr>
            <a:r>
              <a:rPr lang="en" sz="1800" dirty="0">
                <a:solidFill>
                  <a:srgbClr val="191919"/>
                </a:solidFill>
                <a:latin typeface="Open Sans"/>
                <a:ea typeface="Open Sans"/>
                <a:cs typeface="Open Sans"/>
                <a:sym typeface="Open Sans"/>
              </a:rPr>
              <a:t>Curriculum connections:</a:t>
            </a:r>
            <a:endParaRPr sz="1800" dirty="0">
              <a:solidFill>
                <a:srgbClr val="191919"/>
              </a:solidFill>
              <a:latin typeface="Open Sans"/>
              <a:ea typeface="Open Sans"/>
              <a:cs typeface="Open Sans"/>
              <a:sym typeface="Open Sans"/>
            </a:endParaRPr>
          </a:p>
          <a:p>
            <a:pPr marL="1371600" lvl="2" indent="-361950" algn="l" rtl="0">
              <a:spcBef>
                <a:spcPts val="0"/>
              </a:spcBef>
              <a:spcAft>
                <a:spcPts val="0"/>
              </a:spcAft>
              <a:buClr>
                <a:srgbClr val="191919"/>
              </a:buClr>
              <a:buSzPts val="2100"/>
              <a:buFont typeface="Open Sans"/>
              <a:buChar char="■"/>
            </a:pPr>
            <a:r>
              <a:rPr lang="en" sz="1800" b="1" dirty="0">
                <a:latin typeface="Open Sans"/>
                <a:ea typeface="Open Sans"/>
                <a:cs typeface="Open Sans"/>
                <a:sym typeface="Open Sans"/>
              </a:rPr>
              <a:t>Grade 4 Health</a:t>
            </a:r>
            <a:r>
              <a:rPr lang="en" sz="1800" dirty="0">
                <a:latin typeface="Open Sans"/>
                <a:ea typeface="Open Sans"/>
                <a:cs typeface="Open Sans"/>
                <a:sym typeface="Open Sans"/>
              </a:rPr>
              <a:t> - Choices that affect mental health</a:t>
            </a:r>
            <a:endParaRPr sz="1800" dirty="0">
              <a:latin typeface="Open Sans"/>
              <a:ea typeface="Open Sans"/>
              <a:cs typeface="Open Sans"/>
              <a:sym typeface="Open Sans"/>
            </a:endParaRPr>
          </a:p>
          <a:p>
            <a:pPr marL="1371600" lvl="2" indent="-361950" algn="l" rtl="0">
              <a:spcBef>
                <a:spcPts val="0"/>
              </a:spcBef>
              <a:spcAft>
                <a:spcPts val="0"/>
              </a:spcAft>
              <a:buClr>
                <a:srgbClr val="191919"/>
              </a:buClr>
              <a:buSzPts val="2100"/>
              <a:buFont typeface="Open Sans"/>
              <a:buChar char="■"/>
            </a:pPr>
            <a:r>
              <a:rPr lang="en" sz="1800" b="1" dirty="0">
                <a:latin typeface="Open Sans"/>
                <a:ea typeface="Open Sans"/>
                <a:cs typeface="Open Sans"/>
                <a:sym typeface="Open Sans"/>
              </a:rPr>
              <a:t>Grade 5 Health</a:t>
            </a:r>
            <a:r>
              <a:rPr lang="en" sz="1800" dirty="0">
                <a:latin typeface="Open Sans"/>
                <a:ea typeface="Open Sans"/>
                <a:cs typeface="Open Sans"/>
                <a:sym typeface="Open Sans"/>
              </a:rPr>
              <a:t> - Attitudes about mental health and stigma</a:t>
            </a:r>
            <a:endParaRPr sz="1800" dirty="0">
              <a:latin typeface="Open Sans"/>
              <a:ea typeface="Open Sans"/>
              <a:cs typeface="Open Sans"/>
              <a:sym typeface="Open Sans"/>
            </a:endParaRPr>
          </a:p>
          <a:p>
            <a:pPr marL="1371600" lvl="2" indent="-361950" algn="l" rtl="0">
              <a:spcBef>
                <a:spcPts val="0"/>
              </a:spcBef>
              <a:spcAft>
                <a:spcPts val="0"/>
              </a:spcAft>
              <a:buClr>
                <a:srgbClr val="191919"/>
              </a:buClr>
              <a:buSzPts val="2100"/>
              <a:buFont typeface="Open Sans"/>
              <a:buChar char="■"/>
            </a:pPr>
            <a:r>
              <a:rPr lang="en" sz="1800" b="1" dirty="0">
                <a:latin typeface="Open Sans"/>
                <a:ea typeface="Open Sans"/>
                <a:cs typeface="Open Sans"/>
                <a:sym typeface="Open Sans"/>
              </a:rPr>
              <a:t>Grade 6 Health</a:t>
            </a:r>
            <a:r>
              <a:rPr lang="en" sz="1800" dirty="0">
                <a:latin typeface="Open Sans"/>
                <a:ea typeface="Open Sans"/>
                <a:cs typeface="Open Sans"/>
                <a:sym typeface="Open Sans"/>
              </a:rPr>
              <a:t> - Canada’s response to Global Issues</a:t>
            </a:r>
            <a:endParaRPr sz="1800" dirty="0">
              <a:latin typeface="Open Sans"/>
              <a:ea typeface="Open Sans"/>
              <a:cs typeface="Open Sans"/>
              <a:sym typeface="Open Sans"/>
            </a:endParaRPr>
          </a:p>
          <a:p>
            <a:pPr marL="1371600" lvl="2" indent="-361950" algn="l" rtl="0">
              <a:spcBef>
                <a:spcPts val="0"/>
              </a:spcBef>
              <a:spcAft>
                <a:spcPts val="0"/>
              </a:spcAft>
              <a:buClr>
                <a:srgbClr val="191919"/>
              </a:buClr>
              <a:buSzPts val="2100"/>
              <a:buFont typeface="Open Sans"/>
              <a:buChar char="■"/>
            </a:pPr>
            <a:r>
              <a:rPr lang="en" sz="1800" b="1" dirty="0">
                <a:latin typeface="Open Sans"/>
                <a:ea typeface="Open Sans"/>
                <a:cs typeface="Open Sans"/>
                <a:sym typeface="Open Sans"/>
              </a:rPr>
              <a:t>Grade 7 Health</a:t>
            </a:r>
            <a:r>
              <a:rPr lang="en" sz="1800" dirty="0">
                <a:latin typeface="Open Sans"/>
                <a:ea typeface="Open Sans"/>
                <a:cs typeface="Open Sans"/>
                <a:sym typeface="Open Sans"/>
              </a:rPr>
              <a:t> - Relationship between mental health and mental illness</a:t>
            </a:r>
            <a:endParaRPr sz="1800" dirty="0">
              <a:latin typeface="Open Sans"/>
              <a:ea typeface="Open Sans"/>
              <a:cs typeface="Open Sans"/>
              <a:sym typeface="Open Sans"/>
            </a:endParaRPr>
          </a:p>
          <a:p>
            <a:pPr marL="1371600" lvl="2" indent="-361950" algn="l" rtl="0">
              <a:spcBef>
                <a:spcPts val="0"/>
              </a:spcBef>
              <a:spcAft>
                <a:spcPts val="0"/>
              </a:spcAft>
              <a:buClr>
                <a:srgbClr val="191919"/>
              </a:buClr>
              <a:buSzPts val="2100"/>
              <a:buFont typeface="Open Sans"/>
              <a:buChar char="■"/>
            </a:pPr>
            <a:r>
              <a:rPr lang="en" sz="1800" b="1" dirty="0">
                <a:latin typeface="Open Sans"/>
                <a:ea typeface="Open Sans"/>
                <a:cs typeface="Open Sans"/>
                <a:sym typeface="Open Sans"/>
              </a:rPr>
              <a:t>Grade 8 Health</a:t>
            </a:r>
            <a:r>
              <a:rPr lang="en" sz="1800" dirty="0">
                <a:latin typeface="Open Sans"/>
                <a:ea typeface="Open Sans"/>
                <a:cs typeface="Open Sans"/>
                <a:sym typeface="Open Sans"/>
              </a:rPr>
              <a:t> - Societal views on mental health and stigma</a:t>
            </a:r>
            <a:endParaRPr sz="1800" b="1" dirty="0">
              <a:solidFill>
                <a:srgbClr val="191919"/>
              </a:solidFill>
              <a:latin typeface="Open Sans"/>
              <a:ea typeface="Open Sans"/>
              <a:cs typeface="Open Sans"/>
              <a:sym typeface="Open Sans"/>
            </a:endParaRPr>
          </a:p>
        </p:txBody>
      </p:sp>
      <p:pic>
        <p:nvPicPr>
          <p:cNvPr id="3" name="Google Shape;65;p14">
            <a:extLst>
              <a:ext uri="{FF2B5EF4-FFF2-40B4-BE49-F238E27FC236}">
                <a16:creationId xmlns:a16="http://schemas.microsoft.com/office/drawing/2014/main" id="{BF1D0A83-FBF9-F1B2-19D8-EAF8F5023376}"/>
              </a:ext>
            </a:extLst>
          </p:cNvPr>
          <p:cNvPicPr preferRelativeResize="0"/>
          <p:nvPr/>
        </p:nvPicPr>
        <p:blipFill>
          <a:blip r:embed="rId4">
            <a:alphaModFix/>
          </a:blip>
          <a:stretch>
            <a:fillRect/>
          </a:stretch>
        </p:blipFill>
        <p:spPr>
          <a:xfrm>
            <a:off x="-1" y="4712610"/>
            <a:ext cx="1090248" cy="43088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21"/>
        <p:cNvGrpSpPr/>
        <p:nvPr/>
      </p:nvGrpSpPr>
      <p:grpSpPr>
        <a:xfrm>
          <a:off x="0" y="0"/>
          <a:ext cx="0" cy="0"/>
          <a:chOff x="0" y="0"/>
          <a:chExt cx="0" cy="0"/>
        </a:xfrm>
      </p:grpSpPr>
      <p:sp>
        <p:nvSpPr>
          <p:cNvPr id="2422" name="Google Shape;2422;p85"/>
          <p:cNvSpPr txBox="1">
            <a:spLocks noGrp="1"/>
          </p:cNvSpPr>
          <p:nvPr>
            <p:ph type="title"/>
          </p:nvPr>
        </p:nvSpPr>
        <p:spPr>
          <a:xfrm>
            <a:off x="239275" y="32925"/>
            <a:ext cx="8765700" cy="621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500">
                <a:solidFill>
                  <a:srgbClr val="FBB901"/>
                </a:solidFill>
                <a:latin typeface="Open Sans"/>
                <a:ea typeface="Open Sans"/>
                <a:cs typeface="Open Sans"/>
                <a:sym typeface="Open Sans"/>
              </a:rPr>
              <a:t>Les</a:t>
            </a:r>
            <a:r>
              <a:rPr lang="en" sz="3500">
                <a:latin typeface="Open Sans"/>
                <a:ea typeface="Open Sans"/>
                <a:cs typeface="Open Sans"/>
                <a:sym typeface="Open Sans"/>
              </a:rPr>
              <a:t> </a:t>
            </a:r>
            <a:r>
              <a:rPr lang="en" sz="3500">
                <a:solidFill>
                  <a:srgbClr val="EE2737"/>
                </a:solidFill>
                <a:latin typeface="Open Sans"/>
                <a:ea typeface="Open Sans"/>
                <a:cs typeface="Open Sans"/>
                <a:sym typeface="Open Sans"/>
              </a:rPr>
              <a:t>voyelles </a:t>
            </a:r>
            <a:r>
              <a:rPr lang="en" sz="3500">
                <a:solidFill>
                  <a:srgbClr val="191919"/>
                </a:solidFill>
                <a:latin typeface="Open Sans"/>
                <a:ea typeface="Open Sans"/>
                <a:cs typeface="Open Sans"/>
                <a:sym typeface="Open Sans"/>
              </a:rPr>
              <a:t>[o] et [၁]</a:t>
            </a:r>
            <a:endParaRPr sz="3500">
              <a:solidFill>
                <a:srgbClr val="191919"/>
              </a:solidFill>
              <a:latin typeface="Open Sans"/>
              <a:ea typeface="Open Sans"/>
              <a:cs typeface="Open Sans"/>
              <a:sym typeface="Open Sans"/>
            </a:endParaRPr>
          </a:p>
          <a:p>
            <a:pPr marL="0" lvl="0" indent="0" algn="ctr" rtl="0">
              <a:spcBef>
                <a:spcPts val="0"/>
              </a:spcBef>
              <a:spcAft>
                <a:spcPts val="0"/>
              </a:spcAft>
              <a:buNone/>
            </a:pPr>
            <a:endParaRPr sz="3500">
              <a:solidFill>
                <a:srgbClr val="191919"/>
              </a:solidFill>
              <a:latin typeface="Open Sans"/>
              <a:ea typeface="Open Sans"/>
              <a:cs typeface="Open Sans"/>
              <a:sym typeface="Open Sans"/>
            </a:endParaRPr>
          </a:p>
        </p:txBody>
      </p:sp>
      <p:sp>
        <p:nvSpPr>
          <p:cNvPr id="2425" name="Google Shape;2425;p85"/>
          <p:cNvSpPr txBox="1"/>
          <p:nvPr/>
        </p:nvSpPr>
        <p:spPr>
          <a:xfrm>
            <a:off x="4371025" y="1056525"/>
            <a:ext cx="4188000" cy="3471600"/>
          </a:xfrm>
          <a:prstGeom prst="rect">
            <a:avLst/>
          </a:prstGeom>
          <a:solidFill>
            <a:srgbClr val="FFCD00"/>
          </a:solidFill>
          <a:ln w="19050" cap="flat" cmpd="sng">
            <a:solidFill>
              <a:srgbClr val="005EB8"/>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900" dirty="0">
                <a:solidFill>
                  <a:schemeClr val="dk1"/>
                </a:solidFill>
                <a:latin typeface="Open Sans"/>
                <a:ea typeface="Open Sans"/>
                <a:cs typeface="Open Sans"/>
                <a:sym typeface="Open Sans"/>
              </a:rPr>
              <a:t>Répétons ensemble. Puis, répétons avec un partenaire. Quels mots contiennent la ligature [o] (le son O fermé), et quels mots contiennent la ligature [၁] (le son O ouvert) ?</a:t>
            </a:r>
            <a:endParaRPr sz="1900" dirty="0">
              <a:solidFill>
                <a:schemeClr val="dk1"/>
              </a:solidFill>
              <a:latin typeface="Open Sans"/>
              <a:ea typeface="Open Sans"/>
              <a:cs typeface="Open Sans"/>
              <a:sym typeface="Open Sans"/>
            </a:endParaRPr>
          </a:p>
          <a:p>
            <a:pPr marL="0" lvl="0" indent="0" algn="l" rtl="0">
              <a:spcBef>
                <a:spcPts val="0"/>
              </a:spcBef>
              <a:spcAft>
                <a:spcPts val="0"/>
              </a:spcAft>
              <a:buNone/>
            </a:pPr>
            <a:r>
              <a:rPr lang="en" sz="1900" b="1" dirty="0">
                <a:solidFill>
                  <a:schemeClr val="dk1"/>
                </a:solidFill>
                <a:latin typeface="Open Sans"/>
                <a:ea typeface="Open Sans"/>
                <a:cs typeface="Open Sans"/>
                <a:sym typeface="Open Sans"/>
              </a:rPr>
              <a:t>symptômes</a:t>
            </a:r>
            <a:endParaRPr sz="1900" b="1" dirty="0">
              <a:solidFill>
                <a:schemeClr val="dk1"/>
              </a:solidFill>
              <a:latin typeface="Open Sans"/>
              <a:ea typeface="Open Sans"/>
              <a:cs typeface="Open Sans"/>
              <a:sym typeface="Open Sans"/>
            </a:endParaRPr>
          </a:p>
          <a:p>
            <a:pPr marL="0" lvl="0" indent="0" algn="l" rtl="0">
              <a:spcBef>
                <a:spcPts val="0"/>
              </a:spcBef>
              <a:spcAft>
                <a:spcPts val="0"/>
              </a:spcAft>
              <a:buNone/>
            </a:pPr>
            <a:r>
              <a:rPr lang="en" sz="1900" b="1" dirty="0">
                <a:solidFill>
                  <a:schemeClr val="dk1"/>
                </a:solidFill>
                <a:latin typeface="Open Sans"/>
                <a:ea typeface="Open Sans"/>
                <a:cs typeface="Open Sans"/>
                <a:sym typeface="Open Sans"/>
              </a:rPr>
              <a:t>personne</a:t>
            </a:r>
            <a:endParaRPr sz="1900" b="1" dirty="0">
              <a:solidFill>
                <a:schemeClr val="dk1"/>
              </a:solidFill>
              <a:latin typeface="Open Sans"/>
              <a:ea typeface="Open Sans"/>
              <a:cs typeface="Open Sans"/>
              <a:sym typeface="Open Sans"/>
            </a:endParaRPr>
          </a:p>
          <a:p>
            <a:pPr marL="0" lvl="0" indent="0" algn="l" rtl="0">
              <a:spcBef>
                <a:spcPts val="0"/>
              </a:spcBef>
              <a:spcAft>
                <a:spcPts val="0"/>
              </a:spcAft>
              <a:buNone/>
            </a:pPr>
            <a:r>
              <a:rPr lang="en" sz="1900" b="1" dirty="0">
                <a:solidFill>
                  <a:schemeClr val="dk1"/>
                </a:solidFill>
                <a:latin typeface="Open Sans"/>
                <a:ea typeface="Open Sans"/>
                <a:cs typeface="Open Sans"/>
                <a:sym typeface="Open Sans"/>
              </a:rPr>
              <a:t>ne vaut rien</a:t>
            </a:r>
            <a:r>
              <a:rPr lang="en" sz="1900" dirty="0">
                <a:solidFill>
                  <a:schemeClr val="dk1"/>
                </a:solidFill>
                <a:latin typeface="Open Sans"/>
                <a:ea typeface="Open Sans"/>
                <a:cs typeface="Open Sans"/>
                <a:sym typeface="Open Sans"/>
              </a:rPr>
              <a:t> </a:t>
            </a:r>
            <a:endParaRPr sz="1900" dirty="0">
              <a:solidFill>
                <a:schemeClr val="dk1"/>
              </a:solidFill>
              <a:latin typeface="Open Sans"/>
              <a:ea typeface="Open Sans"/>
              <a:cs typeface="Open Sans"/>
              <a:sym typeface="Open Sans"/>
            </a:endParaRPr>
          </a:p>
          <a:p>
            <a:pPr marL="0" lvl="0" indent="0" algn="l" rtl="0">
              <a:spcBef>
                <a:spcPts val="0"/>
              </a:spcBef>
              <a:spcAft>
                <a:spcPts val="0"/>
              </a:spcAft>
              <a:buNone/>
            </a:pPr>
            <a:r>
              <a:rPr lang="en" sz="1900" b="1" dirty="0">
                <a:solidFill>
                  <a:schemeClr val="dk1"/>
                </a:solidFill>
                <a:latin typeface="Open Sans"/>
                <a:ea typeface="Open Sans"/>
                <a:cs typeface="Open Sans"/>
                <a:sym typeface="Open Sans"/>
              </a:rPr>
              <a:t>bipolaire</a:t>
            </a:r>
            <a:endParaRPr sz="1900" b="1" dirty="0">
              <a:solidFill>
                <a:schemeClr val="dk1"/>
              </a:solidFill>
              <a:latin typeface="Open Sans"/>
              <a:ea typeface="Open Sans"/>
              <a:cs typeface="Open Sans"/>
              <a:sym typeface="Open Sans"/>
            </a:endParaRPr>
          </a:p>
          <a:p>
            <a:pPr marL="0" lvl="0" indent="0" algn="l" rtl="0">
              <a:spcBef>
                <a:spcPts val="0"/>
              </a:spcBef>
              <a:spcAft>
                <a:spcPts val="0"/>
              </a:spcAft>
              <a:buNone/>
            </a:pPr>
            <a:r>
              <a:rPr lang="en" sz="1900" b="1" dirty="0">
                <a:solidFill>
                  <a:schemeClr val="dk1"/>
                </a:solidFill>
                <a:latin typeface="Open Sans"/>
                <a:ea typeface="Open Sans"/>
                <a:cs typeface="Open Sans"/>
                <a:sym typeface="Open Sans"/>
              </a:rPr>
              <a:t>dormir</a:t>
            </a:r>
            <a:endParaRPr sz="1900" b="1" dirty="0">
              <a:solidFill>
                <a:schemeClr val="dk1"/>
              </a:solidFill>
              <a:latin typeface="Open Sans"/>
              <a:ea typeface="Open Sans"/>
              <a:cs typeface="Open Sans"/>
              <a:sym typeface="Open Sans"/>
            </a:endParaRPr>
          </a:p>
          <a:p>
            <a:pPr marL="0" lvl="0" indent="0" algn="l" rtl="0">
              <a:spcBef>
                <a:spcPts val="0"/>
              </a:spcBef>
              <a:spcAft>
                <a:spcPts val="0"/>
              </a:spcAft>
              <a:buNone/>
            </a:pPr>
            <a:r>
              <a:rPr lang="en" sz="1900" b="1" dirty="0">
                <a:solidFill>
                  <a:schemeClr val="dk1"/>
                </a:solidFill>
                <a:latin typeface="Open Sans"/>
                <a:ea typeface="Open Sans"/>
                <a:cs typeface="Open Sans"/>
                <a:sym typeface="Open Sans"/>
              </a:rPr>
              <a:t>obsessionnel-compulsif</a:t>
            </a:r>
            <a:endParaRPr sz="1900" b="1" dirty="0">
              <a:solidFill>
                <a:schemeClr val="dk1"/>
              </a:solidFill>
              <a:latin typeface="Open Sans"/>
              <a:ea typeface="Open Sans"/>
              <a:cs typeface="Open Sans"/>
              <a:sym typeface="Open Sans"/>
            </a:endParaRPr>
          </a:p>
          <a:p>
            <a:pPr marL="0" lvl="0" indent="0" algn="l" rtl="0">
              <a:spcBef>
                <a:spcPts val="0"/>
              </a:spcBef>
              <a:spcAft>
                <a:spcPts val="0"/>
              </a:spcAft>
              <a:buNone/>
            </a:pPr>
            <a:endParaRPr dirty="0">
              <a:solidFill>
                <a:schemeClr val="dk1"/>
              </a:solidFill>
              <a:latin typeface="Hind"/>
              <a:ea typeface="Hind"/>
              <a:cs typeface="Hind"/>
              <a:sym typeface="Hind"/>
            </a:endParaRPr>
          </a:p>
        </p:txBody>
      </p:sp>
      <p:sp>
        <p:nvSpPr>
          <p:cNvPr id="2443" name="Google Shape;2443;p85"/>
          <p:cNvSpPr txBox="1"/>
          <p:nvPr/>
        </p:nvSpPr>
        <p:spPr>
          <a:xfrm>
            <a:off x="1533775" y="3341825"/>
            <a:ext cx="1669800" cy="307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800" b="1">
                <a:solidFill>
                  <a:srgbClr val="2F3139"/>
                </a:solidFill>
                <a:latin typeface="Open Sans"/>
                <a:ea typeface="Open Sans"/>
                <a:cs typeface="Open Sans"/>
                <a:sym typeface="Open Sans"/>
              </a:rPr>
              <a:t>Vidéo: YouTube</a:t>
            </a:r>
            <a:endParaRPr sz="800" b="1">
              <a:solidFill>
                <a:srgbClr val="2F3139"/>
              </a:solidFill>
              <a:latin typeface="Open Sans"/>
              <a:ea typeface="Open Sans"/>
              <a:cs typeface="Open Sans"/>
              <a:sym typeface="Open Sans"/>
            </a:endParaRPr>
          </a:p>
        </p:txBody>
      </p:sp>
      <p:pic>
        <p:nvPicPr>
          <p:cNvPr id="2" name="Google Shape;2424;p85" descr="Découvrir le son &quot;o&quot; fermé et ses graphies (o, au, eau)&#10;Découvrir le son &quot;o&quot; ouvert et sa graphie (o)&#10;Manuel de lecture Djokoti, p 29&#10;&#10;Crédits musique&#10;Titre:  Reset&#10;Auteur: Jaunter&#10;Source: https://jaunter.bandcamp.com​&#10;Licence: https://creativecommons.org/licenses/...​&#10;Téléchargement (6MB): https://auboutdufil.com/?id=497" title="Les sons o fermé et o ouvert">
            <a:hlinkClick r:id="rId3"/>
            <a:extLst>
              <a:ext uri="{FF2B5EF4-FFF2-40B4-BE49-F238E27FC236}">
                <a16:creationId xmlns:a16="http://schemas.microsoft.com/office/drawing/2014/main" id="{579E71BE-EE64-8E66-09AB-3D831C19CAD1}"/>
              </a:ext>
            </a:extLst>
          </p:cNvPr>
          <p:cNvPicPr preferRelativeResize="0"/>
          <p:nvPr/>
        </p:nvPicPr>
        <p:blipFill>
          <a:blip r:embed="rId4">
            <a:alphaModFix/>
          </a:blip>
          <a:stretch>
            <a:fillRect/>
          </a:stretch>
        </p:blipFill>
        <p:spPr>
          <a:xfrm>
            <a:off x="903475" y="1627320"/>
            <a:ext cx="3048000" cy="1714500"/>
          </a:xfrm>
          <a:prstGeom prst="rect">
            <a:avLst/>
          </a:prstGeom>
          <a:noFill/>
          <a:ln>
            <a:noFill/>
          </a:ln>
        </p:spPr>
      </p:pic>
      <p:pic>
        <p:nvPicPr>
          <p:cNvPr id="4" name="Image 3" descr="Une image contenant noir, noir et blanc, obscurité, conception">
            <a:extLst>
              <a:ext uri="{FF2B5EF4-FFF2-40B4-BE49-F238E27FC236}">
                <a16:creationId xmlns:a16="http://schemas.microsoft.com/office/drawing/2014/main" id="{ECF149A0-9375-6962-EF88-0584B9E7EACC}"/>
              </a:ext>
            </a:extLst>
          </p:cNvPr>
          <p:cNvPicPr>
            <a:picLocks noChangeAspect="1"/>
          </p:cNvPicPr>
          <p:nvPr/>
        </p:nvPicPr>
        <p:blipFill>
          <a:blip r:embed="rId5"/>
          <a:stretch>
            <a:fillRect/>
          </a:stretch>
        </p:blipFill>
        <p:spPr>
          <a:xfrm>
            <a:off x="-1779750" y="-675333"/>
            <a:ext cx="4729449" cy="2660315"/>
          </a:xfrm>
          <a:prstGeom prst="rect">
            <a:avLst/>
          </a:prstGeom>
        </p:spPr>
      </p:pic>
      <p:pic>
        <p:nvPicPr>
          <p:cNvPr id="3" name="Google Shape;65;p14">
            <a:extLst>
              <a:ext uri="{FF2B5EF4-FFF2-40B4-BE49-F238E27FC236}">
                <a16:creationId xmlns:a16="http://schemas.microsoft.com/office/drawing/2014/main" id="{24C684E9-19EB-32F2-0DA4-4C41B59BA350}"/>
              </a:ext>
            </a:extLst>
          </p:cNvPr>
          <p:cNvPicPr preferRelativeResize="0"/>
          <p:nvPr/>
        </p:nvPicPr>
        <p:blipFill>
          <a:blip r:embed="rId6">
            <a:alphaModFix/>
          </a:blip>
          <a:stretch>
            <a:fillRect/>
          </a:stretch>
        </p:blipFill>
        <p:spPr>
          <a:xfrm>
            <a:off x="-1" y="4712610"/>
            <a:ext cx="1090248" cy="430888"/>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239</TotalTime>
  <Words>1219</Words>
  <Application>Microsoft Office PowerPoint</Application>
  <PresentationFormat>On-screen Show (16:9)</PresentationFormat>
  <Paragraphs>146</Paragraphs>
  <Slides>17</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Open Sans</vt:lpstr>
      <vt:lpstr>Arial</vt:lpstr>
      <vt:lpstr>Jost</vt:lpstr>
      <vt:lpstr>Hind</vt:lpstr>
      <vt:lpstr>Office Theme</vt:lpstr>
      <vt:lpstr>PowerPoint Presentation</vt:lpstr>
      <vt:lpstr>Intended Use</vt:lpstr>
      <vt:lpstr>Format and lesson structure</vt:lpstr>
      <vt:lpstr>Rights of Use for this Resource</vt:lpstr>
      <vt:lpstr>Artificial Intelligence Declaration</vt:lpstr>
      <vt:lpstr>Passe à l’action La santé  mentale</vt:lpstr>
      <vt:lpstr>Leçons dans l’unité</vt:lpstr>
      <vt:lpstr>PowerPoint Presentation</vt:lpstr>
      <vt:lpstr>Les voyelles [o] et [၁] </vt:lpstr>
      <vt:lpstr>Mettre l’accent sur les accents</vt:lpstr>
      <vt:lpstr>Les parties du discours</vt:lpstr>
      <vt:lpstr>Questions de prélecture </vt:lpstr>
      <vt:lpstr>As-tu compris? </vt:lpstr>
      <vt:lpstr>Question de réflexion </vt:lpstr>
      <vt:lpstr>Activité d’écoute </vt:lpstr>
      <vt:lpstr>Invitation à l’écriture </vt:lpstr>
      <vt:lpstr>Les articles liés dans le livre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Muriel Peguret</cp:lastModifiedBy>
  <cp:revision>18</cp:revision>
  <dcterms:modified xsi:type="dcterms:W3CDTF">2026-02-01T20:37:02Z</dcterms:modified>
</cp:coreProperties>
</file>