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97" r:id="rId3"/>
    <p:sldId id="257" r:id="rId4"/>
    <p:sldId id="258" r:id="rId5"/>
    <p:sldId id="259" r:id="rId6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7460231ba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7460231ba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g37460231ba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 napperon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1E72A00-DFA4-1624-C526-A4FADF231B1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4;p14">
            <a:extLst>
              <a:ext uri="{FF2B5EF4-FFF2-40B4-BE49-F238E27FC236}">
                <a16:creationId xmlns:a16="http://schemas.microsoft.com/office/drawing/2014/main" id="{DD70829C-E0C5-9663-9A71-63892E01DFD1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1C76D739-7D97-7E75-E696-CD499F73B9CC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Le napperon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Le </a:t>
            </a:r>
            <a:r>
              <a:rPr lang="en-US" sz="1000" i="1" dirty="0" err="1"/>
              <a:t>napperon</a:t>
            </a:r>
            <a:r>
              <a:rPr lang="en-US" sz="1000" i="1"/>
              <a:t> </a:t>
            </a:r>
            <a:r>
              <a:rPr lang="en-US" sz="100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36150" y="101250"/>
            <a:ext cx="8258401" cy="3010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37979" y="3111825"/>
            <a:ext cx="6511595" cy="179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9C0EA4C8-3E07-4F95-0DA3-9D20B53393EA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4" name="Google Shape;114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5" name="Google Shape;115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376526" y="40255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-611550" y="2106700"/>
            <a:ext cx="2728025" cy="589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409350" y="165613"/>
            <a:ext cx="7249875" cy="4471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C5BF5970-E641-8E47-C268-57124919C024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422</Words>
  <Application>Microsoft Office PowerPoint</Application>
  <PresentationFormat>Affichage à l'écran (16:9)</PresentationFormat>
  <Paragraphs>29</Paragraphs>
  <Slides>5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Open Sans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2026-02-20T17:19:02Z</dcterms:modified>
</cp:coreProperties>
</file>