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7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462a6a9e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7462a6a9e5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7462a6a9e5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462a6a9e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7462a6a9e5_0_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7462a6a9e5_0_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modèle de Frayer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21CCBDCD-B917-11C3-55AD-C7FAE8B3671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8FB3CBE-6FE9-9776-DFEC-1B28720749E9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modèle de Frayer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1970D04E-F276-06EB-6482-520EC1E63267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</a:t>
            </a:r>
            <a:r>
              <a:rPr lang="en-US" sz="1000" i="1" dirty="0" err="1"/>
              <a:t>modèle</a:t>
            </a:r>
            <a:r>
              <a:rPr lang="en-US" sz="1000" i="1" dirty="0"/>
              <a:t> de Frayer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0" y="152400"/>
            <a:ext cx="8194000" cy="189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5200" y="4440697"/>
            <a:ext cx="3409950" cy="448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4925" y="2078812"/>
            <a:ext cx="3050500" cy="233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38895" y="2078801"/>
            <a:ext cx="2964830" cy="233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345098" y="4440667"/>
            <a:ext cx="2964825" cy="447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0B61C775-456F-A40F-7174-B93827B47B0C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3075" y="4409750"/>
            <a:ext cx="2437850" cy="44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91650" y="101240"/>
            <a:ext cx="5638507" cy="430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52D3ADE0-EF3A-328B-65ED-C423F458D516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17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1598" y="4199367"/>
            <a:ext cx="2964825" cy="447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5">
            <a:alphaModFix/>
          </a:blip>
          <a:srcRect t="3072"/>
          <a:stretch/>
        </p:blipFill>
        <p:spPr>
          <a:xfrm>
            <a:off x="569000" y="101250"/>
            <a:ext cx="5739901" cy="400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D1BB65CB-4858-34DC-A944-4128E384F9B2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/>
        </p:nvSpPr>
        <p:spPr>
          <a:xfrm rot="-5401486">
            <a:off x="-778083" y="3578988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34" name="Google Shape;134;p18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925" y="101250"/>
            <a:ext cx="6272575" cy="4707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AD986B53-7967-6DD9-E10C-DA9EED52082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Affichage à l'écran (16:9)</PresentationFormat>
  <Paragraphs>31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2026-02-20T17:18:16Z</dcterms:modified>
</cp:coreProperties>
</file>