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57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diagramme d'arbre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1B3D50A4-A720-3396-91E1-DCC2F699838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8FC0A2D5-23AF-65F6-7BF7-C9A99914ED3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9537"/>
            <a:ext cx="1090248" cy="4308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954BF09-3198-B284-FD8C-66EBB7722627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diagramme d’arbre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</a:t>
            </a:r>
            <a:r>
              <a:rPr lang="en-US" sz="1000" i="1" dirty="0" err="1"/>
              <a:t>diagramme</a:t>
            </a:r>
            <a:r>
              <a:rPr lang="en-US" sz="1000" i="1" dirty="0"/>
              <a:t> </a:t>
            </a:r>
            <a:r>
              <a:rPr lang="en-US" sz="1000" i="1" dirty="0" err="1"/>
              <a:t>d’arbre</a:t>
            </a:r>
            <a:r>
              <a:rPr lang="en-US" sz="1000" i="1" dirty="0"/>
              <a:t>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1" y="152400"/>
            <a:ext cx="6653213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C1B5B98-D517-5997-E806-E4C999575CA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>
            <a:off x="6548025" y="182975"/>
            <a:ext cx="24420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0600" y="53388"/>
            <a:ext cx="2709656" cy="66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 rotWithShape="1">
          <a:blip r:embed="rId5">
            <a:alphaModFix/>
          </a:blip>
          <a:srcRect t="7740"/>
          <a:stretch/>
        </p:blipFill>
        <p:spPr>
          <a:xfrm>
            <a:off x="569000" y="668625"/>
            <a:ext cx="8262500" cy="396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E191DB5D-30F8-7578-CB03-C9F2B54A8D63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</Words>
  <Application>Microsoft Office PowerPoint</Application>
  <PresentationFormat>Affichage à l'écran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2026-02-20T17:15:42Z</dcterms:modified>
</cp:coreProperties>
</file>