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Apricots" charset="1" panose="00000000000000000000"/>
      <p:regular r:id="rId24"/>
    </p:embeddedFont>
    <p:embeddedFont>
      <p:font typeface="Hero Bold" charset="1" panose="00000500000000000000"/>
      <p:regular r:id="rId25"/>
    </p:embeddedFont>
    <p:embeddedFont>
      <p:font typeface="Hero" charset="1" panose="000005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jpeg" Type="http://schemas.openxmlformats.org/officeDocument/2006/relationships/image"/><Relationship Id="rId11" Target="../media/image6.pn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14.jpeg" Type="http://schemas.openxmlformats.org/officeDocument/2006/relationships/image"/><Relationship Id="rId5" Target="../media/image16.jpeg" Type="http://schemas.openxmlformats.org/officeDocument/2006/relationships/image"/><Relationship Id="rId6" Target="../media/image17.jpeg" Type="http://schemas.openxmlformats.org/officeDocument/2006/relationships/image"/><Relationship Id="rId7" Target="../media/image18.jpeg" Type="http://schemas.openxmlformats.org/officeDocument/2006/relationships/image"/><Relationship Id="rId8" Target="../media/image15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https://www.youtube-nocookie.com/embed/pQ7VEQQPGhw?playlist=pQ7VEQQPGhw&amp;autoplay=1&amp;iv_load_policy=3&amp;loop=1&amp;modestbranding=1&amp;start=" TargetMode="External" Type="http://schemas.openxmlformats.org/officeDocument/2006/relationships/hyperlink"/><Relationship Id="rId5" Target="../media/image9.png" Type="http://schemas.openxmlformats.org/officeDocument/2006/relationships/image"/><Relationship Id="rId6" Target="https://www.youtube-nocookie.com/embed/pQ7VEQQPGhw?playlist=pQ7VEQQPGhw&amp;autoplay=1&amp;iv_load_policy=3&amp;loop=1&amp;modestbranding=1&amp;start=" TargetMode="External" Type="http://schemas.openxmlformats.org/officeDocument/2006/relationships/hyperlink"/><Relationship Id="rId7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7F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749204"/>
            <a:ext cx="16230600" cy="6793370"/>
            <a:chOff x="0" y="0"/>
            <a:chExt cx="12446408" cy="52094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2381667" cy="5145984"/>
            </a:xfrm>
            <a:custGeom>
              <a:avLst/>
              <a:gdLst/>
              <a:ahLst/>
              <a:cxnLst/>
              <a:rect r="r" b="b" t="t" l="l"/>
              <a:pathLst>
                <a:path h="5145984" w="12381667">
                  <a:moveTo>
                    <a:pt x="12290199" y="5145984"/>
                  </a:moveTo>
                  <a:lnTo>
                    <a:pt x="92710" y="5145984"/>
                  </a:lnTo>
                  <a:cubicBezTo>
                    <a:pt x="41910" y="5145984"/>
                    <a:pt x="0" y="5104074"/>
                    <a:pt x="0" y="505327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5052004"/>
                  </a:lnTo>
                  <a:cubicBezTo>
                    <a:pt x="12382909" y="5104074"/>
                    <a:pt x="12340999" y="5145984"/>
                    <a:pt x="12290199" y="51459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446409" cy="5209484"/>
            </a:xfrm>
            <a:custGeom>
              <a:avLst/>
              <a:gdLst/>
              <a:ahLst/>
              <a:cxnLst/>
              <a:rect r="r" b="b" t="t" l="l"/>
              <a:pathLst>
                <a:path h="5209484" w="12446409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5085024"/>
                  </a:lnTo>
                  <a:cubicBezTo>
                    <a:pt x="12386718" y="5120584"/>
                    <a:pt x="12357509" y="5149794"/>
                    <a:pt x="12321949" y="5149794"/>
                  </a:cubicBezTo>
                  <a:lnTo>
                    <a:pt x="124460" y="5149794"/>
                  </a:lnTo>
                  <a:cubicBezTo>
                    <a:pt x="88900" y="5149794"/>
                    <a:pt x="59690" y="5120584"/>
                    <a:pt x="59690" y="50850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085024"/>
                  </a:lnTo>
                  <a:cubicBezTo>
                    <a:pt x="0" y="5153604"/>
                    <a:pt x="55880" y="5209484"/>
                    <a:pt x="124460" y="5209484"/>
                  </a:cubicBezTo>
                  <a:lnTo>
                    <a:pt x="12321949" y="5209484"/>
                  </a:lnTo>
                  <a:cubicBezTo>
                    <a:pt x="12390528" y="5209484"/>
                    <a:pt x="12446409" y="5153604"/>
                    <a:pt x="12446409" y="5085024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99409" y="4551266"/>
            <a:ext cx="2371169" cy="4707034"/>
          </a:xfrm>
          <a:custGeom>
            <a:avLst/>
            <a:gdLst/>
            <a:ahLst/>
            <a:cxnLst/>
            <a:rect r="r" b="b" t="t" l="l"/>
            <a:pathLst>
              <a:path h="4707034" w="2371169">
                <a:moveTo>
                  <a:pt x="0" y="0"/>
                </a:moveTo>
                <a:lnTo>
                  <a:pt x="2371168" y="0"/>
                </a:lnTo>
                <a:lnTo>
                  <a:pt x="2371168" y="4707034"/>
                </a:lnTo>
                <a:lnTo>
                  <a:pt x="0" y="4707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143774" y="6576775"/>
            <a:ext cx="4628557" cy="1590541"/>
          </a:xfrm>
          <a:custGeom>
            <a:avLst/>
            <a:gdLst/>
            <a:ahLst/>
            <a:cxnLst/>
            <a:rect r="r" b="b" t="t" l="l"/>
            <a:pathLst>
              <a:path h="1590541" w="4628557">
                <a:moveTo>
                  <a:pt x="0" y="0"/>
                </a:moveTo>
                <a:lnTo>
                  <a:pt x="4628557" y="0"/>
                </a:lnTo>
                <a:lnTo>
                  <a:pt x="4628557" y="1590541"/>
                </a:lnTo>
                <a:lnTo>
                  <a:pt x="0" y="1590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5400000">
            <a:off x="15810072" y="7248743"/>
            <a:ext cx="2417298" cy="170362"/>
            <a:chOff x="0" y="0"/>
            <a:chExt cx="3223064" cy="22714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7998"/>
              <a:ext cx="188124" cy="188124"/>
            </a:xfrm>
            <a:custGeom>
              <a:avLst/>
              <a:gdLst/>
              <a:ahLst/>
              <a:cxnLst/>
              <a:rect r="r" b="b" t="t" l="l"/>
              <a:pathLst>
                <a:path h="188124" w="188124">
                  <a:moveTo>
                    <a:pt x="0" y="0"/>
                  </a:moveTo>
                  <a:lnTo>
                    <a:pt x="188124" y="0"/>
                  </a:lnTo>
                  <a:lnTo>
                    <a:pt x="188124" y="188125"/>
                  </a:lnTo>
                  <a:lnTo>
                    <a:pt x="0" y="188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88124" y="-38100"/>
              <a:ext cx="3034939" cy="265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34"/>
                </a:lnSpc>
              </a:pPr>
              <a:r>
                <a:rPr lang="en-US" sz="1167" spc="-14">
                  <a:solidFill>
                    <a:srgbClr val="666464"/>
                  </a:solidFill>
                  <a:latin typeface="Apricots"/>
                  <a:ea typeface="Apricots"/>
                  <a:cs typeface="Apricots"/>
                  <a:sym typeface="Apricots"/>
                </a:rPr>
                <a:t>Mme Courville</a:t>
              </a:r>
              <a:r>
                <a:rPr lang="en-US" sz="1167" spc="-14">
                  <a:solidFill>
                    <a:srgbClr val="666464"/>
                  </a:solidFill>
                  <a:latin typeface="Apricots"/>
                  <a:ea typeface="Apricots"/>
                  <a:cs typeface="Apricots"/>
                  <a:sym typeface="Apricots"/>
                </a:rPr>
                <a:t>     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967191" y="7549204"/>
            <a:ext cx="1236223" cy="1236223"/>
          </a:xfrm>
          <a:custGeom>
            <a:avLst/>
            <a:gdLst/>
            <a:ahLst/>
            <a:cxnLst/>
            <a:rect r="r" b="b" t="t" l="l"/>
            <a:pathLst>
              <a:path h="1236223" w="1236223">
                <a:moveTo>
                  <a:pt x="0" y="0"/>
                </a:moveTo>
                <a:lnTo>
                  <a:pt x="1236223" y="0"/>
                </a:lnTo>
                <a:lnTo>
                  <a:pt x="1236223" y="1236223"/>
                </a:lnTo>
                <a:lnTo>
                  <a:pt x="0" y="12362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2569341"/>
            <a:ext cx="16230600" cy="1675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20"/>
              </a:lnSpc>
            </a:pPr>
            <a:r>
              <a:rPr lang="en-US" sz="9800">
                <a:solidFill>
                  <a:srgbClr val="5E7F96"/>
                </a:solidFill>
                <a:latin typeface="Hero Bold"/>
                <a:ea typeface="Hero Bold"/>
                <a:cs typeface="Hero Bold"/>
                <a:sym typeface="Hero Bold"/>
              </a:rPr>
              <a:t>LA PHRASE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7F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2885482"/>
            <a:chOff x="0" y="0"/>
            <a:chExt cx="12446408" cy="2212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2381667" cy="2149227"/>
            </a:xfrm>
            <a:custGeom>
              <a:avLst/>
              <a:gdLst/>
              <a:ahLst/>
              <a:cxnLst/>
              <a:rect r="r" b="b" t="t" l="l"/>
              <a:pathLst>
                <a:path h="2149227" w="12381667">
                  <a:moveTo>
                    <a:pt x="12290199" y="2149227"/>
                  </a:moveTo>
                  <a:lnTo>
                    <a:pt x="92710" y="2149227"/>
                  </a:lnTo>
                  <a:cubicBezTo>
                    <a:pt x="41910" y="2149227"/>
                    <a:pt x="0" y="2107317"/>
                    <a:pt x="0" y="205651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2055247"/>
                  </a:lnTo>
                  <a:cubicBezTo>
                    <a:pt x="12382909" y="2107317"/>
                    <a:pt x="12340999" y="2149227"/>
                    <a:pt x="12290199" y="21492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446409" cy="2212727"/>
            </a:xfrm>
            <a:custGeom>
              <a:avLst/>
              <a:gdLst/>
              <a:ahLst/>
              <a:cxnLst/>
              <a:rect r="r" b="b" t="t" l="l"/>
              <a:pathLst>
                <a:path h="2212727" w="12446409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2088267"/>
                  </a:lnTo>
                  <a:cubicBezTo>
                    <a:pt x="12386718" y="2123827"/>
                    <a:pt x="12357509" y="2153037"/>
                    <a:pt x="12321949" y="2153037"/>
                  </a:cubicBezTo>
                  <a:lnTo>
                    <a:pt x="124460" y="2153037"/>
                  </a:lnTo>
                  <a:cubicBezTo>
                    <a:pt x="88900" y="2153037"/>
                    <a:pt x="59690" y="2123827"/>
                    <a:pt x="59690" y="20882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088267"/>
                  </a:lnTo>
                  <a:cubicBezTo>
                    <a:pt x="0" y="2156847"/>
                    <a:pt x="55880" y="2212727"/>
                    <a:pt x="124460" y="2212727"/>
                  </a:cubicBezTo>
                  <a:lnTo>
                    <a:pt x="12321949" y="2212727"/>
                  </a:lnTo>
                  <a:cubicBezTo>
                    <a:pt x="12390528" y="2212727"/>
                    <a:pt x="12446409" y="2156847"/>
                    <a:pt x="12446409" y="2088267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606817" y="1156991"/>
            <a:ext cx="14967407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320"/>
              </a:lnSpc>
              <a:spcBef>
                <a:spcPct val="0"/>
              </a:spcBef>
            </a:pPr>
            <a:r>
              <a:rPr lang="en-US" sz="86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Structure d'une phrase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4114207"/>
            <a:ext cx="16230600" cy="5672874"/>
            <a:chOff x="0" y="0"/>
            <a:chExt cx="12446408" cy="43502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1750" y="31750"/>
              <a:ext cx="12381667" cy="4286734"/>
            </a:xfrm>
            <a:custGeom>
              <a:avLst/>
              <a:gdLst/>
              <a:ahLst/>
              <a:cxnLst/>
              <a:rect r="r" b="b" t="t" l="l"/>
              <a:pathLst>
                <a:path h="4286734" w="12381667">
                  <a:moveTo>
                    <a:pt x="12290199" y="4286734"/>
                  </a:moveTo>
                  <a:lnTo>
                    <a:pt x="92710" y="4286734"/>
                  </a:lnTo>
                  <a:cubicBezTo>
                    <a:pt x="41910" y="4286734"/>
                    <a:pt x="0" y="4244823"/>
                    <a:pt x="0" y="419402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4192754"/>
                  </a:lnTo>
                  <a:cubicBezTo>
                    <a:pt x="12382909" y="4244823"/>
                    <a:pt x="12340999" y="4286734"/>
                    <a:pt x="12290199" y="42867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446409" cy="4350234"/>
            </a:xfrm>
            <a:custGeom>
              <a:avLst/>
              <a:gdLst/>
              <a:ahLst/>
              <a:cxnLst/>
              <a:rect r="r" b="b" t="t" l="l"/>
              <a:pathLst>
                <a:path h="4350234" w="12446409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4225774"/>
                  </a:lnTo>
                  <a:cubicBezTo>
                    <a:pt x="12386718" y="4261334"/>
                    <a:pt x="12357509" y="4290544"/>
                    <a:pt x="12321949" y="4290544"/>
                  </a:cubicBezTo>
                  <a:lnTo>
                    <a:pt x="124460" y="4290544"/>
                  </a:lnTo>
                  <a:cubicBezTo>
                    <a:pt x="88900" y="4290544"/>
                    <a:pt x="59690" y="4261334"/>
                    <a:pt x="59690" y="422577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225774"/>
                  </a:lnTo>
                  <a:cubicBezTo>
                    <a:pt x="0" y="4294354"/>
                    <a:pt x="55880" y="4350234"/>
                    <a:pt x="124460" y="4350234"/>
                  </a:cubicBezTo>
                  <a:lnTo>
                    <a:pt x="12321949" y="4350234"/>
                  </a:lnTo>
                  <a:cubicBezTo>
                    <a:pt x="12390528" y="4350234"/>
                    <a:pt x="12446409" y="4294354"/>
                    <a:pt x="12446409" y="4225774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385878" y="2657704"/>
            <a:ext cx="15516244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N'oublie pas qu'une phrase a toujours...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32398" y="5732628"/>
            <a:ext cx="655796" cy="3238500"/>
          </a:xfrm>
          <a:custGeom>
            <a:avLst/>
            <a:gdLst/>
            <a:ahLst/>
            <a:cxnLst/>
            <a:rect r="r" b="b" t="t" l="l"/>
            <a:pathLst>
              <a:path h="3238500" w="655796">
                <a:moveTo>
                  <a:pt x="0" y="0"/>
                </a:moveTo>
                <a:lnTo>
                  <a:pt x="655797" y="0"/>
                </a:lnTo>
                <a:lnTo>
                  <a:pt x="655797" y="3238500"/>
                </a:lnTo>
                <a:lnTo>
                  <a:pt x="0" y="3238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59759" y="4390575"/>
            <a:ext cx="1174267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525252"/>
                </a:solidFill>
                <a:latin typeface="Hero Bold"/>
                <a:ea typeface="Hero Bold"/>
                <a:cs typeface="Hero Bold"/>
                <a:sym typeface="Hero Bold"/>
              </a:rPr>
              <a:t>une lettre majuscule au début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59759" y="6931594"/>
            <a:ext cx="12872340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525252"/>
                </a:solidFill>
                <a:latin typeface="Hero Bold"/>
                <a:ea typeface="Hero Bold"/>
                <a:cs typeface="Hero Bold"/>
                <a:sym typeface="Hero Bold"/>
              </a:rPr>
              <a:t>et termine avec un point.</a:t>
            </a:r>
            <a:r>
              <a:rPr lang="en-US" sz="6000">
                <a:solidFill>
                  <a:srgbClr val="525252"/>
                </a:solidFill>
                <a:latin typeface="Hero Bold"/>
                <a:ea typeface="Hero Bold"/>
                <a:cs typeface="Hero Bold"/>
                <a:sym typeface="Hero Bold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17320" y="5713578"/>
            <a:ext cx="9964047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E4A333"/>
                </a:solidFill>
                <a:latin typeface="Hero Bold"/>
                <a:ea typeface="Hero Bold"/>
                <a:cs typeface="Hero Bold"/>
                <a:sym typeface="Hero Bold"/>
              </a:rPr>
              <a:t>P</a:t>
            </a:r>
            <a:r>
              <a:rPr lang="en-US" sz="6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aul mange une pomme.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34678" y="8150794"/>
            <a:ext cx="9964047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Paul mange une pomme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218015" y="6841106"/>
            <a:ext cx="926704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0999"/>
              </a:lnSpc>
              <a:spcBef>
                <a:spcPct val="0"/>
              </a:spcBef>
            </a:pPr>
            <a:r>
              <a:rPr lang="en-US" sz="17499">
                <a:solidFill>
                  <a:srgbClr val="F6C79D"/>
                </a:solidFill>
                <a:latin typeface="Hero Bold"/>
                <a:ea typeface="Hero Bold"/>
                <a:cs typeface="Hero Bold"/>
                <a:sym typeface="Hero Bold"/>
              </a:rPr>
              <a:t>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477649" y="9729931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C1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3333" y="730229"/>
            <a:ext cx="15645613" cy="1994981"/>
            <a:chOff x="0" y="0"/>
            <a:chExt cx="11997812" cy="1529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1933070" cy="1466348"/>
            </a:xfrm>
            <a:custGeom>
              <a:avLst/>
              <a:gdLst/>
              <a:ahLst/>
              <a:cxnLst/>
              <a:rect r="r" b="b" t="t" l="l"/>
              <a:pathLst>
                <a:path h="1466348" w="11933070">
                  <a:moveTo>
                    <a:pt x="11841602" y="1466348"/>
                  </a:moveTo>
                  <a:lnTo>
                    <a:pt x="92710" y="1466348"/>
                  </a:lnTo>
                  <a:cubicBezTo>
                    <a:pt x="41910" y="1466348"/>
                    <a:pt x="0" y="1424438"/>
                    <a:pt x="0" y="13736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40332" y="0"/>
                  </a:lnTo>
                  <a:cubicBezTo>
                    <a:pt x="11891132" y="0"/>
                    <a:pt x="11933042" y="41910"/>
                    <a:pt x="11933042" y="92710"/>
                  </a:cubicBezTo>
                  <a:lnTo>
                    <a:pt x="11933042" y="1372368"/>
                  </a:lnTo>
                  <a:cubicBezTo>
                    <a:pt x="11934312" y="1424438"/>
                    <a:pt x="11892402" y="1466348"/>
                    <a:pt x="11841602" y="14663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97812" cy="1529848"/>
            </a:xfrm>
            <a:custGeom>
              <a:avLst/>
              <a:gdLst/>
              <a:ahLst/>
              <a:cxnLst/>
              <a:rect r="r" b="b" t="t" l="l"/>
              <a:pathLst>
                <a:path h="1529848" w="11997812">
                  <a:moveTo>
                    <a:pt x="11873352" y="59690"/>
                  </a:moveTo>
                  <a:cubicBezTo>
                    <a:pt x="11908912" y="59690"/>
                    <a:pt x="11938122" y="88900"/>
                    <a:pt x="11938122" y="124460"/>
                  </a:cubicBezTo>
                  <a:lnTo>
                    <a:pt x="11938122" y="1405388"/>
                  </a:lnTo>
                  <a:cubicBezTo>
                    <a:pt x="11938122" y="1440948"/>
                    <a:pt x="11908912" y="1470158"/>
                    <a:pt x="11873352" y="1470158"/>
                  </a:cubicBezTo>
                  <a:lnTo>
                    <a:pt x="124460" y="1470158"/>
                  </a:lnTo>
                  <a:cubicBezTo>
                    <a:pt x="88900" y="1470158"/>
                    <a:pt x="59690" y="1440948"/>
                    <a:pt x="59690" y="14053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873352" y="59690"/>
                  </a:lnTo>
                  <a:moveTo>
                    <a:pt x="118733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05388"/>
                  </a:lnTo>
                  <a:cubicBezTo>
                    <a:pt x="0" y="1473968"/>
                    <a:pt x="55880" y="1529848"/>
                    <a:pt x="124460" y="1529848"/>
                  </a:cubicBezTo>
                  <a:lnTo>
                    <a:pt x="11873352" y="1529848"/>
                  </a:lnTo>
                  <a:cubicBezTo>
                    <a:pt x="11941932" y="1529848"/>
                    <a:pt x="11997812" y="1473968"/>
                    <a:pt x="11997812" y="1405388"/>
                  </a:cubicBezTo>
                  <a:lnTo>
                    <a:pt x="11997812" y="124460"/>
                  </a:lnTo>
                  <a:cubicBezTo>
                    <a:pt x="11997812" y="55880"/>
                    <a:pt x="11941932" y="0"/>
                    <a:pt x="11873352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821252" y="3148519"/>
            <a:ext cx="10197693" cy="2259372"/>
            <a:chOff x="0" y="0"/>
            <a:chExt cx="7820084" cy="17325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7755342" cy="1669095"/>
            </a:xfrm>
            <a:custGeom>
              <a:avLst/>
              <a:gdLst/>
              <a:ahLst/>
              <a:cxnLst/>
              <a:rect r="r" b="b" t="t" l="l"/>
              <a:pathLst>
                <a:path h="1669095" w="7755342">
                  <a:moveTo>
                    <a:pt x="7663874" y="1669095"/>
                  </a:moveTo>
                  <a:lnTo>
                    <a:pt x="92710" y="1669095"/>
                  </a:lnTo>
                  <a:cubicBezTo>
                    <a:pt x="41910" y="1669095"/>
                    <a:pt x="0" y="1627185"/>
                    <a:pt x="0" y="157638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62604" y="0"/>
                  </a:lnTo>
                  <a:cubicBezTo>
                    <a:pt x="7713404" y="0"/>
                    <a:pt x="7755314" y="41910"/>
                    <a:pt x="7755314" y="92710"/>
                  </a:cubicBezTo>
                  <a:lnTo>
                    <a:pt x="7755314" y="1575115"/>
                  </a:lnTo>
                  <a:cubicBezTo>
                    <a:pt x="7756584" y="1627185"/>
                    <a:pt x="7714674" y="1669095"/>
                    <a:pt x="7663874" y="1669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820084" cy="1732596"/>
            </a:xfrm>
            <a:custGeom>
              <a:avLst/>
              <a:gdLst/>
              <a:ahLst/>
              <a:cxnLst/>
              <a:rect r="r" b="b" t="t" l="l"/>
              <a:pathLst>
                <a:path h="1732596" w="7820084">
                  <a:moveTo>
                    <a:pt x="7695624" y="59690"/>
                  </a:moveTo>
                  <a:cubicBezTo>
                    <a:pt x="7731184" y="59690"/>
                    <a:pt x="7760394" y="88900"/>
                    <a:pt x="7760394" y="124460"/>
                  </a:cubicBezTo>
                  <a:lnTo>
                    <a:pt x="7760394" y="1608135"/>
                  </a:lnTo>
                  <a:cubicBezTo>
                    <a:pt x="7760394" y="1643696"/>
                    <a:pt x="7731184" y="1672905"/>
                    <a:pt x="7695624" y="1672905"/>
                  </a:cubicBezTo>
                  <a:lnTo>
                    <a:pt x="124460" y="1672905"/>
                  </a:lnTo>
                  <a:cubicBezTo>
                    <a:pt x="88900" y="1672905"/>
                    <a:pt x="59690" y="1643696"/>
                    <a:pt x="59690" y="160813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95624" y="59690"/>
                  </a:lnTo>
                  <a:moveTo>
                    <a:pt x="769562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08135"/>
                  </a:lnTo>
                  <a:cubicBezTo>
                    <a:pt x="0" y="1676715"/>
                    <a:pt x="55880" y="1732596"/>
                    <a:pt x="124460" y="1732596"/>
                  </a:cubicBezTo>
                  <a:lnTo>
                    <a:pt x="7695624" y="1732596"/>
                  </a:lnTo>
                  <a:cubicBezTo>
                    <a:pt x="7764204" y="1732596"/>
                    <a:pt x="7820084" y="1676715"/>
                    <a:pt x="7820084" y="1608135"/>
                  </a:cubicBezTo>
                  <a:lnTo>
                    <a:pt x="7820084" y="124460"/>
                  </a:lnTo>
                  <a:cubicBezTo>
                    <a:pt x="7820084" y="55880"/>
                    <a:pt x="7764204" y="0"/>
                    <a:pt x="7695624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821252" y="5796631"/>
            <a:ext cx="10197693" cy="3770152"/>
            <a:chOff x="0" y="0"/>
            <a:chExt cx="7820084" cy="289113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7755342" cy="2827635"/>
            </a:xfrm>
            <a:custGeom>
              <a:avLst/>
              <a:gdLst/>
              <a:ahLst/>
              <a:cxnLst/>
              <a:rect r="r" b="b" t="t" l="l"/>
              <a:pathLst>
                <a:path h="2827635" w="7755342">
                  <a:moveTo>
                    <a:pt x="7663874" y="2827635"/>
                  </a:moveTo>
                  <a:lnTo>
                    <a:pt x="92710" y="2827635"/>
                  </a:lnTo>
                  <a:cubicBezTo>
                    <a:pt x="41910" y="2827635"/>
                    <a:pt x="0" y="2785725"/>
                    <a:pt x="0" y="27349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62604" y="0"/>
                  </a:lnTo>
                  <a:cubicBezTo>
                    <a:pt x="7713404" y="0"/>
                    <a:pt x="7755314" y="41910"/>
                    <a:pt x="7755314" y="92710"/>
                  </a:cubicBezTo>
                  <a:lnTo>
                    <a:pt x="7755314" y="2733655"/>
                  </a:lnTo>
                  <a:cubicBezTo>
                    <a:pt x="7756584" y="2785725"/>
                    <a:pt x="7714674" y="2827635"/>
                    <a:pt x="7663874" y="28276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820084" cy="2891135"/>
            </a:xfrm>
            <a:custGeom>
              <a:avLst/>
              <a:gdLst/>
              <a:ahLst/>
              <a:cxnLst/>
              <a:rect r="r" b="b" t="t" l="l"/>
              <a:pathLst>
                <a:path h="2891135" w="7820084">
                  <a:moveTo>
                    <a:pt x="7695624" y="59690"/>
                  </a:moveTo>
                  <a:cubicBezTo>
                    <a:pt x="7731184" y="59690"/>
                    <a:pt x="7760394" y="88900"/>
                    <a:pt x="7760394" y="124460"/>
                  </a:cubicBezTo>
                  <a:lnTo>
                    <a:pt x="7760394" y="2766675"/>
                  </a:lnTo>
                  <a:cubicBezTo>
                    <a:pt x="7760394" y="2802235"/>
                    <a:pt x="7731184" y="2831445"/>
                    <a:pt x="7695624" y="2831445"/>
                  </a:cubicBezTo>
                  <a:lnTo>
                    <a:pt x="124460" y="2831445"/>
                  </a:lnTo>
                  <a:cubicBezTo>
                    <a:pt x="88900" y="2831445"/>
                    <a:pt x="59690" y="2802235"/>
                    <a:pt x="59690" y="27666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95624" y="59690"/>
                  </a:lnTo>
                  <a:moveTo>
                    <a:pt x="769562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766675"/>
                  </a:lnTo>
                  <a:cubicBezTo>
                    <a:pt x="0" y="2835255"/>
                    <a:pt x="55880" y="2891135"/>
                    <a:pt x="124460" y="2891135"/>
                  </a:cubicBezTo>
                  <a:lnTo>
                    <a:pt x="7695624" y="2891135"/>
                  </a:lnTo>
                  <a:cubicBezTo>
                    <a:pt x="7764204" y="2891135"/>
                    <a:pt x="7820084" y="2835255"/>
                    <a:pt x="7820084" y="2766675"/>
                  </a:cubicBezTo>
                  <a:lnTo>
                    <a:pt x="7820084" y="124460"/>
                  </a:lnTo>
                  <a:cubicBezTo>
                    <a:pt x="7820084" y="55880"/>
                    <a:pt x="7764204" y="0"/>
                    <a:pt x="7695624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373333" y="3107403"/>
            <a:ext cx="4931824" cy="6459380"/>
          </a:xfrm>
          <a:custGeom>
            <a:avLst/>
            <a:gdLst/>
            <a:ahLst/>
            <a:cxnLst/>
            <a:rect r="r" b="b" t="t" l="l"/>
            <a:pathLst>
              <a:path h="6459380" w="4931824">
                <a:moveTo>
                  <a:pt x="0" y="0"/>
                </a:moveTo>
                <a:lnTo>
                  <a:pt x="4931824" y="0"/>
                </a:lnTo>
                <a:lnTo>
                  <a:pt x="4931824" y="6459381"/>
                </a:lnTo>
                <a:lnTo>
                  <a:pt x="0" y="64593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889175" y="1226820"/>
            <a:ext cx="1450965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25"/>
              </a:lnSpc>
            </a:pPr>
            <a:r>
              <a:rPr lang="en-US" sz="7500">
                <a:solidFill>
                  <a:srgbClr val="C7745E"/>
                </a:solidFill>
                <a:latin typeface="Hero Bold"/>
                <a:ea typeface="Hero Bold"/>
                <a:cs typeface="Hero Bold"/>
                <a:sym typeface="Hero Bold"/>
              </a:rPr>
              <a:t>On peut ajouter à notre phrase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29855" y="3344754"/>
            <a:ext cx="9524700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Quand est-ce que </a:t>
            </a:r>
          </a:p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l'action se passe? 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57749" y="6611733"/>
            <a:ext cx="9524700" cy="194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00"/>
              </a:lnSpc>
            </a:pPr>
            <a:r>
              <a:rPr lang="en-US" sz="5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Paul mange une pomme</a:t>
            </a:r>
          </a:p>
          <a:p>
            <a:pPr algn="l">
              <a:lnSpc>
                <a:spcPts val="7900"/>
              </a:lnSpc>
            </a:pPr>
            <a:r>
              <a:rPr lang="en-US" sz="5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 </a:t>
            </a:r>
            <a:r>
              <a:rPr lang="en-US" sz="5000">
                <a:solidFill>
                  <a:srgbClr val="E4A333"/>
                </a:solidFill>
                <a:latin typeface="Hero Bold"/>
                <a:ea typeface="Hero Bold"/>
                <a:cs typeface="Hero Bold"/>
                <a:sym typeface="Hero Bold"/>
              </a:rPr>
              <a:t>le matin</a:t>
            </a:r>
            <a:r>
              <a:rPr lang="en-US" sz="5000">
                <a:solidFill>
                  <a:srgbClr val="525252"/>
                </a:solidFill>
                <a:latin typeface="Hero Bold"/>
                <a:ea typeface="Hero Bold"/>
                <a:cs typeface="Hero Bold"/>
                <a:sym typeface="Hero Bold"/>
              </a:rPr>
              <a:t>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367807" y="9628520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3AD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3333" y="730229"/>
            <a:ext cx="15645613" cy="1994981"/>
            <a:chOff x="0" y="0"/>
            <a:chExt cx="11997812" cy="1529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1933070" cy="1466348"/>
            </a:xfrm>
            <a:custGeom>
              <a:avLst/>
              <a:gdLst/>
              <a:ahLst/>
              <a:cxnLst/>
              <a:rect r="r" b="b" t="t" l="l"/>
              <a:pathLst>
                <a:path h="1466348" w="11933070">
                  <a:moveTo>
                    <a:pt x="11841602" y="1466348"/>
                  </a:moveTo>
                  <a:lnTo>
                    <a:pt x="92710" y="1466348"/>
                  </a:lnTo>
                  <a:cubicBezTo>
                    <a:pt x="41910" y="1466348"/>
                    <a:pt x="0" y="1424438"/>
                    <a:pt x="0" y="13736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40332" y="0"/>
                  </a:lnTo>
                  <a:cubicBezTo>
                    <a:pt x="11891132" y="0"/>
                    <a:pt x="11933042" y="41910"/>
                    <a:pt x="11933042" y="92710"/>
                  </a:cubicBezTo>
                  <a:lnTo>
                    <a:pt x="11933042" y="1372368"/>
                  </a:lnTo>
                  <a:cubicBezTo>
                    <a:pt x="11934312" y="1424438"/>
                    <a:pt x="11892402" y="1466348"/>
                    <a:pt x="11841602" y="14663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97812" cy="1529848"/>
            </a:xfrm>
            <a:custGeom>
              <a:avLst/>
              <a:gdLst/>
              <a:ahLst/>
              <a:cxnLst/>
              <a:rect r="r" b="b" t="t" l="l"/>
              <a:pathLst>
                <a:path h="1529848" w="11997812">
                  <a:moveTo>
                    <a:pt x="11873352" y="59690"/>
                  </a:moveTo>
                  <a:cubicBezTo>
                    <a:pt x="11908912" y="59690"/>
                    <a:pt x="11938122" y="88900"/>
                    <a:pt x="11938122" y="124460"/>
                  </a:cubicBezTo>
                  <a:lnTo>
                    <a:pt x="11938122" y="1405388"/>
                  </a:lnTo>
                  <a:cubicBezTo>
                    <a:pt x="11938122" y="1440948"/>
                    <a:pt x="11908912" y="1470158"/>
                    <a:pt x="11873352" y="1470158"/>
                  </a:cubicBezTo>
                  <a:lnTo>
                    <a:pt x="124460" y="1470158"/>
                  </a:lnTo>
                  <a:cubicBezTo>
                    <a:pt x="88900" y="1470158"/>
                    <a:pt x="59690" y="1440948"/>
                    <a:pt x="59690" y="14053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873352" y="59690"/>
                  </a:lnTo>
                  <a:moveTo>
                    <a:pt x="118733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05388"/>
                  </a:lnTo>
                  <a:cubicBezTo>
                    <a:pt x="0" y="1473968"/>
                    <a:pt x="55880" y="1529848"/>
                    <a:pt x="124460" y="1529848"/>
                  </a:cubicBezTo>
                  <a:lnTo>
                    <a:pt x="11873352" y="1529848"/>
                  </a:lnTo>
                  <a:cubicBezTo>
                    <a:pt x="11941932" y="1529848"/>
                    <a:pt x="11997812" y="1473968"/>
                    <a:pt x="11997812" y="1405388"/>
                  </a:cubicBezTo>
                  <a:lnTo>
                    <a:pt x="11997812" y="124460"/>
                  </a:lnTo>
                  <a:cubicBezTo>
                    <a:pt x="11997812" y="55880"/>
                    <a:pt x="11941932" y="0"/>
                    <a:pt x="11873352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821252" y="3148519"/>
            <a:ext cx="10197693" cy="2259372"/>
            <a:chOff x="0" y="0"/>
            <a:chExt cx="7820084" cy="17325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7755342" cy="1669095"/>
            </a:xfrm>
            <a:custGeom>
              <a:avLst/>
              <a:gdLst/>
              <a:ahLst/>
              <a:cxnLst/>
              <a:rect r="r" b="b" t="t" l="l"/>
              <a:pathLst>
                <a:path h="1669095" w="7755342">
                  <a:moveTo>
                    <a:pt x="7663874" y="1669095"/>
                  </a:moveTo>
                  <a:lnTo>
                    <a:pt x="92710" y="1669095"/>
                  </a:lnTo>
                  <a:cubicBezTo>
                    <a:pt x="41910" y="1669095"/>
                    <a:pt x="0" y="1627185"/>
                    <a:pt x="0" y="157638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62604" y="0"/>
                  </a:lnTo>
                  <a:cubicBezTo>
                    <a:pt x="7713404" y="0"/>
                    <a:pt x="7755314" y="41910"/>
                    <a:pt x="7755314" y="92710"/>
                  </a:cubicBezTo>
                  <a:lnTo>
                    <a:pt x="7755314" y="1575115"/>
                  </a:lnTo>
                  <a:cubicBezTo>
                    <a:pt x="7756584" y="1627185"/>
                    <a:pt x="7714674" y="1669095"/>
                    <a:pt x="7663874" y="1669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820084" cy="1732596"/>
            </a:xfrm>
            <a:custGeom>
              <a:avLst/>
              <a:gdLst/>
              <a:ahLst/>
              <a:cxnLst/>
              <a:rect r="r" b="b" t="t" l="l"/>
              <a:pathLst>
                <a:path h="1732596" w="7820084">
                  <a:moveTo>
                    <a:pt x="7695624" y="59690"/>
                  </a:moveTo>
                  <a:cubicBezTo>
                    <a:pt x="7731184" y="59690"/>
                    <a:pt x="7760394" y="88900"/>
                    <a:pt x="7760394" y="124460"/>
                  </a:cubicBezTo>
                  <a:lnTo>
                    <a:pt x="7760394" y="1608135"/>
                  </a:lnTo>
                  <a:cubicBezTo>
                    <a:pt x="7760394" y="1643696"/>
                    <a:pt x="7731184" y="1672905"/>
                    <a:pt x="7695624" y="1672905"/>
                  </a:cubicBezTo>
                  <a:lnTo>
                    <a:pt x="124460" y="1672905"/>
                  </a:lnTo>
                  <a:cubicBezTo>
                    <a:pt x="88900" y="1672905"/>
                    <a:pt x="59690" y="1643696"/>
                    <a:pt x="59690" y="160813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95624" y="59690"/>
                  </a:lnTo>
                  <a:moveTo>
                    <a:pt x="769562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08135"/>
                  </a:lnTo>
                  <a:cubicBezTo>
                    <a:pt x="0" y="1676715"/>
                    <a:pt x="55880" y="1732596"/>
                    <a:pt x="124460" y="1732596"/>
                  </a:cubicBezTo>
                  <a:lnTo>
                    <a:pt x="7695624" y="1732596"/>
                  </a:lnTo>
                  <a:cubicBezTo>
                    <a:pt x="7764204" y="1732596"/>
                    <a:pt x="7820084" y="1676715"/>
                    <a:pt x="7820084" y="1608135"/>
                  </a:cubicBezTo>
                  <a:lnTo>
                    <a:pt x="7820084" y="124460"/>
                  </a:lnTo>
                  <a:cubicBezTo>
                    <a:pt x="7820084" y="55880"/>
                    <a:pt x="7764204" y="0"/>
                    <a:pt x="7695624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821252" y="5796631"/>
            <a:ext cx="10197693" cy="3770152"/>
            <a:chOff x="0" y="0"/>
            <a:chExt cx="7820084" cy="289113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7755342" cy="2827635"/>
            </a:xfrm>
            <a:custGeom>
              <a:avLst/>
              <a:gdLst/>
              <a:ahLst/>
              <a:cxnLst/>
              <a:rect r="r" b="b" t="t" l="l"/>
              <a:pathLst>
                <a:path h="2827635" w="7755342">
                  <a:moveTo>
                    <a:pt x="7663874" y="2827635"/>
                  </a:moveTo>
                  <a:lnTo>
                    <a:pt x="92710" y="2827635"/>
                  </a:lnTo>
                  <a:cubicBezTo>
                    <a:pt x="41910" y="2827635"/>
                    <a:pt x="0" y="2785725"/>
                    <a:pt x="0" y="27349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62604" y="0"/>
                  </a:lnTo>
                  <a:cubicBezTo>
                    <a:pt x="7713404" y="0"/>
                    <a:pt x="7755314" y="41910"/>
                    <a:pt x="7755314" y="92710"/>
                  </a:cubicBezTo>
                  <a:lnTo>
                    <a:pt x="7755314" y="2733655"/>
                  </a:lnTo>
                  <a:cubicBezTo>
                    <a:pt x="7756584" y="2785725"/>
                    <a:pt x="7714674" y="2827635"/>
                    <a:pt x="7663874" y="28276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820084" cy="2891135"/>
            </a:xfrm>
            <a:custGeom>
              <a:avLst/>
              <a:gdLst/>
              <a:ahLst/>
              <a:cxnLst/>
              <a:rect r="r" b="b" t="t" l="l"/>
              <a:pathLst>
                <a:path h="2891135" w="7820084">
                  <a:moveTo>
                    <a:pt x="7695624" y="59690"/>
                  </a:moveTo>
                  <a:cubicBezTo>
                    <a:pt x="7731184" y="59690"/>
                    <a:pt x="7760394" y="88900"/>
                    <a:pt x="7760394" y="124460"/>
                  </a:cubicBezTo>
                  <a:lnTo>
                    <a:pt x="7760394" y="2766675"/>
                  </a:lnTo>
                  <a:cubicBezTo>
                    <a:pt x="7760394" y="2802235"/>
                    <a:pt x="7731184" y="2831445"/>
                    <a:pt x="7695624" y="2831445"/>
                  </a:cubicBezTo>
                  <a:lnTo>
                    <a:pt x="124460" y="2831445"/>
                  </a:lnTo>
                  <a:cubicBezTo>
                    <a:pt x="88900" y="2831445"/>
                    <a:pt x="59690" y="2802235"/>
                    <a:pt x="59690" y="27666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95624" y="59690"/>
                  </a:lnTo>
                  <a:moveTo>
                    <a:pt x="769562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766675"/>
                  </a:lnTo>
                  <a:cubicBezTo>
                    <a:pt x="0" y="2835255"/>
                    <a:pt x="55880" y="2891135"/>
                    <a:pt x="124460" y="2891135"/>
                  </a:cubicBezTo>
                  <a:lnTo>
                    <a:pt x="7695624" y="2891135"/>
                  </a:lnTo>
                  <a:cubicBezTo>
                    <a:pt x="7764204" y="2891135"/>
                    <a:pt x="7820084" y="2835255"/>
                    <a:pt x="7820084" y="2766675"/>
                  </a:cubicBezTo>
                  <a:lnTo>
                    <a:pt x="7820084" y="124460"/>
                  </a:lnTo>
                  <a:cubicBezTo>
                    <a:pt x="7820084" y="55880"/>
                    <a:pt x="7764204" y="0"/>
                    <a:pt x="7695624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553607" y="3148519"/>
            <a:ext cx="4819101" cy="6418265"/>
          </a:xfrm>
          <a:custGeom>
            <a:avLst/>
            <a:gdLst/>
            <a:ahLst/>
            <a:cxnLst/>
            <a:rect r="r" b="b" t="t" l="l"/>
            <a:pathLst>
              <a:path h="6418265" w="4819101">
                <a:moveTo>
                  <a:pt x="0" y="0"/>
                </a:moveTo>
                <a:lnTo>
                  <a:pt x="4819101" y="0"/>
                </a:lnTo>
                <a:lnTo>
                  <a:pt x="4819101" y="6418265"/>
                </a:lnTo>
                <a:lnTo>
                  <a:pt x="0" y="6418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889175" y="1226820"/>
            <a:ext cx="1450965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25"/>
              </a:lnSpc>
            </a:pPr>
            <a:r>
              <a:rPr lang="en-US" sz="7500">
                <a:solidFill>
                  <a:srgbClr val="C7745E"/>
                </a:solidFill>
                <a:latin typeface="Hero Bold"/>
                <a:ea typeface="Hero Bold"/>
                <a:cs typeface="Hero Bold"/>
                <a:sym typeface="Hero Bold"/>
              </a:rPr>
              <a:t>On peut ajouter à notre phrase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29855" y="3344754"/>
            <a:ext cx="9524700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Où est-ce que l'action </a:t>
            </a:r>
          </a:p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s</a:t>
            </a:r>
            <a:r>
              <a:rPr lang="en-US" sz="6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e passe? 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57749" y="6611733"/>
            <a:ext cx="9524700" cy="194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00"/>
              </a:lnSpc>
            </a:pPr>
            <a:r>
              <a:rPr lang="en-US" sz="5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Paul mange une pomme,</a:t>
            </a:r>
          </a:p>
          <a:p>
            <a:pPr algn="l">
              <a:lnSpc>
                <a:spcPts val="7900"/>
              </a:lnSpc>
            </a:pPr>
            <a:r>
              <a:rPr lang="en-US" sz="5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 le matin, </a:t>
            </a:r>
            <a:r>
              <a:rPr lang="en-US" sz="5000">
                <a:solidFill>
                  <a:srgbClr val="E4A333"/>
                </a:solidFill>
                <a:latin typeface="Hero Bold"/>
                <a:ea typeface="Hero Bold"/>
                <a:cs typeface="Hero Bold"/>
                <a:sym typeface="Hero Bold"/>
              </a:rPr>
              <a:t>dans la classe</a:t>
            </a:r>
            <a:r>
              <a:rPr lang="en-US" sz="5000">
                <a:solidFill>
                  <a:srgbClr val="525252"/>
                </a:solidFill>
                <a:latin typeface="Hero Bold"/>
                <a:ea typeface="Hero Bold"/>
                <a:cs typeface="Hero Bold"/>
                <a:sym typeface="Hero Bold"/>
              </a:rPr>
              <a:t>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237294" y="9628520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7F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3333" y="730229"/>
            <a:ext cx="15645613" cy="1994981"/>
            <a:chOff x="0" y="0"/>
            <a:chExt cx="11997812" cy="1529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1933070" cy="1466348"/>
            </a:xfrm>
            <a:custGeom>
              <a:avLst/>
              <a:gdLst/>
              <a:ahLst/>
              <a:cxnLst/>
              <a:rect r="r" b="b" t="t" l="l"/>
              <a:pathLst>
                <a:path h="1466348" w="11933070">
                  <a:moveTo>
                    <a:pt x="11841602" y="1466348"/>
                  </a:moveTo>
                  <a:lnTo>
                    <a:pt x="92710" y="1466348"/>
                  </a:lnTo>
                  <a:cubicBezTo>
                    <a:pt x="41910" y="1466348"/>
                    <a:pt x="0" y="1424438"/>
                    <a:pt x="0" y="13736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40332" y="0"/>
                  </a:lnTo>
                  <a:cubicBezTo>
                    <a:pt x="11891132" y="0"/>
                    <a:pt x="11933042" y="41910"/>
                    <a:pt x="11933042" y="92710"/>
                  </a:cubicBezTo>
                  <a:lnTo>
                    <a:pt x="11933042" y="1372368"/>
                  </a:lnTo>
                  <a:cubicBezTo>
                    <a:pt x="11934312" y="1424438"/>
                    <a:pt x="11892402" y="1466348"/>
                    <a:pt x="11841602" y="14663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97812" cy="1529848"/>
            </a:xfrm>
            <a:custGeom>
              <a:avLst/>
              <a:gdLst/>
              <a:ahLst/>
              <a:cxnLst/>
              <a:rect r="r" b="b" t="t" l="l"/>
              <a:pathLst>
                <a:path h="1529848" w="11997812">
                  <a:moveTo>
                    <a:pt x="11873352" y="59690"/>
                  </a:moveTo>
                  <a:cubicBezTo>
                    <a:pt x="11908912" y="59690"/>
                    <a:pt x="11938122" y="88900"/>
                    <a:pt x="11938122" y="124460"/>
                  </a:cubicBezTo>
                  <a:lnTo>
                    <a:pt x="11938122" y="1405388"/>
                  </a:lnTo>
                  <a:cubicBezTo>
                    <a:pt x="11938122" y="1440948"/>
                    <a:pt x="11908912" y="1470158"/>
                    <a:pt x="11873352" y="1470158"/>
                  </a:cubicBezTo>
                  <a:lnTo>
                    <a:pt x="124460" y="1470158"/>
                  </a:lnTo>
                  <a:cubicBezTo>
                    <a:pt x="88900" y="1470158"/>
                    <a:pt x="59690" y="1440948"/>
                    <a:pt x="59690" y="14053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873352" y="59690"/>
                  </a:lnTo>
                  <a:moveTo>
                    <a:pt x="118733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05388"/>
                  </a:lnTo>
                  <a:cubicBezTo>
                    <a:pt x="0" y="1473968"/>
                    <a:pt x="55880" y="1529848"/>
                    <a:pt x="124460" y="1529848"/>
                  </a:cubicBezTo>
                  <a:lnTo>
                    <a:pt x="11873352" y="1529848"/>
                  </a:lnTo>
                  <a:cubicBezTo>
                    <a:pt x="11941932" y="1529848"/>
                    <a:pt x="11997812" y="1473968"/>
                    <a:pt x="11997812" y="1405388"/>
                  </a:cubicBezTo>
                  <a:lnTo>
                    <a:pt x="11997812" y="124460"/>
                  </a:lnTo>
                  <a:cubicBezTo>
                    <a:pt x="11997812" y="55880"/>
                    <a:pt x="11941932" y="0"/>
                    <a:pt x="11873352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821252" y="3148519"/>
            <a:ext cx="10197693" cy="2259372"/>
            <a:chOff x="0" y="0"/>
            <a:chExt cx="7820084" cy="17325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7755342" cy="1669095"/>
            </a:xfrm>
            <a:custGeom>
              <a:avLst/>
              <a:gdLst/>
              <a:ahLst/>
              <a:cxnLst/>
              <a:rect r="r" b="b" t="t" l="l"/>
              <a:pathLst>
                <a:path h="1669095" w="7755342">
                  <a:moveTo>
                    <a:pt x="7663874" y="1669095"/>
                  </a:moveTo>
                  <a:lnTo>
                    <a:pt x="92710" y="1669095"/>
                  </a:lnTo>
                  <a:cubicBezTo>
                    <a:pt x="41910" y="1669095"/>
                    <a:pt x="0" y="1627185"/>
                    <a:pt x="0" y="157638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62604" y="0"/>
                  </a:lnTo>
                  <a:cubicBezTo>
                    <a:pt x="7713404" y="0"/>
                    <a:pt x="7755314" y="41910"/>
                    <a:pt x="7755314" y="92710"/>
                  </a:cubicBezTo>
                  <a:lnTo>
                    <a:pt x="7755314" y="1575115"/>
                  </a:lnTo>
                  <a:cubicBezTo>
                    <a:pt x="7756584" y="1627185"/>
                    <a:pt x="7714674" y="1669095"/>
                    <a:pt x="7663874" y="1669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820084" cy="1732596"/>
            </a:xfrm>
            <a:custGeom>
              <a:avLst/>
              <a:gdLst/>
              <a:ahLst/>
              <a:cxnLst/>
              <a:rect r="r" b="b" t="t" l="l"/>
              <a:pathLst>
                <a:path h="1732596" w="7820084">
                  <a:moveTo>
                    <a:pt x="7695624" y="59690"/>
                  </a:moveTo>
                  <a:cubicBezTo>
                    <a:pt x="7731184" y="59690"/>
                    <a:pt x="7760394" y="88900"/>
                    <a:pt x="7760394" y="124460"/>
                  </a:cubicBezTo>
                  <a:lnTo>
                    <a:pt x="7760394" y="1608135"/>
                  </a:lnTo>
                  <a:cubicBezTo>
                    <a:pt x="7760394" y="1643696"/>
                    <a:pt x="7731184" y="1672905"/>
                    <a:pt x="7695624" y="1672905"/>
                  </a:cubicBezTo>
                  <a:lnTo>
                    <a:pt x="124460" y="1672905"/>
                  </a:lnTo>
                  <a:cubicBezTo>
                    <a:pt x="88900" y="1672905"/>
                    <a:pt x="59690" y="1643696"/>
                    <a:pt x="59690" y="160813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95624" y="59690"/>
                  </a:lnTo>
                  <a:moveTo>
                    <a:pt x="769562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08135"/>
                  </a:lnTo>
                  <a:cubicBezTo>
                    <a:pt x="0" y="1676715"/>
                    <a:pt x="55880" y="1732596"/>
                    <a:pt x="124460" y="1732596"/>
                  </a:cubicBezTo>
                  <a:lnTo>
                    <a:pt x="7695624" y="1732596"/>
                  </a:lnTo>
                  <a:cubicBezTo>
                    <a:pt x="7764204" y="1732596"/>
                    <a:pt x="7820084" y="1676715"/>
                    <a:pt x="7820084" y="1608135"/>
                  </a:cubicBezTo>
                  <a:lnTo>
                    <a:pt x="7820084" y="124460"/>
                  </a:lnTo>
                  <a:cubicBezTo>
                    <a:pt x="7820084" y="55880"/>
                    <a:pt x="7764204" y="0"/>
                    <a:pt x="7695624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821252" y="5796631"/>
            <a:ext cx="10197693" cy="3770152"/>
            <a:chOff x="0" y="0"/>
            <a:chExt cx="7820084" cy="289113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7755342" cy="2827635"/>
            </a:xfrm>
            <a:custGeom>
              <a:avLst/>
              <a:gdLst/>
              <a:ahLst/>
              <a:cxnLst/>
              <a:rect r="r" b="b" t="t" l="l"/>
              <a:pathLst>
                <a:path h="2827635" w="7755342">
                  <a:moveTo>
                    <a:pt x="7663874" y="2827635"/>
                  </a:moveTo>
                  <a:lnTo>
                    <a:pt x="92710" y="2827635"/>
                  </a:lnTo>
                  <a:cubicBezTo>
                    <a:pt x="41910" y="2827635"/>
                    <a:pt x="0" y="2785725"/>
                    <a:pt x="0" y="27349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62604" y="0"/>
                  </a:lnTo>
                  <a:cubicBezTo>
                    <a:pt x="7713404" y="0"/>
                    <a:pt x="7755314" y="41910"/>
                    <a:pt x="7755314" y="92710"/>
                  </a:cubicBezTo>
                  <a:lnTo>
                    <a:pt x="7755314" y="2733655"/>
                  </a:lnTo>
                  <a:cubicBezTo>
                    <a:pt x="7756584" y="2785725"/>
                    <a:pt x="7714674" y="2827635"/>
                    <a:pt x="7663874" y="28276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820084" cy="2891135"/>
            </a:xfrm>
            <a:custGeom>
              <a:avLst/>
              <a:gdLst/>
              <a:ahLst/>
              <a:cxnLst/>
              <a:rect r="r" b="b" t="t" l="l"/>
              <a:pathLst>
                <a:path h="2891135" w="7820084">
                  <a:moveTo>
                    <a:pt x="7695624" y="59690"/>
                  </a:moveTo>
                  <a:cubicBezTo>
                    <a:pt x="7731184" y="59690"/>
                    <a:pt x="7760394" y="88900"/>
                    <a:pt x="7760394" y="124460"/>
                  </a:cubicBezTo>
                  <a:lnTo>
                    <a:pt x="7760394" y="2766675"/>
                  </a:lnTo>
                  <a:cubicBezTo>
                    <a:pt x="7760394" y="2802235"/>
                    <a:pt x="7731184" y="2831445"/>
                    <a:pt x="7695624" y="2831445"/>
                  </a:cubicBezTo>
                  <a:lnTo>
                    <a:pt x="124460" y="2831445"/>
                  </a:lnTo>
                  <a:cubicBezTo>
                    <a:pt x="88900" y="2831445"/>
                    <a:pt x="59690" y="2802235"/>
                    <a:pt x="59690" y="27666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95624" y="59690"/>
                  </a:lnTo>
                  <a:moveTo>
                    <a:pt x="769562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766675"/>
                  </a:lnTo>
                  <a:cubicBezTo>
                    <a:pt x="0" y="2835255"/>
                    <a:pt x="55880" y="2891135"/>
                    <a:pt x="124460" y="2891135"/>
                  </a:cubicBezTo>
                  <a:lnTo>
                    <a:pt x="7695624" y="2891135"/>
                  </a:lnTo>
                  <a:cubicBezTo>
                    <a:pt x="7764204" y="2891135"/>
                    <a:pt x="7820084" y="2835255"/>
                    <a:pt x="7820084" y="2766675"/>
                  </a:cubicBezTo>
                  <a:lnTo>
                    <a:pt x="7820084" y="124460"/>
                  </a:lnTo>
                  <a:cubicBezTo>
                    <a:pt x="7820084" y="55880"/>
                    <a:pt x="7764204" y="0"/>
                    <a:pt x="7695624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545231" y="3148519"/>
            <a:ext cx="4946968" cy="6418265"/>
          </a:xfrm>
          <a:custGeom>
            <a:avLst/>
            <a:gdLst/>
            <a:ahLst/>
            <a:cxnLst/>
            <a:rect r="r" b="b" t="t" l="l"/>
            <a:pathLst>
              <a:path h="6418265" w="4946968">
                <a:moveTo>
                  <a:pt x="0" y="0"/>
                </a:moveTo>
                <a:lnTo>
                  <a:pt x="4946968" y="0"/>
                </a:lnTo>
                <a:lnTo>
                  <a:pt x="4946968" y="6418265"/>
                </a:lnTo>
                <a:lnTo>
                  <a:pt x="0" y="6418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889175" y="1226820"/>
            <a:ext cx="1450965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25"/>
              </a:lnSpc>
            </a:pPr>
            <a:r>
              <a:rPr lang="en-US" sz="7500">
                <a:solidFill>
                  <a:srgbClr val="C7745E"/>
                </a:solidFill>
                <a:latin typeface="Hero Bold"/>
                <a:ea typeface="Hero Bold"/>
                <a:cs typeface="Hero Bold"/>
                <a:sym typeface="Hero Bold"/>
              </a:rPr>
              <a:t>On peut ajouter à notre phrase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29855" y="3344754"/>
            <a:ext cx="9524700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Avec qui est-ce que l'action se passe? 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57749" y="6111670"/>
            <a:ext cx="9524700" cy="294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00"/>
              </a:lnSpc>
            </a:pPr>
            <a:r>
              <a:rPr lang="en-US" sz="5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Paul mange une pomme,</a:t>
            </a:r>
          </a:p>
          <a:p>
            <a:pPr algn="l">
              <a:lnSpc>
                <a:spcPts val="7900"/>
              </a:lnSpc>
            </a:pPr>
            <a:r>
              <a:rPr lang="en-US" sz="5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 le matin, dans la classe </a:t>
            </a:r>
            <a:r>
              <a:rPr lang="en-US" sz="5000">
                <a:solidFill>
                  <a:srgbClr val="E4A333"/>
                </a:solidFill>
                <a:latin typeface="Hero Bold"/>
                <a:ea typeface="Hero Bold"/>
                <a:cs typeface="Hero Bold"/>
                <a:sym typeface="Hero Bold"/>
              </a:rPr>
              <a:t>avec son ami Luc</a:t>
            </a:r>
            <a:r>
              <a:rPr lang="en-US" sz="5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350981" y="9628520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7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421884"/>
            <a:chOff x="0" y="0"/>
            <a:chExt cx="12446408" cy="64583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2381667" cy="6394807"/>
            </a:xfrm>
            <a:custGeom>
              <a:avLst/>
              <a:gdLst/>
              <a:ahLst/>
              <a:cxnLst/>
              <a:rect r="r" b="b" t="t" l="l"/>
              <a:pathLst>
                <a:path h="6394807" w="12381667">
                  <a:moveTo>
                    <a:pt x="12290199" y="6394807"/>
                  </a:moveTo>
                  <a:lnTo>
                    <a:pt x="92710" y="6394807"/>
                  </a:lnTo>
                  <a:cubicBezTo>
                    <a:pt x="41910" y="6394807"/>
                    <a:pt x="0" y="6352897"/>
                    <a:pt x="0" y="63020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6300827"/>
                  </a:lnTo>
                  <a:cubicBezTo>
                    <a:pt x="12382909" y="6352897"/>
                    <a:pt x="12340999" y="6394807"/>
                    <a:pt x="12290199" y="63948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446409" cy="6458308"/>
            </a:xfrm>
            <a:custGeom>
              <a:avLst/>
              <a:gdLst/>
              <a:ahLst/>
              <a:cxnLst/>
              <a:rect r="r" b="b" t="t" l="l"/>
              <a:pathLst>
                <a:path h="6458308" w="12446409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6333847"/>
                  </a:lnTo>
                  <a:cubicBezTo>
                    <a:pt x="12386718" y="6369408"/>
                    <a:pt x="12357509" y="6398618"/>
                    <a:pt x="12321949" y="6398618"/>
                  </a:cubicBezTo>
                  <a:lnTo>
                    <a:pt x="124460" y="6398618"/>
                  </a:lnTo>
                  <a:cubicBezTo>
                    <a:pt x="88900" y="6398618"/>
                    <a:pt x="59690" y="6369408"/>
                    <a:pt x="59690" y="63338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333847"/>
                  </a:lnTo>
                  <a:cubicBezTo>
                    <a:pt x="0" y="6402427"/>
                    <a:pt x="55880" y="6458308"/>
                    <a:pt x="124460" y="6458308"/>
                  </a:cubicBezTo>
                  <a:lnTo>
                    <a:pt x="12321949" y="6458308"/>
                  </a:lnTo>
                  <a:cubicBezTo>
                    <a:pt x="12390528" y="6458308"/>
                    <a:pt x="12446409" y="6402427"/>
                    <a:pt x="12446409" y="6333847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4894344" y="1028700"/>
            <a:ext cx="1733359" cy="4114800"/>
          </a:xfrm>
          <a:custGeom>
            <a:avLst/>
            <a:gdLst/>
            <a:ahLst/>
            <a:cxnLst/>
            <a:rect r="r" b="b" t="t" l="l"/>
            <a:pathLst>
              <a:path h="4114800" w="1733359">
                <a:moveTo>
                  <a:pt x="0" y="0"/>
                </a:moveTo>
                <a:lnTo>
                  <a:pt x="1733360" y="0"/>
                </a:lnTo>
                <a:lnTo>
                  <a:pt x="1733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94099" y="2677332"/>
            <a:ext cx="975903" cy="1292530"/>
          </a:xfrm>
          <a:custGeom>
            <a:avLst/>
            <a:gdLst/>
            <a:ahLst/>
            <a:cxnLst/>
            <a:rect r="r" b="b" t="t" l="l"/>
            <a:pathLst>
              <a:path h="1292530" w="975903">
                <a:moveTo>
                  <a:pt x="0" y="0"/>
                </a:moveTo>
                <a:lnTo>
                  <a:pt x="975903" y="0"/>
                </a:lnTo>
                <a:lnTo>
                  <a:pt x="975903" y="1292530"/>
                </a:lnTo>
                <a:lnTo>
                  <a:pt x="0" y="1292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74175" y="4280613"/>
            <a:ext cx="991654" cy="1349006"/>
          </a:xfrm>
          <a:custGeom>
            <a:avLst/>
            <a:gdLst/>
            <a:ahLst/>
            <a:cxnLst/>
            <a:rect r="r" b="b" t="t" l="l"/>
            <a:pathLst>
              <a:path h="1349006" w="991654">
                <a:moveTo>
                  <a:pt x="0" y="0"/>
                </a:moveTo>
                <a:lnTo>
                  <a:pt x="991654" y="0"/>
                </a:lnTo>
                <a:lnTo>
                  <a:pt x="991654" y="1349006"/>
                </a:lnTo>
                <a:lnTo>
                  <a:pt x="0" y="13490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454378" y="6115084"/>
            <a:ext cx="927766" cy="1215127"/>
          </a:xfrm>
          <a:custGeom>
            <a:avLst/>
            <a:gdLst/>
            <a:ahLst/>
            <a:cxnLst/>
            <a:rect r="r" b="b" t="t" l="l"/>
            <a:pathLst>
              <a:path h="1215127" w="927766">
                <a:moveTo>
                  <a:pt x="0" y="0"/>
                </a:moveTo>
                <a:lnTo>
                  <a:pt x="927766" y="0"/>
                </a:lnTo>
                <a:lnTo>
                  <a:pt x="927766" y="1215127"/>
                </a:lnTo>
                <a:lnTo>
                  <a:pt x="0" y="12151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493973" y="7751624"/>
            <a:ext cx="960405" cy="1279105"/>
          </a:xfrm>
          <a:custGeom>
            <a:avLst/>
            <a:gdLst/>
            <a:ahLst/>
            <a:cxnLst/>
            <a:rect r="r" b="b" t="t" l="l"/>
            <a:pathLst>
              <a:path h="1279105" w="960405">
                <a:moveTo>
                  <a:pt x="0" y="0"/>
                </a:moveTo>
                <a:lnTo>
                  <a:pt x="960405" y="0"/>
                </a:lnTo>
                <a:lnTo>
                  <a:pt x="960405" y="1279105"/>
                </a:lnTo>
                <a:lnTo>
                  <a:pt x="0" y="12791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149704" y="2488988"/>
            <a:ext cx="933087" cy="1242740"/>
          </a:xfrm>
          <a:custGeom>
            <a:avLst/>
            <a:gdLst/>
            <a:ahLst/>
            <a:cxnLst/>
            <a:rect r="r" b="b" t="t" l="l"/>
            <a:pathLst>
              <a:path h="1242740" w="933087">
                <a:moveTo>
                  <a:pt x="0" y="0"/>
                </a:moveTo>
                <a:lnTo>
                  <a:pt x="933087" y="0"/>
                </a:lnTo>
                <a:lnTo>
                  <a:pt x="933087" y="1242741"/>
                </a:lnTo>
                <a:lnTo>
                  <a:pt x="0" y="12427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124932" y="4522130"/>
            <a:ext cx="957860" cy="1242740"/>
          </a:xfrm>
          <a:custGeom>
            <a:avLst/>
            <a:gdLst/>
            <a:ahLst/>
            <a:cxnLst/>
            <a:rect r="r" b="b" t="t" l="l"/>
            <a:pathLst>
              <a:path h="1242740" w="957860">
                <a:moveTo>
                  <a:pt x="0" y="0"/>
                </a:moveTo>
                <a:lnTo>
                  <a:pt x="957859" y="0"/>
                </a:lnTo>
                <a:lnTo>
                  <a:pt x="957859" y="1242740"/>
                </a:lnTo>
                <a:lnTo>
                  <a:pt x="0" y="12427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597789" y="6634221"/>
            <a:ext cx="970004" cy="1228407"/>
          </a:xfrm>
          <a:custGeom>
            <a:avLst/>
            <a:gdLst/>
            <a:ahLst/>
            <a:cxnLst/>
            <a:rect r="r" b="b" t="t" l="l"/>
            <a:pathLst>
              <a:path h="1228407" w="970004">
                <a:moveTo>
                  <a:pt x="0" y="0"/>
                </a:moveTo>
                <a:lnTo>
                  <a:pt x="970004" y="0"/>
                </a:lnTo>
                <a:lnTo>
                  <a:pt x="970004" y="1228407"/>
                </a:lnTo>
                <a:lnTo>
                  <a:pt x="0" y="1228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60296" y="1353775"/>
            <a:ext cx="14967407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LES QUESTIONS CLÉS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43568" y="2977211"/>
            <a:ext cx="2483865" cy="64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75"/>
              </a:lnSpc>
              <a:spcBef>
                <a:spcPct val="0"/>
              </a:spcBef>
            </a:pPr>
            <a:r>
              <a:rPr lang="en-US" sz="422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1.Qui?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43568" y="4714314"/>
            <a:ext cx="2483865" cy="64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75"/>
              </a:lnSpc>
              <a:spcBef>
                <a:spcPct val="0"/>
              </a:spcBef>
            </a:pPr>
            <a:r>
              <a:rPr lang="en-US" sz="422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2. Quoi?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43568" y="6451418"/>
            <a:ext cx="2810810" cy="64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75"/>
              </a:lnSpc>
              <a:spcBef>
                <a:spcPct val="0"/>
              </a:spcBef>
            </a:pPr>
            <a:r>
              <a:rPr lang="en-US" sz="422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3. Quand?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43568" y="8188521"/>
            <a:ext cx="1993603" cy="64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75"/>
              </a:lnSpc>
              <a:spcBef>
                <a:spcPct val="0"/>
              </a:spcBef>
            </a:pPr>
            <a:r>
              <a:rPr lang="en-US" sz="422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4. Où?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65481" y="2788868"/>
            <a:ext cx="3315555" cy="64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75"/>
              </a:lnSpc>
              <a:spcBef>
                <a:spcPct val="0"/>
              </a:spcBef>
            </a:pPr>
            <a:r>
              <a:rPr lang="en-US" sz="422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5. Fait quoi?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665481" y="4697156"/>
            <a:ext cx="3315555" cy="642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75"/>
              </a:lnSpc>
              <a:spcBef>
                <a:spcPct val="0"/>
              </a:spcBef>
            </a:pPr>
            <a:r>
              <a:rPr lang="en-US" sz="422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6. Avec qui?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665481" y="6605444"/>
            <a:ext cx="4118335" cy="1285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75"/>
              </a:lnSpc>
              <a:spcBef>
                <a:spcPct val="0"/>
              </a:spcBef>
            </a:pPr>
            <a:r>
              <a:rPr lang="en-US" sz="422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7. Pour qui ou pourquoi?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477649" y="9481719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7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4549354" cy="8681542"/>
            <a:chOff x="0" y="0"/>
            <a:chExt cx="3488665" cy="66574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423923" cy="6593926"/>
            </a:xfrm>
            <a:custGeom>
              <a:avLst/>
              <a:gdLst/>
              <a:ahLst/>
              <a:cxnLst/>
              <a:rect r="r" b="b" t="t" l="l"/>
              <a:pathLst>
                <a:path h="6593926" w="3423923">
                  <a:moveTo>
                    <a:pt x="3332454" y="6593926"/>
                  </a:moveTo>
                  <a:lnTo>
                    <a:pt x="92710" y="6593926"/>
                  </a:lnTo>
                  <a:cubicBezTo>
                    <a:pt x="41910" y="6593926"/>
                    <a:pt x="0" y="6552016"/>
                    <a:pt x="0" y="650121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331185" y="0"/>
                  </a:lnTo>
                  <a:cubicBezTo>
                    <a:pt x="3381985" y="0"/>
                    <a:pt x="3423894" y="41910"/>
                    <a:pt x="3423894" y="92710"/>
                  </a:cubicBezTo>
                  <a:lnTo>
                    <a:pt x="3423894" y="6499946"/>
                  </a:lnTo>
                  <a:cubicBezTo>
                    <a:pt x="3425165" y="6552016"/>
                    <a:pt x="3383254" y="6593926"/>
                    <a:pt x="3332454" y="65939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88665" cy="6657426"/>
            </a:xfrm>
            <a:custGeom>
              <a:avLst/>
              <a:gdLst/>
              <a:ahLst/>
              <a:cxnLst/>
              <a:rect r="r" b="b" t="t" l="l"/>
              <a:pathLst>
                <a:path h="6657426" w="3488665">
                  <a:moveTo>
                    <a:pt x="3364204" y="59690"/>
                  </a:moveTo>
                  <a:cubicBezTo>
                    <a:pt x="3399765" y="59690"/>
                    <a:pt x="3428974" y="88900"/>
                    <a:pt x="3428974" y="124460"/>
                  </a:cubicBezTo>
                  <a:lnTo>
                    <a:pt x="3428974" y="6532966"/>
                  </a:lnTo>
                  <a:cubicBezTo>
                    <a:pt x="3428974" y="6568526"/>
                    <a:pt x="3399765" y="6597736"/>
                    <a:pt x="3364204" y="6597736"/>
                  </a:cubicBezTo>
                  <a:lnTo>
                    <a:pt x="124460" y="6597736"/>
                  </a:lnTo>
                  <a:cubicBezTo>
                    <a:pt x="88900" y="6597736"/>
                    <a:pt x="59690" y="6568526"/>
                    <a:pt x="59690" y="653296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364205" y="59690"/>
                  </a:lnTo>
                  <a:moveTo>
                    <a:pt x="33642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532966"/>
                  </a:lnTo>
                  <a:cubicBezTo>
                    <a:pt x="0" y="6601546"/>
                    <a:pt x="55880" y="6657426"/>
                    <a:pt x="124460" y="6657426"/>
                  </a:cubicBezTo>
                  <a:lnTo>
                    <a:pt x="3364205" y="6657426"/>
                  </a:lnTo>
                  <a:cubicBezTo>
                    <a:pt x="3432785" y="6657426"/>
                    <a:pt x="3488665" y="6601546"/>
                    <a:pt x="3488665" y="6532966"/>
                  </a:cubicBezTo>
                  <a:lnTo>
                    <a:pt x="3488665" y="124460"/>
                  </a:lnTo>
                  <a:cubicBezTo>
                    <a:pt x="3488665" y="55880"/>
                    <a:pt x="3432785" y="0"/>
                    <a:pt x="3364205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844695" y="0"/>
            <a:ext cx="1733359" cy="4114800"/>
          </a:xfrm>
          <a:custGeom>
            <a:avLst/>
            <a:gdLst/>
            <a:ahLst/>
            <a:cxnLst/>
            <a:rect r="r" b="b" t="t" l="l"/>
            <a:pathLst>
              <a:path h="4114800" w="1733359">
                <a:moveTo>
                  <a:pt x="0" y="0"/>
                </a:moveTo>
                <a:lnTo>
                  <a:pt x="1733359" y="0"/>
                </a:lnTo>
                <a:lnTo>
                  <a:pt x="17333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11476" y="1185526"/>
            <a:ext cx="3543994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SUJET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1284" y="2423617"/>
            <a:ext cx="3960375" cy="706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39"/>
              </a:lnSpc>
            </a:pPr>
            <a:r>
              <a:rPr lang="en-US" sz="51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a. Il</a:t>
            </a:r>
          </a:p>
          <a:p>
            <a:pPr algn="l">
              <a:lnSpc>
                <a:spcPts val="6239"/>
              </a:lnSpc>
            </a:pPr>
            <a:r>
              <a:rPr lang="en-US" sz="51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b. Je</a:t>
            </a:r>
          </a:p>
          <a:p>
            <a:pPr algn="l">
              <a:lnSpc>
                <a:spcPts val="6239"/>
              </a:lnSpc>
            </a:pPr>
            <a:r>
              <a:rPr lang="en-US" sz="51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c. Maman</a:t>
            </a:r>
          </a:p>
          <a:p>
            <a:pPr algn="l">
              <a:lnSpc>
                <a:spcPts val="6239"/>
              </a:lnSpc>
            </a:pPr>
            <a:r>
              <a:rPr lang="en-US" sz="51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d. La fille</a:t>
            </a:r>
          </a:p>
          <a:p>
            <a:pPr algn="l">
              <a:lnSpc>
                <a:spcPts val="6239"/>
              </a:lnSpc>
            </a:pPr>
            <a:r>
              <a:rPr lang="en-US" sz="51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e. Shaquille</a:t>
            </a:r>
          </a:p>
          <a:p>
            <a:pPr algn="l">
              <a:lnSpc>
                <a:spcPts val="6239"/>
              </a:lnSpc>
            </a:pPr>
            <a:r>
              <a:rPr lang="en-US" sz="51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f. Elle</a:t>
            </a:r>
          </a:p>
          <a:p>
            <a:pPr algn="l">
              <a:lnSpc>
                <a:spcPts val="6239"/>
              </a:lnSpc>
            </a:pPr>
            <a:r>
              <a:rPr lang="en-US" sz="51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g. Le lapin</a:t>
            </a:r>
          </a:p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h. L'autobus</a:t>
            </a:r>
          </a:p>
          <a:p>
            <a:pPr algn="l" marL="0" indent="0" lvl="0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i. Le policier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964162" y="1028700"/>
            <a:ext cx="4549354" cy="8681542"/>
            <a:chOff x="0" y="0"/>
            <a:chExt cx="3488665" cy="66574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3423923" cy="6593926"/>
            </a:xfrm>
            <a:custGeom>
              <a:avLst/>
              <a:gdLst/>
              <a:ahLst/>
              <a:cxnLst/>
              <a:rect r="r" b="b" t="t" l="l"/>
              <a:pathLst>
                <a:path h="6593926" w="3423923">
                  <a:moveTo>
                    <a:pt x="3332454" y="6593926"/>
                  </a:moveTo>
                  <a:lnTo>
                    <a:pt x="92710" y="6593926"/>
                  </a:lnTo>
                  <a:cubicBezTo>
                    <a:pt x="41910" y="6593926"/>
                    <a:pt x="0" y="6552016"/>
                    <a:pt x="0" y="650121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331185" y="0"/>
                  </a:lnTo>
                  <a:cubicBezTo>
                    <a:pt x="3381985" y="0"/>
                    <a:pt x="3423894" y="41910"/>
                    <a:pt x="3423894" y="92710"/>
                  </a:cubicBezTo>
                  <a:lnTo>
                    <a:pt x="3423894" y="6499946"/>
                  </a:lnTo>
                  <a:cubicBezTo>
                    <a:pt x="3425165" y="6552016"/>
                    <a:pt x="3383254" y="6593926"/>
                    <a:pt x="3332454" y="65939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88665" cy="6657426"/>
            </a:xfrm>
            <a:custGeom>
              <a:avLst/>
              <a:gdLst/>
              <a:ahLst/>
              <a:cxnLst/>
              <a:rect r="r" b="b" t="t" l="l"/>
              <a:pathLst>
                <a:path h="6657426" w="3488665">
                  <a:moveTo>
                    <a:pt x="3364204" y="59690"/>
                  </a:moveTo>
                  <a:cubicBezTo>
                    <a:pt x="3399765" y="59690"/>
                    <a:pt x="3428974" y="88900"/>
                    <a:pt x="3428974" y="124460"/>
                  </a:cubicBezTo>
                  <a:lnTo>
                    <a:pt x="3428974" y="6532966"/>
                  </a:lnTo>
                  <a:cubicBezTo>
                    <a:pt x="3428974" y="6568526"/>
                    <a:pt x="3399765" y="6597736"/>
                    <a:pt x="3364204" y="6597736"/>
                  </a:cubicBezTo>
                  <a:lnTo>
                    <a:pt x="124460" y="6597736"/>
                  </a:lnTo>
                  <a:cubicBezTo>
                    <a:pt x="88900" y="6597736"/>
                    <a:pt x="59690" y="6568526"/>
                    <a:pt x="59690" y="653296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364205" y="59690"/>
                  </a:lnTo>
                  <a:moveTo>
                    <a:pt x="33642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532966"/>
                  </a:lnTo>
                  <a:cubicBezTo>
                    <a:pt x="0" y="6601546"/>
                    <a:pt x="55880" y="6657426"/>
                    <a:pt x="124460" y="6657426"/>
                  </a:cubicBezTo>
                  <a:lnTo>
                    <a:pt x="3364205" y="6657426"/>
                  </a:lnTo>
                  <a:cubicBezTo>
                    <a:pt x="3432785" y="6657426"/>
                    <a:pt x="3488665" y="6601546"/>
                    <a:pt x="3488665" y="6532966"/>
                  </a:cubicBezTo>
                  <a:lnTo>
                    <a:pt x="3488665" y="124460"/>
                  </a:lnTo>
                  <a:cubicBezTo>
                    <a:pt x="3488665" y="55880"/>
                    <a:pt x="3432785" y="0"/>
                    <a:pt x="3364205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6469050" y="2325325"/>
            <a:ext cx="3612499" cy="686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fait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parle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saute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va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mange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écoute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lit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coupe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joue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aime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69050" y="1185526"/>
            <a:ext cx="3543994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VERBE 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904041" y="1028700"/>
            <a:ext cx="6736583" cy="8681542"/>
            <a:chOff x="0" y="0"/>
            <a:chExt cx="5165938" cy="665742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31750" y="31750"/>
              <a:ext cx="5101196" cy="6593926"/>
            </a:xfrm>
            <a:custGeom>
              <a:avLst/>
              <a:gdLst/>
              <a:ahLst/>
              <a:cxnLst/>
              <a:rect r="r" b="b" t="t" l="l"/>
              <a:pathLst>
                <a:path h="6593926" w="5101196">
                  <a:moveTo>
                    <a:pt x="5009728" y="6593926"/>
                  </a:moveTo>
                  <a:lnTo>
                    <a:pt x="92710" y="6593926"/>
                  </a:lnTo>
                  <a:cubicBezTo>
                    <a:pt x="41910" y="6593926"/>
                    <a:pt x="0" y="6552016"/>
                    <a:pt x="0" y="650121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008457" y="0"/>
                  </a:lnTo>
                  <a:cubicBezTo>
                    <a:pt x="5059257" y="0"/>
                    <a:pt x="5101168" y="41910"/>
                    <a:pt x="5101168" y="92710"/>
                  </a:cubicBezTo>
                  <a:lnTo>
                    <a:pt x="5101168" y="6499946"/>
                  </a:lnTo>
                  <a:cubicBezTo>
                    <a:pt x="5102437" y="6552016"/>
                    <a:pt x="5060528" y="6593926"/>
                    <a:pt x="5009728" y="65939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165938" cy="6657426"/>
            </a:xfrm>
            <a:custGeom>
              <a:avLst/>
              <a:gdLst/>
              <a:ahLst/>
              <a:cxnLst/>
              <a:rect r="r" b="b" t="t" l="l"/>
              <a:pathLst>
                <a:path h="6657426" w="5165938">
                  <a:moveTo>
                    <a:pt x="5041478" y="59690"/>
                  </a:moveTo>
                  <a:cubicBezTo>
                    <a:pt x="5077037" y="59690"/>
                    <a:pt x="5106248" y="88900"/>
                    <a:pt x="5106248" y="124460"/>
                  </a:cubicBezTo>
                  <a:lnTo>
                    <a:pt x="5106248" y="6532966"/>
                  </a:lnTo>
                  <a:cubicBezTo>
                    <a:pt x="5106248" y="6568526"/>
                    <a:pt x="5077037" y="6597736"/>
                    <a:pt x="5041478" y="6597736"/>
                  </a:cubicBezTo>
                  <a:lnTo>
                    <a:pt x="124460" y="6597736"/>
                  </a:lnTo>
                  <a:cubicBezTo>
                    <a:pt x="88900" y="6597736"/>
                    <a:pt x="59690" y="6568526"/>
                    <a:pt x="59690" y="653296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041478" y="59690"/>
                  </a:lnTo>
                  <a:moveTo>
                    <a:pt x="50414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532966"/>
                  </a:lnTo>
                  <a:cubicBezTo>
                    <a:pt x="0" y="6601546"/>
                    <a:pt x="55880" y="6657426"/>
                    <a:pt x="124460" y="6657426"/>
                  </a:cubicBezTo>
                  <a:lnTo>
                    <a:pt x="5041478" y="6657426"/>
                  </a:lnTo>
                  <a:cubicBezTo>
                    <a:pt x="5110057" y="6657426"/>
                    <a:pt x="5165938" y="6601546"/>
                    <a:pt x="5165938" y="6532966"/>
                  </a:cubicBezTo>
                  <a:lnTo>
                    <a:pt x="5165938" y="124460"/>
                  </a:lnTo>
                  <a:cubicBezTo>
                    <a:pt x="5165938" y="55880"/>
                    <a:pt x="5110057" y="0"/>
                    <a:pt x="5041478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1408866" y="1185526"/>
            <a:ext cx="5983784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COMPLÉMENT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408866" y="2156917"/>
            <a:ext cx="5850434" cy="755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son chien.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sa soeur.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à l'école.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au téléphone.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dans l'eau.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le papier.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de la musique. 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une pizza. 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sur le lit. 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dehors. </a:t>
            </a:r>
          </a:p>
          <a:p>
            <a:pPr algn="l"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 livre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6603504" y="6019800"/>
            <a:ext cx="655796" cy="3238500"/>
          </a:xfrm>
          <a:custGeom>
            <a:avLst/>
            <a:gdLst/>
            <a:ahLst/>
            <a:cxnLst/>
            <a:rect r="r" b="b" t="t" l="l"/>
            <a:pathLst>
              <a:path h="3238500" w="655796">
                <a:moveTo>
                  <a:pt x="0" y="0"/>
                </a:moveTo>
                <a:lnTo>
                  <a:pt x="655796" y="0"/>
                </a:lnTo>
                <a:lnTo>
                  <a:pt x="655796" y="3238500"/>
                </a:lnTo>
                <a:lnTo>
                  <a:pt x="0" y="3238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3858973" y="9653092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7F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0274" y="488384"/>
            <a:ext cx="7245053" cy="9310232"/>
          </a:xfrm>
          <a:custGeom>
            <a:avLst/>
            <a:gdLst/>
            <a:ahLst/>
            <a:cxnLst/>
            <a:rect r="r" b="b" t="t" l="l"/>
            <a:pathLst>
              <a:path h="9310232" w="7245053">
                <a:moveTo>
                  <a:pt x="0" y="0"/>
                </a:moveTo>
                <a:lnTo>
                  <a:pt x="7245053" y="0"/>
                </a:lnTo>
                <a:lnTo>
                  <a:pt x="7245053" y="9310232"/>
                </a:lnTo>
                <a:lnTo>
                  <a:pt x="0" y="9310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479700" y="488384"/>
            <a:ext cx="9212238" cy="9310232"/>
            <a:chOff x="0" y="0"/>
            <a:chExt cx="7064389" cy="71395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1750" y="31750"/>
              <a:ext cx="6999647" cy="7076036"/>
            </a:xfrm>
            <a:custGeom>
              <a:avLst/>
              <a:gdLst/>
              <a:ahLst/>
              <a:cxnLst/>
              <a:rect r="r" b="b" t="t" l="l"/>
              <a:pathLst>
                <a:path h="7076036" w="6999647">
                  <a:moveTo>
                    <a:pt x="6908179" y="7076036"/>
                  </a:moveTo>
                  <a:lnTo>
                    <a:pt x="92710" y="7076036"/>
                  </a:lnTo>
                  <a:cubicBezTo>
                    <a:pt x="41910" y="7076036"/>
                    <a:pt x="0" y="7034126"/>
                    <a:pt x="0" y="69833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906909" y="0"/>
                  </a:lnTo>
                  <a:cubicBezTo>
                    <a:pt x="6957709" y="0"/>
                    <a:pt x="6999619" y="41910"/>
                    <a:pt x="6999619" y="92710"/>
                  </a:cubicBezTo>
                  <a:lnTo>
                    <a:pt x="6999619" y="6982056"/>
                  </a:lnTo>
                  <a:cubicBezTo>
                    <a:pt x="7000890" y="7034126"/>
                    <a:pt x="6958979" y="7076036"/>
                    <a:pt x="6908179" y="70760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064390" cy="7139536"/>
            </a:xfrm>
            <a:custGeom>
              <a:avLst/>
              <a:gdLst/>
              <a:ahLst/>
              <a:cxnLst/>
              <a:rect r="r" b="b" t="t" l="l"/>
              <a:pathLst>
                <a:path h="7139536" w="7064390">
                  <a:moveTo>
                    <a:pt x="6939929" y="59690"/>
                  </a:moveTo>
                  <a:cubicBezTo>
                    <a:pt x="6975490" y="59690"/>
                    <a:pt x="7004700" y="88900"/>
                    <a:pt x="7004700" y="124460"/>
                  </a:cubicBezTo>
                  <a:lnTo>
                    <a:pt x="7004700" y="7015076"/>
                  </a:lnTo>
                  <a:cubicBezTo>
                    <a:pt x="7004700" y="7050636"/>
                    <a:pt x="6975490" y="7079846"/>
                    <a:pt x="6939929" y="7079846"/>
                  </a:cubicBezTo>
                  <a:lnTo>
                    <a:pt x="124460" y="7079846"/>
                  </a:lnTo>
                  <a:cubicBezTo>
                    <a:pt x="88900" y="7079846"/>
                    <a:pt x="59690" y="7050636"/>
                    <a:pt x="59690" y="70150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939930" y="59690"/>
                  </a:lnTo>
                  <a:moveTo>
                    <a:pt x="69399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015076"/>
                  </a:lnTo>
                  <a:cubicBezTo>
                    <a:pt x="0" y="7083656"/>
                    <a:pt x="55880" y="7139536"/>
                    <a:pt x="124460" y="7139536"/>
                  </a:cubicBezTo>
                  <a:lnTo>
                    <a:pt x="6939930" y="7139536"/>
                  </a:lnTo>
                  <a:cubicBezTo>
                    <a:pt x="7008509" y="7139536"/>
                    <a:pt x="7064390" y="7083656"/>
                    <a:pt x="7064390" y="7015076"/>
                  </a:cubicBezTo>
                  <a:lnTo>
                    <a:pt x="7064390" y="124460"/>
                  </a:lnTo>
                  <a:cubicBezTo>
                    <a:pt x="7064390" y="55880"/>
                    <a:pt x="7008509" y="0"/>
                    <a:pt x="6939930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8882295" y="859155"/>
            <a:ext cx="8407049" cy="8549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Ta phrase doit être complète avec: </a:t>
            </a:r>
          </a:p>
          <a:p>
            <a:pPr algn="l">
              <a:lnSpc>
                <a:spcPts val="7200"/>
              </a:lnSpc>
            </a:pPr>
          </a:p>
          <a:p>
            <a:pPr algn="l" marL="971550" indent="-485775" lvl="1">
              <a:lnSpc>
                <a:spcPts val="6659"/>
              </a:lnSpc>
              <a:buAutoNum type="arabicPeriod" startAt="1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une lettre majuscule au début</a:t>
            </a:r>
          </a:p>
          <a:p>
            <a:pPr algn="l" marL="971550" indent="-485775" lvl="1">
              <a:lnSpc>
                <a:spcPts val="6659"/>
              </a:lnSpc>
              <a:buAutoNum type="arabicPeriod" startAt="1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 sujet</a:t>
            </a:r>
          </a:p>
          <a:p>
            <a:pPr algn="l" marL="971550" indent="-485775" lvl="1">
              <a:lnSpc>
                <a:spcPts val="6659"/>
              </a:lnSpc>
              <a:buAutoNum type="arabicPeriod" startAt="1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 verbe</a:t>
            </a:r>
          </a:p>
          <a:p>
            <a:pPr algn="l" marL="971550" indent="-485775" lvl="1">
              <a:lnSpc>
                <a:spcPts val="6659"/>
              </a:lnSpc>
              <a:buAutoNum type="arabicPeriod" startAt="1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 complément</a:t>
            </a:r>
          </a:p>
          <a:p>
            <a:pPr algn="l" marL="971550" indent="-485775" lvl="1">
              <a:lnSpc>
                <a:spcPts val="6659"/>
              </a:lnSpc>
              <a:buAutoNum type="arabicPeriod" startAt="1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doit répondre 3 questions</a:t>
            </a:r>
          </a:p>
          <a:p>
            <a:pPr algn="l" marL="971550" indent="-485775" lvl="1">
              <a:lnSpc>
                <a:spcPts val="6659"/>
              </a:lnSpc>
              <a:buAutoNum type="arabicPeriod" startAt="1"/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finir avec un petit point.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10287" y="9741466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7F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0539" y="88177"/>
            <a:ext cx="7148227" cy="10110646"/>
          </a:xfrm>
          <a:custGeom>
            <a:avLst/>
            <a:gdLst/>
            <a:ahLst/>
            <a:cxnLst/>
            <a:rect r="r" b="b" t="t" l="l"/>
            <a:pathLst>
              <a:path h="10110646" w="7148227">
                <a:moveTo>
                  <a:pt x="0" y="0"/>
                </a:moveTo>
                <a:lnTo>
                  <a:pt x="7148227" y="0"/>
                </a:lnTo>
                <a:lnTo>
                  <a:pt x="7148227" y="10110646"/>
                </a:lnTo>
                <a:lnTo>
                  <a:pt x="0" y="10110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479700" y="488384"/>
            <a:ext cx="9212238" cy="9310232"/>
            <a:chOff x="0" y="0"/>
            <a:chExt cx="7064389" cy="71395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1750" y="31750"/>
              <a:ext cx="6999647" cy="7076036"/>
            </a:xfrm>
            <a:custGeom>
              <a:avLst/>
              <a:gdLst/>
              <a:ahLst/>
              <a:cxnLst/>
              <a:rect r="r" b="b" t="t" l="l"/>
              <a:pathLst>
                <a:path h="7076036" w="6999647">
                  <a:moveTo>
                    <a:pt x="6908179" y="7076036"/>
                  </a:moveTo>
                  <a:lnTo>
                    <a:pt x="92710" y="7076036"/>
                  </a:lnTo>
                  <a:cubicBezTo>
                    <a:pt x="41910" y="7076036"/>
                    <a:pt x="0" y="7034126"/>
                    <a:pt x="0" y="69833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906909" y="0"/>
                  </a:lnTo>
                  <a:cubicBezTo>
                    <a:pt x="6957709" y="0"/>
                    <a:pt x="6999619" y="41910"/>
                    <a:pt x="6999619" y="92710"/>
                  </a:cubicBezTo>
                  <a:lnTo>
                    <a:pt x="6999619" y="6982056"/>
                  </a:lnTo>
                  <a:cubicBezTo>
                    <a:pt x="7000890" y="7034126"/>
                    <a:pt x="6958979" y="7076036"/>
                    <a:pt x="6908179" y="70760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064390" cy="7139536"/>
            </a:xfrm>
            <a:custGeom>
              <a:avLst/>
              <a:gdLst/>
              <a:ahLst/>
              <a:cxnLst/>
              <a:rect r="r" b="b" t="t" l="l"/>
              <a:pathLst>
                <a:path h="7139536" w="7064390">
                  <a:moveTo>
                    <a:pt x="6939929" y="59690"/>
                  </a:moveTo>
                  <a:cubicBezTo>
                    <a:pt x="6975490" y="59690"/>
                    <a:pt x="7004700" y="88900"/>
                    <a:pt x="7004700" y="124460"/>
                  </a:cubicBezTo>
                  <a:lnTo>
                    <a:pt x="7004700" y="7015076"/>
                  </a:lnTo>
                  <a:cubicBezTo>
                    <a:pt x="7004700" y="7050636"/>
                    <a:pt x="6975490" y="7079846"/>
                    <a:pt x="6939929" y="7079846"/>
                  </a:cubicBezTo>
                  <a:lnTo>
                    <a:pt x="124460" y="7079846"/>
                  </a:lnTo>
                  <a:cubicBezTo>
                    <a:pt x="88900" y="7079846"/>
                    <a:pt x="59690" y="7050636"/>
                    <a:pt x="59690" y="70150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939930" y="59690"/>
                  </a:lnTo>
                  <a:moveTo>
                    <a:pt x="69399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015076"/>
                  </a:lnTo>
                  <a:cubicBezTo>
                    <a:pt x="0" y="7083656"/>
                    <a:pt x="55880" y="7139536"/>
                    <a:pt x="124460" y="7139536"/>
                  </a:cubicBezTo>
                  <a:lnTo>
                    <a:pt x="6939930" y="7139536"/>
                  </a:lnTo>
                  <a:cubicBezTo>
                    <a:pt x="7008509" y="7139536"/>
                    <a:pt x="7064390" y="7083656"/>
                    <a:pt x="7064390" y="7015076"/>
                  </a:cubicBezTo>
                  <a:lnTo>
                    <a:pt x="7064390" y="124460"/>
                  </a:lnTo>
                  <a:cubicBezTo>
                    <a:pt x="7064390" y="55880"/>
                    <a:pt x="7008509" y="0"/>
                    <a:pt x="6939930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062403" y="10028461"/>
            <a:ext cx="2417298" cy="170362"/>
            <a:chOff x="0" y="0"/>
            <a:chExt cx="3223064" cy="2271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7998"/>
              <a:ext cx="188124" cy="188124"/>
            </a:xfrm>
            <a:custGeom>
              <a:avLst/>
              <a:gdLst/>
              <a:ahLst/>
              <a:cxnLst/>
              <a:rect r="r" b="b" t="t" l="l"/>
              <a:pathLst>
                <a:path h="188124" w="188124">
                  <a:moveTo>
                    <a:pt x="0" y="0"/>
                  </a:moveTo>
                  <a:lnTo>
                    <a:pt x="188124" y="0"/>
                  </a:lnTo>
                  <a:lnTo>
                    <a:pt x="188124" y="188125"/>
                  </a:lnTo>
                  <a:lnTo>
                    <a:pt x="0" y="188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88124" y="-38100"/>
              <a:ext cx="3034939" cy="265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34"/>
                </a:lnSpc>
              </a:pPr>
              <a:r>
                <a:rPr lang="en-US" sz="1167" spc="-14">
                  <a:solidFill>
                    <a:srgbClr val="666464"/>
                  </a:solidFill>
                  <a:latin typeface="Apricots"/>
                  <a:ea typeface="Apricots"/>
                  <a:cs typeface="Apricots"/>
                  <a:sym typeface="Apricots"/>
                </a:rPr>
                <a:t>Mme Courville</a:t>
              </a:r>
              <a:r>
                <a:rPr lang="en-US" sz="1167" spc="-14">
                  <a:solidFill>
                    <a:srgbClr val="666464"/>
                  </a:solidFill>
                  <a:latin typeface="Apricots"/>
                  <a:ea typeface="Apricots"/>
                  <a:cs typeface="Apricots"/>
                  <a:sym typeface="Apricots"/>
                </a:rPr>
                <a:t>     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910287" y="9762890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7F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479700" y="488384"/>
            <a:ext cx="9212238" cy="9310232"/>
            <a:chOff x="0" y="0"/>
            <a:chExt cx="7064389" cy="71395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6999647" cy="7076036"/>
            </a:xfrm>
            <a:custGeom>
              <a:avLst/>
              <a:gdLst/>
              <a:ahLst/>
              <a:cxnLst/>
              <a:rect r="r" b="b" t="t" l="l"/>
              <a:pathLst>
                <a:path h="7076036" w="6999647">
                  <a:moveTo>
                    <a:pt x="6908179" y="7076036"/>
                  </a:moveTo>
                  <a:lnTo>
                    <a:pt x="92710" y="7076036"/>
                  </a:lnTo>
                  <a:cubicBezTo>
                    <a:pt x="41910" y="7076036"/>
                    <a:pt x="0" y="7034126"/>
                    <a:pt x="0" y="69833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906909" y="0"/>
                  </a:lnTo>
                  <a:cubicBezTo>
                    <a:pt x="6957709" y="0"/>
                    <a:pt x="6999619" y="41910"/>
                    <a:pt x="6999619" y="92710"/>
                  </a:cubicBezTo>
                  <a:lnTo>
                    <a:pt x="6999619" y="6982056"/>
                  </a:lnTo>
                  <a:cubicBezTo>
                    <a:pt x="7000890" y="7034126"/>
                    <a:pt x="6958979" y="7076036"/>
                    <a:pt x="6908179" y="70760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064390" cy="7139536"/>
            </a:xfrm>
            <a:custGeom>
              <a:avLst/>
              <a:gdLst/>
              <a:ahLst/>
              <a:cxnLst/>
              <a:rect r="r" b="b" t="t" l="l"/>
              <a:pathLst>
                <a:path h="7139536" w="7064390">
                  <a:moveTo>
                    <a:pt x="6939929" y="59690"/>
                  </a:moveTo>
                  <a:cubicBezTo>
                    <a:pt x="6975490" y="59690"/>
                    <a:pt x="7004700" y="88900"/>
                    <a:pt x="7004700" y="124460"/>
                  </a:cubicBezTo>
                  <a:lnTo>
                    <a:pt x="7004700" y="7015076"/>
                  </a:lnTo>
                  <a:cubicBezTo>
                    <a:pt x="7004700" y="7050636"/>
                    <a:pt x="6975490" y="7079846"/>
                    <a:pt x="6939929" y="7079846"/>
                  </a:cubicBezTo>
                  <a:lnTo>
                    <a:pt x="124460" y="7079846"/>
                  </a:lnTo>
                  <a:cubicBezTo>
                    <a:pt x="88900" y="7079846"/>
                    <a:pt x="59690" y="7050636"/>
                    <a:pt x="59690" y="70150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939930" y="59690"/>
                  </a:lnTo>
                  <a:moveTo>
                    <a:pt x="69399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015076"/>
                  </a:lnTo>
                  <a:cubicBezTo>
                    <a:pt x="0" y="7083656"/>
                    <a:pt x="55880" y="7139536"/>
                    <a:pt x="124460" y="7139536"/>
                  </a:cubicBezTo>
                  <a:lnTo>
                    <a:pt x="6939930" y="7139536"/>
                  </a:lnTo>
                  <a:cubicBezTo>
                    <a:pt x="7008509" y="7139536"/>
                    <a:pt x="7064390" y="7083656"/>
                    <a:pt x="7064390" y="7015076"/>
                  </a:cubicBezTo>
                  <a:lnTo>
                    <a:pt x="7064390" y="124460"/>
                  </a:lnTo>
                  <a:cubicBezTo>
                    <a:pt x="7064390" y="55880"/>
                    <a:pt x="7008509" y="0"/>
                    <a:pt x="6939930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60842" y="313155"/>
            <a:ext cx="6708808" cy="9485461"/>
          </a:xfrm>
          <a:custGeom>
            <a:avLst/>
            <a:gdLst/>
            <a:ahLst/>
            <a:cxnLst/>
            <a:rect r="r" b="b" t="t" l="l"/>
            <a:pathLst>
              <a:path h="9485461" w="6708808">
                <a:moveTo>
                  <a:pt x="0" y="0"/>
                </a:moveTo>
                <a:lnTo>
                  <a:pt x="6708808" y="0"/>
                </a:lnTo>
                <a:lnTo>
                  <a:pt x="6708808" y="9485461"/>
                </a:lnTo>
                <a:lnTo>
                  <a:pt x="0" y="9485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910287" y="9741466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7F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46886" y="1028700"/>
            <a:ext cx="16312414" cy="8229600"/>
            <a:chOff x="0" y="0"/>
            <a:chExt cx="12509148" cy="63108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2444406" cy="6247355"/>
            </a:xfrm>
            <a:custGeom>
              <a:avLst/>
              <a:gdLst/>
              <a:ahLst/>
              <a:cxnLst/>
              <a:rect r="r" b="b" t="t" l="l"/>
              <a:pathLst>
                <a:path h="6247355" w="12444406">
                  <a:moveTo>
                    <a:pt x="12352937" y="6247355"/>
                  </a:moveTo>
                  <a:lnTo>
                    <a:pt x="92710" y="6247355"/>
                  </a:lnTo>
                  <a:cubicBezTo>
                    <a:pt x="41910" y="6247355"/>
                    <a:pt x="0" y="6205445"/>
                    <a:pt x="0" y="615464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51668" y="0"/>
                  </a:lnTo>
                  <a:cubicBezTo>
                    <a:pt x="12402468" y="0"/>
                    <a:pt x="12444378" y="41910"/>
                    <a:pt x="12444378" y="92710"/>
                  </a:cubicBezTo>
                  <a:lnTo>
                    <a:pt x="12444378" y="6153375"/>
                  </a:lnTo>
                  <a:cubicBezTo>
                    <a:pt x="12445647" y="6205445"/>
                    <a:pt x="12403737" y="6247355"/>
                    <a:pt x="12352937" y="624735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509148" cy="6310855"/>
            </a:xfrm>
            <a:custGeom>
              <a:avLst/>
              <a:gdLst/>
              <a:ahLst/>
              <a:cxnLst/>
              <a:rect r="r" b="b" t="t" l="l"/>
              <a:pathLst>
                <a:path h="6310855" w="12509148">
                  <a:moveTo>
                    <a:pt x="12384687" y="59690"/>
                  </a:moveTo>
                  <a:cubicBezTo>
                    <a:pt x="12420247" y="59690"/>
                    <a:pt x="12449458" y="88900"/>
                    <a:pt x="12449458" y="124460"/>
                  </a:cubicBezTo>
                  <a:lnTo>
                    <a:pt x="12449458" y="6186395"/>
                  </a:lnTo>
                  <a:cubicBezTo>
                    <a:pt x="12449458" y="6221955"/>
                    <a:pt x="12420247" y="6251165"/>
                    <a:pt x="12384687" y="6251165"/>
                  </a:cubicBezTo>
                  <a:lnTo>
                    <a:pt x="124460" y="6251165"/>
                  </a:lnTo>
                  <a:cubicBezTo>
                    <a:pt x="88900" y="6251165"/>
                    <a:pt x="59690" y="6221955"/>
                    <a:pt x="59690" y="618639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84687" y="59690"/>
                  </a:lnTo>
                  <a:moveTo>
                    <a:pt x="123846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186395"/>
                  </a:lnTo>
                  <a:cubicBezTo>
                    <a:pt x="0" y="6254975"/>
                    <a:pt x="55880" y="6310855"/>
                    <a:pt x="124460" y="6310855"/>
                  </a:cubicBezTo>
                  <a:lnTo>
                    <a:pt x="12384687" y="6310855"/>
                  </a:lnTo>
                  <a:cubicBezTo>
                    <a:pt x="12453268" y="6310855"/>
                    <a:pt x="12509148" y="6254975"/>
                    <a:pt x="12509148" y="6186395"/>
                  </a:cubicBezTo>
                  <a:lnTo>
                    <a:pt x="12509148" y="124460"/>
                  </a:lnTo>
                  <a:cubicBezTo>
                    <a:pt x="12509148" y="55880"/>
                    <a:pt x="12453268" y="0"/>
                    <a:pt x="12384687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571493" y="1555547"/>
            <a:ext cx="14207928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QU'EST-CE QU'UNE PHRASE?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779421" y="1074945"/>
            <a:ext cx="1370038" cy="3252315"/>
          </a:xfrm>
          <a:custGeom>
            <a:avLst/>
            <a:gdLst/>
            <a:ahLst/>
            <a:cxnLst/>
            <a:rect r="r" b="b" t="t" l="l"/>
            <a:pathLst>
              <a:path h="3252315" w="1370038">
                <a:moveTo>
                  <a:pt x="0" y="0"/>
                </a:moveTo>
                <a:lnTo>
                  <a:pt x="1370038" y="0"/>
                </a:lnTo>
                <a:lnTo>
                  <a:pt x="1370038" y="3252315"/>
                </a:lnTo>
                <a:lnTo>
                  <a:pt x="0" y="3252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787048" y="3100440"/>
            <a:ext cx="9776817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u="sng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  <a:hlinkClick r:id="rId4" tooltip="https://www.youtube-nocookie.com/embed/pQ7VEQQPGhw?playlist=pQ7VEQQPGhw&amp;autoplay=1&amp;iv_load_policy=3&amp;loop=1&amp;modestbranding=1&amp;start="/>
              </a:rPr>
              <a:t>Voici une courte vidéo</a:t>
            </a:r>
          </a:p>
        </p:txBody>
      </p:sp>
      <p:sp>
        <p:nvSpPr>
          <p:cNvPr name="Freeform 8" id="8">
            <a:hlinkClick r:id="rId6" tooltip="https://www.youtube-nocookie.com/embed/pQ7VEQQPGhw?playlist=pQ7VEQQPGhw&amp;autoplay=1&amp;iv_load_policy=3&amp;loop=1&amp;modestbranding=1&amp;start="/>
          </p:cNvPr>
          <p:cNvSpPr/>
          <p:nvPr/>
        </p:nvSpPr>
        <p:spPr>
          <a:xfrm flipH="false" flipV="false" rot="0">
            <a:off x="5515757" y="4608638"/>
            <a:ext cx="6319399" cy="3379824"/>
          </a:xfrm>
          <a:custGeom>
            <a:avLst/>
            <a:gdLst/>
            <a:ahLst/>
            <a:cxnLst/>
            <a:rect r="r" b="b" t="t" l="l"/>
            <a:pathLst>
              <a:path h="3379824" w="6319399">
                <a:moveTo>
                  <a:pt x="0" y="0"/>
                </a:moveTo>
                <a:lnTo>
                  <a:pt x="6319399" y="0"/>
                </a:lnTo>
                <a:lnTo>
                  <a:pt x="6319399" y="3379824"/>
                </a:lnTo>
                <a:lnTo>
                  <a:pt x="0" y="33798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367807" y="9201150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7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2068276"/>
            <a:chOff x="0" y="0"/>
            <a:chExt cx="12446408" cy="15860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2381667" cy="1522554"/>
            </a:xfrm>
            <a:custGeom>
              <a:avLst/>
              <a:gdLst/>
              <a:ahLst/>
              <a:cxnLst/>
              <a:rect r="r" b="b" t="t" l="l"/>
              <a:pathLst>
                <a:path h="1522554" w="12381667">
                  <a:moveTo>
                    <a:pt x="12290199" y="1522554"/>
                  </a:moveTo>
                  <a:lnTo>
                    <a:pt x="92710" y="1522554"/>
                  </a:lnTo>
                  <a:cubicBezTo>
                    <a:pt x="41910" y="1522554"/>
                    <a:pt x="0" y="1480644"/>
                    <a:pt x="0" y="14298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1428574"/>
                  </a:lnTo>
                  <a:cubicBezTo>
                    <a:pt x="12382909" y="1480644"/>
                    <a:pt x="12340999" y="1522554"/>
                    <a:pt x="12290199" y="15225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446409" cy="1586054"/>
            </a:xfrm>
            <a:custGeom>
              <a:avLst/>
              <a:gdLst/>
              <a:ahLst/>
              <a:cxnLst/>
              <a:rect r="r" b="b" t="t" l="l"/>
              <a:pathLst>
                <a:path h="1586054" w="12446409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1461594"/>
                  </a:lnTo>
                  <a:cubicBezTo>
                    <a:pt x="12386718" y="1497154"/>
                    <a:pt x="12357509" y="1526364"/>
                    <a:pt x="12321949" y="1526364"/>
                  </a:cubicBezTo>
                  <a:lnTo>
                    <a:pt x="124460" y="1526364"/>
                  </a:lnTo>
                  <a:cubicBezTo>
                    <a:pt x="88900" y="1526364"/>
                    <a:pt x="59690" y="1497154"/>
                    <a:pt x="59690" y="14615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61594"/>
                  </a:lnTo>
                  <a:cubicBezTo>
                    <a:pt x="0" y="1530174"/>
                    <a:pt x="55880" y="1586054"/>
                    <a:pt x="124460" y="1586054"/>
                  </a:cubicBezTo>
                  <a:lnTo>
                    <a:pt x="12321949" y="1586054"/>
                  </a:lnTo>
                  <a:cubicBezTo>
                    <a:pt x="12390528" y="1586054"/>
                    <a:pt x="12446409" y="1530174"/>
                    <a:pt x="12446409" y="1461594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3570688"/>
            <a:ext cx="16230600" cy="5687612"/>
            <a:chOff x="0" y="0"/>
            <a:chExt cx="12446408" cy="43615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2381667" cy="4298036"/>
            </a:xfrm>
            <a:custGeom>
              <a:avLst/>
              <a:gdLst/>
              <a:ahLst/>
              <a:cxnLst/>
              <a:rect r="r" b="b" t="t" l="l"/>
              <a:pathLst>
                <a:path h="4298036" w="12381667">
                  <a:moveTo>
                    <a:pt x="12290199" y="4298036"/>
                  </a:moveTo>
                  <a:lnTo>
                    <a:pt x="92710" y="4298036"/>
                  </a:lnTo>
                  <a:cubicBezTo>
                    <a:pt x="41910" y="4298036"/>
                    <a:pt x="0" y="4256125"/>
                    <a:pt x="0" y="42053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4204056"/>
                  </a:lnTo>
                  <a:cubicBezTo>
                    <a:pt x="12382909" y="4256125"/>
                    <a:pt x="12340999" y="4298036"/>
                    <a:pt x="12290199" y="42980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446409" cy="4361536"/>
            </a:xfrm>
            <a:custGeom>
              <a:avLst/>
              <a:gdLst/>
              <a:ahLst/>
              <a:cxnLst/>
              <a:rect r="r" b="b" t="t" l="l"/>
              <a:pathLst>
                <a:path h="4361536" w="12446409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4237076"/>
                  </a:lnTo>
                  <a:cubicBezTo>
                    <a:pt x="12386718" y="4272636"/>
                    <a:pt x="12357509" y="4301846"/>
                    <a:pt x="12321949" y="4301846"/>
                  </a:cubicBezTo>
                  <a:lnTo>
                    <a:pt x="124460" y="4301846"/>
                  </a:lnTo>
                  <a:cubicBezTo>
                    <a:pt x="88900" y="4301846"/>
                    <a:pt x="59690" y="4272636"/>
                    <a:pt x="59690" y="42370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237076"/>
                  </a:lnTo>
                  <a:cubicBezTo>
                    <a:pt x="0" y="4305656"/>
                    <a:pt x="55880" y="4361536"/>
                    <a:pt x="124460" y="4361536"/>
                  </a:cubicBezTo>
                  <a:lnTo>
                    <a:pt x="12321949" y="4361536"/>
                  </a:lnTo>
                  <a:cubicBezTo>
                    <a:pt x="12390528" y="4361536"/>
                    <a:pt x="12446409" y="4305656"/>
                    <a:pt x="12446409" y="4237076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5212573" y="6919239"/>
            <a:ext cx="2276664" cy="2658525"/>
          </a:xfrm>
          <a:custGeom>
            <a:avLst/>
            <a:gdLst/>
            <a:ahLst/>
            <a:cxnLst/>
            <a:rect r="r" b="b" t="t" l="l"/>
            <a:pathLst>
              <a:path h="2658525" w="2276664">
                <a:moveTo>
                  <a:pt x="0" y="0"/>
                </a:moveTo>
                <a:lnTo>
                  <a:pt x="2276664" y="0"/>
                </a:lnTo>
                <a:lnTo>
                  <a:pt x="2276664" y="2658525"/>
                </a:lnTo>
                <a:lnTo>
                  <a:pt x="0" y="2658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0628" y="1438950"/>
            <a:ext cx="17178672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Qu'est-ce qu'une phrase?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3920" y="3815443"/>
            <a:ext cx="15300160" cy="4731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40"/>
              </a:lnSpc>
            </a:pPr>
            <a:r>
              <a:rPr lang="en-US" sz="5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a. un groupe de lettres qui forment un mot</a:t>
            </a:r>
          </a:p>
          <a:p>
            <a:pPr algn="l">
              <a:lnSpc>
                <a:spcPts val="11440"/>
              </a:lnSpc>
            </a:pPr>
            <a:r>
              <a:rPr lang="en-US" sz="5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b. un groupe de mots qui fait du sens</a:t>
            </a:r>
          </a:p>
          <a:p>
            <a:pPr algn="l" marL="0" indent="0" lvl="0">
              <a:lnSpc>
                <a:spcPts val="6600"/>
              </a:lnSpc>
              <a:spcBef>
                <a:spcPct val="0"/>
              </a:spcBef>
            </a:pPr>
            <a:r>
              <a:rPr lang="en-US" sz="5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c. un groupe d'animaux qui forment un troupeau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930063" y="9227012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AB8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2885482"/>
            <a:chOff x="0" y="0"/>
            <a:chExt cx="12446408" cy="2212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2381667" cy="2149227"/>
            </a:xfrm>
            <a:custGeom>
              <a:avLst/>
              <a:gdLst/>
              <a:ahLst/>
              <a:cxnLst/>
              <a:rect r="r" b="b" t="t" l="l"/>
              <a:pathLst>
                <a:path h="2149227" w="12381667">
                  <a:moveTo>
                    <a:pt x="12290199" y="2149227"/>
                  </a:moveTo>
                  <a:lnTo>
                    <a:pt x="92710" y="2149227"/>
                  </a:lnTo>
                  <a:cubicBezTo>
                    <a:pt x="41910" y="2149227"/>
                    <a:pt x="0" y="2107317"/>
                    <a:pt x="0" y="205651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2055247"/>
                  </a:lnTo>
                  <a:cubicBezTo>
                    <a:pt x="12382909" y="2107317"/>
                    <a:pt x="12340999" y="2149227"/>
                    <a:pt x="12290199" y="21492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446409" cy="2212727"/>
            </a:xfrm>
            <a:custGeom>
              <a:avLst/>
              <a:gdLst/>
              <a:ahLst/>
              <a:cxnLst/>
              <a:rect r="r" b="b" t="t" l="l"/>
              <a:pathLst>
                <a:path h="2212727" w="12446409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2088267"/>
                  </a:lnTo>
                  <a:cubicBezTo>
                    <a:pt x="12386718" y="2123827"/>
                    <a:pt x="12357509" y="2153037"/>
                    <a:pt x="12321949" y="2153037"/>
                  </a:cubicBezTo>
                  <a:lnTo>
                    <a:pt x="124460" y="2153037"/>
                  </a:lnTo>
                  <a:cubicBezTo>
                    <a:pt x="88900" y="2153037"/>
                    <a:pt x="59690" y="2123827"/>
                    <a:pt x="59690" y="20882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088267"/>
                  </a:lnTo>
                  <a:cubicBezTo>
                    <a:pt x="0" y="2156847"/>
                    <a:pt x="55880" y="2212727"/>
                    <a:pt x="124460" y="2212727"/>
                  </a:cubicBezTo>
                  <a:lnTo>
                    <a:pt x="12321949" y="2212727"/>
                  </a:lnTo>
                  <a:cubicBezTo>
                    <a:pt x="12390528" y="2212727"/>
                    <a:pt x="12446409" y="2156847"/>
                    <a:pt x="12446409" y="2088267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4580179"/>
            <a:ext cx="16230600" cy="4678121"/>
            <a:chOff x="0" y="0"/>
            <a:chExt cx="12446408" cy="35874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2381667" cy="3523910"/>
            </a:xfrm>
            <a:custGeom>
              <a:avLst/>
              <a:gdLst/>
              <a:ahLst/>
              <a:cxnLst/>
              <a:rect r="r" b="b" t="t" l="l"/>
              <a:pathLst>
                <a:path h="3523910" w="12381667">
                  <a:moveTo>
                    <a:pt x="12290199" y="3523910"/>
                  </a:moveTo>
                  <a:lnTo>
                    <a:pt x="92710" y="3523910"/>
                  </a:lnTo>
                  <a:cubicBezTo>
                    <a:pt x="41910" y="3523910"/>
                    <a:pt x="0" y="3481999"/>
                    <a:pt x="0" y="34311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3429930"/>
                  </a:lnTo>
                  <a:cubicBezTo>
                    <a:pt x="12382909" y="3481999"/>
                    <a:pt x="12340999" y="3523910"/>
                    <a:pt x="12290199" y="35239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446409" cy="3587410"/>
            </a:xfrm>
            <a:custGeom>
              <a:avLst/>
              <a:gdLst/>
              <a:ahLst/>
              <a:cxnLst/>
              <a:rect r="r" b="b" t="t" l="l"/>
              <a:pathLst>
                <a:path h="3587410" w="12446409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3462950"/>
                  </a:lnTo>
                  <a:cubicBezTo>
                    <a:pt x="12386718" y="3498510"/>
                    <a:pt x="12357509" y="3527720"/>
                    <a:pt x="12321949" y="3527720"/>
                  </a:cubicBezTo>
                  <a:lnTo>
                    <a:pt x="124460" y="3527720"/>
                  </a:lnTo>
                  <a:cubicBezTo>
                    <a:pt x="88900" y="3527720"/>
                    <a:pt x="59690" y="3498510"/>
                    <a:pt x="59690" y="346295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462950"/>
                  </a:lnTo>
                  <a:cubicBezTo>
                    <a:pt x="0" y="3531530"/>
                    <a:pt x="55880" y="3587410"/>
                    <a:pt x="124460" y="3587410"/>
                  </a:cubicBezTo>
                  <a:lnTo>
                    <a:pt x="12321949" y="3587410"/>
                  </a:lnTo>
                  <a:cubicBezTo>
                    <a:pt x="12390528" y="3587410"/>
                    <a:pt x="12446409" y="3531530"/>
                    <a:pt x="12446409" y="3462950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660296" y="1809454"/>
            <a:ext cx="14967407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320"/>
              </a:lnSpc>
              <a:spcBef>
                <a:spcPct val="0"/>
              </a:spcBef>
            </a:pPr>
            <a:r>
              <a:rPr lang="en-US" sz="86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Laquelle est une phrase?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21440" y="5143500"/>
            <a:ext cx="15445120" cy="354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8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a. Je bouteille pour papier.</a:t>
            </a:r>
          </a:p>
          <a:p>
            <a:pPr algn="l">
              <a:lnSpc>
                <a:spcPts val="9360"/>
              </a:lnSpc>
            </a:pPr>
          </a:p>
          <a:p>
            <a:pPr algn="l" marL="0" indent="0" lvl="0">
              <a:lnSpc>
                <a:spcPts val="9360"/>
              </a:lnSpc>
              <a:spcBef>
                <a:spcPct val="0"/>
              </a:spcBef>
            </a:pPr>
            <a:r>
              <a:rPr lang="en-US" sz="78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b. Paul mange une pomme.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367807" y="9201150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7F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2885482"/>
            <a:chOff x="0" y="0"/>
            <a:chExt cx="12446408" cy="2212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2381667" cy="2149227"/>
            </a:xfrm>
            <a:custGeom>
              <a:avLst/>
              <a:gdLst/>
              <a:ahLst/>
              <a:cxnLst/>
              <a:rect r="r" b="b" t="t" l="l"/>
              <a:pathLst>
                <a:path h="2149227" w="12381667">
                  <a:moveTo>
                    <a:pt x="12290199" y="2149227"/>
                  </a:moveTo>
                  <a:lnTo>
                    <a:pt x="92710" y="2149227"/>
                  </a:lnTo>
                  <a:cubicBezTo>
                    <a:pt x="41910" y="2149227"/>
                    <a:pt x="0" y="2107317"/>
                    <a:pt x="0" y="205651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2055247"/>
                  </a:lnTo>
                  <a:cubicBezTo>
                    <a:pt x="12382909" y="2107317"/>
                    <a:pt x="12340999" y="2149227"/>
                    <a:pt x="12290199" y="21492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446409" cy="2212727"/>
            </a:xfrm>
            <a:custGeom>
              <a:avLst/>
              <a:gdLst/>
              <a:ahLst/>
              <a:cxnLst/>
              <a:rect r="r" b="b" t="t" l="l"/>
              <a:pathLst>
                <a:path h="2212727" w="12446409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2088267"/>
                  </a:lnTo>
                  <a:cubicBezTo>
                    <a:pt x="12386718" y="2123827"/>
                    <a:pt x="12357509" y="2153037"/>
                    <a:pt x="12321949" y="2153037"/>
                  </a:cubicBezTo>
                  <a:lnTo>
                    <a:pt x="124460" y="2153037"/>
                  </a:lnTo>
                  <a:cubicBezTo>
                    <a:pt x="88900" y="2153037"/>
                    <a:pt x="59690" y="2123827"/>
                    <a:pt x="59690" y="20882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088267"/>
                  </a:lnTo>
                  <a:cubicBezTo>
                    <a:pt x="0" y="2156847"/>
                    <a:pt x="55880" y="2212727"/>
                    <a:pt x="124460" y="2212727"/>
                  </a:cubicBezTo>
                  <a:lnTo>
                    <a:pt x="12321949" y="2212727"/>
                  </a:lnTo>
                  <a:cubicBezTo>
                    <a:pt x="12390528" y="2212727"/>
                    <a:pt x="12446409" y="2156847"/>
                    <a:pt x="12446409" y="2088267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4580179"/>
            <a:ext cx="16230600" cy="4678121"/>
            <a:chOff x="0" y="0"/>
            <a:chExt cx="12446408" cy="35874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2381667" cy="3523910"/>
            </a:xfrm>
            <a:custGeom>
              <a:avLst/>
              <a:gdLst/>
              <a:ahLst/>
              <a:cxnLst/>
              <a:rect r="r" b="b" t="t" l="l"/>
              <a:pathLst>
                <a:path h="3523910" w="12381667">
                  <a:moveTo>
                    <a:pt x="12290199" y="3523910"/>
                  </a:moveTo>
                  <a:lnTo>
                    <a:pt x="92710" y="3523910"/>
                  </a:lnTo>
                  <a:cubicBezTo>
                    <a:pt x="41910" y="3523910"/>
                    <a:pt x="0" y="3481999"/>
                    <a:pt x="0" y="34311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3429930"/>
                  </a:lnTo>
                  <a:cubicBezTo>
                    <a:pt x="12382909" y="3481999"/>
                    <a:pt x="12340999" y="3523910"/>
                    <a:pt x="12290199" y="35239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446409" cy="3587410"/>
            </a:xfrm>
            <a:custGeom>
              <a:avLst/>
              <a:gdLst/>
              <a:ahLst/>
              <a:cxnLst/>
              <a:rect r="r" b="b" t="t" l="l"/>
              <a:pathLst>
                <a:path h="3587410" w="12446409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3462950"/>
                  </a:lnTo>
                  <a:cubicBezTo>
                    <a:pt x="12386718" y="3498510"/>
                    <a:pt x="12357509" y="3527720"/>
                    <a:pt x="12321949" y="3527720"/>
                  </a:cubicBezTo>
                  <a:lnTo>
                    <a:pt x="124460" y="3527720"/>
                  </a:lnTo>
                  <a:cubicBezTo>
                    <a:pt x="88900" y="3527720"/>
                    <a:pt x="59690" y="3498510"/>
                    <a:pt x="59690" y="346295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462950"/>
                  </a:lnTo>
                  <a:cubicBezTo>
                    <a:pt x="0" y="3531530"/>
                    <a:pt x="55880" y="3587410"/>
                    <a:pt x="124460" y="3587410"/>
                  </a:cubicBezTo>
                  <a:lnTo>
                    <a:pt x="12321949" y="3587410"/>
                  </a:lnTo>
                  <a:cubicBezTo>
                    <a:pt x="12390528" y="3587410"/>
                    <a:pt x="12446409" y="3531530"/>
                    <a:pt x="12446409" y="3462950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660296" y="1809454"/>
            <a:ext cx="14967407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320"/>
              </a:lnSpc>
              <a:spcBef>
                <a:spcPct val="0"/>
              </a:spcBef>
            </a:pPr>
            <a:r>
              <a:rPr lang="en-US" sz="86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Paul mange une pomme.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75729" y="5861964"/>
            <a:ext cx="15736543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Est-ce que cette phrase a du sens?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5400000">
            <a:off x="14613233" y="6676419"/>
            <a:ext cx="678470" cy="3350471"/>
          </a:xfrm>
          <a:custGeom>
            <a:avLst/>
            <a:gdLst/>
            <a:ahLst/>
            <a:cxnLst/>
            <a:rect r="r" b="b" t="t" l="l"/>
            <a:pathLst>
              <a:path h="3350471" w="678470">
                <a:moveTo>
                  <a:pt x="0" y="0"/>
                </a:moveTo>
                <a:lnTo>
                  <a:pt x="678470" y="0"/>
                </a:lnTo>
                <a:lnTo>
                  <a:pt x="678470" y="3350470"/>
                </a:lnTo>
                <a:lnTo>
                  <a:pt x="0" y="3350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367807" y="9201150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7F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4141" y="3148519"/>
            <a:ext cx="4724478" cy="6257309"/>
          </a:xfrm>
          <a:custGeom>
            <a:avLst/>
            <a:gdLst/>
            <a:ahLst/>
            <a:cxnLst/>
            <a:rect r="r" b="b" t="t" l="l"/>
            <a:pathLst>
              <a:path h="6257309" w="4724478">
                <a:moveTo>
                  <a:pt x="0" y="0"/>
                </a:moveTo>
                <a:lnTo>
                  <a:pt x="4724478" y="0"/>
                </a:lnTo>
                <a:lnTo>
                  <a:pt x="4724478" y="6257308"/>
                </a:lnTo>
                <a:lnTo>
                  <a:pt x="0" y="6257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24141" y="730229"/>
            <a:ext cx="15666910" cy="1994981"/>
            <a:chOff x="0" y="0"/>
            <a:chExt cx="12014144" cy="152984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1750" y="31750"/>
              <a:ext cx="11949402" cy="1466348"/>
            </a:xfrm>
            <a:custGeom>
              <a:avLst/>
              <a:gdLst/>
              <a:ahLst/>
              <a:cxnLst/>
              <a:rect r="r" b="b" t="t" l="l"/>
              <a:pathLst>
                <a:path h="1466348" w="11949402">
                  <a:moveTo>
                    <a:pt x="11857934" y="1466348"/>
                  </a:moveTo>
                  <a:lnTo>
                    <a:pt x="92710" y="1466348"/>
                  </a:lnTo>
                  <a:cubicBezTo>
                    <a:pt x="41910" y="1466348"/>
                    <a:pt x="0" y="1424438"/>
                    <a:pt x="0" y="13736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56664" y="0"/>
                  </a:lnTo>
                  <a:cubicBezTo>
                    <a:pt x="11907464" y="0"/>
                    <a:pt x="11949374" y="41910"/>
                    <a:pt x="11949374" y="92710"/>
                  </a:cubicBezTo>
                  <a:lnTo>
                    <a:pt x="11949374" y="1372368"/>
                  </a:lnTo>
                  <a:cubicBezTo>
                    <a:pt x="11950644" y="1424438"/>
                    <a:pt x="11908734" y="1466348"/>
                    <a:pt x="11857934" y="14663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014144" cy="1529848"/>
            </a:xfrm>
            <a:custGeom>
              <a:avLst/>
              <a:gdLst/>
              <a:ahLst/>
              <a:cxnLst/>
              <a:rect r="r" b="b" t="t" l="l"/>
              <a:pathLst>
                <a:path h="1529848" w="12014144">
                  <a:moveTo>
                    <a:pt x="11889684" y="59690"/>
                  </a:moveTo>
                  <a:cubicBezTo>
                    <a:pt x="11925244" y="59690"/>
                    <a:pt x="11954454" y="88900"/>
                    <a:pt x="11954454" y="124460"/>
                  </a:cubicBezTo>
                  <a:lnTo>
                    <a:pt x="11954454" y="1405388"/>
                  </a:lnTo>
                  <a:cubicBezTo>
                    <a:pt x="11954454" y="1440948"/>
                    <a:pt x="11925244" y="1470158"/>
                    <a:pt x="11889684" y="1470158"/>
                  </a:cubicBezTo>
                  <a:lnTo>
                    <a:pt x="124460" y="1470158"/>
                  </a:lnTo>
                  <a:cubicBezTo>
                    <a:pt x="88900" y="1470158"/>
                    <a:pt x="59690" y="1440948"/>
                    <a:pt x="59690" y="14053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889684" y="59690"/>
                  </a:lnTo>
                  <a:moveTo>
                    <a:pt x="1188968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05388"/>
                  </a:lnTo>
                  <a:cubicBezTo>
                    <a:pt x="0" y="1473968"/>
                    <a:pt x="55880" y="1529848"/>
                    <a:pt x="124460" y="1529848"/>
                  </a:cubicBezTo>
                  <a:lnTo>
                    <a:pt x="11889684" y="1529848"/>
                  </a:lnTo>
                  <a:cubicBezTo>
                    <a:pt x="11958264" y="1529848"/>
                    <a:pt x="12014144" y="1473968"/>
                    <a:pt x="12014144" y="1405388"/>
                  </a:cubicBezTo>
                  <a:lnTo>
                    <a:pt x="12014144" y="124460"/>
                  </a:lnTo>
                  <a:cubicBezTo>
                    <a:pt x="12014144" y="55880"/>
                    <a:pt x="11958264" y="0"/>
                    <a:pt x="11889684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175074" y="1104454"/>
            <a:ext cx="11937853" cy="126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30"/>
              </a:lnSpc>
            </a:pPr>
            <a:r>
              <a:rPr lang="en-US" sz="9000">
                <a:solidFill>
                  <a:srgbClr val="C7745E"/>
                </a:solidFill>
                <a:latin typeface="Hero Bold"/>
                <a:ea typeface="Hero Bold"/>
                <a:cs typeface="Hero Bold"/>
                <a:sym typeface="Hero Bold"/>
              </a:rPr>
              <a:t>La phrase contient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821252" y="3148519"/>
            <a:ext cx="10269800" cy="2499727"/>
            <a:chOff x="0" y="0"/>
            <a:chExt cx="7875379" cy="191691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31750"/>
              <a:ext cx="7810637" cy="1853411"/>
            </a:xfrm>
            <a:custGeom>
              <a:avLst/>
              <a:gdLst/>
              <a:ahLst/>
              <a:cxnLst/>
              <a:rect r="r" b="b" t="t" l="l"/>
              <a:pathLst>
                <a:path h="1853411" w="7810637">
                  <a:moveTo>
                    <a:pt x="7719168" y="1853411"/>
                  </a:moveTo>
                  <a:lnTo>
                    <a:pt x="92710" y="1853411"/>
                  </a:lnTo>
                  <a:cubicBezTo>
                    <a:pt x="41910" y="1853411"/>
                    <a:pt x="0" y="1811501"/>
                    <a:pt x="0" y="17607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717899" y="0"/>
                  </a:lnTo>
                  <a:cubicBezTo>
                    <a:pt x="7768699" y="0"/>
                    <a:pt x="7810609" y="41910"/>
                    <a:pt x="7810609" y="92710"/>
                  </a:cubicBezTo>
                  <a:lnTo>
                    <a:pt x="7810609" y="1759431"/>
                  </a:lnTo>
                  <a:cubicBezTo>
                    <a:pt x="7811878" y="1811501"/>
                    <a:pt x="7769968" y="1853411"/>
                    <a:pt x="7719168" y="18534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875379" cy="1916911"/>
            </a:xfrm>
            <a:custGeom>
              <a:avLst/>
              <a:gdLst/>
              <a:ahLst/>
              <a:cxnLst/>
              <a:rect r="r" b="b" t="t" l="l"/>
              <a:pathLst>
                <a:path h="1916911" w="7875379">
                  <a:moveTo>
                    <a:pt x="7750918" y="59690"/>
                  </a:moveTo>
                  <a:cubicBezTo>
                    <a:pt x="7786478" y="59690"/>
                    <a:pt x="7815689" y="88900"/>
                    <a:pt x="7815689" y="124460"/>
                  </a:cubicBezTo>
                  <a:lnTo>
                    <a:pt x="7815689" y="1792451"/>
                  </a:lnTo>
                  <a:cubicBezTo>
                    <a:pt x="7815689" y="1828011"/>
                    <a:pt x="7786478" y="1857221"/>
                    <a:pt x="7750918" y="1857221"/>
                  </a:cubicBezTo>
                  <a:lnTo>
                    <a:pt x="124460" y="1857221"/>
                  </a:lnTo>
                  <a:cubicBezTo>
                    <a:pt x="88900" y="1857221"/>
                    <a:pt x="59690" y="1828011"/>
                    <a:pt x="59690" y="17924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50918" y="59690"/>
                  </a:lnTo>
                  <a:moveTo>
                    <a:pt x="775091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92451"/>
                  </a:lnTo>
                  <a:cubicBezTo>
                    <a:pt x="0" y="1861031"/>
                    <a:pt x="55880" y="1916911"/>
                    <a:pt x="124460" y="1916911"/>
                  </a:cubicBezTo>
                  <a:lnTo>
                    <a:pt x="7750918" y="1916911"/>
                  </a:lnTo>
                  <a:cubicBezTo>
                    <a:pt x="7819499" y="1916911"/>
                    <a:pt x="7875379" y="1861031"/>
                    <a:pt x="7875379" y="1792451"/>
                  </a:cubicBezTo>
                  <a:lnTo>
                    <a:pt x="7875379" y="124460"/>
                  </a:lnTo>
                  <a:cubicBezTo>
                    <a:pt x="7875379" y="55880"/>
                    <a:pt x="7819499" y="0"/>
                    <a:pt x="7750918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289944" y="3219450"/>
            <a:ext cx="9380487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320"/>
              </a:lnSpc>
              <a:spcBef>
                <a:spcPct val="0"/>
              </a:spcBef>
            </a:pPr>
            <a:r>
              <a:rPr lang="en-US" sz="86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 sujet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821252" y="5993859"/>
            <a:ext cx="10269800" cy="3411968"/>
            <a:chOff x="0" y="0"/>
            <a:chExt cx="7875379" cy="261646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31750" y="31750"/>
              <a:ext cx="7810637" cy="2552962"/>
            </a:xfrm>
            <a:custGeom>
              <a:avLst/>
              <a:gdLst/>
              <a:ahLst/>
              <a:cxnLst/>
              <a:rect r="r" b="b" t="t" l="l"/>
              <a:pathLst>
                <a:path h="2552962" w="7810637">
                  <a:moveTo>
                    <a:pt x="7719168" y="2552962"/>
                  </a:moveTo>
                  <a:lnTo>
                    <a:pt x="92710" y="2552962"/>
                  </a:lnTo>
                  <a:cubicBezTo>
                    <a:pt x="41910" y="2552962"/>
                    <a:pt x="0" y="2511052"/>
                    <a:pt x="0" y="24602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717899" y="0"/>
                  </a:lnTo>
                  <a:cubicBezTo>
                    <a:pt x="7768699" y="0"/>
                    <a:pt x="7810609" y="41910"/>
                    <a:pt x="7810609" y="92710"/>
                  </a:cubicBezTo>
                  <a:lnTo>
                    <a:pt x="7810609" y="2458982"/>
                  </a:lnTo>
                  <a:cubicBezTo>
                    <a:pt x="7811878" y="2511052"/>
                    <a:pt x="7769968" y="2552962"/>
                    <a:pt x="7719168" y="25529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75379" cy="2616462"/>
            </a:xfrm>
            <a:custGeom>
              <a:avLst/>
              <a:gdLst/>
              <a:ahLst/>
              <a:cxnLst/>
              <a:rect r="r" b="b" t="t" l="l"/>
              <a:pathLst>
                <a:path h="2616462" w="7875379">
                  <a:moveTo>
                    <a:pt x="7750918" y="59690"/>
                  </a:moveTo>
                  <a:cubicBezTo>
                    <a:pt x="7786478" y="59690"/>
                    <a:pt x="7815689" y="88900"/>
                    <a:pt x="7815689" y="124460"/>
                  </a:cubicBezTo>
                  <a:lnTo>
                    <a:pt x="7815689" y="2492002"/>
                  </a:lnTo>
                  <a:cubicBezTo>
                    <a:pt x="7815689" y="2527562"/>
                    <a:pt x="7786478" y="2556772"/>
                    <a:pt x="7750918" y="2556772"/>
                  </a:cubicBezTo>
                  <a:lnTo>
                    <a:pt x="124460" y="2556772"/>
                  </a:lnTo>
                  <a:cubicBezTo>
                    <a:pt x="88900" y="2556772"/>
                    <a:pt x="59690" y="2527562"/>
                    <a:pt x="59690" y="24920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50918" y="59690"/>
                  </a:lnTo>
                  <a:moveTo>
                    <a:pt x="775091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92002"/>
                  </a:lnTo>
                  <a:cubicBezTo>
                    <a:pt x="0" y="2560582"/>
                    <a:pt x="55880" y="2616462"/>
                    <a:pt x="124460" y="2616462"/>
                  </a:cubicBezTo>
                  <a:lnTo>
                    <a:pt x="7750918" y="2616462"/>
                  </a:lnTo>
                  <a:cubicBezTo>
                    <a:pt x="7819499" y="2616462"/>
                    <a:pt x="7875379" y="2560582"/>
                    <a:pt x="7875379" y="2492002"/>
                  </a:cubicBezTo>
                  <a:lnTo>
                    <a:pt x="7875379" y="124460"/>
                  </a:lnTo>
                  <a:cubicBezTo>
                    <a:pt x="7875379" y="55880"/>
                    <a:pt x="7819499" y="0"/>
                    <a:pt x="7750918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7362050" y="6418731"/>
            <a:ext cx="9188203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09115" indent="-604558" lvl="1">
              <a:lnSpc>
                <a:spcPts val="6720"/>
              </a:lnSpc>
              <a:buFont typeface="Arial"/>
              <a:buChar char="•"/>
            </a:pPr>
            <a:r>
              <a:rPr lang="en-US" sz="56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une personne</a:t>
            </a:r>
          </a:p>
          <a:p>
            <a:pPr algn="l" marL="1209115" indent="-604558" lvl="1">
              <a:lnSpc>
                <a:spcPts val="6720"/>
              </a:lnSpc>
              <a:buFont typeface="Arial"/>
              <a:buChar char="•"/>
            </a:pPr>
            <a:r>
              <a:rPr lang="en-US" sz="56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 animal</a:t>
            </a:r>
          </a:p>
          <a:p>
            <a:pPr algn="l" marL="1209115" indent="-604558" lvl="1">
              <a:lnSpc>
                <a:spcPts val="6720"/>
              </a:lnSpc>
              <a:buFont typeface="Arial"/>
              <a:buChar char="•"/>
            </a:pPr>
            <a:r>
              <a:rPr lang="en-US" sz="56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Il, Elle, Nous, Je, Tu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97660" y="4514842"/>
            <a:ext cx="10161640" cy="628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La personne ou la chose qui fait l'action.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309400" y="9481719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3AD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1341" y="730229"/>
            <a:ext cx="15405497" cy="1994981"/>
            <a:chOff x="0" y="0"/>
            <a:chExt cx="11813680" cy="1529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1748938" cy="1466348"/>
            </a:xfrm>
            <a:custGeom>
              <a:avLst/>
              <a:gdLst/>
              <a:ahLst/>
              <a:cxnLst/>
              <a:rect r="r" b="b" t="t" l="l"/>
              <a:pathLst>
                <a:path h="1466348" w="11748938">
                  <a:moveTo>
                    <a:pt x="11657470" y="1466348"/>
                  </a:moveTo>
                  <a:lnTo>
                    <a:pt x="92710" y="1466348"/>
                  </a:lnTo>
                  <a:cubicBezTo>
                    <a:pt x="41910" y="1466348"/>
                    <a:pt x="0" y="1424438"/>
                    <a:pt x="0" y="13736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656200" y="0"/>
                  </a:lnTo>
                  <a:cubicBezTo>
                    <a:pt x="11707000" y="0"/>
                    <a:pt x="11748910" y="41910"/>
                    <a:pt x="11748910" y="92710"/>
                  </a:cubicBezTo>
                  <a:lnTo>
                    <a:pt x="11748910" y="1372368"/>
                  </a:lnTo>
                  <a:cubicBezTo>
                    <a:pt x="11750180" y="1424438"/>
                    <a:pt x="11708270" y="1466348"/>
                    <a:pt x="11657470" y="14663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813680" cy="1529848"/>
            </a:xfrm>
            <a:custGeom>
              <a:avLst/>
              <a:gdLst/>
              <a:ahLst/>
              <a:cxnLst/>
              <a:rect r="r" b="b" t="t" l="l"/>
              <a:pathLst>
                <a:path h="1529848" w="11813680">
                  <a:moveTo>
                    <a:pt x="11689220" y="59690"/>
                  </a:moveTo>
                  <a:cubicBezTo>
                    <a:pt x="11724780" y="59690"/>
                    <a:pt x="11753990" y="88900"/>
                    <a:pt x="11753990" y="124460"/>
                  </a:cubicBezTo>
                  <a:lnTo>
                    <a:pt x="11753990" y="1405388"/>
                  </a:lnTo>
                  <a:cubicBezTo>
                    <a:pt x="11753990" y="1440948"/>
                    <a:pt x="11724780" y="1470158"/>
                    <a:pt x="11689220" y="1470158"/>
                  </a:cubicBezTo>
                  <a:lnTo>
                    <a:pt x="124460" y="1470158"/>
                  </a:lnTo>
                  <a:cubicBezTo>
                    <a:pt x="88900" y="1470158"/>
                    <a:pt x="59690" y="1440948"/>
                    <a:pt x="59690" y="14053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689220" y="59690"/>
                  </a:lnTo>
                  <a:moveTo>
                    <a:pt x="116892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05388"/>
                  </a:lnTo>
                  <a:cubicBezTo>
                    <a:pt x="0" y="1473968"/>
                    <a:pt x="55880" y="1529848"/>
                    <a:pt x="124460" y="1529848"/>
                  </a:cubicBezTo>
                  <a:lnTo>
                    <a:pt x="11689220" y="1529848"/>
                  </a:lnTo>
                  <a:cubicBezTo>
                    <a:pt x="11757800" y="1529848"/>
                    <a:pt x="11813680" y="1473968"/>
                    <a:pt x="11813680" y="1405388"/>
                  </a:cubicBezTo>
                  <a:lnTo>
                    <a:pt x="11813680" y="124460"/>
                  </a:lnTo>
                  <a:cubicBezTo>
                    <a:pt x="11813680" y="55880"/>
                    <a:pt x="11757800" y="0"/>
                    <a:pt x="11689220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821252" y="3148519"/>
            <a:ext cx="10125587" cy="2195416"/>
            <a:chOff x="0" y="0"/>
            <a:chExt cx="7764789" cy="16835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7700047" cy="1620051"/>
            </a:xfrm>
            <a:custGeom>
              <a:avLst/>
              <a:gdLst/>
              <a:ahLst/>
              <a:cxnLst/>
              <a:rect r="r" b="b" t="t" l="l"/>
              <a:pathLst>
                <a:path h="1620051" w="7700047">
                  <a:moveTo>
                    <a:pt x="7608579" y="1620051"/>
                  </a:moveTo>
                  <a:lnTo>
                    <a:pt x="92710" y="1620051"/>
                  </a:lnTo>
                  <a:cubicBezTo>
                    <a:pt x="41910" y="1620051"/>
                    <a:pt x="0" y="1578141"/>
                    <a:pt x="0" y="15273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07309" y="0"/>
                  </a:lnTo>
                  <a:cubicBezTo>
                    <a:pt x="7658109" y="0"/>
                    <a:pt x="7700019" y="41910"/>
                    <a:pt x="7700019" y="92710"/>
                  </a:cubicBezTo>
                  <a:lnTo>
                    <a:pt x="7700019" y="1526071"/>
                  </a:lnTo>
                  <a:cubicBezTo>
                    <a:pt x="7701289" y="1578141"/>
                    <a:pt x="7659379" y="1620051"/>
                    <a:pt x="7608579" y="16200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764790" cy="1683552"/>
            </a:xfrm>
            <a:custGeom>
              <a:avLst/>
              <a:gdLst/>
              <a:ahLst/>
              <a:cxnLst/>
              <a:rect r="r" b="b" t="t" l="l"/>
              <a:pathLst>
                <a:path h="1683552" w="7764790">
                  <a:moveTo>
                    <a:pt x="7640329" y="59690"/>
                  </a:moveTo>
                  <a:cubicBezTo>
                    <a:pt x="7675889" y="59690"/>
                    <a:pt x="7705099" y="88900"/>
                    <a:pt x="7705099" y="124460"/>
                  </a:cubicBezTo>
                  <a:lnTo>
                    <a:pt x="7705099" y="1559091"/>
                  </a:lnTo>
                  <a:cubicBezTo>
                    <a:pt x="7705099" y="1594651"/>
                    <a:pt x="7675889" y="1623861"/>
                    <a:pt x="7640329" y="1623861"/>
                  </a:cubicBezTo>
                  <a:lnTo>
                    <a:pt x="124460" y="1623861"/>
                  </a:lnTo>
                  <a:cubicBezTo>
                    <a:pt x="88900" y="1623861"/>
                    <a:pt x="59690" y="1594651"/>
                    <a:pt x="59690" y="15590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40329" y="59690"/>
                  </a:lnTo>
                  <a:moveTo>
                    <a:pt x="76403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559091"/>
                  </a:lnTo>
                  <a:cubicBezTo>
                    <a:pt x="0" y="1627671"/>
                    <a:pt x="55880" y="1683552"/>
                    <a:pt x="124460" y="1683552"/>
                  </a:cubicBezTo>
                  <a:lnTo>
                    <a:pt x="7640329" y="1683552"/>
                  </a:lnTo>
                  <a:cubicBezTo>
                    <a:pt x="7708909" y="1683552"/>
                    <a:pt x="7764790" y="1627671"/>
                    <a:pt x="7764790" y="1559091"/>
                  </a:cubicBezTo>
                  <a:lnTo>
                    <a:pt x="7764790" y="124460"/>
                  </a:lnTo>
                  <a:cubicBezTo>
                    <a:pt x="7764790" y="55880"/>
                    <a:pt x="7708909" y="0"/>
                    <a:pt x="764032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821252" y="5536219"/>
            <a:ext cx="10125587" cy="3938401"/>
            <a:chOff x="0" y="0"/>
            <a:chExt cx="7764789" cy="30201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7700047" cy="2956656"/>
            </a:xfrm>
            <a:custGeom>
              <a:avLst/>
              <a:gdLst/>
              <a:ahLst/>
              <a:cxnLst/>
              <a:rect r="r" b="b" t="t" l="l"/>
              <a:pathLst>
                <a:path h="2956656" w="7700047">
                  <a:moveTo>
                    <a:pt x="7608579" y="2956656"/>
                  </a:moveTo>
                  <a:lnTo>
                    <a:pt x="92710" y="2956656"/>
                  </a:lnTo>
                  <a:cubicBezTo>
                    <a:pt x="41910" y="2956656"/>
                    <a:pt x="0" y="2914746"/>
                    <a:pt x="0" y="286394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07309" y="0"/>
                  </a:lnTo>
                  <a:cubicBezTo>
                    <a:pt x="7658109" y="0"/>
                    <a:pt x="7700019" y="41910"/>
                    <a:pt x="7700019" y="92710"/>
                  </a:cubicBezTo>
                  <a:lnTo>
                    <a:pt x="7700019" y="2862676"/>
                  </a:lnTo>
                  <a:cubicBezTo>
                    <a:pt x="7701289" y="2914746"/>
                    <a:pt x="7659379" y="2956656"/>
                    <a:pt x="7608579" y="295665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764790" cy="3020156"/>
            </a:xfrm>
            <a:custGeom>
              <a:avLst/>
              <a:gdLst/>
              <a:ahLst/>
              <a:cxnLst/>
              <a:rect r="r" b="b" t="t" l="l"/>
              <a:pathLst>
                <a:path h="3020156" w="7764790">
                  <a:moveTo>
                    <a:pt x="7640329" y="59690"/>
                  </a:moveTo>
                  <a:cubicBezTo>
                    <a:pt x="7675889" y="59690"/>
                    <a:pt x="7705099" y="88900"/>
                    <a:pt x="7705099" y="124460"/>
                  </a:cubicBezTo>
                  <a:lnTo>
                    <a:pt x="7705099" y="2895696"/>
                  </a:lnTo>
                  <a:cubicBezTo>
                    <a:pt x="7705099" y="2931256"/>
                    <a:pt x="7675889" y="2960466"/>
                    <a:pt x="7640329" y="2960466"/>
                  </a:cubicBezTo>
                  <a:lnTo>
                    <a:pt x="124460" y="2960466"/>
                  </a:lnTo>
                  <a:cubicBezTo>
                    <a:pt x="88900" y="2960466"/>
                    <a:pt x="59690" y="2931256"/>
                    <a:pt x="59690" y="289569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40329" y="59690"/>
                  </a:lnTo>
                  <a:moveTo>
                    <a:pt x="76403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95696"/>
                  </a:lnTo>
                  <a:cubicBezTo>
                    <a:pt x="0" y="2964276"/>
                    <a:pt x="55880" y="3020156"/>
                    <a:pt x="124460" y="3020156"/>
                  </a:cubicBezTo>
                  <a:lnTo>
                    <a:pt x="7640329" y="3020156"/>
                  </a:lnTo>
                  <a:cubicBezTo>
                    <a:pt x="7708909" y="3020156"/>
                    <a:pt x="7764790" y="2964276"/>
                    <a:pt x="7764790" y="2895696"/>
                  </a:cubicBezTo>
                  <a:lnTo>
                    <a:pt x="7764790" y="124460"/>
                  </a:lnTo>
                  <a:cubicBezTo>
                    <a:pt x="7764790" y="55880"/>
                    <a:pt x="7708909" y="0"/>
                    <a:pt x="764032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541341" y="3148519"/>
            <a:ext cx="4749830" cy="6326101"/>
          </a:xfrm>
          <a:custGeom>
            <a:avLst/>
            <a:gdLst/>
            <a:ahLst/>
            <a:cxnLst/>
            <a:rect r="r" b="b" t="t" l="l"/>
            <a:pathLst>
              <a:path h="6326101" w="4749830">
                <a:moveTo>
                  <a:pt x="0" y="0"/>
                </a:moveTo>
                <a:lnTo>
                  <a:pt x="4749830" y="0"/>
                </a:lnTo>
                <a:lnTo>
                  <a:pt x="4749830" y="6326100"/>
                </a:lnTo>
                <a:lnTo>
                  <a:pt x="0" y="632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175074" y="1148600"/>
            <a:ext cx="11937853" cy="126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30"/>
              </a:lnSpc>
            </a:pPr>
            <a:r>
              <a:rPr lang="en-US" sz="9000">
                <a:solidFill>
                  <a:srgbClr val="C7745E"/>
                </a:solidFill>
                <a:latin typeface="Hero Bold"/>
                <a:ea typeface="Hero Bold"/>
                <a:cs typeface="Hero Bold"/>
                <a:sym typeface="Hero Bold"/>
              </a:rPr>
              <a:t>La phrase contient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193802" y="3138994"/>
            <a:ext cx="9380487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320"/>
              </a:lnSpc>
              <a:spcBef>
                <a:spcPct val="0"/>
              </a:spcBef>
            </a:pPr>
            <a:r>
              <a:rPr lang="en-US" sz="86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 verbe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386086" y="4400550"/>
            <a:ext cx="9188203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9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 verbe est un mot d'action.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21696" y="5555712"/>
            <a:ext cx="9680875" cy="353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10"/>
              </a:lnSpc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 mot d'action est un mot qui décrit ce que la personne fait: </a:t>
            </a:r>
          </a:p>
          <a:p>
            <a:pPr algn="l">
              <a:lnSpc>
                <a:spcPts val="7110"/>
              </a:lnSpc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mange, écrire, marcher, parler, écouter, sourire, faire, chanter, etc..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222101" y="9481719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C1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3333" y="730229"/>
            <a:ext cx="15645613" cy="1994981"/>
            <a:chOff x="0" y="0"/>
            <a:chExt cx="11997812" cy="15298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1933070" cy="1466348"/>
            </a:xfrm>
            <a:custGeom>
              <a:avLst/>
              <a:gdLst/>
              <a:ahLst/>
              <a:cxnLst/>
              <a:rect r="r" b="b" t="t" l="l"/>
              <a:pathLst>
                <a:path h="1466348" w="11933070">
                  <a:moveTo>
                    <a:pt x="11841602" y="1466348"/>
                  </a:moveTo>
                  <a:lnTo>
                    <a:pt x="92710" y="1466348"/>
                  </a:lnTo>
                  <a:cubicBezTo>
                    <a:pt x="41910" y="1466348"/>
                    <a:pt x="0" y="1424438"/>
                    <a:pt x="0" y="13736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40332" y="0"/>
                  </a:lnTo>
                  <a:cubicBezTo>
                    <a:pt x="11891132" y="0"/>
                    <a:pt x="11933042" y="41910"/>
                    <a:pt x="11933042" y="92710"/>
                  </a:cubicBezTo>
                  <a:lnTo>
                    <a:pt x="11933042" y="1372368"/>
                  </a:lnTo>
                  <a:cubicBezTo>
                    <a:pt x="11934312" y="1424438"/>
                    <a:pt x="11892402" y="1466348"/>
                    <a:pt x="11841602" y="14663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97812" cy="1529848"/>
            </a:xfrm>
            <a:custGeom>
              <a:avLst/>
              <a:gdLst/>
              <a:ahLst/>
              <a:cxnLst/>
              <a:rect r="r" b="b" t="t" l="l"/>
              <a:pathLst>
                <a:path h="1529848" w="11997812">
                  <a:moveTo>
                    <a:pt x="11873352" y="59690"/>
                  </a:moveTo>
                  <a:cubicBezTo>
                    <a:pt x="11908912" y="59690"/>
                    <a:pt x="11938122" y="88900"/>
                    <a:pt x="11938122" y="124460"/>
                  </a:cubicBezTo>
                  <a:lnTo>
                    <a:pt x="11938122" y="1405388"/>
                  </a:lnTo>
                  <a:cubicBezTo>
                    <a:pt x="11938122" y="1440948"/>
                    <a:pt x="11908912" y="1470158"/>
                    <a:pt x="11873352" y="1470158"/>
                  </a:cubicBezTo>
                  <a:lnTo>
                    <a:pt x="124460" y="1470158"/>
                  </a:lnTo>
                  <a:cubicBezTo>
                    <a:pt x="88900" y="1470158"/>
                    <a:pt x="59690" y="1440948"/>
                    <a:pt x="59690" y="14053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873352" y="59690"/>
                  </a:lnTo>
                  <a:moveTo>
                    <a:pt x="1187335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05388"/>
                  </a:lnTo>
                  <a:cubicBezTo>
                    <a:pt x="0" y="1473968"/>
                    <a:pt x="55880" y="1529848"/>
                    <a:pt x="124460" y="1529848"/>
                  </a:cubicBezTo>
                  <a:lnTo>
                    <a:pt x="11873352" y="1529848"/>
                  </a:lnTo>
                  <a:cubicBezTo>
                    <a:pt x="11941932" y="1529848"/>
                    <a:pt x="11997812" y="1473968"/>
                    <a:pt x="11997812" y="1405388"/>
                  </a:cubicBezTo>
                  <a:lnTo>
                    <a:pt x="11997812" y="124460"/>
                  </a:lnTo>
                  <a:cubicBezTo>
                    <a:pt x="11997812" y="55880"/>
                    <a:pt x="11941932" y="0"/>
                    <a:pt x="11873352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821252" y="3148519"/>
            <a:ext cx="10197693" cy="2259372"/>
            <a:chOff x="0" y="0"/>
            <a:chExt cx="7820084" cy="17325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7755342" cy="1669095"/>
            </a:xfrm>
            <a:custGeom>
              <a:avLst/>
              <a:gdLst/>
              <a:ahLst/>
              <a:cxnLst/>
              <a:rect r="r" b="b" t="t" l="l"/>
              <a:pathLst>
                <a:path h="1669095" w="7755342">
                  <a:moveTo>
                    <a:pt x="7663874" y="1669095"/>
                  </a:moveTo>
                  <a:lnTo>
                    <a:pt x="92710" y="1669095"/>
                  </a:lnTo>
                  <a:cubicBezTo>
                    <a:pt x="41910" y="1669095"/>
                    <a:pt x="0" y="1627185"/>
                    <a:pt x="0" y="157638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62604" y="0"/>
                  </a:lnTo>
                  <a:cubicBezTo>
                    <a:pt x="7713404" y="0"/>
                    <a:pt x="7755314" y="41910"/>
                    <a:pt x="7755314" y="92710"/>
                  </a:cubicBezTo>
                  <a:lnTo>
                    <a:pt x="7755314" y="1575115"/>
                  </a:lnTo>
                  <a:cubicBezTo>
                    <a:pt x="7756584" y="1627185"/>
                    <a:pt x="7714674" y="1669095"/>
                    <a:pt x="7663874" y="1669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820084" cy="1732596"/>
            </a:xfrm>
            <a:custGeom>
              <a:avLst/>
              <a:gdLst/>
              <a:ahLst/>
              <a:cxnLst/>
              <a:rect r="r" b="b" t="t" l="l"/>
              <a:pathLst>
                <a:path h="1732596" w="7820084">
                  <a:moveTo>
                    <a:pt x="7695624" y="59690"/>
                  </a:moveTo>
                  <a:cubicBezTo>
                    <a:pt x="7731184" y="59690"/>
                    <a:pt x="7760394" y="88900"/>
                    <a:pt x="7760394" y="124460"/>
                  </a:cubicBezTo>
                  <a:lnTo>
                    <a:pt x="7760394" y="1608135"/>
                  </a:lnTo>
                  <a:cubicBezTo>
                    <a:pt x="7760394" y="1643696"/>
                    <a:pt x="7731184" y="1672905"/>
                    <a:pt x="7695624" y="1672905"/>
                  </a:cubicBezTo>
                  <a:lnTo>
                    <a:pt x="124460" y="1672905"/>
                  </a:lnTo>
                  <a:cubicBezTo>
                    <a:pt x="88900" y="1672905"/>
                    <a:pt x="59690" y="1643696"/>
                    <a:pt x="59690" y="160813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95624" y="59690"/>
                  </a:lnTo>
                  <a:moveTo>
                    <a:pt x="769562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608135"/>
                  </a:lnTo>
                  <a:cubicBezTo>
                    <a:pt x="0" y="1676715"/>
                    <a:pt x="55880" y="1732596"/>
                    <a:pt x="124460" y="1732596"/>
                  </a:cubicBezTo>
                  <a:lnTo>
                    <a:pt x="7695624" y="1732596"/>
                  </a:lnTo>
                  <a:cubicBezTo>
                    <a:pt x="7764204" y="1732596"/>
                    <a:pt x="7820084" y="1676715"/>
                    <a:pt x="7820084" y="1608135"/>
                  </a:cubicBezTo>
                  <a:lnTo>
                    <a:pt x="7820084" y="124460"/>
                  </a:lnTo>
                  <a:cubicBezTo>
                    <a:pt x="7820084" y="55880"/>
                    <a:pt x="7764204" y="0"/>
                    <a:pt x="7695624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821252" y="5724525"/>
            <a:ext cx="10197693" cy="3842259"/>
            <a:chOff x="0" y="0"/>
            <a:chExt cx="7820084" cy="29464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7755342" cy="2882930"/>
            </a:xfrm>
            <a:custGeom>
              <a:avLst/>
              <a:gdLst/>
              <a:ahLst/>
              <a:cxnLst/>
              <a:rect r="r" b="b" t="t" l="l"/>
              <a:pathLst>
                <a:path h="2882930" w="7755342">
                  <a:moveTo>
                    <a:pt x="7663874" y="2882930"/>
                  </a:moveTo>
                  <a:lnTo>
                    <a:pt x="92710" y="2882930"/>
                  </a:lnTo>
                  <a:cubicBezTo>
                    <a:pt x="41910" y="2882930"/>
                    <a:pt x="0" y="2841020"/>
                    <a:pt x="0" y="27902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62604" y="0"/>
                  </a:lnTo>
                  <a:cubicBezTo>
                    <a:pt x="7713404" y="0"/>
                    <a:pt x="7755314" y="41910"/>
                    <a:pt x="7755314" y="92710"/>
                  </a:cubicBezTo>
                  <a:lnTo>
                    <a:pt x="7755314" y="2788950"/>
                  </a:lnTo>
                  <a:cubicBezTo>
                    <a:pt x="7756584" y="2841020"/>
                    <a:pt x="7714674" y="2882930"/>
                    <a:pt x="7663874" y="28829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820084" cy="2946430"/>
            </a:xfrm>
            <a:custGeom>
              <a:avLst/>
              <a:gdLst/>
              <a:ahLst/>
              <a:cxnLst/>
              <a:rect r="r" b="b" t="t" l="l"/>
              <a:pathLst>
                <a:path h="2946430" w="7820084">
                  <a:moveTo>
                    <a:pt x="7695624" y="59690"/>
                  </a:moveTo>
                  <a:cubicBezTo>
                    <a:pt x="7731184" y="59690"/>
                    <a:pt x="7760394" y="88900"/>
                    <a:pt x="7760394" y="124460"/>
                  </a:cubicBezTo>
                  <a:lnTo>
                    <a:pt x="7760394" y="2821970"/>
                  </a:lnTo>
                  <a:cubicBezTo>
                    <a:pt x="7760394" y="2857530"/>
                    <a:pt x="7731184" y="2886739"/>
                    <a:pt x="7695624" y="2886739"/>
                  </a:cubicBezTo>
                  <a:lnTo>
                    <a:pt x="124460" y="2886739"/>
                  </a:lnTo>
                  <a:cubicBezTo>
                    <a:pt x="88900" y="2886739"/>
                    <a:pt x="59690" y="2857530"/>
                    <a:pt x="59690" y="28219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95624" y="59690"/>
                  </a:lnTo>
                  <a:moveTo>
                    <a:pt x="769562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21970"/>
                  </a:lnTo>
                  <a:cubicBezTo>
                    <a:pt x="0" y="2890550"/>
                    <a:pt x="55880" y="2946430"/>
                    <a:pt x="124460" y="2946430"/>
                  </a:cubicBezTo>
                  <a:lnTo>
                    <a:pt x="7695624" y="2946430"/>
                  </a:lnTo>
                  <a:cubicBezTo>
                    <a:pt x="7764204" y="2946430"/>
                    <a:pt x="7820084" y="2890550"/>
                    <a:pt x="7820084" y="2821970"/>
                  </a:cubicBezTo>
                  <a:lnTo>
                    <a:pt x="7820084" y="124460"/>
                  </a:lnTo>
                  <a:cubicBezTo>
                    <a:pt x="7820084" y="55880"/>
                    <a:pt x="7764204" y="0"/>
                    <a:pt x="7695624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373333" y="3148519"/>
            <a:ext cx="4718062" cy="6418265"/>
          </a:xfrm>
          <a:custGeom>
            <a:avLst/>
            <a:gdLst/>
            <a:ahLst/>
            <a:cxnLst/>
            <a:rect r="r" b="b" t="t" l="l"/>
            <a:pathLst>
              <a:path h="6418265" w="4718062">
                <a:moveTo>
                  <a:pt x="0" y="0"/>
                </a:moveTo>
                <a:lnTo>
                  <a:pt x="4718062" y="0"/>
                </a:lnTo>
                <a:lnTo>
                  <a:pt x="4718062" y="6418265"/>
                </a:lnTo>
                <a:lnTo>
                  <a:pt x="0" y="6418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175074" y="1056829"/>
            <a:ext cx="11937853" cy="126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30"/>
              </a:lnSpc>
            </a:pPr>
            <a:r>
              <a:rPr lang="en-US" sz="9000">
                <a:solidFill>
                  <a:srgbClr val="C7745E"/>
                </a:solidFill>
                <a:latin typeface="Hero Bold"/>
                <a:ea typeface="Hero Bold"/>
                <a:cs typeface="Hero Bold"/>
                <a:sym typeface="Hero Bold"/>
              </a:rPr>
              <a:t>La phrase contient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121696" y="3138994"/>
            <a:ext cx="9380487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320"/>
              </a:lnSpc>
              <a:spcBef>
                <a:spcPct val="0"/>
              </a:spcBef>
            </a:pPr>
            <a:r>
              <a:rPr lang="en-US" sz="86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 complément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61607" y="4572000"/>
            <a:ext cx="10197693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La personne ou la chose qui subit l'action.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93802" y="6257438"/>
            <a:ext cx="9524700" cy="1744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10"/>
              </a:lnSpc>
            </a:pPr>
            <a:r>
              <a:rPr lang="en-US" sz="45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Qu'est-ce que la personne ou chose à fait?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350981" y="9628520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7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2885482"/>
            <a:chOff x="0" y="0"/>
            <a:chExt cx="12446408" cy="221272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2381667" cy="2149227"/>
            </a:xfrm>
            <a:custGeom>
              <a:avLst/>
              <a:gdLst/>
              <a:ahLst/>
              <a:cxnLst/>
              <a:rect r="r" b="b" t="t" l="l"/>
              <a:pathLst>
                <a:path h="2149227" w="12381667">
                  <a:moveTo>
                    <a:pt x="12290199" y="2149227"/>
                  </a:moveTo>
                  <a:lnTo>
                    <a:pt x="92710" y="2149227"/>
                  </a:lnTo>
                  <a:cubicBezTo>
                    <a:pt x="41910" y="2149227"/>
                    <a:pt x="0" y="2107317"/>
                    <a:pt x="0" y="205651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2055247"/>
                  </a:lnTo>
                  <a:cubicBezTo>
                    <a:pt x="12382909" y="2107317"/>
                    <a:pt x="12340999" y="2149227"/>
                    <a:pt x="12290199" y="21492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446409" cy="2212727"/>
            </a:xfrm>
            <a:custGeom>
              <a:avLst/>
              <a:gdLst/>
              <a:ahLst/>
              <a:cxnLst/>
              <a:rect r="r" b="b" t="t" l="l"/>
              <a:pathLst>
                <a:path h="2212727" w="12446409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2088267"/>
                  </a:lnTo>
                  <a:cubicBezTo>
                    <a:pt x="12386718" y="2123827"/>
                    <a:pt x="12357509" y="2153037"/>
                    <a:pt x="12321949" y="2153037"/>
                  </a:cubicBezTo>
                  <a:lnTo>
                    <a:pt x="124460" y="2153037"/>
                  </a:lnTo>
                  <a:cubicBezTo>
                    <a:pt x="88900" y="2153037"/>
                    <a:pt x="59690" y="2123827"/>
                    <a:pt x="59690" y="20882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088267"/>
                  </a:lnTo>
                  <a:cubicBezTo>
                    <a:pt x="0" y="2156847"/>
                    <a:pt x="55880" y="2212727"/>
                    <a:pt x="124460" y="2212727"/>
                  </a:cubicBezTo>
                  <a:lnTo>
                    <a:pt x="12321949" y="2212727"/>
                  </a:lnTo>
                  <a:cubicBezTo>
                    <a:pt x="12390528" y="2212727"/>
                    <a:pt x="12446409" y="2156847"/>
                    <a:pt x="12446409" y="2088267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4580179"/>
            <a:ext cx="16230600" cy="4678121"/>
            <a:chOff x="0" y="0"/>
            <a:chExt cx="12446408" cy="35874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2381667" cy="3523910"/>
            </a:xfrm>
            <a:custGeom>
              <a:avLst/>
              <a:gdLst/>
              <a:ahLst/>
              <a:cxnLst/>
              <a:rect r="r" b="b" t="t" l="l"/>
              <a:pathLst>
                <a:path h="3523910" w="12381667">
                  <a:moveTo>
                    <a:pt x="12290199" y="3523910"/>
                  </a:moveTo>
                  <a:lnTo>
                    <a:pt x="92710" y="3523910"/>
                  </a:lnTo>
                  <a:cubicBezTo>
                    <a:pt x="41910" y="3523910"/>
                    <a:pt x="0" y="3481999"/>
                    <a:pt x="0" y="34311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88928" y="0"/>
                  </a:lnTo>
                  <a:cubicBezTo>
                    <a:pt x="12339728" y="0"/>
                    <a:pt x="12381639" y="41910"/>
                    <a:pt x="12381639" y="92710"/>
                  </a:cubicBezTo>
                  <a:lnTo>
                    <a:pt x="12381639" y="3429930"/>
                  </a:lnTo>
                  <a:cubicBezTo>
                    <a:pt x="12382909" y="3481999"/>
                    <a:pt x="12340999" y="3523910"/>
                    <a:pt x="12290199" y="35239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446409" cy="3587410"/>
            </a:xfrm>
            <a:custGeom>
              <a:avLst/>
              <a:gdLst/>
              <a:ahLst/>
              <a:cxnLst/>
              <a:rect r="r" b="b" t="t" l="l"/>
              <a:pathLst>
                <a:path h="3587410" w="12446409">
                  <a:moveTo>
                    <a:pt x="12321949" y="59690"/>
                  </a:moveTo>
                  <a:cubicBezTo>
                    <a:pt x="12357509" y="59690"/>
                    <a:pt x="12386718" y="88900"/>
                    <a:pt x="12386718" y="124460"/>
                  </a:cubicBezTo>
                  <a:lnTo>
                    <a:pt x="12386718" y="3462950"/>
                  </a:lnTo>
                  <a:cubicBezTo>
                    <a:pt x="12386718" y="3498510"/>
                    <a:pt x="12357509" y="3527720"/>
                    <a:pt x="12321949" y="3527720"/>
                  </a:cubicBezTo>
                  <a:lnTo>
                    <a:pt x="124460" y="3527720"/>
                  </a:lnTo>
                  <a:cubicBezTo>
                    <a:pt x="88900" y="3527720"/>
                    <a:pt x="59690" y="3498510"/>
                    <a:pt x="59690" y="346295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1949" y="59690"/>
                  </a:lnTo>
                  <a:moveTo>
                    <a:pt x="123219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462950"/>
                  </a:lnTo>
                  <a:cubicBezTo>
                    <a:pt x="0" y="3531530"/>
                    <a:pt x="55880" y="3587410"/>
                    <a:pt x="124460" y="3587410"/>
                  </a:cubicBezTo>
                  <a:lnTo>
                    <a:pt x="12321949" y="3587410"/>
                  </a:lnTo>
                  <a:cubicBezTo>
                    <a:pt x="12390528" y="3587410"/>
                    <a:pt x="12446409" y="3531530"/>
                    <a:pt x="12446409" y="3462950"/>
                  </a:cubicBezTo>
                  <a:lnTo>
                    <a:pt x="12446409" y="124460"/>
                  </a:lnTo>
                  <a:cubicBezTo>
                    <a:pt x="12446409" y="55880"/>
                    <a:pt x="12390528" y="0"/>
                    <a:pt x="12321949" y="0"/>
                  </a:cubicBezTo>
                  <a:close/>
                </a:path>
              </a:pathLst>
            </a:custGeom>
            <a:solidFill>
              <a:srgbClr val="525252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828545" y="4930548"/>
            <a:ext cx="1610414" cy="2132904"/>
          </a:xfrm>
          <a:custGeom>
            <a:avLst/>
            <a:gdLst/>
            <a:ahLst/>
            <a:cxnLst/>
            <a:rect r="r" b="b" t="t" l="l"/>
            <a:pathLst>
              <a:path h="2132904" w="1610414">
                <a:moveTo>
                  <a:pt x="0" y="0"/>
                </a:moveTo>
                <a:lnTo>
                  <a:pt x="1610414" y="0"/>
                </a:lnTo>
                <a:lnTo>
                  <a:pt x="1610414" y="2132904"/>
                </a:lnTo>
                <a:lnTo>
                  <a:pt x="0" y="2132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312901" y="4930548"/>
            <a:ext cx="1601449" cy="2132904"/>
          </a:xfrm>
          <a:custGeom>
            <a:avLst/>
            <a:gdLst/>
            <a:ahLst/>
            <a:cxnLst/>
            <a:rect r="r" b="b" t="t" l="l"/>
            <a:pathLst>
              <a:path h="2132904" w="1601449">
                <a:moveTo>
                  <a:pt x="0" y="0"/>
                </a:moveTo>
                <a:lnTo>
                  <a:pt x="1601449" y="0"/>
                </a:lnTo>
                <a:lnTo>
                  <a:pt x="1601449" y="2132904"/>
                </a:lnTo>
                <a:lnTo>
                  <a:pt x="0" y="2132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820895" y="4930548"/>
            <a:ext cx="1575083" cy="2142681"/>
          </a:xfrm>
          <a:custGeom>
            <a:avLst/>
            <a:gdLst/>
            <a:ahLst/>
            <a:cxnLst/>
            <a:rect r="r" b="b" t="t" l="l"/>
            <a:pathLst>
              <a:path h="2142681" w="1575083">
                <a:moveTo>
                  <a:pt x="0" y="0"/>
                </a:moveTo>
                <a:lnTo>
                  <a:pt x="1575083" y="0"/>
                </a:lnTo>
                <a:lnTo>
                  <a:pt x="1575083" y="2142681"/>
                </a:lnTo>
                <a:lnTo>
                  <a:pt x="0" y="21426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60296" y="1809454"/>
            <a:ext cx="14967407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320"/>
              </a:lnSpc>
              <a:spcBef>
                <a:spcPct val="0"/>
              </a:spcBef>
            </a:pPr>
            <a:r>
              <a:rPr lang="en-US" sz="8600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Revue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60296" y="7053927"/>
            <a:ext cx="2324742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Paul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02587" y="7053927"/>
            <a:ext cx="3341413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mange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247935" y="7053927"/>
            <a:ext cx="6296086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525252"/>
                </a:solidFill>
                <a:latin typeface="Hero"/>
                <a:ea typeface="Hero"/>
                <a:cs typeface="Hero"/>
                <a:sym typeface="Hero"/>
              </a:rPr>
              <a:t>une pomme.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71381" y="8177877"/>
            <a:ext cx="2324742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5E7F96"/>
                </a:solidFill>
                <a:latin typeface="Hero"/>
                <a:ea typeface="Hero"/>
                <a:cs typeface="Hero"/>
                <a:sym typeface="Hero"/>
              </a:rPr>
              <a:t>sujet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118417" y="8177877"/>
            <a:ext cx="2324742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5E7F96"/>
                </a:solidFill>
                <a:latin typeface="Hero"/>
                <a:ea typeface="Hero"/>
                <a:cs typeface="Hero"/>
                <a:sym typeface="Hero"/>
              </a:rPr>
              <a:t>verbe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556753" y="8177877"/>
            <a:ext cx="4415829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5E7F96"/>
                </a:solidFill>
                <a:latin typeface="Hero"/>
                <a:ea typeface="Hero"/>
                <a:cs typeface="Hero"/>
                <a:sym typeface="Hero"/>
              </a:rPr>
              <a:t>complément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77649" y="9353550"/>
            <a:ext cx="3781651" cy="350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716"/>
              </a:lnSpc>
            </a:pP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Mme Courville</a:t>
            </a:r>
            <a:r>
              <a:rPr lang="en-US" sz="1940" spc="-23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    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01477" y="9171320"/>
            <a:ext cx="1028700" cy="1028700"/>
          </a:xfrm>
          <a:custGeom>
            <a:avLst/>
            <a:gdLst/>
            <a:ahLst/>
            <a:cxnLst/>
            <a:rect r="r" b="b" t="t" l="l"/>
            <a:pathLst>
              <a:path h="1028700" w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DAFSiINWo_g</dc:identifier>
  <dcterms:modified xsi:type="dcterms:W3CDTF">2011-08-01T06:04:30Z</dcterms:modified>
  <cp:revision>1</cp:revision>
  <dc:title>La phrase</dc:title>
</cp:coreProperties>
</file>