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La carte à double </a:t>
            </a: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bulle</a:t>
            </a:r>
            <a:endParaRPr sz="3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284279D1-0C79-C005-6B5F-0CDAF748B95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1">
            <a:extLst>
              <a:ext uri="{FF2B5EF4-FFF2-40B4-BE49-F238E27FC236}">
                <a16:creationId xmlns:a16="http://schemas.microsoft.com/office/drawing/2014/main" id="{53D98974-0E70-3A45-489A-374D372A9E37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La carte à double bulle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7FD65462-4EB4-21CB-BE67-0183013A418D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La carte à double bulle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000" y="152400"/>
            <a:ext cx="8091674" cy="459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3A2771D-DBEC-0F31-61F6-F63B678C469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6"/>
          <p:cNvSpPr txBox="1"/>
          <p:nvPr/>
        </p:nvSpPr>
        <p:spPr>
          <a:xfrm>
            <a:off x="6548025" y="182975"/>
            <a:ext cx="24420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" name="Google Shape;11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66351" y="101250"/>
            <a:ext cx="276225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0876" y="825150"/>
            <a:ext cx="6920134" cy="389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512B4797-D951-CDE9-789E-857BF84347D4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On-screen Show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Open Sans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2026-02-15T19:28:36Z</dcterms:modified>
</cp:coreProperties>
</file>