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</p:sldMasterIdLst>
  <p:notesMasterIdLst>
    <p:notesMasterId r:id="rId14"/>
  </p:notesMasterIdLst>
  <p:sldIdLst>
    <p:sldId id="269" r:id="rId3"/>
    <p:sldId id="285" r:id="rId4"/>
    <p:sldId id="280" r:id="rId5"/>
    <p:sldId id="284" r:id="rId6"/>
    <p:sldId id="264" r:id="rId7"/>
    <p:sldId id="270" r:id="rId8"/>
    <p:sldId id="286" r:id="rId9"/>
    <p:sldId id="287" r:id="rId10"/>
    <p:sldId id="288" r:id="rId11"/>
    <p:sldId id="289" r:id="rId12"/>
    <p:sldId id="256" r:id="rId13"/>
  </p:sldIdLst>
  <p:sldSz cx="12192000" cy="6858000"/>
  <p:notesSz cx="6858000" cy="9144000"/>
  <p:embeddedFontLst>
    <p:embeddedFont>
      <p:font typeface="Asap" pitchFamily="2" charset="0"/>
      <p:regular r:id="rId15"/>
      <p:bold r:id="rId16"/>
      <p:italic r:id="rId17"/>
      <p:boldItalic r:id="rId18"/>
    </p:embeddedFont>
    <p:embeddedFont>
      <p:font typeface="Montserrat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ieHiE+kvh7GvI9+JjzPDtu5sk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427B"/>
    <a:srgbClr val="10B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49C88-82DF-4C8C-8E51-77319A2B982D}" v="45" dt="2026-02-18T21:45:27.241"/>
  </p1510:revLst>
</p1510:revInfo>
</file>

<file path=ppt/tableStyles.xml><?xml version="1.0" encoding="utf-8"?>
<a:tblStyleLst xmlns:a="http://schemas.openxmlformats.org/drawingml/2006/main" def="{9EC03C3D-FC32-468F-B8CB-0D999E309D9F}">
  <a:tblStyle styleId="{9EC03C3D-FC32-468F-B8CB-0D999E309D9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46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 Le Bot" userId="06818856-5480-4ff7-a0fb-1fabe70ec0c7" providerId="ADAL" clId="{3934DD12-DE2F-412C-981C-A615A47B3A24}"/>
    <pc:docChg chg="undo custSel addSld delSld modSld sldOrd">
      <pc:chgData name="Pauline Le Bot" userId="06818856-5480-4ff7-a0fb-1fabe70ec0c7" providerId="ADAL" clId="{3934DD12-DE2F-412C-981C-A615A47B3A24}" dt="2026-02-18T21:45:45.542" v="3648" actId="207"/>
      <pc:docMkLst>
        <pc:docMk/>
      </pc:docMkLst>
      <pc:sldChg chg="addSp modSp mod ord">
        <pc:chgData name="Pauline Le Bot" userId="06818856-5480-4ff7-a0fb-1fabe70ec0c7" providerId="ADAL" clId="{3934DD12-DE2F-412C-981C-A615A47B3A24}" dt="2026-02-18T21:45:45.542" v="3648" actId="207"/>
        <pc:sldMkLst>
          <pc:docMk/>
          <pc:sldMk cId="0" sldId="256"/>
        </pc:sldMkLst>
        <pc:spChg chg="add mod">
          <ac:chgData name="Pauline Le Bot" userId="06818856-5480-4ff7-a0fb-1fabe70ec0c7" providerId="ADAL" clId="{3934DD12-DE2F-412C-981C-A615A47B3A24}" dt="2026-02-18T21:45:45.542" v="3648" actId="207"/>
          <ac:spMkLst>
            <pc:docMk/>
            <pc:sldMk cId="0" sldId="256"/>
            <ac:spMk id="2" creationId="{A2A0D3AC-24BD-2234-A53A-F4A0BDEE5E99}"/>
          </ac:spMkLst>
        </pc:spChg>
        <pc:spChg chg="mod">
          <ac:chgData name="Pauline Le Bot" userId="06818856-5480-4ff7-a0fb-1fabe70ec0c7" providerId="ADAL" clId="{3934DD12-DE2F-412C-981C-A615A47B3A24}" dt="2026-02-18T21:45:00.946" v="3629" actId="20577"/>
          <ac:spMkLst>
            <pc:docMk/>
            <pc:sldMk cId="0" sldId="256"/>
            <ac:spMk id="250" creationId="{00000000-0000-0000-0000-000000000000}"/>
          </ac:spMkLst>
        </pc:spChg>
      </pc:sldChg>
      <pc:sldChg chg="modSp mod ord">
        <pc:chgData name="Pauline Le Bot" userId="06818856-5480-4ff7-a0fb-1fabe70ec0c7" providerId="ADAL" clId="{3934DD12-DE2F-412C-981C-A615A47B3A24}" dt="2026-02-11T20:10:40.175" v="2736" actId="20577"/>
        <pc:sldMkLst>
          <pc:docMk/>
          <pc:sldMk cId="0" sldId="264"/>
        </pc:sldMkLst>
        <pc:spChg chg="mod">
          <ac:chgData name="Pauline Le Bot" userId="06818856-5480-4ff7-a0fb-1fabe70ec0c7" providerId="ADAL" clId="{3934DD12-DE2F-412C-981C-A615A47B3A24}" dt="2026-02-11T20:10:40.175" v="2736" actId="20577"/>
          <ac:spMkLst>
            <pc:docMk/>
            <pc:sldMk cId="0" sldId="264"/>
            <ac:spMk id="325" creationId="{00000000-0000-0000-0000-000000000000}"/>
          </ac:spMkLst>
        </pc:spChg>
        <pc:spChg chg="mod">
          <ac:chgData name="Pauline Le Bot" userId="06818856-5480-4ff7-a0fb-1fabe70ec0c7" providerId="ADAL" clId="{3934DD12-DE2F-412C-981C-A615A47B3A24}" dt="2026-02-11T19:52:52.428" v="1036" actId="20577"/>
          <ac:spMkLst>
            <pc:docMk/>
            <pc:sldMk cId="0" sldId="264"/>
            <ac:spMk id="327" creationId="{00000000-0000-0000-0000-000000000000}"/>
          </ac:spMkLst>
        </pc:spChg>
      </pc:sldChg>
      <pc:sldChg chg="addSp delSp modSp mod">
        <pc:chgData name="Pauline Le Bot" userId="06818856-5480-4ff7-a0fb-1fabe70ec0c7" providerId="ADAL" clId="{3934DD12-DE2F-412C-981C-A615A47B3A24}" dt="2026-02-11T20:08:58.620" v="2512" actId="1076"/>
        <pc:sldMkLst>
          <pc:docMk/>
          <pc:sldMk cId="0" sldId="269"/>
        </pc:sldMkLst>
        <pc:spChg chg="add mod">
          <ac:chgData name="Pauline Le Bot" userId="06818856-5480-4ff7-a0fb-1fabe70ec0c7" providerId="ADAL" clId="{3934DD12-DE2F-412C-981C-A615A47B3A24}" dt="2026-02-11T19:43:50.034" v="343" actId="114"/>
          <ac:spMkLst>
            <pc:docMk/>
            <pc:sldMk cId="0" sldId="269"/>
            <ac:spMk id="5" creationId="{A85DA107-C929-72E6-8C8F-00353D50E652}"/>
          </ac:spMkLst>
        </pc:spChg>
        <pc:spChg chg="add mod">
          <ac:chgData name="Pauline Le Bot" userId="06818856-5480-4ff7-a0fb-1fabe70ec0c7" providerId="ADAL" clId="{3934DD12-DE2F-412C-981C-A615A47B3A24}" dt="2026-02-11T19:49:30.118" v="794" actId="1076"/>
          <ac:spMkLst>
            <pc:docMk/>
            <pc:sldMk cId="0" sldId="269"/>
            <ac:spMk id="6" creationId="{9695E6C7-88E3-923E-B8D1-E4802EAF0EF4}"/>
          </ac:spMkLst>
        </pc:spChg>
        <pc:spChg chg="mod">
          <ac:chgData name="Pauline Le Bot" userId="06818856-5480-4ff7-a0fb-1fabe70ec0c7" providerId="ADAL" clId="{3934DD12-DE2F-412C-981C-A615A47B3A24}" dt="2026-02-11T19:43:12.769" v="318" actId="14100"/>
          <ac:spMkLst>
            <pc:docMk/>
            <pc:sldMk cId="0" sldId="269"/>
            <ac:spMk id="366" creationId="{00000000-0000-0000-0000-000000000000}"/>
          </ac:spMkLst>
        </pc:spChg>
        <pc:spChg chg="mod">
          <ac:chgData name="Pauline Le Bot" userId="06818856-5480-4ff7-a0fb-1fabe70ec0c7" providerId="ADAL" clId="{3934DD12-DE2F-412C-981C-A615A47B3A24}" dt="2026-02-11T20:08:58.620" v="2512" actId="1076"/>
          <ac:spMkLst>
            <pc:docMk/>
            <pc:sldMk cId="0" sldId="269"/>
            <ac:spMk id="368" creationId="{00000000-0000-0000-0000-000000000000}"/>
          </ac:spMkLst>
        </pc:spChg>
        <pc:spChg chg="mod">
          <ac:chgData name="Pauline Le Bot" userId="06818856-5480-4ff7-a0fb-1fabe70ec0c7" providerId="ADAL" clId="{3934DD12-DE2F-412C-981C-A615A47B3A24}" dt="2026-02-11T20:08:56.585" v="2511" actId="1076"/>
          <ac:spMkLst>
            <pc:docMk/>
            <pc:sldMk cId="0" sldId="269"/>
            <ac:spMk id="369" creationId="{00000000-0000-0000-0000-000000000000}"/>
          </ac:spMkLst>
        </pc:spChg>
        <pc:picChg chg="add mod ord modCrop">
          <ac:chgData name="Pauline Le Bot" userId="06818856-5480-4ff7-a0fb-1fabe70ec0c7" providerId="ADAL" clId="{3934DD12-DE2F-412C-981C-A615A47B3A24}" dt="2026-02-11T19:43:38.040" v="322" actId="1076"/>
          <ac:picMkLst>
            <pc:docMk/>
            <pc:sldMk cId="0" sldId="269"/>
            <ac:picMk id="3" creationId="{D41B7BB6-D1E5-E902-3728-158255B6091D}"/>
          </ac:picMkLst>
        </pc:picChg>
        <pc:picChg chg="add mod">
          <ac:chgData name="Pauline Le Bot" userId="06818856-5480-4ff7-a0fb-1fabe70ec0c7" providerId="ADAL" clId="{3934DD12-DE2F-412C-981C-A615A47B3A24}" dt="2026-02-11T19:43:09.940" v="317" actId="1076"/>
          <ac:picMkLst>
            <pc:docMk/>
            <pc:sldMk cId="0" sldId="269"/>
            <ac:picMk id="4" creationId="{B37E96B8-2D4A-1567-DBA5-C8C6DF898346}"/>
          </ac:picMkLst>
        </pc:picChg>
      </pc:sldChg>
      <pc:sldChg chg="addSp modSp add del mod">
        <pc:chgData name="Pauline Le Bot" userId="06818856-5480-4ff7-a0fb-1fabe70ec0c7" providerId="ADAL" clId="{3934DD12-DE2F-412C-981C-A615A47B3A24}" dt="2026-02-11T20:47:40.364" v="3375" actId="20577"/>
        <pc:sldMkLst>
          <pc:docMk/>
          <pc:sldMk cId="0" sldId="270"/>
        </pc:sldMkLst>
        <pc:spChg chg="add mod">
          <ac:chgData name="Pauline Le Bot" userId="06818856-5480-4ff7-a0fb-1fabe70ec0c7" providerId="ADAL" clId="{3934DD12-DE2F-412C-981C-A615A47B3A24}" dt="2026-02-11T20:47:40.364" v="3375" actId="20577"/>
          <ac:spMkLst>
            <pc:docMk/>
            <pc:sldMk cId="0" sldId="270"/>
            <ac:spMk id="4" creationId="{9BA093B5-233E-4579-9988-2C480E38E999}"/>
          </ac:spMkLst>
        </pc:spChg>
        <pc:spChg chg="mod">
          <ac:chgData name="Pauline Le Bot" userId="06818856-5480-4ff7-a0fb-1fabe70ec0c7" providerId="ADAL" clId="{3934DD12-DE2F-412C-981C-A615A47B3A24}" dt="2026-02-11T20:05:36.259" v="2011" actId="20577"/>
          <ac:spMkLst>
            <pc:docMk/>
            <pc:sldMk cId="0" sldId="270"/>
            <ac:spMk id="375" creationId="{00000000-0000-0000-0000-000000000000}"/>
          </ac:spMkLst>
        </pc:spChg>
        <pc:spChg chg="mod">
          <ac:chgData name="Pauline Le Bot" userId="06818856-5480-4ff7-a0fb-1fabe70ec0c7" providerId="ADAL" clId="{3934DD12-DE2F-412C-981C-A615A47B3A24}" dt="2026-02-11T20:18:08.912" v="2819" actId="120"/>
          <ac:spMkLst>
            <pc:docMk/>
            <pc:sldMk cId="0" sldId="270"/>
            <ac:spMk id="378" creationId="{00000000-0000-0000-0000-000000000000}"/>
          </ac:spMkLst>
        </pc:spChg>
        <pc:picChg chg="add mod ord">
          <ac:chgData name="Pauline Le Bot" userId="06818856-5480-4ff7-a0fb-1fabe70ec0c7" providerId="ADAL" clId="{3934DD12-DE2F-412C-981C-A615A47B3A24}" dt="2026-02-11T20:14:12.542" v="2745" actId="1076"/>
          <ac:picMkLst>
            <pc:docMk/>
            <pc:sldMk cId="0" sldId="270"/>
            <ac:picMk id="3" creationId="{188C208A-EBCB-FFA0-0B0F-C4110BDF1288}"/>
          </ac:picMkLst>
        </pc:picChg>
      </pc:sldChg>
      <pc:sldChg chg="addSp delSp modSp mod ord">
        <pc:chgData name="Pauline Le Bot" userId="06818856-5480-4ff7-a0fb-1fabe70ec0c7" providerId="ADAL" clId="{3934DD12-DE2F-412C-981C-A615A47B3A24}" dt="2026-02-11T20:30:01.636" v="3168" actId="20577"/>
        <pc:sldMkLst>
          <pc:docMk/>
          <pc:sldMk cId="2409114295" sldId="280"/>
        </pc:sldMkLst>
        <pc:spChg chg="mod">
          <ac:chgData name="Pauline Le Bot" userId="06818856-5480-4ff7-a0fb-1fabe70ec0c7" providerId="ADAL" clId="{3934DD12-DE2F-412C-981C-A615A47B3A24}" dt="2026-02-11T19:50:20.517" v="842" actId="20577"/>
          <ac:spMkLst>
            <pc:docMk/>
            <pc:sldMk cId="2409114295" sldId="280"/>
            <ac:spMk id="481" creationId="{00000000-0000-0000-0000-000000000000}"/>
          </ac:spMkLst>
        </pc:spChg>
        <pc:spChg chg="mod">
          <ac:chgData name="Pauline Le Bot" userId="06818856-5480-4ff7-a0fb-1fabe70ec0c7" providerId="ADAL" clId="{3934DD12-DE2F-412C-981C-A615A47B3A24}" dt="2026-02-11T20:01:00.614" v="1690" actId="20577"/>
          <ac:spMkLst>
            <pc:docMk/>
            <pc:sldMk cId="2409114295" sldId="280"/>
            <ac:spMk id="484" creationId="{00000000-0000-0000-0000-000000000000}"/>
          </ac:spMkLst>
        </pc:spChg>
        <pc:spChg chg="mod">
          <ac:chgData name="Pauline Le Bot" userId="06818856-5480-4ff7-a0fb-1fabe70ec0c7" providerId="ADAL" clId="{3934DD12-DE2F-412C-981C-A615A47B3A24}" dt="2026-02-11T20:05:10.966" v="1985" actId="113"/>
          <ac:spMkLst>
            <pc:docMk/>
            <pc:sldMk cId="2409114295" sldId="280"/>
            <ac:spMk id="485" creationId="{00000000-0000-0000-0000-000000000000}"/>
          </ac:spMkLst>
        </pc:spChg>
        <pc:spChg chg="mod">
          <ac:chgData name="Pauline Le Bot" userId="06818856-5480-4ff7-a0fb-1fabe70ec0c7" providerId="ADAL" clId="{3934DD12-DE2F-412C-981C-A615A47B3A24}" dt="2026-02-11T19:50:53.265" v="845" actId="20577"/>
          <ac:spMkLst>
            <pc:docMk/>
            <pc:sldMk cId="2409114295" sldId="280"/>
            <ac:spMk id="487" creationId="{00000000-0000-0000-0000-000000000000}"/>
          </ac:spMkLst>
        </pc:spChg>
        <pc:spChg chg="mod">
          <ac:chgData name="Pauline Le Bot" userId="06818856-5480-4ff7-a0fb-1fabe70ec0c7" providerId="ADAL" clId="{3934DD12-DE2F-412C-981C-A615A47B3A24}" dt="2026-02-11T20:30:01.636" v="3168" actId="20577"/>
          <ac:spMkLst>
            <pc:docMk/>
            <pc:sldMk cId="2409114295" sldId="280"/>
            <ac:spMk id="488" creationId="{00000000-0000-0000-0000-000000000000}"/>
          </ac:spMkLst>
        </pc:spChg>
        <pc:spChg chg="mod">
          <ac:chgData name="Pauline Le Bot" userId="06818856-5480-4ff7-a0fb-1fabe70ec0c7" providerId="ADAL" clId="{3934DD12-DE2F-412C-981C-A615A47B3A24}" dt="2026-02-11T19:52:21.450" v="1010" actId="20577"/>
          <ac:spMkLst>
            <pc:docMk/>
            <pc:sldMk cId="2409114295" sldId="280"/>
            <ac:spMk id="490" creationId="{00000000-0000-0000-0000-000000000000}"/>
          </ac:spMkLst>
        </pc:spChg>
        <pc:spChg chg="mod">
          <ac:chgData name="Pauline Le Bot" userId="06818856-5480-4ff7-a0fb-1fabe70ec0c7" providerId="ADAL" clId="{3934DD12-DE2F-412C-981C-A615A47B3A24}" dt="2026-02-11T20:08:43.925" v="2499" actId="20577"/>
          <ac:spMkLst>
            <pc:docMk/>
            <pc:sldMk cId="2409114295" sldId="280"/>
            <ac:spMk id="491" creationId="{00000000-0000-0000-0000-000000000000}"/>
          </ac:spMkLst>
        </pc:spChg>
        <pc:grpChg chg="mod">
          <ac:chgData name="Pauline Le Bot" userId="06818856-5480-4ff7-a0fb-1fabe70ec0c7" providerId="ADAL" clId="{3934DD12-DE2F-412C-981C-A615A47B3A24}" dt="2026-02-11T20:04:49.929" v="1980" actId="14100"/>
          <ac:grpSpMkLst>
            <pc:docMk/>
            <pc:sldMk cId="2409114295" sldId="280"/>
            <ac:grpSpMk id="483" creationId="{00000000-0000-0000-0000-000000000000}"/>
          </ac:grpSpMkLst>
        </pc:grpChg>
        <pc:grpChg chg="mod">
          <ac:chgData name="Pauline Le Bot" userId="06818856-5480-4ff7-a0fb-1fabe70ec0c7" providerId="ADAL" clId="{3934DD12-DE2F-412C-981C-A615A47B3A24}" dt="2026-02-11T20:00:48.267" v="1687" actId="14100"/>
          <ac:grpSpMkLst>
            <pc:docMk/>
            <pc:sldMk cId="2409114295" sldId="280"/>
            <ac:grpSpMk id="486" creationId="{00000000-0000-0000-0000-000000000000}"/>
          </ac:grpSpMkLst>
        </pc:grpChg>
        <pc:grpChg chg="mod">
          <ac:chgData name="Pauline Le Bot" userId="06818856-5480-4ff7-a0fb-1fabe70ec0c7" providerId="ADAL" clId="{3934DD12-DE2F-412C-981C-A615A47B3A24}" dt="2026-02-11T20:00:54.668" v="1688" actId="14100"/>
          <ac:grpSpMkLst>
            <pc:docMk/>
            <pc:sldMk cId="2409114295" sldId="280"/>
            <ac:grpSpMk id="489" creationId="{00000000-0000-0000-0000-000000000000}"/>
          </ac:grpSpMkLst>
        </pc:grpChg>
      </pc:sldChg>
      <pc:sldChg chg="addSp delSp modSp add mod ord">
        <pc:chgData name="Pauline Le Bot" userId="06818856-5480-4ff7-a0fb-1fabe70ec0c7" providerId="ADAL" clId="{3934DD12-DE2F-412C-981C-A615A47B3A24}" dt="2026-02-11T20:52:35.178" v="3512" actId="20577"/>
        <pc:sldMkLst>
          <pc:docMk/>
          <pc:sldMk cId="221203308" sldId="284"/>
        </pc:sldMkLst>
        <pc:spChg chg="mod">
          <ac:chgData name="Pauline Le Bot" userId="06818856-5480-4ff7-a0fb-1fabe70ec0c7" providerId="ADAL" clId="{3934DD12-DE2F-412C-981C-A615A47B3A24}" dt="2026-02-11T20:06:21.701" v="2101" actId="20577"/>
          <ac:spMkLst>
            <pc:docMk/>
            <pc:sldMk cId="221203308" sldId="284"/>
            <ac:spMk id="267" creationId="{DE2CD5E5-49A6-1E42-E118-B769E0622BB8}"/>
          </ac:spMkLst>
        </pc:spChg>
        <pc:spChg chg="mod">
          <ac:chgData name="Pauline Le Bot" userId="06818856-5480-4ff7-a0fb-1fabe70ec0c7" providerId="ADAL" clId="{3934DD12-DE2F-412C-981C-A615A47B3A24}" dt="2026-02-11T20:52:35.178" v="3512" actId="20577"/>
          <ac:spMkLst>
            <pc:docMk/>
            <pc:sldMk cId="221203308" sldId="284"/>
            <ac:spMk id="268" creationId="{81824B79-6BB8-3B1B-F453-DC9CC7FC1BAE}"/>
          </ac:spMkLst>
        </pc:spChg>
      </pc:sldChg>
      <pc:sldChg chg="addSp modSp add mod ord">
        <pc:chgData name="Pauline Le Bot" userId="06818856-5480-4ff7-a0fb-1fabe70ec0c7" providerId="ADAL" clId="{3934DD12-DE2F-412C-981C-A615A47B3A24}" dt="2026-02-11T20:53:07.532" v="3519" actId="20577"/>
        <pc:sldMkLst>
          <pc:docMk/>
          <pc:sldMk cId="3697256167" sldId="285"/>
        </pc:sldMkLst>
        <pc:spChg chg="add mod">
          <ac:chgData name="Pauline Le Bot" userId="06818856-5480-4ff7-a0fb-1fabe70ec0c7" providerId="ADAL" clId="{3934DD12-DE2F-412C-981C-A615A47B3A24}" dt="2026-02-11T20:19:02.996" v="2846"/>
          <ac:spMkLst>
            <pc:docMk/>
            <pc:sldMk cId="3697256167" sldId="285"/>
            <ac:spMk id="2" creationId="{5C0B4CA8-9024-E592-C35D-B777319D4B89}"/>
          </ac:spMkLst>
        </pc:spChg>
        <pc:spChg chg="mod">
          <ac:chgData name="Pauline Le Bot" userId="06818856-5480-4ff7-a0fb-1fabe70ec0c7" providerId="ADAL" clId="{3934DD12-DE2F-412C-981C-A615A47B3A24}" dt="2026-02-11T20:53:07.532" v="3519" actId="20577"/>
          <ac:spMkLst>
            <pc:docMk/>
            <pc:sldMk cId="3697256167" sldId="285"/>
            <ac:spMk id="267" creationId="{8E0B7088-3AE8-46E3-DFF0-785224DBAD2A}"/>
          </ac:spMkLst>
        </pc:spChg>
        <pc:spChg chg="mod">
          <ac:chgData name="Pauline Le Bot" userId="06818856-5480-4ff7-a0fb-1fabe70ec0c7" providerId="ADAL" clId="{3934DD12-DE2F-412C-981C-A615A47B3A24}" dt="2026-02-11T20:17:29.525" v="2812" actId="27636"/>
          <ac:spMkLst>
            <pc:docMk/>
            <pc:sldMk cId="3697256167" sldId="285"/>
            <ac:spMk id="268" creationId="{FFFAEBF8-C554-18E6-113D-7BF28C7501D2}"/>
          </ac:spMkLst>
        </pc:spChg>
      </pc:sldChg>
      <pc:sldChg chg="addSp modSp new mod modClrScheme chgLayout">
        <pc:chgData name="Pauline Le Bot" userId="06818856-5480-4ff7-a0fb-1fabe70ec0c7" providerId="ADAL" clId="{3934DD12-DE2F-412C-981C-A615A47B3A24}" dt="2026-02-11T21:02:41.867" v="3591" actId="20577"/>
        <pc:sldMkLst>
          <pc:docMk/>
          <pc:sldMk cId="3991665524" sldId="286"/>
        </pc:sldMkLst>
        <pc:spChg chg="mod ord">
          <ac:chgData name="Pauline Le Bot" userId="06818856-5480-4ff7-a0fb-1fabe70ec0c7" providerId="ADAL" clId="{3934DD12-DE2F-412C-981C-A615A47B3A24}" dt="2026-02-11T20:44:06.313" v="3241" actId="700"/>
          <ac:spMkLst>
            <pc:docMk/>
            <pc:sldMk cId="3991665524" sldId="286"/>
            <ac:spMk id="2" creationId="{65C4701C-5809-DAA9-05E4-2BC3B3899AB9}"/>
          </ac:spMkLst>
        </pc:spChg>
        <pc:spChg chg="add mod ord">
          <ac:chgData name="Pauline Le Bot" userId="06818856-5480-4ff7-a0fb-1fabe70ec0c7" providerId="ADAL" clId="{3934DD12-DE2F-412C-981C-A615A47B3A24}" dt="2026-02-11T20:44:17.515" v="3298" actId="20577"/>
          <ac:spMkLst>
            <pc:docMk/>
            <pc:sldMk cId="3991665524" sldId="286"/>
            <ac:spMk id="3" creationId="{8C63591A-961B-440C-A555-402BA4EEA924}"/>
          </ac:spMkLst>
        </pc:spChg>
        <pc:spChg chg="add mod ord">
          <ac:chgData name="Pauline Le Bot" userId="06818856-5480-4ff7-a0fb-1fabe70ec0c7" providerId="ADAL" clId="{3934DD12-DE2F-412C-981C-A615A47B3A24}" dt="2026-02-11T21:01:23.242" v="3566" actId="6549"/>
          <ac:spMkLst>
            <pc:docMk/>
            <pc:sldMk cId="3991665524" sldId="286"/>
            <ac:spMk id="4" creationId="{C0B3F847-03CC-EA96-1A62-9A7E9549B2EE}"/>
          </ac:spMkLst>
        </pc:spChg>
        <pc:spChg chg="add mod ord">
          <ac:chgData name="Pauline Le Bot" userId="06818856-5480-4ff7-a0fb-1fabe70ec0c7" providerId="ADAL" clId="{3934DD12-DE2F-412C-981C-A615A47B3A24}" dt="2026-02-11T21:02:41.867" v="3591" actId="20577"/>
          <ac:spMkLst>
            <pc:docMk/>
            <pc:sldMk cId="3991665524" sldId="286"/>
            <ac:spMk id="5" creationId="{601D49F7-4DB2-7719-61DA-5170F9E25061}"/>
          </ac:spMkLst>
        </pc:spChg>
        <pc:spChg chg="add mod">
          <ac:chgData name="Pauline Le Bot" userId="06818856-5480-4ff7-a0fb-1fabe70ec0c7" providerId="ADAL" clId="{3934DD12-DE2F-412C-981C-A615A47B3A24}" dt="2026-02-11T20:48:07.002" v="3410" actId="207"/>
          <ac:spMkLst>
            <pc:docMk/>
            <pc:sldMk cId="3991665524" sldId="286"/>
            <ac:spMk id="6" creationId="{DFD15DAC-5BCB-3CB6-B3AC-45BB08400439}"/>
          </ac:spMkLst>
        </pc:spChg>
      </pc:sldChg>
      <pc:sldChg chg="addSp modSp add mod">
        <pc:chgData name="Pauline Le Bot" userId="06818856-5480-4ff7-a0fb-1fabe70ec0c7" providerId="ADAL" clId="{3934DD12-DE2F-412C-981C-A615A47B3A24}" dt="2026-02-11T21:02:47.501" v="3600" actId="20577"/>
        <pc:sldMkLst>
          <pc:docMk/>
          <pc:sldMk cId="42845711" sldId="287"/>
        </pc:sldMkLst>
        <pc:spChg chg="mod">
          <ac:chgData name="Pauline Le Bot" userId="06818856-5480-4ff7-a0fb-1fabe70ec0c7" providerId="ADAL" clId="{3934DD12-DE2F-412C-981C-A615A47B3A24}" dt="2026-02-11T21:01:04.878" v="3554" actId="20577"/>
          <ac:spMkLst>
            <pc:docMk/>
            <pc:sldMk cId="42845711" sldId="287"/>
            <ac:spMk id="4" creationId="{68C01DD1-7F39-9088-5F36-21E0BBD0EFA7}"/>
          </ac:spMkLst>
        </pc:spChg>
        <pc:spChg chg="mod">
          <ac:chgData name="Pauline Le Bot" userId="06818856-5480-4ff7-a0fb-1fabe70ec0c7" providerId="ADAL" clId="{3934DD12-DE2F-412C-981C-A615A47B3A24}" dt="2026-02-11T21:02:47.501" v="3600" actId="20577"/>
          <ac:spMkLst>
            <pc:docMk/>
            <pc:sldMk cId="42845711" sldId="287"/>
            <ac:spMk id="5" creationId="{0E1DE66E-6FC3-0011-4508-60EAE0A53069}"/>
          </ac:spMkLst>
        </pc:spChg>
        <pc:spChg chg="add mod">
          <ac:chgData name="Pauline Le Bot" userId="06818856-5480-4ff7-a0fb-1fabe70ec0c7" providerId="ADAL" clId="{3934DD12-DE2F-412C-981C-A615A47B3A24}" dt="2026-02-11T20:48:11.149" v="3411"/>
          <ac:spMkLst>
            <pc:docMk/>
            <pc:sldMk cId="42845711" sldId="287"/>
            <ac:spMk id="6" creationId="{D958BA8C-4C8B-1FA5-22B2-FFD3626F1412}"/>
          </ac:spMkLst>
        </pc:spChg>
      </pc:sldChg>
      <pc:sldChg chg="modSp add mod">
        <pc:chgData name="Pauline Le Bot" userId="06818856-5480-4ff7-a0fb-1fabe70ec0c7" providerId="ADAL" clId="{3934DD12-DE2F-412C-981C-A615A47B3A24}" dt="2026-02-11T21:02:53.005" v="3607" actId="20577"/>
        <pc:sldMkLst>
          <pc:docMk/>
          <pc:sldMk cId="2849697650" sldId="288"/>
        </pc:sldMkLst>
        <pc:spChg chg="mod">
          <ac:chgData name="Pauline Le Bot" userId="06818856-5480-4ff7-a0fb-1fabe70ec0c7" providerId="ADAL" clId="{3934DD12-DE2F-412C-981C-A615A47B3A24}" dt="2026-02-11T21:01:49.288" v="3578" actId="20577"/>
          <ac:spMkLst>
            <pc:docMk/>
            <pc:sldMk cId="2849697650" sldId="288"/>
            <ac:spMk id="4" creationId="{97974BD5-96CD-1B4B-92F9-789AD36301D8}"/>
          </ac:spMkLst>
        </pc:spChg>
        <pc:spChg chg="mod">
          <ac:chgData name="Pauline Le Bot" userId="06818856-5480-4ff7-a0fb-1fabe70ec0c7" providerId="ADAL" clId="{3934DD12-DE2F-412C-981C-A615A47B3A24}" dt="2026-02-11T21:02:53.005" v="3607" actId="20577"/>
          <ac:spMkLst>
            <pc:docMk/>
            <pc:sldMk cId="2849697650" sldId="288"/>
            <ac:spMk id="5" creationId="{EA79C3A5-66F6-726F-D2FE-C19B2FC25579}"/>
          </ac:spMkLst>
        </pc:spChg>
      </pc:sldChg>
      <pc:sldChg chg="modSp add mod">
        <pc:chgData name="Pauline Le Bot" userId="06818856-5480-4ff7-a0fb-1fabe70ec0c7" providerId="ADAL" clId="{3934DD12-DE2F-412C-981C-A615A47B3A24}" dt="2026-02-11T21:02:59.587" v="3616" actId="20577"/>
        <pc:sldMkLst>
          <pc:docMk/>
          <pc:sldMk cId="1169201187" sldId="289"/>
        </pc:sldMkLst>
        <pc:spChg chg="mod">
          <ac:chgData name="Pauline Le Bot" userId="06818856-5480-4ff7-a0fb-1fabe70ec0c7" providerId="ADAL" clId="{3934DD12-DE2F-412C-981C-A615A47B3A24}" dt="2026-02-11T21:02:03.670" v="3580" actId="27636"/>
          <ac:spMkLst>
            <pc:docMk/>
            <pc:sldMk cId="1169201187" sldId="289"/>
            <ac:spMk id="4" creationId="{069392AD-6C91-CC3F-A755-78B0CD481DA7}"/>
          </ac:spMkLst>
        </pc:spChg>
        <pc:spChg chg="mod">
          <ac:chgData name="Pauline Le Bot" userId="06818856-5480-4ff7-a0fb-1fabe70ec0c7" providerId="ADAL" clId="{3934DD12-DE2F-412C-981C-A615A47B3A24}" dt="2026-02-11T21:02:59.587" v="3616" actId="20577"/>
          <ac:spMkLst>
            <pc:docMk/>
            <pc:sldMk cId="1169201187" sldId="289"/>
            <ac:spMk id="5" creationId="{76326F7E-0FC6-2345-D2CB-886705724397}"/>
          </ac:spMkLst>
        </pc:spChg>
      </pc:sldChg>
      <pc:sldMasterChg chg="delSldLayout">
        <pc:chgData name="Pauline Le Bot" userId="06818856-5480-4ff7-a0fb-1fabe70ec0c7" providerId="ADAL" clId="{3934DD12-DE2F-412C-981C-A615A47B3A24}" dt="2026-02-11T19:44:08.801" v="344" actId="47"/>
        <pc:sldMasterMkLst>
          <pc:docMk/>
          <pc:sldMasterMk cId="0" sldId="2147483648"/>
        </pc:sldMasterMkLst>
      </pc:sldMasterChg>
      <pc:sldMasterChg chg="delSldLayout">
        <pc:chgData name="Pauline Le Bot" userId="06818856-5480-4ff7-a0fb-1fabe70ec0c7" providerId="ADAL" clId="{3934DD12-DE2F-412C-981C-A615A47B3A24}" dt="2026-02-11T20:43:05.619" v="3169" actId="47"/>
        <pc:sldMasterMkLst>
          <pc:docMk/>
          <pc:sldMasterMk cId="0" sldId="214748366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CEAA82F9-1C23-A4AC-89E0-26221ED2C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>
            <a:extLst>
              <a:ext uri="{FF2B5EF4-FFF2-40B4-BE49-F238E27FC236}">
                <a16:creationId xmlns:a16="http://schemas.microsoft.com/office/drawing/2014/main" id="{66459B50-4B3F-5B88-9C41-9ADB517376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3:notes">
            <a:extLst>
              <a:ext uri="{FF2B5EF4-FFF2-40B4-BE49-F238E27FC236}">
                <a16:creationId xmlns:a16="http://schemas.microsoft.com/office/drawing/2014/main" id="{5FBB6FFC-7FBE-9DAC-A971-42A8547081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3:notes">
            <a:extLst>
              <a:ext uri="{FF2B5EF4-FFF2-40B4-BE49-F238E27FC236}">
                <a16:creationId xmlns:a16="http://schemas.microsoft.com/office/drawing/2014/main" id="{0581B848-43ED-C4B6-A081-F41DF3C4A0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965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55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118AED8E-C426-EE74-05EE-A38A9FC23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>
            <a:extLst>
              <a:ext uri="{FF2B5EF4-FFF2-40B4-BE49-F238E27FC236}">
                <a16:creationId xmlns:a16="http://schemas.microsoft.com/office/drawing/2014/main" id="{71D3B2BE-3015-6474-A5E4-811AA6BD14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3:notes">
            <a:extLst>
              <a:ext uri="{FF2B5EF4-FFF2-40B4-BE49-F238E27FC236}">
                <a16:creationId xmlns:a16="http://schemas.microsoft.com/office/drawing/2014/main" id="{2300901F-4673-EF37-53C2-CDACD66161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3:notes">
            <a:extLst>
              <a:ext uri="{FF2B5EF4-FFF2-40B4-BE49-F238E27FC236}">
                <a16:creationId xmlns:a16="http://schemas.microsoft.com/office/drawing/2014/main" id="{215250E4-8717-B27A-3E91-B25209170E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74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/>
          <p:nvPr/>
        </p:nvSpPr>
        <p:spPr>
          <a:xfrm>
            <a:off x="0" y="6311989"/>
            <a:ext cx="12192000" cy="54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0120" y="214483"/>
            <a:ext cx="2272608" cy="57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0"/>
          <p:cNvSpPr/>
          <p:nvPr/>
        </p:nvSpPr>
        <p:spPr>
          <a:xfrm>
            <a:off x="29132" y="6217237"/>
            <a:ext cx="966300" cy="54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0"/>
          <p:cNvSpPr txBox="1">
            <a:spLocks noGrp="1"/>
          </p:cNvSpPr>
          <p:nvPr>
            <p:ph type="ctrTitle"/>
          </p:nvPr>
        </p:nvSpPr>
        <p:spPr>
          <a:xfrm>
            <a:off x="3628150" y="1732548"/>
            <a:ext cx="4902300" cy="3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5500"/>
              <a:buFont typeface="Asap"/>
              <a:buNone/>
              <a:defRPr sz="5500">
                <a:solidFill>
                  <a:srgbClr val="F7F7F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3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840120" y="6311919"/>
            <a:ext cx="2954719" cy="34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974" y="6324992"/>
            <a:ext cx="3033331" cy="33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0"/>
          <p:cNvPicPr preferRelativeResize="0"/>
          <p:nvPr/>
        </p:nvPicPr>
        <p:blipFill rotWithShape="1">
          <a:blip r:embed="rId6">
            <a:alphaModFix/>
          </a:blip>
          <a:srcRect t="33761" b="33481"/>
          <a:stretch/>
        </p:blipFill>
        <p:spPr>
          <a:xfrm>
            <a:off x="8910656" y="6217237"/>
            <a:ext cx="2144401" cy="43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600000" cy="16005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3200"/>
              <a:buFont typeface="Asap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0"/>
          <p:cNvSpPr txBox="1">
            <a:spLocks noGrp="1"/>
          </p:cNvSpPr>
          <p:nvPr>
            <p:ph type="body" idx="1"/>
          </p:nvPr>
        </p:nvSpPr>
        <p:spPr>
          <a:xfrm>
            <a:off x="5546558" y="987425"/>
            <a:ext cx="5808900" cy="52293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9" name="Google Shape;89;p60"/>
          <p:cNvSpPr txBox="1">
            <a:spLocks noGrp="1"/>
          </p:cNvSpPr>
          <p:nvPr>
            <p:ph type="body" idx="2"/>
          </p:nvPr>
        </p:nvSpPr>
        <p:spPr>
          <a:xfrm>
            <a:off x="839788" y="2057399"/>
            <a:ext cx="3600000" cy="41592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 dirty="0"/>
          </a:p>
        </p:txBody>
      </p:sp>
      <p:sp>
        <p:nvSpPr>
          <p:cNvPr id="90" name="Google Shape;90;p60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575700" cy="16005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3200"/>
              <a:buFont typeface="Asap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1"/>
          <p:cNvSpPr>
            <a:spLocks noGrp="1"/>
          </p:cNvSpPr>
          <p:nvPr>
            <p:ph type="pic" idx="2"/>
          </p:nvPr>
        </p:nvSpPr>
        <p:spPr>
          <a:xfrm>
            <a:off x="5546558" y="987425"/>
            <a:ext cx="5808900" cy="52293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1"/>
          <p:cNvSpPr txBox="1">
            <a:spLocks noGrp="1"/>
          </p:cNvSpPr>
          <p:nvPr>
            <p:ph type="body" idx="1"/>
          </p:nvPr>
        </p:nvSpPr>
        <p:spPr>
          <a:xfrm>
            <a:off x="839788" y="2057399"/>
            <a:ext cx="3575700" cy="41592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5" name="Google Shape;95;p61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2"/>
          <p:cNvSpPr txBox="1">
            <a:spLocks noGrp="1"/>
          </p:cNvSpPr>
          <p:nvPr>
            <p:ph type="body" idx="1"/>
          </p:nvPr>
        </p:nvSpPr>
        <p:spPr>
          <a:xfrm rot="5400000">
            <a:off x="3900600" y="-1236775"/>
            <a:ext cx="4390800" cy="105156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19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19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9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9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 dirty="0"/>
          </a:p>
        </p:txBody>
      </p:sp>
      <p:sp>
        <p:nvSpPr>
          <p:cNvPr id="99" name="Google Shape;99;p62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3"/>
          <p:cNvSpPr txBox="1">
            <a:spLocks noGrp="1"/>
          </p:cNvSpPr>
          <p:nvPr>
            <p:ph type="title"/>
          </p:nvPr>
        </p:nvSpPr>
        <p:spPr>
          <a:xfrm rot="5400000">
            <a:off x="7113750" y="1976275"/>
            <a:ext cx="5851200" cy="26289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3"/>
          <p:cNvSpPr txBox="1">
            <a:spLocks noGrp="1"/>
          </p:cNvSpPr>
          <p:nvPr>
            <p:ph type="body" idx="1"/>
          </p:nvPr>
        </p:nvSpPr>
        <p:spPr>
          <a:xfrm rot="5400000">
            <a:off x="1779750" y="-576425"/>
            <a:ext cx="5851200" cy="77343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19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19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9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9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3" name="Google Shape;103;p63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contenu 1" type="obj">
  <p:cSld name="OBJECT">
    <p:bg>
      <p:bgPr>
        <a:blipFill>
          <a:blip r:embed="rId2">
            <a:alphaModFix amt="5000"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4"/>
          <p:cNvSpPr/>
          <p:nvPr/>
        </p:nvSpPr>
        <p:spPr>
          <a:xfrm>
            <a:off x="1104900" y="1752599"/>
            <a:ext cx="3329100" cy="4470900"/>
          </a:xfrm>
          <a:prstGeom prst="rect">
            <a:avLst/>
          </a:prstGeom>
          <a:solidFill>
            <a:srgbClr val="FBFBFB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827" y="1908082"/>
            <a:ext cx="4627300" cy="462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4000"/>
              <a:buFont typeface="Asap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4"/>
          <p:cNvSpPr txBox="1">
            <a:spLocks noGrp="1"/>
          </p:cNvSpPr>
          <p:nvPr>
            <p:ph type="body" idx="1"/>
          </p:nvPr>
        </p:nvSpPr>
        <p:spPr>
          <a:xfrm>
            <a:off x="5543550" y="1825625"/>
            <a:ext cx="5810400" cy="43908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2000"/>
              <a:buNone/>
              <a:defRPr>
                <a:solidFill>
                  <a:srgbClr val="90A03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5027"/>
              </a:buClr>
              <a:buSzPts val="1900"/>
              <a:buNone/>
              <a:defRPr>
                <a:solidFill>
                  <a:srgbClr val="C1502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9" name="Google Shape;109;p64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contenu 3">
  <p:cSld name="Image et contenu 3">
    <p:bg>
      <p:bgPr>
        <a:blipFill>
          <a:blip r:embed="rId2">
            <a:alphaModFix amt="5000"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6"/>
          <p:cNvSpPr/>
          <p:nvPr/>
        </p:nvSpPr>
        <p:spPr>
          <a:xfrm>
            <a:off x="1104900" y="1752599"/>
            <a:ext cx="3329100" cy="4470900"/>
          </a:xfrm>
          <a:prstGeom prst="rect">
            <a:avLst/>
          </a:prstGeom>
          <a:solidFill>
            <a:srgbClr val="FBFBFB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886" y="1825625"/>
            <a:ext cx="4349600" cy="4351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4000"/>
              <a:buFont typeface="Asap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6"/>
          <p:cNvSpPr txBox="1">
            <a:spLocks noGrp="1"/>
          </p:cNvSpPr>
          <p:nvPr>
            <p:ph type="body" idx="1"/>
          </p:nvPr>
        </p:nvSpPr>
        <p:spPr>
          <a:xfrm>
            <a:off x="5543550" y="1825625"/>
            <a:ext cx="5810400" cy="43908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2000"/>
              <a:buNone/>
              <a:defRPr>
                <a:solidFill>
                  <a:srgbClr val="90A03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5027"/>
              </a:buClr>
              <a:buSzPts val="1900"/>
              <a:buNone/>
              <a:defRPr>
                <a:solidFill>
                  <a:srgbClr val="C1502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1" name="Google Shape;121;p66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8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N°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bg>
      <p:bgPr>
        <a:blipFill>
          <a:blip r:embed="rId2">
            <a:alphaModFix amt="5000"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90838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2B6B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2400"/>
              <a:buNone/>
              <a:defRPr>
                <a:solidFill>
                  <a:srgbClr val="0476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2000"/>
              <a:buNone/>
              <a:defRPr>
                <a:solidFill>
                  <a:srgbClr val="90A03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5027"/>
              </a:buClr>
              <a:buSzPts val="1800"/>
              <a:buNone/>
              <a:defRPr>
                <a:solidFill>
                  <a:srgbClr val="C1502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9" name="Google Shape;139;p33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537" cy="641535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bg>
      <p:bgPr>
        <a:blipFill>
          <a:blip r:embed="rId2">
            <a:alphaModFix amt="9000"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/>
          <p:nvPr/>
        </p:nvSpPr>
        <p:spPr>
          <a:xfrm>
            <a:off x="1178488" y="1015710"/>
            <a:ext cx="9975057" cy="4887398"/>
          </a:xfrm>
          <a:prstGeom prst="rect">
            <a:avLst/>
          </a:prstGeom>
          <a:solidFill>
            <a:srgbClr val="FBFBFB">
              <a:alpha val="3019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5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537" cy="641535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/>
          <p:nvPr/>
        </p:nvSpPr>
        <p:spPr>
          <a:xfrm>
            <a:off x="0" y="6311989"/>
            <a:ext cx="12192000" cy="5460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0120" y="214483"/>
            <a:ext cx="2272609" cy="57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7"/>
          <p:cNvSpPr/>
          <p:nvPr/>
        </p:nvSpPr>
        <p:spPr>
          <a:xfrm>
            <a:off x="29132" y="6217237"/>
            <a:ext cx="966537" cy="5460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7"/>
          <p:cNvSpPr txBox="1">
            <a:spLocks noGrp="1"/>
          </p:cNvSpPr>
          <p:nvPr>
            <p:ph type="ctrTitle"/>
          </p:nvPr>
        </p:nvSpPr>
        <p:spPr>
          <a:xfrm>
            <a:off x="3628150" y="1732548"/>
            <a:ext cx="4902238" cy="386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5400"/>
              <a:buFont typeface="Asap"/>
              <a:buNone/>
              <a:defRPr sz="5400">
                <a:solidFill>
                  <a:srgbClr val="F7F7F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0120" y="6311919"/>
            <a:ext cx="2954719" cy="34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974" y="6324992"/>
            <a:ext cx="3033329" cy="33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7"/>
          <p:cNvPicPr preferRelativeResize="0"/>
          <p:nvPr/>
        </p:nvPicPr>
        <p:blipFill rotWithShape="1">
          <a:blip r:embed="rId6">
            <a:alphaModFix/>
          </a:blip>
          <a:srcRect t="33760" b="33484"/>
          <a:stretch/>
        </p:blipFill>
        <p:spPr>
          <a:xfrm>
            <a:off x="8910656" y="6217237"/>
            <a:ext cx="2144400" cy="43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bg>
      <p:bgPr>
        <a:blipFill>
          <a:blip r:embed="rId2">
            <a:alphaModFix amt="5000"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908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19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2400"/>
              <a:buNone/>
              <a:defRPr>
                <a:solidFill>
                  <a:srgbClr val="0476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2000"/>
              <a:buNone/>
              <a:defRPr>
                <a:solidFill>
                  <a:srgbClr val="90A03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5027"/>
              </a:buClr>
              <a:buSzPts val="1900"/>
              <a:buNone/>
              <a:defRPr>
                <a:solidFill>
                  <a:srgbClr val="C1502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52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7" name="Google Shape;27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ners (English)">
  <p:cSld name="Partners (English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/>
          <p:nvPr/>
        </p:nvSpPr>
        <p:spPr>
          <a:xfrm>
            <a:off x="0" y="6311989"/>
            <a:ext cx="12192000" cy="5460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8"/>
          <p:cNvSpPr/>
          <p:nvPr/>
        </p:nvSpPr>
        <p:spPr>
          <a:xfrm>
            <a:off x="29132" y="6217237"/>
            <a:ext cx="966537" cy="5460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9" y="138807"/>
            <a:ext cx="2473322" cy="89901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8"/>
          <p:cNvSpPr txBox="1"/>
          <p:nvPr/>
        </p:nvSpPr>
        <p:spPr>
          <a:xfrm>
            <a:off x="3185652" y="1961140"/>
            <a:ext cx="582069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CA" sz="4400" b="0" i="0" u="none" strike="noStrike" cap="none">
                <a:solidFill>
                  <a:srgbClr val="0EAB9A"/>
                </a:solidFill>
                <a:latin typeface="Asap"/>
                <a:ea typeface="Asap"/>
                <a:cs typeface="Asap"/>
                <a:sym typeface="Asap"/>
              </a:rPr>
              <a:t>Partners and Sponsors</a:t>
            </a:r>
            <a:endParaRPr sz="4400" b="0" i="0" u="none" strike="noStrike" cap="none">
              <a:solidFill>
                <a:srgbClr val="0EAB9A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68" name="Google Shape;168;p38"/>
          <p:cNvSpPr/>
          <p:nvPr/>
        </p:nvSpPr>
        <p:spPr>
          <a:xfrm>
            <a:off x="0" y="6317171"/>
            <a:ext cx="12192000" cy="5460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374" y="2714230"/>
            <a:ext cx="309562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73" y="4935087"/>
            <a:ext cx="2325789" cy="143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6367" y="4959864"/>
            <a:ext cx="2325789" cy="143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9369" y="4924723"/>
            <a:ext cx="2325789" cy="143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96374" y="2797013"/>
            <a:ext cx="3095626" cy="190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2371" y="4914361"/>
            <a:ext cx="2325789" cy="143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2761606"/>
            <a:ext cx="309562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00888" y="2714230"/>
            <a:ext cx="309562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12156" y="5014169"/>
            <a:ext cx="2337790" cy="1168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2" type="title">
  <p:cSld name="TITL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4800"/>
              <a:buFont typeface="Asap"/>
              <a:buNone/>
              <a:defRPr sz="4800">
                <a:solidFill>
                  <a:srgbClr val="F7F7F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2B6B"/>
              </a:buClr>
              <a:buSzPts val="2400"/>
              <a:buNone/>
              <a:defRPr sz="2400">
                <a:solidFill>
                  <a:srgbClr val="5B2B6B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1" name="Google Shape;181;p39"/>
          <p:cNvSpPr/>
          <p:nvPr/>
        </p:nvSpPr>
        <p:spPr>
          <a:xfrm>
            <a:off x="0" y="6220326"/>
            <a:ext cx="1070811" cy="637674"/>
          </a:xfrm>
          <a:prstGeom prst="rect">
            <a:avLst/>
          </a:prstGeom>
          <a:solidFill>
            <a:srgbClr val="E9E6EA"/>
          </a:solidFill>
          <a:ln w="12700" cap="flat" cmpd="sng">
            <a:solidFill>
              <a:srgbClr val="E9E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9"/>
          <p:cNvSpPr/>
          <p:nvPr/>
        </p:nvSpPr>
        <p:spPr>
          <a:xfrm>
            <a:off x="0" y="6220327"/>
            <a:ext cx="12192000" cy="63767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0120" y="58067"/>
            <a:ext cx="2272609" cy="57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0120" y="6411669"/>
            <a:ext cx="2954719" cy="34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974" y="6424742"/>
            <a:ext cx="3033329" cy="33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9"/>
          <p:cNvPicPr preferRelativeResize="0"/>
          <p:nvPr/>
        </p:nvPicPr>
        <p:blipFill rotWithShape="1">
          <a:blip r:embed="rId5">
            <a:alphaModFix/>
          </a:blip>
          <a:srcRect t="33760" b="33484"/>
          <a:stretch/>
        </p:blipFill>
        <p:spPr>
          <a:xfrm>
            <a:off x="8910656" y="6316987"/>
            <a:ext cx="2144400" cy="43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6000"/>
              <a:buFont typeface="Asap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537" cy="641535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537" cy="641535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599865" cy="16002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3200"/>
              <a:buFont typeface="Asap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>
            <a:off x="5546558" y="987425"/>
            <a:ext cx="5808830" cy="5229039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2B6B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2"/>
          </p:nvPr>
        </p:nvSpPr>
        <p:spPr>
          <a:xfrm>
            <a:off x="839788" y="2057399"/>
            <a:ext cx="3599865" cy="4159065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2B6B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537" cy="641535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575801" cy="16002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3200"/>
              <a:buFont typeface="Asap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>
            <a:spLocks noGrp="1"/>
          </p:cNvSpPr>
          <p:nvPr>
            <p:ph type="pic" idx="2"/>
          </p:nvPr>
        </p:nvSpPr>
        <p:spPr>
          <a:xfrm>
            <a:off x="5546558" y="987425"/>
            <a:ext cx="5808830" cy="5229039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4"/>
          <p:cNvSpPr txBox="1">
            <a:spLocks noGrp="1"/>
          </p:cNvSpPr>
          <p:nvPr>
            <p:ph type="body" idx="1"/>
          </p:nvPr>
        </p:nvSpPr>
        <p:spPr>
          <a:xfrm>
            <a:off x="839788" y="2057399"/>
            <a:ext cx="3575801" cy="4159065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2B6B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537" cy="641535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body" idx="1"/>
          </p:nvPr>
        </p:nvSpPr>
        <p:spPr>
          <a:xfrm rot="5400000">
            <a:off x="3900581" y="-1236756"/>
            <a:ext cx="4390838" cy="105156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2B6B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4" name="Google Shape;214;p45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537" cy="641535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>
            <a:spLocks noGrp="1"/>
          </p:cNvSpPr>
          <p:nvPr>
            <p:ph type="title"/>
          </p:nvPr>
        </p:nvSpPr>
        <p:spPr>
          <a:xfrm rot="5400000">
            <a:off x="7113680" y="1976345"/>
            <a:ext cx="5851340" cy="26289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6"/>
          <p:cNvSpPr txBox="1">
            <a:spLocks noGrp="1"/>
          </p:cNvSpPr>
          <p:nvPr>
            <p:ph type="body" idx="1"/>
          </p:nvPr>
        </p:nvSpPr>
        <p:spPr>
          <a:xfrm rot="5400000">
            <a:off x="1779680" y="-576355"/>
            <a:ext cx="5851340" cy="77343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2B6B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8" name="Google Shape;218;p46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537" cy="641535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contenu 1" type="obj">
  <p:cSld name="OBJECT">
    <p:bg>
      <p:bgPr>
        <a:blipFill>
          <a:blip r:embed="rId2">
            <a:alphaModFix amt="5000"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/>
          <p:nvPr/>
        </p:nvSpPr>
        <p:spPr>
          <a:xfrm>
            <a:off x="1104900" y="1752599"/>
            <a:ext cx="3328988" cy="4470828"/>
          </a:xfrm>
          <a:prstGeom prst="rect">
            <a:avLst/>
          </a:prstGeom>
          <a:solidFill>
            <a:srgbClr val="FBFBFB">
              <a:alpha val="5019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827" y="1908082"/>
            <a:ext cx="4627299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4000"/>
              <a:buFont typeface="Asap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7"/>
          <p:cNvSpPr txBox="1">
            <a:spLocks noGrp="1"/>
          </p:cNvSpPr>
          <p:nvPr>
            <p:ph type="body" idx="1"/>
          </p:nvPr>
        </p:nvSpPr>
        <p:spPr>
          <a:xfrm>
            <a:off x="5543550" y="1825625"/>
            <a:ext cx="5810250" cy="439084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2000"/>
              <a:buNone/>
              <a:defRPr>
                <a:solidFill>
                  <a:srgbClr val="90A03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5027"/>
              </a:buClr>
              <a:buSzPts val="1800"/>
              <a:buNone/>
              <a:defRPr>
                <a:solidFill>
                  <a:srgbClr val="C1502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7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537" cy="641535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contenu 3">
  <p:cSld name="Image et contenu 3">
    <p:bg>
      <p:bgPr>
        <a:blipFill>
          <a:blip r:embed="rId2">
            <a:alphaModFix amt="5000"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/>
          <p:nvPr/>
        </p:nvSpPr>
        <p:spPr>
          <a:xfrm>
            <a:off x="1104900" y="1752599"/>
            <a:ext cx="3328988" cy="4470828"/>
          </a:xfrm>
          <a:prstGeom prst="rect">
            <a:avLst/>
          </a:prstGeom>
          <a:solidFill>
            <a:srgbClr val="FBFBFB">
              <a:alpha val="5019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886" y="1825625"/>
            <a:ext cx="434959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4000"/>
              <a:buFont typeface="Asap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body" idx="1"/>
          </p:nvPr>
        </p:nvSpPr>
        <p:spPr>
          <a:xfrm>
            <a:off x="5543550" y="1825625"/>
            <a:ext cx="5810250" cy="439084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2000"/>
              <a:buNone/>
              <a:defRPr>
                <a:solidFill>
                  <a:srgbClr val="90A03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5027"/>
              </a:buClr>
              <a:buSzPts val="1800"/>
              <a:buNone/>
              <a:defRPr>
                <a:solidFill>
                  <a:srgbClr val="C1502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6" name="Google Shape;236;p49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537" cy="641535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enaires (Français)">
  <p:cSld name="Partenaires (Françai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74" y="2714230"/>
            <a:ext cx="309562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3"/>
          <p:cNvSpPr/>
          <p:nvPr/>
        </p:nvSpPr>
        <p:spPr>
          <a:xfrm>
            <a:off x="0" y="6311989"/>
            <a:ext cx="12192000" cy="54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3"/>
          <p:cNvSpPr/>
          <p:nvPr/>
        </p:nvSpPr>
        <p:spPr>
          <a:xfrm>
            <a:off x="29132" y="6217237"/>
            <a:ext cx="966300" cy="54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9339" y="138807"/>
            <a:ext cx="2473321" cy="89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73" y="4935087"/>
            <a:ext cx="2325790" cy="14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6367" y="4959864"/>
            <a:ext cx="2325790" cy="14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9369" y="4924723"/>
            <a:ext cx="2325790" cy="14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96374" y="2797013"/>
            <a:ext cx="3095626" cy="190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2371" y="4914361"/>
            <a:ext cx="2325790" cy="14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11" y="2759084"/>
            <a:ext cx="309562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00888" y="2714230"/>
            <a:ext cx="309562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3"/>
          <p:cNvSpPr txBox="1"/>
          <p:nvPr/>
        </p:nvSpPr>
        <p:spPr>
          <a:xfrm>
            <a:off x="2087033" y="1894891"/>
            <a:ext cx="80181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CA" sz="4400" b="0" i="0" u="none" strike="noStrike" cap="none" dirty="0">
                <a:solidFill>
                  <a:srgbClr val="0EAB9A"/>
                </a:solidFill>
                <a:latin typeface="Asap"/>
                <a:ea typeface="Asap"/>
                <a:cs typeface="Asap"/>
                <a:sym typeface="Asap"/>
              </a:rPr>
              <a:t>Partenaires et commanditaires</a:t>
            </a:r>
            <a:endParaRPr sz="4400" b="0" i="0" u="none" strike="noStrike" cap="none" dirty="0">
              <a:solidFill>
                <a:srgbClr val="0EAB9A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1" name="Google Shape;41;p53"/>
          <p:cNvSpPr/>
          <p:nvPr/>
        </p:nvSpPr>
        <p:spPr>
          <a:xfrm>
            <a:off x="-2" y="6324384"/>
            <a:ext cx="12192000" cy="54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5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12156" y="5014169"/>
            <a:ext cx="2337790" cy="1168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1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537" cy="641535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N°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ners (English)">
  <p:cSld name="Partners (English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4"/>
          <p:cNvSpPr/>
          <p:nvPr/>
        </p:nvSpPr>
        <p:spPr>
          <a:xfrm>
            <a:off x="0" y="6311989"/>
            <a:ext cx="12192000" cy="54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4"/>
          <p:cNvSpPr/>
          <p:nvPr/>
        </p:nvSpPr>
        <p:spPr>
          <a:xfrm>
            <a:off x="29132" y="6217237"/>
            <a:ext cx="966300" cy="54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9" y="138807"/>
            <a:ext cx="2473321" cy="89901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4"/>
          <p:cNvSpPr txBox="1"/>
          <p:nvPr/>
        </p:nvSpPr>
        <p:spPr>
          <a:xfrm>
            <a:off x="3185652" y="1961140"/>
            <a:ext cx="5820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CA" sz="4400" b="0" i="0" u="none" strike="noStrike" cap="none">
                <a:solidFill>
                  <a:srgbClr val="0EAB9A"/>
                </a:solidFill>
                <a:latin typeface="Asap"/>
                <a:ea typeface="Asap"/>
                <a:cs typeface="Asap"/>
                <a:sym typeface="Asap"/>
              </a:rPr>
              <a:t>Partners and Sponsors</a:t>
            </a:r>
            <a:endParaRPr sz="4400" b="0" i="0" u="none" strike="noStrike" cap="none">
              <a:solidFill>
                <a:srgbClr val="0EAB9A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8" name="Google Shape;48;p54"/>
          <p:cNvSpPr/>
          <p:nvPr/>
        </p:nvSpPr>
        <p:spPr>
          <a:xfrm>
            <a:off x="0" y="6317171"/>
            <a:ext cx="12192000" cy="54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374" y="2714230"/>
            <a:ext cx="309562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73" y="4935087"/>
            <a:ext cx="2325790" cy="14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6367" y="4959864"/>
            <a:ext cx="2325790" cy="14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9369" y="4924723"/>
            <a:ext cx="2325790" cy="14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96374" y="2797013"/>
            <a:ext cx="3095626" cy="190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2371" y="4914361"/>
            <a:ext cx="2325790" cy="14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2761606"/>
            <a:ext cx="309562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00888" y="2714230"/>
            <a:ext cx="309562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12156" y="5014169"/>
            <a:ext cx="2337790" cy="1168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2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4800"/>
              <a:buFont typeface="Asap"/>
              <a:buNone/>
              <a:defRPr sz="4800">
                <a:solidFill>
                  <a:srgbClr val="F7F7F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2400"/>
              <a:buNone/>
              <a:defRPr sz="2400">
                <a:solidFill>
                  <a:srgbClr val="5B2B6B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61" name="Google Shape;61;p55"/>
          <p:cNvSpPr/>
          <p:nvPr/>
        </p:nvSpPr>
        <p:spPr>
          <a:xfrm>
            <a:off x="0" y="6220326"/>
            <a:ext cx="1070700" cy="638100"/>
          </a:xfrm>
          <a:prstGeom prst="rect">
            <a:avLst/>
          </a:prstGeom>
          <a:solidFill>
            <a:srgbClr val="E9E6EA"/>
          </a:solidFill>
          <a:ln w="12700" cap="flat" cmpd="sng">
            <a:solidFill>
              <a:srgbClr val="E9E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5"/>
          <p:cNvSpPr/>
          <p:nvPr/>
        </p:nvSpPr>
        <p:spPr>
          <a:xfrm>
            <a:off x="0" y="6220327"/>
            <a:ext cx="12192000" cy="638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0120" y="58067"/>
            <a:ext cx="2272608" cy="57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0120" y="6411669"/>
            <a:ext cx="2954719" cy="34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974" y="6424742"/>
            <a:ext cx="3033331" cy="33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55"/>
          <p:cNvPicPr preferRelativeResize="0"/>
          <p:nvPr/>
        </p:nvPicPr>
        <p:blipFill rotWithShape="1">
          <a:blip r:embed="rId5">
            <a:alphaModFix/>
          </a:blip>
          <a:srcRect t="33761" b="33481"/>
          <a:stretch/>
        </p:blipFill>
        <p:spPr>
          <a:xfrm>
            <a:off x="8910656" y="6316987"/>
            <a:ext cx="2144401" cy="43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6000"/>
              <a:buFont typeface="Asap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70" name="Google Shape;70;p56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908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19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19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9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9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 dirty="0"/>
          </a:p>
        </p:txBody>
      </p:sp>
      <p:sp>
        <p:nvSpPr>
          <p:cNvPr id="74" name="Google Shape;74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908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19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19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9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9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2400"/>
              <a:buNone/>
              <a:defRPr sz="2400" b="1">
                <a:latin typeface="Asap"/>
                <a:ea typeface="Asap"/>
                <a:cs typeface="Asap"/>
                <a:sym typeface="Asap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9" name="Google Shape;79;p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7113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9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 dirty="0"/>
          </a:p>
        </p:txBody>
      </p:sp>
      <p:sp>
        <p:nvSpPr>
          <p:cNvPr id="80" name="Google Shape;80;p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2400"/>
              <a:buNone/>
              <a:defRPr sz="2400" b="1">
                <a:latin typeface="Asap"/>
                <a:ea typeface="Asap"/>
                <a:cs typeface="Asap"/>
                <a:sym typeface="Asap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711300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19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9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 amt="9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4000"/>
              <a:buFont typeface="Asap"/>
              <a:buNone/>
              <a:defRPr sz="4000" b="1" i="0" u="none" strike="noStrike" cap="none">
                <a:solidFill>
                  <a:srgbClr val="F7F7F7"/>
                </a:solidFill>
                <a:latin typeface="Asap"/>
                <a:ea typeface="Asap"/>
                <a:cs typeface="Asap"/>
                <a:sym typeface="Asa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90800"/>
          </a:xfrm>
          <a:prstGeom prst="rect">
            <a:avLst/>
          </a:prstGeom>
          <a:solidFill>
            <a:srgbClr val="F7F7F7">
              <a:alpha val="85882"/>
            </a:srgb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B2B6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B2B6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4768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90A0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700" cy="6417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N°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7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 amt="9000"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4000"/>
              <a:buFont typeface="Asap"/>
              <a:buNone/>
              <a:defRPr sz="4000" b="1" i="0" u="none" strike="noStrike" cap="none">
                <a:solidFill>
                  <a:srgbClr val="F7F7F7"/>
                </a:solidFill>
                <a:latin typeface="Asap"/>
                <a:ea typeface="Asap"/>
                <a:cs typeface="Asap"/>
                <a:sym typeface="Asa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90838"/>
          </a:xfrm>
          <a:prstGeom prst="rect">
            <a:avLst/>
          </a:prstGeom>
          <a:solidFill>
            <a:schemeClr val="bg1">
              <a:alpha val="85882"/>
            </a:schemeClr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2B6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B2B6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76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4768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A0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0A0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4" name="Google Shape;134;p32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537" cy="641535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N°</a:t>
            </a:r>
            <a:endParaRPr/>
          </a:p>
        </p:txBody>
      </p:sp>
      <p:pic>
        <p:nvPicPr>
          <p:cNvPr id="135" name="Google Shape;135;p3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96663" y="6233651"/>
            <a:ext cx="641536" cy="62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2"/>
          <p:cNvSpPr txBox="1"/>
          <p:nvPr/>
        </p:nvSpPr>
        <p:spPr>
          <a:xfrm>
            <a:off x="3979450" y="6268825"/>
            <a:ext cx="4233000" cy="2307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407A"/>
              </a:buClr>
              <a:buSzPts val="1200"/>
              <a:buFont typeface="Montserrat"/>
              <a:buNone/>
            </a:pPr>
            <a:endParaRPr sz="900" b="0" i="0" u="none" strike="noStrike" cap="none">
              <a:solidFill>
                <a:srgbClr val="6B40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exels.com/photo/full-length-of-man-sitting-on-floor-256431/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creativecommons.org/about/cclicense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f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pexels.com/photo/close-up-photo-of-person-in-glasses-reading-books-3769987/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pexels.com/photo/person-reading-a-book-7683785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cène, bibliothèque, intérieur, livre&#10;&#10;Le contenu généré par l’IA peut être incorrect.">
            <a:extLst>
              <a:ext uri="{FF2B5EF4-FFF2-40B4-BE49-F238E27FC236}">
                <a16:creationId xmlns:a16="http://schemas.microsoft.com/office/drawing/2014/main" id="{D41B7BB6-D1E5-E902-3728-158255B6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561" b="299"/>
          <a:stretch>
            <a:fillRect/>
          </a:stretch>
        </p:blipFill>
        <p:spPr>
          <a:xfrm>
            <a:off x="4133343" y="20484"/>
            <a:ext cx="8058658" cy="6837516"/>
          </a:xfrm>
          <a:prstGeom prst="rect">
            <a:avLst/>
          </a:prstGeom>
        </p:spPr>
      </p:pic>
      <p:sp>
        <p:nvSpPr>
          <p:cNvPr id="366" name="Google Shape;366;p14"/>
          <p:cNvSpPr/>
          <p:nvPr/>
        </p:nvSpPr>
        <p:spPr>
          <a:xfrm>
            <a:off x="0" y="20484"/>
            <a:ext cx="5529600" cy="6837516"/>
          </a:xfrm>
          <a:prstGeom prst="rect">
            <a:avLst/>
          </a:prstGeom>
          <a:solidFill>
            <a:srgbClr val="5C2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14"/>
          <p:cNvSpPr txBox="1"/>
          <p:nvPr/>
        </p:nvSpPr>
        <p:spPr>
          <a:xfrm>
            <a:off x="262366" y="438892"/>
            <a:ext cx="5379267" cy="99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buSzPts val="20000"/>
            </a:pPr>
            <a:r>
              <a:rPr lang="fr-CA" sz="5400" b="1" dirty="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Je veux …</a:t>
            </a:r>
            <a:endParaRPr lang="fr-CA" sz="5400" dirty="0">
              <a:solidFill>
                <a:schemeClr val="lt1"/>
              </a:solidFill>
            </a:endParaRPr>
          </a:p>
        </p:txBody>
      </p:sp>
      <p:sp>
        <p:nvSpPr>
          <p:cNvPr id="369" name="Google Shape;369;p14"/>
          <p:cNvSpPr txBox="1"/>
          <p:nvPr/>
        </p:nvSpPr>
        <p:spPr>
          <a:xfrm>
            <a:off x="262366" y="1613238"/>
            <a:ext cx="5155200" cy="430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>
              <a:buSzPts val="6400"/>
            </a:pPr>
            <a:r>
              <a:rPr lang="fr-CA" sz="6600" b="1" dirty="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Lire un livre en français pour le plaisir</a:t>
            </a:r>
            <a:endParaRPr lang="fr-CA" sz="6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oogle Shape;261;p2">
            <a:hlinkClick r:id="rId4"/>
            <a:extLst>
              <a:ext uri="{FF2B5EF4-FFF2-40B4-BE49-F238E27FC236}">
                <a16:creationId xmlns:a16="http://schemas.microsoft.com/office/drawing/2014/main" id="{B37E96B8-2D4A-1567-DBA5-C8C6DF8983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366" y="5996708"/>
            <a:ext cx="964800" cy="3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0;p2">
            <a:extLst>
              <a:ext uri="{FF2B5EF4-FFF2-40B4-BE49-F238E27FC236}">
                <a16:creationId xmlns:a16="http://schemas.microsoft.com/office/drawing/2014/main" id="{A85DA107-C929-72E6-8C8F-00353D50E652}"/>
              </a:ext>
            </a:extLst>
          </p:cNvPr>
          <p:cNvSpPr txBox="1"/>
          <p:nvPr/>
        </p:nvSpPr>
        <p:spPr>
          <a:xfrm>
            <a:off x="1227166" y="5996708"/>
            <a:ext cx="4501200" cy="35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80000"/>
              </a:lnSpc>
              <a:buSzPts val="900"/>
            </a:pPr>
            <a:r>
              <a:rPr lang="fr-CA" sz="900" b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 Pauline Le Bot</a:t>
            </a:r>
            <a:r>
              <a:rPr lang="fr-CA" sz="900" b="0" i="1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9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60;p2">
            <a:extLst>
              <a:ext uri="{FF2B5EF4-FFF2-40B4-BE49-F238E27FC236}">
                <a16:creationId xmlns:a16="http://schemas.microsoft.com/office/drawing/2014/main" id="{9695E6C7-88E3-923E-B8D1-E4802EAF0EF4}"/>
              </a:ext>
            </a:extLst>
          </p:cNvPr>
          <p:cNvSpPr txBox="1"/>
          <p:nvPr/>
        </p:nvSpPr>
        <p:spPr>
          <a:xfrm>
            <a:off x="10732113" y="6480536"/>
            <a:ext cx="1459887" cy="35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80000"/>
              </a:lnSpc>
              <a:buSzPts val="900"/>
            </a:pPr>
            <a:r>
              <a:rPr lang="fr-CA" sz="900" b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Image : </a:t>
            </a:r>
            <a:r>
              <a:rPr lang="fr-CA" sz="900" b="0" u="none" strike="noStrike" cap="none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r>
              <a:rPr lang="fr-CA" sz="900" b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CC0.</a:t>
            </a:r>
            <a:endParaRPr sz="9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8853F-3308-C96E-AB00-E9C219179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69874D8-71BC-6F5C-FEDC-73AD763D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Suggestions de lectures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9392AD-6C91-CC3F-A755-78B0CD481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788" y="987425"/>
            <a:ext cx="6915670" cy="5229300"/>
          </a:xfrm>
        </p:spPr>
        <p:txBody>
          <a:bodyPr>
            <a:normAutofit/>
          </a:bodyPr>
          <a:lstStyle/>
          <a:p>
            <a:r>
              <a:rPr lang="fr-CA" dirty="0"/>
              <a:t>La Passe-Miroir – Christelle </a:t>
            </a:r>
            <a:r>
              <a:rPr lang="fr-CA" dirty="0" err="1"/>
              <a:t>Dabos</a:t>
            </a:r>
            <a:endParaRPr lang="fr-CA" dirty="0"/>
          </a:p>
          <a:p>
            <a:r>
              <a:rPr lang="fr-CA" dirty="0" err="1"/>
              <a:t>Nikolski</a:t>
            </a:r>
            <a:r>
              <a:rPr lang="fr-CA" dirty="0"/>
              <a:t> – Nicolas </a:t>
            </a:r>
            <a:r>
              <a:rPr lang="fr-CA" dirty="0" err="1"/>
              <a:t>Dickner</a:t>
            </a:r>
            <a:r>
              <a:rPr lang="fr-CA" dirty="0"/>
              <a:t> </a:t>
            </a:r>
          </a:p>
          <a:p>
            <a:r>
              <a:rPr lang="fr-CA" dirty="0"/>
              <a:t>Là où je me terre – Caroline Dawson </a:t>
            </a:r>
          </a:p>
          <a:p>
            <a:r>
              <a:rPr lang="fr-CA" dirty="0"/>
              <a:t>La petite et le vieux – Marie-Renée Lavoie </a:t>
            </a:r>
          </a:p>
          <a:p>
            <a:r>
              <a:rPr lang="fr-CA" dirty="0"/>
              <a:t>Incendies – Wajdi Mouawad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326F7E-0FC6-2345-D2CB-88670572439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Niveau estimé : B2</a:t>
            </a:r>
          </a:p>
          <a:p>
            <a:endParaRPr lang="fr-CA" sz="2800" dirty="0"/>
          </a:p>
          <a:p>
            <a:r>
              <a:rPr lang="fr-CA" sz="2800" dirty="0"/>
              <a:t>Toute lecture est possible à ce niveau!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47E2741-D6E6-EB33-D67C-0E4B0EB0EF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10</a:t>
            </a:fld>
            <a:endParaRPr lang="fr-CA"/>
          </a:p>
        </p:txBody>
      </p:sp>
      <p:sp>
        <p:nvSpPr>
          <p:cNvPr id="6" name="Google Shape;378;p15">
            <a:extLst>
              <a:ext uri="{FF2B5EF4-FFF2-40B4-BE49-F238E27FC236}">
                <a16:creationId xmlns:a16="http://schemas.microsoft.com/office/drawing/2014/main" id="{4A2BD551-378F-B1EC-902C-515B2733559D}"/>
              </a:ext>
            </a:extLst>
          </p:cNvPr>
          <p:cNvSpPr txBox="1"/>
          <p:nvPr/>
        </p:nvSpPr>
        <p:spPr>
          <a:xfrm>
            <a:off x="838200" y="6303783"/>
            <a:ext cx="2931704" cy="46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CA" sz="1000" i="1" dirty="0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Liste écrite à l’aide de </a:t>
            </a:r>
            <a:r>
              <a:rPr lang="fr-CA" sz="1000" i="1" dirty="0" err="1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ChatGPT</a:t>
            </a:r>
            <a:endParaRPr sz="1000" b="0" i="0" strike="noStrike" cap="none" dirty="0">
              <a:solidFill>
                <a:schemeClr val="bg1">
                  <a:lumMod val="6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6920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"/>
          <p:cNvSpPr txBox="1">
            <a:spLocks noGrp="1"/>
          </p:cNvSpPr>
          <p:nvPr>
            <p:ph type="ctrTitle"/>
          </p:nvPr>
        </p:nvSpPr>
        <p:spPr>
          <a:xfrm>
            <a:off x="3580391" y="1915428"/>
            <a:ext cx="5031218" cy="3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ct val="111111"/>
              <a:buFont typeface="Asap"/>
              <a:buNone/>
            </a:pPr>
            <a:r>
              <a:rPr lang="fr-CA" sz="3200" b="0" dirty="0"/>
              <a:t>Cette ressource est sous licence </a:t>
            </a:r>
            <a:br>
              <a:rPr lang="fr-CA" sz="3200" b="0" dirty="0"/>
            </a:br>
            <a:r>
              <a:rPr lang="fr-CA" sz="3200" b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r>
              <a:rPr lang="fr-CA" sz="3200" b="0" dirty="0"/>
              <a:t> par</a:t>
            </a:r>
            <a:br>
              <a:rPr lang="fr-CA" sz="3200" b="0" dirty="0"/>
            </a:br>
            <a:r>
              <a:rPr lang="fr-CA" sz="3200" b="0" dirty="0"/>
              <a:t>Pauline Le Bot</a:t>
            </a:r>
            <a:endParaRPr sz="3200" b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A0D3AC-24BD-2234-A53A-F4A0BDEE5E99}"/>
              </a:ext>
            </a:extLst>
          </p:cNvPr>
          <p:cNvSpPr txBox="1"/>
          <p:nvPr/>
        </p:nvSpPr>
        <p:spPr>
          <a:xfrm>
            <a:off x="3264408" y="5470151"/>
            <a:ext cx="6301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contenu de la ressource n’est pas de la responsabilité des commanditaires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>
          <a:extLst>
            <a:ext uri="{FF2B5EF4-FFF2-40B4-BE49-F238E27FC236}">
              <a16:creationId xmlns:a16="http://schemas.microsoft.com/office/drawing/2014/main" id="{5C768F0C-D760-8395-D20D-16443380A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">
            <a:extLst>
              <a:ext uri="{FF2B5EF4-FFF2-40B4-BE49-F238E27FC236}">
                <a16:creationId xmlns:a16="http://schemas.microsoft.com/office/drawing/2014/main" id="{8E0B7088-3AE8-46E3-DFF0-785224DBAD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r-CA" dirty="0"/>
              <a:t>Vous reconnaissez-vous?</a:t>
            </a:r>
            <a:endParaRPr dirty="0"/>
          </a:p>
        </p:txBody>
      </p:sp>
      <p:pic>
        <p:nvPicPr>
          <p:cNvPr id="4" name="Image 3" descr="Une image contenant Visage humain, livre, personne, sourire&#10;&#10;Le contenu généré par l’IA peut être incorrect.">
            <a:extLst>
              <a:ext uri="{FF2B5EF4-FFF2-40B4-BE49-F238E27FC236}">
                <a16:creationId xmlns:a16="http://schemas.microsoft.com/office/drawing/2014/main" id="{074FFB0C-FA8C-2DAA-9F02-4DE8447B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773"/>
          <a:stretch>
            <a:fillRect/>
          </a:stretch>
        </p:blipFill>
        <p:spPr>
          <a:xfrm>
            <a:off x="3975311" y="1825625"/>
            <a:ext cx="7378489" cy="4390800"/>
          </a:xfrm>
          <a:prstGeom prst="rect">
            <a:avLst/>
          </a:prstGeom>
        </p:spPr>
      </p:pic>
      <p:sp>
        <p:nvSpPr>
          <p:cNvPr id="268" name="Google Shape;268;p3">
            <a:extLst>
              <a:ext uri="{FF2B5EF4-FFF2-40B4-BE49-F238E27FC236}">
                <a16:creationId xmlns:a16="http://schemas.microsoft.com/office/drawing/2014/main" id="{FFFAEBF8-C554-18E6-113D-7BF28C7501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09147" cy="43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/>
            <a:endParaRPr lang="fr-CA" dirty="0"/>
          </a:p>
          <a:p>
            <a:pPr marL="0" lvl="0" indent="0" algn="ctr"/>
            <a:r>
              <a:rPr lang="fr-CA" dirty="0"/>
              <a:t>J’ai essayé de lire un livre en français. Le problème, c’est que je m’arrête à chaque mot que je ne connais pas pour chercher la définition ou la traduction.</a:t>
            </a:r>
          </a:p>
          <a:p>
            <a:pPr marL="0" lvl="0" indent="0" algn="ctr"/>
            <a:endParaRPr lang="fr-CA" dirty="0"/>
          </a:p>
          <a:p>
            <a:pPr marL="0" lvl="0" indent="0" algn="ctr"/>
            <a:r>
              <a:rPr lang="fr-CA" dirty="0"/>
              <a:t>Je n’avance pas vite et ça m’empêche d’apprécier la lecture. </a:t>
            </a:r>
          </a:p>
        </p:txBody>
      </p:sp>
      <p:sp>
        <p:nvSpPr>
          <p:cNvPr id="269" name="Google Shape;269;p3">
            <a:extLst>
              <a:ext uri="{FF2B5EF4-FFF2-40B4-BE49-F238E27FC236}">
                <a16:creationId xmlns:a16="http://schemas.microsoft.com/office/drawing/2014/main" id="{FE4B8F31-A464-B393-A194-27B3CD0483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400" cy="6414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  <p:pic>
        <p:nvPicPr>
          <p:cNvPr id="3" name="Graphique 2" descr="Loupe avec un remplissage uni">
            <a:extLst>
              <a:ext uri="{FF2B5EF4-FFF2-40B4-BE49-F238E27FC236}">
                <a16:creationId xmlns:a16="http://schemas.microsoft.com/office/drawing/2014/main" id="{65DBE9EF-3126-4D16-B7E2-A3B1BA92C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7274" y="1606604"/>
            <a:ext cx="4431632" cy="4431632"/>
          </a:xfrm>
          <a:prstGeom prst="rect">
            <a:avLst/>
          </a:prstGeom>
        </p:spPr>
      </p:pic>
      <p:sp>
        <p:nvSpPr>
          <p:cNvPr id="2" name="Google Shape;378;p15">
            <a:extLst>
              <a:ext uri="{FF2B5EF4-FFF2-40B4-BE49-F238E27FC236}">
                <a16:creationId xmlns:a16="http://schemas.microsoft.com/office/drawing/2014/main" id="{5C0B4CA8-9024-E592-C35D-B777319D4B89}"/>
              </a:ext>
            </a:extLst>
          </p:cNvPr>
          <p:cNvSpPr txBox="1"/>
          <p:nvPr/>
        </p:nvSpPr>
        <p:spPr>
          <a:xfrm>
            <a:off x="8406943" y="5884461"/>
            <a:ext cx="2931704" cy="46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CA" sz="10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Image : </a:t>
            </a:r>
            <a:r>
              <a:rPr lang="fr-CA" sz="1000" i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Pexels</a:t>
            </a:r>
            <a:r>
              <a:rPr lang="fr-CA" sz="10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.. </a:t>
            </a:r>
            <a:r>
              <a:rPr lang="fr-CA" sz="10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 </a:t>
            </a:r>
            <a:r>
              <a:rPr lang="fr-CA" sz="1000" i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Piacquadio</a:t>
            </a:r>
            <a:r>
              <a:rPr lang="fr-CA" sz="10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 b="0" i="0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9725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dirty="0"/>
              <a:t>Des solutions!</a:t>
            </a:r>
            <a:endParaRPr dirty="0"/>
          </a:p>
        </p:txBody>
      </p:sp>
      <p:sp>
        <p:nvSpPr>
          <p:cNvPr id="482" name="Google Shape;482;p25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400" cy="6414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  <p:grpSp>
        <p:nvGrpSpPr>
          <p:cNvPr id="483" name="Google Shape;483;p25"/>
          <p:cNvGrpSpPr/>
          <p:nvPr/>
        </p:nvGrpSpPr>
        <p:grpSpPr>
          <a:xfrm>
            <a:off x="7758396" y="1913021"/>
            <a:ext cx="3889156" cy="4317206"/>
            <a:chOff x="5632317" y="1189775"/>
            <a:chExt cx="3305700" cy="3483006"/>
          </a:xfrm>
        </p:grpSpPr>
        <p:sp>
          <p:nvSpPr>
            <p:cNvPr id="484" name="Google Shape;484;p25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F8B5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fr-CA" sz="2400" b="1" i="0" u="none" strike="noStrike" cap="none" dirty="0">
                  <a:solidFill>
                    <a:srgbClr val="FFFFFF"/>
                  </a:solidFill>
                  <a:latin typeface="Asap"/>
                  <a:ea typeface="Asap"/>
                  <a:cs typeface="Asap"/>
                  <a:sym typeface="Asap"/>
                </a:rPr>
                <a:t># 3</a:t>
              </a:r>
              <a:endParaRPr sz="2400" b="1" i="0" u="none" strike="noStrike" cap="none" dirty="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485" name="Google Shape;485;p25"/>
            <p:cNvSpPr txBox="1"/>
            <p:nvPr/>
          </p:nvSpPr>
          <p:spPr>
            <a:xfrm>
              <a:off x="5632320" y="1858781"/>
              <a:ext cx="3001500" cy="281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fr-CA" sz="2400" b="1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Retenir</a:t>
              </a:r>
              <a:r>
                <a:rPr lang="fr-CA" sz="2400" b="1" dirty="0">
                  <a:latin typeface="Montserrat"/>
                  <a:ea typeface="Montserrat"/>
                  <a:cs typeface="Montserrat"/>
                  <a:sym typeface="Montserrat"/>
                </a:rPr>
                <a:t> les informations principales :</a:t>
              </a: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lang="fr-CA" sz="24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fr-CA" sz="2400" i="1" dirty="0">
                  <a:latin typeface="Montserrat"/>
                  <a:ea typeface="Montserrat"/>
                  <a:cs typeface="Montserrat"/>
                  <a:sym typeface="Montserrat"/>
                </a:rPr>
                <a:t>Je note le nom des personnages, des lieux et des faits essentiels.</a:t>
              </a:r>
              <a:endParaRPr lang="fr-CA" sz="24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86" name="Google Shape;486;p25"/>
          <p:cNvGrpSpPr/>
          <p:nvPr/>
        </p:nvGrpSpPr>
        <p:grpSpPr>
          <a:xfrm>
            <a:off x="838200" y="1913021"/>
            <a:ext cx="4172928" cy="4317307"/>
            <a:chOff x="0" y="1189989"/>
            <a:chExt cx="3546900" cy="3482996"/>
          </a:xfrm>
        </p:grpSpPr>
        <p:sp>
          <p:nvSpPr>
            <p:cNvPr id="487" name="Google Shape;487;p25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fr-CA" sz="2400" b="1" dirty="0">
                  <a:solidFill>
                    <a:srgbClr val="FFFFFF"/>
                  </a:solidFill>
                  <a:latin typeface="Asap"/>
                  <a:ea typeface="Asap"/>
                  <a:cs typeface="Asap"/>
                  <a:sym typeface="Asap"/>
                </a:rPr>
                <a:t>#</a:t>
              </a:r>
              <a:r>
                <a:rPr lang="fr-CA" sz="2400" b="1" i="0" u="none" strike="noStrike" cap="none" dirty="0">
                  <a:solidFill>
                    <a:srgbClr val="FFFFFF"/>
                  </a:solidFill>
                  <a:latin typeface="Asap"/>
                  <a:ea typeface="Asap"/>
                  <a:cs typeface="Asap"/>
                  <a:sym typeface="Asap"/>
                </a:rPr>
                <a:t> 1</a:t>
              </a:r>
              <a:endParaRPr sz="2400" b="1" i="0" u="none" strike="noStrike" cap="none" dirty="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488" name="Google Shape;488;p25"/>
            <p:cNvSpPr txBox="1"/>
            <p:nvPr/>
          </p:nvSpPr>
          <p:spPr>
            <a:xfrm>
              <a:off x="0" y="1858985"/>
              <a:ext cx="2944200" cy="281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>
                <a:lnSpc>
                  <a:spcPct val="115000"/>
                </a:lnSpc>
                <a:buSzPts val="2400"/>
              </a:pPr>
              <a:r>
                <a:rPr lang="fr-CA" sz="2400" b="1" dirty="0">
                  <a:latin typeface="Montserrat"/>
                  <a:ea typeface="Montserrat"/>
                  <a:cs typeface="Montserrat"/>
                  <a:sym typeface="Montserrat"/>
                </a:rPr>
                <a:t>Chercher à comprendre globalement : </a:t>
              </a:r>
            </a:p>
            <a:p>
              <a:pPr lvl="0">
                <a:lnSpc>
                  <a:spcPct val="115000"/>
                </a:lnSpc>
                <a:buSzPts val="2400"/>
              </a:pPr>
              <a:endParaRPr lang="fr-CA" sz="24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>
                <a:lnSpc>
                  <a:spcPct val="115000"/>
                </a:lnSpc>
                <a:buSzPts val="2400"/>
              </a:pPr>
              <a:r>
                <a:rPr lang="fr-CA" sz="2400" i="1" dirty="0">
                  <a:latin typeface="Montserrat"/>
                  <a:ea typeface="Montserrat"/>
                  <a:cs typeface="Montserrat"/>
                  <a:sym typeface="Montserrat"/>
                </a:rPr>
                <a:t>Que se passe-t-il dans cette page?</a:t>
              </a:r>
            </a:p>
          </p:txBody>
        </p:sp>
      </p:grpSp>
      <p:grpSp>
        <p:nvGrpSpPr>
          <p:cNvPr id="489" name="Google Shape;489;p25"/>
          <p:cNvGrpSpPr/>
          <p:nvPr/>
        </p:nvGrpSpPr>
        <p:grpSpPr>
          <a:xfrm>
            <a:off x="4302050" y="1913021"/>
            <a:ext cx="3889162" cy="4317081"/>
            <a:chOff x="2944199" y="1189775"/>
            <a:chExt cx="3305705" cy="3482994"/>
          </a:xfrm>
        </p:grpSpPr>
        <p:sp>
          <p:nvSpPr>
            <p:cNvPr id="490" name="Google Shape;490;p25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77A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fr-CA" sz="2400" b="1" i="0" u="none" strike="noStrike" cap="none" dirty="0">
                  <a:solidFill>
                    <a:srgbClr val="FFFFFF"/>
                  </a:solidFill>
                  <a:latin typeface="Asap"/>
                  <a:ea typeface="Asap"/>
                  <a:cs typeface="Asap"/>
                  <a:sym typeface="Asap"/>
                </a:rPr>
                <a:t># 2</a:t>
              </a:r>
              <a:endParaRPr sz="2400" b="1" i="0" u="none" strike="noStrike" cap="none" dirty="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491" name="Google Shape;491;p25"/>
            <p:cNvSpPr txBox="1"/>
            <p:nvPr/>
          </p:nvSpPr>
          <p:spPr>
            <a:xfrm>
              <a:off x="2944199" y="1858769"/>
              <a:ext cx="3001500" cy="281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>
                <a:lnSpc>
                  <a:spcPct val="115000"/>
                </a:lnSpc>
                <a:buSzPts val="2400"/>
              </a:pPr>
              <a:r>
                <a:rPr lang="fr-CA" sz="2400" b="1" dirty="0">
                  <a:latin typeface="Montserrat"/>
                  <a:ea typeface="Montserrat"/>
                  <a:cs typeface="Montserrat"/>
                  <a:sym typeface="Montserrat"/>
                </a:rPr>
                <a:t>Traduire quelques mots et pas tous :</a:t>
              </a:r>
            </a:p>
            <a:p>
              <a:pPr lvl="0">
                <a:lnSpc>
                  <a:spcPct val="115000"/>
                </a:lnSpc>
                <a:buSzPts val="2400"/>
              </a:pPr>
              <a:endParaRPr lang="fr-CA" sz="2400" i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>
                <a:lnSpc>
                  <a:spcPct val="115000"/>
                </a:lnSpc>
                <a:buSzPts val="2400"/>
              </a:pPr>
              <a:endParaRPr lang="fr-CA" sz="2400" i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>
                <a:lnSpc>
                  <a:spcPct val="115000"/>
                </a:lnSpc>
                <a:buSzPts val="2400"/>
              </a:pPr>
              <a:r>
                <a:rPr lang="fr-CA" sz="2400" i="1" dirty="0">
                  <a:latin typeface="Montserrat"/>
                  <a:ea typeface="Montserrat"/>
                  <a:cs typeface="Montserrat"/>
                  <a:sym typeface="Montserrat"/>
                </a:rPr>
                <a:t>Je traduis ±5 mots par page.</a:t>
              </a:r>
              <a:r>
                <a:rPr lang="fr-CA" sz="2400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911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>
          <a:extLst>
            <a:ext uri="{FF2B5EF4-FFF2-40B4-BE49-F238E27FC236}">
              <a16:creationId xmlns:a16="http://schemas.microsoft.com/office/drawing/2014/main" id="{875EB4C7-71CE-2E5E-33DD-F132D2A39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">
            <a:extLst>
              <a:ext uri="{FF2B5EF4-FFF2-40B4-BE49-F238E27FC236}">
                <a16:creationId xmlns:a16="http://schemas.microsoft.com/office/drawing/2014/main" id="{DE2CD5E5-49A6-1E42-E118-B769E0622B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dirty="0"/>
              <a:t>Ça ne fonctionne pas?</a:t>
            </a:r>
            <a:endParaRPr dirty="0"/>
          </a:p>
        </p:txBody>
      </p:sp>
      <p:sp>
        <p:nvSpPr>
          <p:cNvPr id="268" name="Google Shape;268;p3">
            <a:extLst>
              <a:ext uri="{FF2B5EF4-FFF2-40B4-BE49-F238E27FC236}">
                <a16:creationId xmlns:a16="http://schemas.microsoft.com/office/drawing/2014/main" id="{81824B79-6BB8-3B1B-F453-DC9CC7FC1B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CA" dirty="0"/>
              <a:t>Le livre est peut-être d’un niveau supérieur à vos capacités présentes.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fr-CA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CA" dirty="0"/>
              <a:t>Dans ce cas, choisissez un autre livre plus facile!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fr-CA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CA" dirty="0"/>
              <a:t>Les livres plus difficiles seront plus plaisants à lire quand vous aurez plus d’aisance. Mettez-les de côté pour le moment.</a:t>
            </a:r>
          </a:p>
        </p:txBody>
      </p:sp>
      <p:sp>
        <p:nvSpPr>
          <p:cNvPr id="269" name="Google Shape;269;p3">
            <a:extLst>
              <a:ext uri="{FF2B5EF4-FFF2-40B4-BE49-F238E27FC236}">
                <a16:creationId xmlns:a16="http://schemas.microsoft.com/office/drawing/2014/main" id="{26231258-57C1-FC06-D9AD-A360FBB358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400" cy="6414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0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9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B2B6B">
                <a:alpha val="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7591"/>
              <a:buNone/>
            </a:pPr>
            <a:r>
              <a:rPr lang="fr-CA" sz="2390" b="1" dirty="0"/>
              <a:t>J’utilise les mots que j’ai cherché et que j’aimerais mémoriser.</a:t>
            </a: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7591"/>
              <a:buNone/>
            </a:pPr>
            <a:r>
              <a:rPr lang="fr-CA" sz="2390" dirty="0"/>
              <a:t>1 ▶ J’écris une phrase avec le mot.</a:t>
            </a:r>
          </a:p>
          <a:p>
            <a:pPr marL="0" lvl="0" indent="0">
              <a:lnSpc>
                <a:spcPct val="115000"/>
              </a:lnSpc>
              <a:spcBef>
                <a:spcPts val="1400"/>
              </a:spcBef>
              <a:buSzPct val="107591"/>
            </a:pPr>
            <a:r>
              <a:rPr lang="fr-CA" sz="2390" dirty="0"/>
              <a:t>2 ▶ Je prononce le mot à voix haute.</a:t>
            </a:r>
          </a:p>
          <a:p>
            <a:pPr marL="0" lvl="0" indent="0">
              <a:lnSpc>
                <a:spcPct val="115000"/>
              </a:lnSpc>
              <a:spcBef>
                <a:spcPts val="1400"/>
              </a:spcBef>
              <a:buSzPct val="107591"/>
            </a:pPr>
            <a:r>
              <a:rPr lang="fr-CA" sz="2390" dirty="0"/>
              <a:t>3 ▶ Je place le mot dans une conversation.</a:t>
            </a:r>
          </a:p>
        </p:txBody>
      </p:sp>
      <p:sp>
        <p:nvSpPr>
          <p:cNvPr id="326" name="Google Shape;326;p9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400" cy="6414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  <p:sp>
        <p:nvSpPr>
          <p:cNvPr id="327" name="Google Shape;32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dirty="0"/>
              <a:t>Pour aller plus loin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habits, Visage humain, meubles&#10;&#10;Le contenu généré par l’IA peut être incorrect.">
            <a:extLst>
              <a:ext uri="{FF2B5EF4-FFF2-40B4-BE49-F238E27FC236}">
                <a16:creationId xmlns:a16="http://schemas.microsoft.com/office/drawing/2014/main" id="{188C208A-EBCB-FFA0-0B0F-C4110BDF1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10291020" cy="6858000"/>
          </a:xfrm>
          <a:prstGeom prst="rect">
            <a:avLst/>
          </a:prstGeom>
        </p:spPr>
      </p:pic>
      <p:sp>
        <p:nvSpPr>
          <p:cNvPr id="375" name="Google Shape;37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394800" cy="641400"/>
          </a:xfrm>
          <a:prstGeom prst="rect">
            <a:avLst/>
          </a:prstGeom>
          <a:solidFill>
            <a:srgbClr val="5B2B6B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400" dirty="0"/>
              <a:t>Bonne lecture!</a:t>
            </a:r>
            <a:endParaRPr sz="2400" dirty="0"/>
          </a:p>
        </p:txBody>
      </p:sp>
      <p:sp>
        <p:nvSpPr>
          <p:cNvPr id="376" name="Google Shape;376;p15"/>
          <p:cNvSpPr txBox="1">
            <a:spLocks noGrp="1"/>
          </p:cNvSpPr>
          <p:nvPr>
            <p:ph type="sldNum" idx="12"/>
          </p:nvPr>
        </p:nvSpPr>
        <p:spPr>
          <a:xfrm>
            <a:off x="11353800" y="6216465"/>
            <a:ext cx="641400" cy="641400"/>
          </a:xfrm>
          <a:prstGeom prst="rect">
            <a:avLst/>
          </a:prstGeom>
          <a:solidFill>
            <a:srgbClr val="6B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  <p:sp>
        <p:nvSpPr>
          <p:cNvPr id="378" name="Google Shape;378;p15"/>
          <p:cNvSpPr txBox="1"/>
          <p:nvPr/>
        </p:nvSpPr>
        <p:spPr>
          <a:xfrm>
            <a:off x="838200" y="6303783"/>
            <a:ext cx="2931704" cy="46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CA" sz="10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Image : </a:t>
            </a:r>
            <a:r>
              <a:rPr lang="fr-CA" sz="1000" i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Pexels</a:t>
            </a:r>
            <a:r>
              <a:rPr lang="fr-CA" sz="10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fr-CA" sz="10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RDNE Stock Project</a:t>
            </a:r>
            <a:r>
              <a:rPr lang="fr-CA" sz="10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 b="0" i="0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BA093B5-233E-4579-9988-2C480E38E999}"/>
              </a:ext>
            </a:extLst>
          </p:cNvPr>
          <p:cNvSpPr/>
          <p:nvPr/>
        </p:nvSpPr>
        <p:spPr>
          <a:xfrm>
            <a:off x="1327494" y="1876926"/>
            <a:ext cx="2931704" cy="2923674"/>
          </a:xfrm>
          <a:prstGeom prst="ellipse">
            <a:avLst/>
          </a:prstGeom>
          <a:solidFill>
            <a:srgbClr val="6D42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idées de livres dans les pages suivantes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C63591A-961B-440C-A555-402BA4EE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Suggestions de lectures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B3F847-03CC-EA96-1A62-9A7E9549B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788" y="987425"/>
            <a:ext cx="6915670" cy="5229300"/>
          </a:xfrm>
        </p:spPr>
        <p:txBody>
          <a:bodyPr>
            <a:normAutofit/>
          </a:bodyPr>
          <a:lstStyle/>
          <a:p>
            <a:r>
              <a:rPr lang="fr-CA" dirty="0"/>
              <a:t>L’Agent Jean – Alex A. </a:t>
            </a:r>
          </a:p>
          <a:p>
            <a:r>
              <a:rPr lang="fr-CA" dirty="0"/>
              <a:t>Mini-Jean et Mini-Bulle – Alex A. </a:t>
            </a:r>
          </a:p>
          <a:p>
            <a:r>
              <a:rPr lang="fr-CA" dirty="0"/>
              <a:t>Mortelle Adèle  – Mr Tan</a:t>
            </a:r>
          </a:p>
          <a:p>
            <a:r>
              <a:rPr lang="fr-CA" dirty="0"/>
              <a:t>Les Dragouilles  – Maxim Cyr </a:t>
            </a:r>
          </a:p>
          <a:p>
            <a:r>
              <a:rPr lang="fr-CA" dirty="0"/>
              <a:t>Boule et Bill – Roba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1D49F7-4DB2-7719-61DA-5170F9E2506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Niveau estimé : A1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C4701C-5809-DAA9-05E4-2BC3B3899A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7</a:t>
            </a:fld>
            <a:endParaRPr lang="fr-CA"/>
          </a:p>
        </p:txBody>
      </p:sp>
      <p:sp>
        <p:nvSpPr>
          <p:cNvPr id="6" name="Google Shape;378;p15">
            <a:extLst>
              <a:ext uri="{FF2B5EF4-FFF2-40B4-BE49-F238E27FC236}">
                <a16:creationId xmlns:a16="http://schemas.microsoft.com/office/drawing/2014/main" id="{DFD15DAC-5BCB-3CB6-B3AC-45BB08400439}"/>
              </a:ext>
            </a:extLst>
          </p:cNvPr>
          <p:cNvSpPr txBox="1"/>
          <p:nvPr/>
        </p:nvSpPr>
        <p:spPr>
          <a:xfrm>
            <a:off x="838200" y="6303783"/>
            <a:ext cx="2931704" cy="46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CA" sz="1000" i="1" dirty="0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Liste écrite à l’aide de </a:t>
            </a:r>
            <a:r>
              <a:rPr lang="fr-CA" sz="1000" i="1" dirty="0" err="1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ChatGPT</a:t>
            </a:r>
            <a:endParaRPr sz="1000" b="0" i="0" strike="noStrike" cap="none" dirty="0">
              <a:solidFill>
                <a:schemeClr val="bg1">
                  <a:lumMod val="6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9166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1073B-583D-26B0-AEEB-CC67893D0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BEF3B00-D2E2-9537-9EAB-EB1D6CD3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Suggestions de lectures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C01DD1-7F39-9088-5F36-21E0BBD0E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788" y="987425"/>
            <a:ext cx="6915670" cy="5229300"/>
          </a:xfrm>
        </p:spPr>
        <p:txBody>
          <a:bodyPr>
            <a:normAutofit/>
          </a:bodyPr>
          <a:lstStyle/>
          <a:p>
            <a:r>
              <a:rPr lang="fr-CA" dirty="0"/>
              <a:t>Amos </a:t>
            </a:r>
            <a:r>
              <a:rPr lang="fr-CA" dirty="0" err="1"/>
              <a:t>Daragon</a:t>
            </a:r>
            <a:r>
              <a:rPr lang="fr-CA" dirty="0"/>
              <a:t> – Bryan </a:t>
            </a:r>
            <a:r>
              <a:rPr lang="fr-CA" dirty="0" err="1"/>
              <a:t>Perro</a:t>
            </a:r>
            <a:r>
              <a:rPr lang="fr-CA" dirty="0"/>
              <a:t> </a:t>
            </a:r>
          </a:p>
          <a:p>
            <a:r>
              <a:rPr lang="fr-CA" dirty="0"/>
              <a:t>Le Journal d’Aurélie Laflamme – </a:t>
            </a:r>
            <a:r>
              <a:rPr lang="fr-CA" dirty="0" err="1"/>
              <a:t>India</a:t>
            </a:r>
            <a:r>
              <a:rPr lang="fr-CA" dirty="0"/>
              <a:t> Desjardins </a:t>
            </a:r>
          </a:p>
          <a:p>
            <a:r>
              <a:rPr lang="fr-CA" dirty="0"/>
              <a:t>La vie compliquée de Léa Olivier – Catherine Girard-Audet </a:t>
            </a:r>
          </a:p>
          <a:p>
            <a:r>
              <a:rPr lang="fr-CA" dirty="0"/>
              <a:t>Les Nombrils – </a:t>
            </a:r>
            <a:r>
              <a:rPr lang="fr-CA" dirty="0" err="1"/>
              <a:t>Delaf</a:t>
            </a:r>
            <a:r>
              <a:rPr lang="fr-CA" dirty="0"/>
              <a:t> &amp; Dubuc</a:t>
            </a:r>
          </a:p>
          <a:p>
            <a:r>
              <a:rPr lang="fr-CA" dirty="0"/>
              <a:t>La Quête d’</a:t>
            </a:r>
            <a:r>
              <a:rPr lang="fr-CA" dirty="0" err="1"/>
              <a:t>Ewilan</a:t>
            </a:r>
            <a:r>
              <a:rPr lang="fr-CA" dirty="0"/>
              <a:t> – Pierre </a:t>
            </a:r>
            <a:r>
              <a:rPr lang="fr-CA" dirty="0" err="1"/>
              <a:t>Bottero</a:t>
            </a: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1DE66E-6FC3-0011-4508-60EAE0A5306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Niveau estimé : A2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CE12230-5A7C-4ABF-2D7E-CC1082D5B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8</a:t>
            </a:fld>
            <a:endParaRPr lang="fr-CA"/>
          </a:p>
        </p:txBody>
      </p:sp>
      <p:sp>
        <p:nvSpPr>
          <p:cNvPr id="6" name="Google Shape;378;p15">
            <a:extLst>
              <a:ext uri="{FF2B5EF4-FFF2-40B4-BE49-F238E27FC236}">
                <a16:creationId xmlns:a16="http://schemas.microsoft.com/office/drawing/2014/main" id="{D958BA8C-4C8B-1FA5-22B2-FFD3626F1412}"/>
              </a:ext>
            </a:extLst>
          </p:cNvPr>
          <p:cNvSpPr txBox="1"/>
          <p:nvPr/>
        </p:nvSpPr>
        <p:spPr>
          <a:xfrm>
            <a:off x="838200" y="6303783"/>
            <a:ext cx="2931704" cy="46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CA" sz="1000" i="1" dirty="0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Liste écrite à l’aide de </a:t>
            </a:r>
            <a:r>
              <a:rPr lang="fr-CA" sz="1000" i="1" dirty="0" err="1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ChatGPT</a:t>
            </a:r>
            <a:endParaRPr sz="1000" b="0" i="0" strike="noStrike" cap="none" dirty="0">
              <a:solidFill>
                <a:schemeClr val="bg1">
                  <a:lumMod val="6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84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05A02-97B9-4CB0-0246-41CE8838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D08A97A-DC78-6480-111B-86B2F21F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Suggestions de lectures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974BD5-96CD-1B4B-92F9-789AD363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788" y="987425"/>
            <a:ext cx="6915670" cy="5229300"/>
          </a:xfrm>
        </p:spPr>
        <p:txBody>
          <a:bodyPr>
            <a:normAutofit/>
          </a:bodyPr>
          <a:lstStyle/>
          <a:p>
            <a:r>
              <a:rPr lang="fr-CA" dirty="0"/>
              <a:t>Tobie </a:t>
            </a:r>
            <a:r>
              <a:rPr lang="fr-CA" dirty="0" err="1"/>
              <a:t>Lolness</a:t>
            </a:r>
            <a:r>
              <a:rPr lang="fr-CA" dirty="0"/>
              <a:t> – Timothée de </a:t>
            </a:r>
            <a:r>
              <a:rPr lang="fr-CA" dirty="0" err="1"/>
              <a:t>Fombelle</a:t>
            </a:r>
            <a:endParaRPr lang="fr-CA" dirty="0"/>
          </a:p>
          <a:p>
            <a:r>
              <a:rPr lang="fr-CA" dirty="0" err="1"/>
              <a:t>Méto</a:t>
            </a:r>
            <a:r>
              <a:rPr lang="fr-CA" dirty="0"/>
              <a:t> – Yves </a:t>
            </a:r>
            <a:r>
              <a:rPr lang="fr-CA" dirty="0" err="1"/>
              <a:t>Grevet</a:t>
            </a:r>
            <a:endParaRPr lang="fr-CA" dirty="0"/>
          </a:p>
          <a:p>
            <a:r>
              <a:rPr lang="fr-CA" dirty="0"/>
              <a:t>Les Chevaliers d’Émeraude – Anne Robillard </a:t>
            </a:r>
          </a:p>
          <a:p>
            <a:r>
              <a:rPr lang="fr-CA" dirty="0"/>
              <a:t>La Rivière à l’envers – Jean-Claude </a:t>
            </a:r>
            <a:r>
              <a:rPr lang="fr-CA" dirty="0" err="1"/>
              <a:t>Mourlevat</a:t>
            </a:r>
            <a:endParaRPr lang="fr-CA" dirty="0"/>
          </a:p>
          <a:p>
            <a:r>
              <a:rPr lang="fr-CA" dirty="0"/>
              <a:t>Paul à la campagne – Michel </a:t>
            </a:r>
            <a:r>
              <a:rPr lang="fr-CA" dirty="0" err="1"/>
              <a:t>Rabagliati</a:t>
            </a: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79C3A5-66F6-726F-D2FE-C19B2FC2557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Niveau estimé : B1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62C85D0-9AE3-0CC9-666C-8490DE30EC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9</a:t>
            </a:fld>
            <a:endParaRPr lang="fr-CA"/>
          </a:p>
        </p:txBody>
      </p:sp>
      <p:sp>
        <p:nvSpPr>
          <p:cNvPr id="6" name="Google Shape;378;p15">
            <a:extLst>
              <a:ext uri="{FF2B5EF4-FFF2-40B4-BE49-F238E27FC236}">
                <a16:creationId xmlns:a16="http://schemas.microsoft.com/office/drawing/2014/main" id="{9C6F4061-C17D-1489-6159-AA6D2FD1C317}"/>
              </a:ext>
            </a:extLst>
          </p:cNvPr>
          <p:cNvSpPr txBox="1"/>
          <p:nvPr/>
        </p:nvSpPr>
        <p:spPr>
          <a:xfrm>
            <a:off x="838200" y="6303783"/>
            <a:ext cx="2931704" cy="46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CA" sz="1000" i="1" dirty="0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Liste écrite à l’aide de </a:t>
            </a:r>
            <a:r>
              <a:rPr lang="fr-CA" sz="1000" i="1" dirty="0" err="1">
                <a:solidFill>
                  <a:schemeClr val="bg1">
                    <a:lumMod val="6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ChatGPT</a:t>
            </a:r>
            <a:endParaRPr sz="1000" b="0" i="0" strike="noStrike" cap="none" dirty="0">
              <a:solidFill>
                <a:schemeClr val="bg1">
                  <a:lumMod val="6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496976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Cameris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Cameris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463</Words>
  <Application>Microsoft Office PowerPoint</Application>
  <PresentationFormat>Grand écran</PresentationFormat>
  <Paragraphs>89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Montserrat</vt:lpstr>
      <vt:lpstr>Arial</vt:lpstr>
      <vt:lpstr>Calibri</vt:lpstr>
      <vt:lpstr>Asap</vt:lpstr>
      <vt:lpstr>Thème Camerise</vt:lpstr>
      <vt:lpstr>Thème Camerise</vt:lpstr>
      <vt:lpstr>Présentation PowerPoint</vt:lpstr>
      <vt:lpstr>Vous reconnaissez-vous?</vt:lpstr>
      <vt:lpstr>Des solutions!</vt:lpstr>
      <vt:lpstr>Ça ne fonctionne pas?</vt:lpstr>
      <vt:lpstr>Pour aller plus loin</vt:lpstr>
      <vt:lpstr>Bonne lecture!</vt:lpstr>
      <vt:lpstr>Suggestions de lectures</vt:lpstr>
      <vt:lpstr>Suggestions de lectures</vt:lpstr>
      <vt:lpstr>Suggestions de lectures</vt:lpstr>
      <vt:lpstr>Suggestions de lectures</vt:lpstr>
      <vt:lpstr>Cette ressource est sous licence  CC BY-NC-SA par Pauline Le Bot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Pauline Le Bot</dc:creator>
  <cp:lastModifiedBy>Pauline Le Bot</cp:lastModifiedBy>
  <cp:revision>2</cp:revision>
  <dcterms:modified xsi:type="dcterms:W3CDTF">2026-02-18T21:45:54Z</dcterms:modified>
</cp:coreProperties>
</file>