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98" r:id="rId3"/>
    <p:sldId id="257" r:id="rId4"/>
    <p:sldId id="297" r:id="rId5"/>
    <p:sldId id="258" r:id="rId6"/>
    <p:sldId id="259" r:id="rId7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4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745c88186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745c88186f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g3745c88186f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850525" y="1055300"/>
            <a:ext cx="52146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Tableau de création de questions</a:t>
            </a:r>
            <a:endParaRPr sz="3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4;p14">
            <a:extLst>
              <a:ext uri="{FF2B5EF4-FFF2-40B4-BE49-F238E27FC236}">
                <a16:creationId xmlns:a16="http://schemas.microsoft.com/office/drawing/2014/main" id="{F9DD4E54-169E-47AC-8AAD-27C0EA98E3A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21935" y="3055641"/>
            <a:ext cx="3398606" cy="136884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A92E8A0A-F514-E00C-2828-964C50474B03}"/>
              </a:ext>
            </a:extLst>
          </p:cNvPr>
          <p:cNvSpPr txBox="1"/>
          <p:nvPr/>
        </p:nvSpPr>
        <p:spPr>
          <a:xfrm>
            <a:off x="1090248" y="4567239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Tableau de création de questions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  <p:pic>
        <p:nvPicPr>
          <p:cNvPr id="4" name="Google Shape;65;p14">
            <a:extLst>
              <a:ext uri="{FF2B5EF4-FFF2-40B4-BE49-F238E27FC236}">
                <a16:creationId xmlns:a16="http://schemas.microsoft.com/office/drawing/2014/main" id="{B5A99FAE-BB8F-9A11-8B5B-7332871FBC82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en-US" sz="1000" i="1" dirty="0"/>
              <a:t>tableau de creations de questions </a:t>
            </a:r>
            <a:r>
              <a:rPr lang="en-US" sz="1000" dirty="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8460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practice of scaffolded language learning, underscoring their positive impact on engagement, fluency, and cognitive development  (Deci, Vallerand, Pelletier, &amp; Ryan, 1991). Below are several key student outcomes of using this strategy.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B89454DE-CD09-BA25-74A8-DA620D43FE75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78703" y="803898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4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author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fr-FR" sz="1000" i="1" dirty="0"/>
              <a:t>Tableau de création de questions </a:t>
            </a:r>
            <a:r>
              <a:rPr lang="en-US" sz="1000" dirty="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for </a:t>
            </a:r>
            <a:r>
              <a:rPr lang="en-US" sz="1000" dirty="0"/>
              <a:t>Halton District School Board,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99;p14" title="HDSB_logo.1.png">
            <a:extLst>
              <a:ext uri="{FF2B5EF4-FFF2-40B4-BE49-F238E27FC236}">
                <a16:creationId xmlns:a16="http://schemas.microsoft.com/office/drawing/2014/main" id="{54DD6971-E9B0-9996-CD3E-EE8757B16FE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3701"/>
            <a:ext cx="484575" cy="1126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9000" y="165513"/>
            <a:ext cx="8481851" cy="99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1380019"/>
            <a:ext cx="8839200" cy="1483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655900" y="2863850"/>
            <a:ext cx="4263500" cy="93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655888" y="3797300"/>
            <a:ext cx="3838575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1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50125" y="2933126"/>
            <a:ext cx="4197151" cy="178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3317538-E671-5436-0630-E78DD6F0FC75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/>
          <p:cNvSpPr txBox="1"/>
          <p:nvPr/>
        </p:nvSpPr>
        <p:spPr>
          <a:xfrm rot="-1486">
            <a:off x="6908692" y="168913"/>
            <a:ext cx="2081400" cy="2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7" name="Google Shape;117;p16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8" name="Google Shape;118;p16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380025"/>
            <a:ext cx="8742150" cy="3314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69000" y="699380"/>
            <a:ext cx="8391525" cy="430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293151" y="125700"/>
            <a:ext cx="2828925" cy="323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9D987710-55D9-A8D6-2AED-B8D1C4C78249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572</Words>
  <Application>Microsoft Office PowerPoint</Application>
  <PresentationFormat>On-screen Show (16:9)</PresentationFormat>
  <Paragraphs>41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Open Sans</vt:lpstr>
      <vt:lpstr>Calibri</vt:lpstr>
      <vt:lpstr>Arial</vt:lpstr>
      <vt:lpstr>Office Theme</vt:lpstr>
      <vt:lpstr>PowerPoint Presentation</vt:lpstr>
      <vt:lpstr>Rights of Use for this Resource</vt:lpstr>
      <vt:lpstr>Benefits of Using Graphic Organizers</vt:lpstr>
      <vt:lpstr>Rights of Use for this Resource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4</cp:revision>
  <dcterms:modified xsi:type="dcterms:W3CDTF">2026-02-14T20:42:44Z</dcterms:modified>
</cp:coreProperties>
</file>