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5370825" y="1055300"/>
            <a:ext cx="36942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Résumé en 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UNE phrase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7D03FEF4-5F78-C305-DEBE-ECAD597D102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1935" y="3055641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1">
            <a:extLst>
              <a:ext uri="{FF2B5EF4-FFF2-40B4-BE49-F238E27FC236}">
                <a16:creationId xmlns:a16="http://schemas.microsoft.com/office/drawing/2014/main" id="{48C8500F-5E15-F7A3-F9E1-B9A27CD82739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Résumé en UNE phrase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88858C25-FC4D-66B1-820A-1CB17AF48655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Résumé </a:t>
            </a:r>
            <a:r>
              <a:rPr lang="en-US" sz="1000" i="1" dirty="0" err="1"/>
              <a:t>en</a:t>
            </a:r>
            <a:r>
              <a:rPr lang="en-US" sz="1000" i="1" dirty="0"/>
              <a:t> UNE phrase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1" y="152400"/>
            <a:ext cx="824865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8050" y="1447800"/>
            <a:ext cx="8315325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36000" y="3248175"/>
            <a:ext cx="5734050" cy="79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39F39908-1FFE-003F-6DC5-9008E63874EA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6475" y="4379275"/>
            <a:ext cx="6913400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" name="Google Shape;117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50526" y="29125"/>
            <a:ext cx="236220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91800" y="583538"/>
            <a:ext cx="8096250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86472" y="1031225"/>
            <a:ext cx="6913404" cy="334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06EE4871-BC27-89C5-BE55-3B1D78AD9264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Open Sans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2026-02-15T18:50:50Z</dcterms:modified>
</cp:coreProperties>
</file>