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98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72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7460231ba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7460231ba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7460231ba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Quelles</a:t>
            </a:r>
            <a:r>
              <a:rPr lang="en-US" sz="38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ressources</a:t>
            </a:r>
            <a:r>
              <a:rPr lang="en-US" sz="38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800" b="1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puis</a:t>
            </a:r>
            <a:r>
              <a:rPr lang="en-US" sz="38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-je </a:t>
            </a:r>
            <a:r>
              <a:rPr lang="en-US" sz="3800" b="1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utiliser</a:t>
            </a:r>
            <a:r>
              <a:rPr lang="en-US" sz="38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 sz="38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945446BA-9D74-3BBF-57CD-BB8FEA3EFD7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4;p14">
            <a:extLst>
              <a:ext uri="{FF2B5EF4-FFF2-40B4-BE49-F238E27FC236}">
                <a16:creationId xmlns:a16="http://schemas.microsoft.com/office/drawing/2014/main" id="{27EC242B-DFE9-2851-1AB9-38D77C175201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1935" y="3055641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1">
            <a:extLst>
              <a:ext uri="{FF2B5EF4-FFF2-40B4-BE49-F238E27FC236}">
                <a16:creationId xmlns:a16="http://schemas.microsoft.com/office/drawing/2014/main" id="{8E6A797D-70E6-D93D-2792-F5FE3A7635B7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Quelles ressources puis-je utiliser ?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 err="1"/>
              <a:t>Quelles</a:t>
            </a:r>
            <a:r>
              <a:rPr lang="en-US" sz="1000" i="1" dirty="0"/>
              <a:t> </a:t>
            </a:r>
            <a:r>
              <a:rPr lang="en-US" sz="1000" i="1" dirty="0" err="1"/>
              <a:t>ressources</a:t>
            </a:r>
            <a:r>
              <a:rPr lang="en-US" sz="1000" i="1" dirty="0"/>
              <a:t> </a:t>
            </a:r>
            <a:r>
              <a:rPr lang="en-US" sz="1000" i="1" dirty="0" err="1"/>
              <a:t>puis</a:t>
            </a:r>
            <a:r>
              <a:rPr lang="en-US" sz="1000" i="1" dirty="0"/>
              <a:t>-je </a:t>
            </a:r>
            <a:r>
              <a:rPr lang="en-US" sz="1000" i="1" dirty="0" err="1"/>
              <a:t>utiliser</a:t>
            </a:r>
            <a:r>
              <a:rPr lang="en-US" sz="1000" i="1" dirty="0"/>
              <a:t>?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9000" y="101250"/>
            <a:ext cx="8309599" cy="231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67600" y="1304225"/>
            <a:ext cx="2911000" cy="326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11500" y="2570425"/>
            <a:ext cx="5303700" cy="48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C7958765-128F-1A53-DD42-55391A3C104B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6" name="Google Shape;116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376526" y="4025544"/>
            <a:ext cx="484575" cy="11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6"/>
          <p:cNvSpPr txBox="1"/>
          <p:nvPr/>
        </p:nvSpPr>
        <p:spPr>
          <a:xfrm rot="-5400000">
            <a:off x="-991375" y="2017625"/>
            <a:ext cx="33249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solidFill>
                  <a:schemeClr val="dk1"/>
                </a:solidFill>
              </a:rPr>
              <a:t>Quelles</a:t>
            </a:r>
            <a:r>
              <a:rPr lang="en-US" b="1" dirty="0">
                <a:solidFill>
                  <a:schemeClr val="dk1"/>
                </a:solidFill>
              </a:rPr>
              <a:t> </a:t>
            </a:r>
            <a:r>
              <a:rPr lang="en-US" b="1" dirty="0" err="1">
                <a:solidFill>
                  <a:schemeClr val="dk1"/>
                </a:solidFill>
              </a:rPr>
              <a:t>ressources</a:t>
            </a:r>
            <a:r>
              <a:rPr lang="en-US" b="1" dirty="0">
                <a:solidFill>
                  <a:schemeClr val="dk1"/>
                </a:solidFill>
              </a:rPr>
              <a:t> </a:t>
            </a:r>
            <a:r>
              <a:rPr lang="en-US" b="1" dirty="0" err="1">
                <a:solidFill>
                  <a:schemeClr val="dk1"/>
                </a:solidFill>
              </a:rPr>
              <a:t>puis</a:t>
            </a:r>
            <a:r>
              <a:rPr lang="en-US" b="1" dirty="0">
                <a:solidFill>
                  <a:schemeClr val="dk1"/>
                </a:solidFill>
              </a:rPr>
              <a:t>-je </a:t>
            </a:r>
            <a:r>
              <a:rPr lang="en-US" b="1" dirty="0" err="1">
                <a:solidFill>
                  <a:schemeClr val="dk1"/>
                </a:solidFill>
              </a:rPr>
              <a:t>utiliser</a:t>
            </a:r>
            <a:r>
              <a:rPr lang="en-US" b="1" dirty="0">
                <a:solidFill>
                  <a:schemeClr val="dk1"/>
                </a:solidFill>
              </a:rPr>
              <a:t>?</a:t>
            </a:r>
            <a:endParaRPr sz="280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8" name="Google Shape;11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4203513" y="1117388"/>
            <a:ext cx="4731450" cy="269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5400000">
            <a:off x="895225" y="518900"/>
            <a:ext cx="4759875" cy="3892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101CB087-BAC5-26AE-203D-6E473CA0448D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16200000">
            <a:off x="8340885" y="352881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436</Words>
  <Application>Microsoft Office PowerPoint</Application>
  <PresentationFormat>On-screen Show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Open Sans</vt:lpstr>
      <vt:lpstr>Arial</vt:lpstr>
      <vt:lpstr>Office Theme</vt:lpstr>
      <vt:lpstr>PowerPoint Presentation</vt:lpstr>
      <vt:lpstr>Rights of Use for this Resource</vt:lpstr>
      <vt:lpstr>Benefits of Using Graphic Organizers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2026-02-15T18:46:55Z</dcterms:modified>
</cp:coreProperties>
</file>