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726" r:id="rId1"/>
    <p:sldMasterId id="2147483728" r:id="rId2"/>
  </p:sldMasterIdLst>
  <p:notesMasterIdLst>
    <p:notesMasterId r:id="rId20"/>
  </p:notesMasterIdLst>
  <p:sldIdLst>
    <p:sldId id="293" r:id="rId3"/>
    <p:sldId id="257" r:id="rId4"/>
    <p:sldId id="258" r:id="rId5"/>
    <p:sldId id="311" r:id="rId6"/>
    <p:sldId id="312" r:id="rId7"/>
    <p:sldId id="259" r:id="rId8"/>
    <p:sldId id="260" r:id="rId9"/>
    <p:sldId id="280" r:id="rId10"/>
    <p:sldId id="281" r:id="rId11"/>
    <p:sldId id="282" r:id="rId12"/>
    <p:sldId id="283" r:id="rId13"/>
    <p:sldId id="284" r:id="rId14"/>
    <p:sldId id="285" r:id="rId15"/>
    <p:sldId id="286" r:id="rId16"/>
    <p:sldId id="287" r:id="rId17"/>
    <p:sldId id="288" r:id="rId18"/>
    <p:sldId id="289" r:id="rId19"/>
  </p:sldIdLst>
  <p:sldSz cx="9144000" cy="5143500" type="screen16x9"/>
  <p:notesSz cx="6858000" cy="9144000"/>
  <p:embeddedFontLst>
    <p:embeddedFont>
      <p:font typeface="Bebas Neue" panose="020B0606020202050201" pitchFamily="34" charset="0"/>
      <p:regular r:id="rId21"/>
    </p:embeddedFont>
    <p:embeddedFont>
      <p:font typeface="Itim" panose="020B0604020202020204" charset="-34"/>
      <p:regular r:id="rId22"/>
    </p:embeddedFont>
    <p:embeddedFont>
      <p:font typeface="Nunito" pitchFamily="2" charset="0"/>
      <p:regular r:id="rId23"/>
      <p:bold r:id="rId24"/>
      <p:italic r:id="rId25"/>
      <p:boldItalic r:id="rId26"/>
    </p:embeddedFont>
    <p:embeddedFont>
      <p:font typeface="Nunito Light" pitchFamily="2"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PT Sans" panose="020B05030202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609002-59BA-4E63-9D95-05D4DA6EEE6A}">
  <a:tblStyle styleId="{10609002-59BA-4E63-9D95-05D4DA6EEE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3737d142230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4" name="Google Shape;2264;g3737d14223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4"/>
        <p:cNvGrpSpPr/>
        <p:nvPr/>
      </p:nvGrpSpPr>
      <p:grpSpPr>
        <a:xfrm>
          <a:off x="0" y="0"/>
          <a:ext cx="0" cy="0"/>
          <a:chOff x="0" y="0"/>
          <a:chExt cx="0" cy="0"/>
        </a:xfrm>
      </p:grpSpPr>
      <p:sp>
        <p:nvSpPr>
          <p:cNvPr id="9435" name="Google Shape;9435;g3738523d9f6_0_27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6" name="Google Shape;9436;g3738523d9f6_0_27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9"/>
        <p:cNvGrpSpPr/>
        <p:nvPr/>
      </p:nvGrpSpPr>
      <p:grpSpPr>
        <a:xfrm>
          <a:off x="0" y="0"/>
          <a:ext cx="0" cy="0"/>
          <a:chOff x="0" y="0"/>
          <a:chExt cx="0" cy="0"/>
        </a:xfrm>
      </p:grpSpPr>
      <p:sp>
        <p:nvSpPr>
          <p:cNvPr id="9760" name="Google Shape;9760;g3738523d9f6_0_27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1" name="Google Shape;9761;g3738523d9f6_0_27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6"/>
        <p:cNvGrpSpPr/>
        <p:nvPr/>
      </p:nvGrpSpPr>
      <p:grpSpPr>
        <a:xfrm>
          <a:off x="0" y="0"/>
          <a:ext cx="0" cy="0"/>
          <a:chOff x="0" y="0"/>
          <a:chExt cx="0" cy="0"/>
        </a:xfrm>
      </p:grpSpPr>
      <p:sp>
        <p:nvSpPr>
          <p:cNvPr id="10097" name="Google Shape;10097;g3738523d9f6_0_28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8" name="Google Shape;10098;g3738523d9f6_0_28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9"/>
        <p:cNvGrpSpPr/>
        <p:nvPr/>
      </p:nvGrpSpPr>
      <p:grpSpPr>
        <a:xfrm>
          <a:off x="0" y="0"/>
          <a:ext cx="0" cy="0"/>
          <a:chOff x="0" y="0"/>
          <a:chExt cx="0" cy="0"/>
        </a:xfrm>
      </p:grpSpPr>
      <p:sp>
        <p:nvSpPr>
          <p:cNvPr id="10120" name="Google Shape;10120;g3738523d9f6_0_28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1" name="Google Shape;10121;g3738523d9f6_0_28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9"/>
        <p:cNvGrpSpPr/>
        <p:nvPr/>
      </p:nvGrpSpPr>
      <p:grpSpPr>
        <a:xfrm>
          <a:off x="0" y="0"/>
          <a:ext cx="0" cy="0"/>
          <a:chOff x="0" y="0"/>
          <a:chExt cx="0" cy="0"/>
        </a:xfrm>
      </p:grpSpPr>
      <p:sp>
        <p:nvSpPr>
          <p:cNvPr id="10210" name="Google Shape;10210;g3738523d9f6_0_28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1" name="Google Shape;10211;g3738523d9f6_0_28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7"/>
        <p:cNvGrpSpPr/>
        <p:nvPr/>
      </p:nvGrpSpPr>
      <p:grpSpPr>
        <a:xfrm>
          <a:off x="0" y="0"/>
          <a:ext cx="0" cy="0"/>
          <a:chOff x="0" y="0"/>
          <a:chExt cx="0" cy="0"/>
        </a:xfrm>
      </p:grpSpPr>
      <p:sp>
        <p:nvSpPr>
          <p:cNvPr id="10238" name="Google Shape;10238;g3738523d9f6_0_28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9" name="Google Shape;10239;g3738523d9f6_0_28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8"/>
        <p:cNvGrpSpPr/>
        <p:nvPr/>
      </p:nvGrpSpPr>
      <p:grpSpPr>
        <a:xfrm>
          <a:off x="0" y="0"/>
          <a:ext cx="0" cy="0"/>
          <a:chOff x="0" y="0"/>
          <a:chExt cx="0" cy="0"/>
        </a:xfrm>
      </p:grpSpPr>
      <p:sp>
        <p:nvSpPr>
          <p:cNvPr id="10319" name="Google Shape;10319;g3738523d9f6_0_28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0" name="Google Shape;10320;g3738523d9f6_0_28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9"/>
        <p:cNvGrpSpPr/>
        <p:nvPr/>
      </p:nvGrpSpPr>
      <p:grpSpPr>
        <a:xfrm>
          <a:off x="0" y="0"/>
          <a:ext cx="0" cy="0"/>
          <a:chOff x="0" y="0"/>
          <a:chExt cx="0" cy="0"/>
        </a:xfrm>
      </p:grpSpPr>
      <p:sp>
        <p:nvSpPr>
          <p:cNvPr id="10370" name="Google Shape;10370;g3738523d9f6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1" name="Google Shape;10371;g3738523d9f6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1"/>
        <p:cNvGrpSpPr/>
        <p:nvPr/>
      </p:nvGrpSpPr>
      <p:grpSpPr>
        <a:xfrm>
          <a:off x="0" y="0"/>
          <a:ext cx="0" cy="0"/>
          <a:chOff x="0" y="0"/>
          <a:chExt cx="0" cy="0"/>
        </a:xfrm>
      </p:grpSpPr>
      <p:sp>
        <p:nvSpPr>
          <p:cNvPr id="6382" name="Google Shape;6382;g3738523d9f6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3" name="Google Shape;6383;g3738523d9f6_0_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4" name="Google Shape;6384;g3738523d9f6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8"/>
        <p:cNvGrpSpPr/>
        <p:nvPr/>
      </p:nvGrpSpPr>
      <p:grpSpPr>
        <a:xfrm>
          <a:off x="0" y="0"/>
          <a:ext cx="0" cy="0"/>
          <a:chOff x="0" y="0"/>
          <a:chExt cx="0" cy="0"/>
        </a:xfrm>
      </p:grpSpPr>
      <p:sp>
        <p:nvSpPr>
          <p:cNvPr id="6389" name="Google Shape;6389;g3738523d9f6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0" name="Google Shape;6390;g3738523d9f6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1" name="Google Shape;6391;g3738523d9f6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5"/>
        <p:cNvGrpSpPr/>
        <p:nvPr/>
      </p:nvGrpSpPr>
      <p:grpSpPr>
        <a:xfrm>
          <a:off x="0" y="0"/>
          <a:ext cx="0" cy="0"/>
          <a:chOff x="0" y="0"/>
          <a:chExt cx="0" cy="0"/>
        </a:xfrm>
      </p:grpSpPr>
      <p:sp>
        <p:nvSpPr>
          <p:cNvPr id="6396" name="Google Shape;6396;g3738523d9f6_0_21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7" name="Google Shape;6397;g3738523d9f6_0_21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4"/>
        <p:cNvGrpSpPr/>
        <p:nvPr/>
      </p:nvGrpSpPr>
      <p:grpSpPr>
        <a:xfrm>
          <a:off x="0" y="0"/>
          <a:ext cx="0" cy="0"/>
          <a:chOff x="0" y="0"/>
          <a:chExt cx="0" cy="0"/>
        </a:xfrm>
      </p:grpSpPr>
      <p:sp>
        <p:nvSpPr>
          <p:cNvPr id="6485" name="Google Shape;6485;g3738523d9f6_0_22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6" name="Google Shape;6486;g3738523d9f6_0_2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1"/>
        <p:cNvGrpSpPr/>
        <p:nvPr/>
      </p:nvGrpSpPr>
      <p:grpSpPr>
        <a:xfrm>
          <a:off x="0" y="0"/>
          <a:ext cx="0" cy="0"/>
          <a:chOff x="0" y="0"/>
          <a:chExt cx="0" cy="0"/>
        </a:xfrm>
      </p:grpSpPr>
      <p:sp>
        <p:nvSpPr>
          <p:cNvPr id="9102" name="Google Shape;9102;g3738523d9f6_0_22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3" name="Google Shape;9103;g3738523d9f6_0_22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9"/>
        <p:cNvGrpSpPr/>
        <p:nvPr/>
      </p:nvGrpSpPr>
      <p:grpSpPr>
        <a:xfrm>
          <a:off x="0" y="0"/>
          <a:ext cx="0" cy="0"/>
          <a:chOff x="0" y="0"/>
          <a:chExt cx="0" cy="0"/>
        </a:xfrm>
      </p:grpSpPr>
      <p:sp>
        <p:nvSpPr>
          <p:cNvPr id="9110" name="Google Shape;9110;g3738523d9f6_0_27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1" name="Google Shape;9111;g3738523d9f6_0_27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8265457">
            <a:off x="-2088386" y="1509198"/>
            <a:ext cx="9525293" cy="3978883"/>
            <a:chOff x="796500" y="1675925"/>
            <a:chExt cx="6045650" cy="2525375"/>
          </a:xfrm>
        </p:grpSpPr>
        <p:sp>
          <p:nvSpPr>
            <p:cNvPr id="10" name="Google Shape;10;p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rot="-8265457">
            <a:off x="1389939" y="-1098902"/>
            <a:ext cx="9525293" cy="3978883"/>
            <a:chOff x="796500" y="1675925"/>
            <a:chExt cx="6045650" cy="2525375"/>
          </a:xfrm>
        </p:grpSpPr>
        <p:sp>
          <p:nvSpPr>
            <p:cNvPr id="14" name="Google Shape;14;p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flipH="1">
            <a:off x="4615812" y="3749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713225" y="539500"/>
            <a:ext cx="7717500" cy="13281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191919"/>
              </a:buClr>
              <a:buSzPts val="5200"/>
              <a:buNone/>
              <a:defRPr sz="4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4129350" y="2519050"/>
            <a:ext cx="2163300" cy="703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highlight>
                  <a:schemeClr val="accent4"/>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3"/>
        <p:cNvGrpSpPr/>
        <p:nvPr/>
      </p:nvGrpSpPr>
      <p:grpSpPr>
        <a:xfrm>
          <a:off x="0" y="0"/>
          <a:ext cx="0" cy="0"/>
          <a:chOff x="0" y="0"/>
          <a:chExt cx="0" cy="0"/>
        </a:xfrm>
      </p:grpSpPr>
      <p:grpSp>
        <p:nvGrpSpPr>
          <p:cNvPr id="564" name="Google Shape;564;p11"/>
          <p:cNvGrpSpPr/>
          <p:nvPr/>
        </p:nvGrpSpPr>
        <p:grpSpPr>
          <a:xfrm rot="7284729">
            <a:off x="3084607" y="2109633"/>
            <a:ext cx="9525665" cy="3979039"/>
            <a:chOff x="796500" y="1675925"/>
            <a:chExt cx="6045650" cy="2525375"/>
          </a:xfrm>
        </p:grpSpPr>
        <p:sp>
          <p:nvSpPr>
            <p:cNvPr id="565" name="Google Shape;565;p1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11"/>
          <p:cNvSpPr txBox="1">
            <a:spLocks noGrp="1"/>
          </p:cNvSpPr>
          <p:nvPr>
            <p:ph type="title" hasCustomPrompt="1"/>
          </p:nvPr>
        </p:nvSpPr>
        <p:spPr>
          <a:xfrm>
            <a:off x="4139650" y="1288175"/>
            <a:ext cx="3692100" cy="15120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9" name="Google Shape;569;p11"/>
          <p:cNvSpPr txBox="1">
            <a:spLocks noGrp="1"/>
          </p:cNvSpPr>
          <p:nvPr>
            <p:ph type="subTitle" idx="1"/>
          </p:nvPr>
        </p:nvSpPr>
        <p:spPr>
          <a:xfrm>
            <a:off x="4139800" y="3053575"/>
            <a:ext cx="3692100" cy="83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5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1"/>
        <p:cNvGrpSpPr/>
        <p:nvPr/>
      </p:nvGrpSpPr>
      <p:grpSpPr>
        <a:xfrm>
          <a:off x="0" y="0"/>
          <a:ext cx="0" cy="0"/>
          <a:chOff x="0" y="0"/>
          <a:chExt cx="0" cy="0"/>
        </a:xfrm>
      </p:grpSpPr>
      <p:grpSp>
        <p:nvGrpSpPr>
          <p:cNvPr id="572" name="Google Shape;572;p13"/>
          <p:cNvGrpSpPr/>
          <p:nvPr/>
        </p:nvGrpSpPr>
        <p:grpSpPr>
          <a:xfrm>
            <a:off x="-121137" y="1169200"/>
            <a:ext cx="488225" cy="423350"/>
            <a:chOff x="3022500" y="3490050"/>
            <a:chExt cx="488225" cy="423350"/>
          </a:xfrm>
        </p:grpSpPr>
        <p:sp>
          <p:nvSpPr>
            <p:cNvPr id="573" name="Google Shape;573;p1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3"/>
          <p:cNvGrpSpPr/>
          <p:nvPr/>
        </p:nvGrpSpPr>
        <p:grpSpPr>
          <a:xfrm>
            <a:off x="201550" y="4154625"/>
            <a:ext cx="511675" cy="449375"/>
            <a:chOff x="-1159275" y="3897200"/>
            <a:chExt cx="511675" cy="449375"/>
          </a:xfrm>
        </p:grpSpPr>
        <p:sp>
          <p:nvSpPr>
            <p:cNvPr id="589" name="Google Shape;589;p13"/>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3"/>
          <p:cNvGrpSpPr/>
          <p:nvPr/>
        </p:nvGrpSpPr>
        <p:grpSpPr>
          <a:xfrm flipH="1">
            <a:off x="7896147" y="175185"/>
            <a:ext cx="431925" cy="449950"/>
            <a:chOff x="-1119400" y="2592425"/>
            <a:chExt cx="431925" cy="449950"/>
          </a:xfrm>
        </p:grpSpPr>
        <p:sp>
          <p:nvSpPr>
            <p:cNvPr id="633" name="Google Shape;633;p1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3"/>
          <p:cNvGrpSpPr/>
          <p:nvPr/>
        </p:nvGrpSpPr>
        <p:grpSpPr>
          <a:xfrm rot="5400000">
            <a:off x="-2999007" y="2137341"/>
            <a:ext cx="9524922" cy="3978728"/>
            <a:chOff x="796500" y="1675925"/>
            <a:chExt cx="6045650" cy="2525375"/>
          </a:xfrm>
        </p:grpSpPr>
        <p:sp>
          <p:nvSpPr>
            <p:cNvPr id="654" name="Google Shape;654;p1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13"/>
          <p:cNvSpPr txBox="1">
            <a:spLocks noGrp="1"/>
          </p:cNvSpPr>
          <p:nvPr>
            <p:ph type="title"/>
          </p:nvPr>
        </p:nvSpPr>
        <p:spPr>
          <a:xfrm>
            <a:off x="720000" y="445025"/>
            <a:ext cx="6139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8" name="Google Shape;658;p13"/>
          <p:cNvSpPr txBox="1">
            <a:spLocks noGrp="1"/>
          </p:cNvSpPr>
          <p:nvPr>
            <p:ph type="subTitle" idx="1"/>
          </p:nvPr>
        </p:nvSpPr>
        <p:spPr>
          <a:xfrm>
            <a:off x="720000" y="2015271"/>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9" name="Google Shape;659;p13"/>
          <p:cNvSpPr txBox="1">
            <a:spLocks noGrp="1"/>
          </p:cNvSpPr>
          <p:nvPr>
            <p:ph type="subTitle" idx="2"/>
          </p:nvPr>
        </p:nvSpPr>
        <p:spPr>
          <a:xfrm>
            <a:off x="720025" y="2973472"/>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0" name="Google Shape;660;p13"/>
          <p:cNvSpPr txBox="1">
            <a:spLocks noGrp="1"/>
          </p:cNvSpPr>
          <p:nvPr>
            <p:ph type="subTitle" idx="3"/>
          </p:nvPr>
        </p:nvSpPr>
        <p:spPr>
          <a:xfrm>
            <a:off x="720025" y="3930569"/>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1" name="Google Shape;661;p13"/>
          <p:cNvSpPr txBox="1">
            <a:spLocks noGrp="1"/>
          </p:cNvSpPr>
          <p:nvPr>
            <p:ph type="title" idx="4" hasCustomPrompt="1"/>
          </p:nvPr>
        </p:nvSpPr>
        <p:spPr>
          <a:xfrm>
            <a:off x="7083850" y="1592550"/>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2" name="Google Shape;662;p13"/>
          <p:cNvSpPr txBox="1">
            <a:spLocks noGrp="1"/>
          </p:cNvSpPr>
          <p:nvPr>
            <p:ph type="title" idx="5" hasCustomPrompt="1"/>
          </p:nvPr>
        </p:nvSpPr>
        <p:spPr>
          <a:xfrm>
            <a:off x="7083850" y="2551525"/>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3" name="Google Shape;663;p13"/>
          <p:cNvSpPr txBox="1">
            <a:spLocks noGrp="1"/>
          </p:cNvSpPr>
          <p:nvPr>
            <p:ph type="title" idx="6" hasCustomPrompt="1"/>
          </p:nvPr>
        </p:nvSpPr>
        <p:spPr>
          <a:xfrm>
            <a:off x="7083850" y="3513041"/>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4" name="Google Shape;664;p13"/>
          <p:cNvSpPr txBox="1">
            <a:spLocks noGrp="1"/>
          </p:cNvSpPr>
          <p:nvPr>
            <p:ph type="subTitle" idx="7"/>
          </p:nvPr>
        </p:nvSpPr>
        <p:spPr>
          <a:xfrm>
            <a:off x="720000" y="1573950"/>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5" name="Google Shape;665;p13"/>
          <p:cNvSpPr txBox="1">
            <a:spLocks noGrp="1"/>
          </p:cNvSpPr>
          <p:nvPr>
            <p:ph type="subTitle" idx="8"/>
          </p:nvPr>
        </p:nvSpPr>
        <p:spPr>
          <a:xfrm>
            <a:off x="720025" y="2532925"/>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6" name="Google Shape;666;p13"/>
          <p:cNvSpPr txBox="1">
            <a:spLocks noGrp="1"/>
          </p:cNvSpPr>
          <p:nvPr>
            <p:ph type="subTitle" idx="9"/>
          </p:nvPr>
        </p:nvSpPr>
        <p:spPr>
          <a:xfrm>
            <a:off x="720000" y="3494027"/>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67" name="Google Shape;667;p13"/>
          <p:cNvGrpSpPr/>
          <p:nvPr/>
        </p:nvGrpSpPr>
        <p:grpSpPr>
          <a:xfrm rot="-7180769">
            <a:off x="4287645" y="-1968510"/>
            <a:ext cx="9524862" cy="3978704"/>
            <a:chOff x="796500" y="1675925"/>
            <a:chExt cx="6045650" cy="2525375"/>
          </a:xfrm>
        </p:grpSpPr>
        <p:sp>
          <p:nvSpPr>
            <p:cNvPr id="668" name="Google Shape;668;p1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71"/>
        <p:cNvGrpSpPr/>
        <p:nvPr/>
      </p:nvGrpSpPr>
      <p:grpSpPr>
        <a:xfrm>
          <a:off x="0" y="0"/>
          <a:ext cx="0" cy="0"/>
          <a:chOff x="0" y="0"/>
          <a:chExt cx="0" cy="0"/>
        </a:xfrm>
      </p:grpSpPr>
      <p:grpSp>
        <p:nvGrpSpPr>
          <p:cNvPr id="672" name="Google Shape;672;p14"/>
          <p:cNvGrpSpPr/>
          <p:nvPr/>
        </p:nvGrpSpPr>
        <p:grpSpPr>
          <a:xfrm rot="7710831">
            <a:off x="2602263" y="2130717"/>
            <a:ext cx="9525215" cy="3978851"/>
            <a:chOff x="796500" y="1675925"/>
            <a:chExt cx="6045650" cy="2525375"/>
          </a:xfrm>
        </p:grpSpPr>
        <p:sp>
          <p:nvSpPr>
            <p:cNvPr id="673" name="Google Shape;673;p1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14"/>
          <p:cNvGrpSpPr/>
          <p:nvPr/>
        </p:nvGrpSpPr>
        <p:grpSpPr>
          <a:xfrm>
            <a:off x="8502075" y="3423454"/>
            <a:ext cx="511675" cy="449375"/>
            <a:chOff x="-1159275" y="3897200"/>
            <a:chExt cx="511675" cy="449375"/>
          </a:xfrm>
        </p:grpSpPr>
        <p:sp>
          <p:nvSpPr>
            <p:cNvPr id="677" name="Google Shape;677;p14"/>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4"/>
          <p:cNvGrpSpPr/>
          <p:nvPr/>
        </p:nvGrpSpPr>
        <p:grpSpPr>
          <a:xfrm flipH="1">
            <a:off x="357336" y="2158748"/>
            <a:ext cx="431925" cy="449950"/>
            <a:chOff x="-1119400" y="2592425"/>
            <a:chExt cx="431925" cy="449950"/>
          </a:xfrm>
        </p:grpSpPr>
        <p:sp>
          <p:nvSpPr>
            <p:cNvPr id="721" name="Google Shape;721;p1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4"/>
          <p:cNvGrpSpPr/>
          <p:nvPr/>
        </p:nvGrpSpPr>
        <p:grpSpPr>
          <a:xfrm>
            <a:off x="8434950" y="1288338"/>
            <a:ext cx="488225" cy="423350"/>
            <a:chOff x="3022500" y="3490050"/>
            <a:chExt cx="488225" cy="423350"/>
          </a:xfrm>
        </p:grpSpPr>
        <p:sp>
          <p:nvSpPr>
            <p:cNvPr id="742" name="Google Shape;742;p1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4"/>
          <p:cNvGrpSpPr/>
          <p:nvPr/>
        </p:nvGrpSpPr>
        <p:grpSpPr>
          <a:xfrm flipH="1">
            <a:off x="6184225" y="4903450"/>
            <a:ext cx="431925" cy="449950"/>
            <a:chOff x="-1119400" y="2592425"/>
            <a:chExt cx="431925" cy="449950"/>
          </a:xfrm>
        </p:grpSpPr>
        <p:sp>
          <p:nvSpPr>
            <p:cNvPr id="758" name="Google Shape;758;p1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4"/>
          <p:cNvGrpSpPr/>
          <p:nvPr/>
        </p:nvGrpSpPr>
        <p:grpSpPr>
          <a:xfrm>
            <a:off x="6508888" y="-287900"/>
            <a:ext cx="488225" cy="423350"/>
            <a:chOff x="3022500" y="3490050"/>
            <a:chExt cx="488225" cy="423350"/>
          </a:xfrm>
        </p:grpSpPr>
        <p:sp>
          <p:nvSpPr>
            <p:cNvPr id="779" name="Google Shape;779;p1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14"/>
          <p:cNvGrpSpPr/>
          <p:nvPr/>
        </p:nvGrpSpPr>
        <p:grpSpPr>
          <a:xfrm rot="7710831">
            <a:off x="-4860312" y="-405021"/>
            <a:ext cx="9525215" cy="3978851"/>
            <a:chOff x="796500" y="1675925"/>
            <a:chExt cx="6045650" cy="2525375"/>
          </a:xfrm>
        </p:grpSpPr>
        <p:sp>
          <p:nvSpPr>
            <p:cNvPr id="795" name="Google Shape;795;p1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14"/>
          <p:cNvSpPr txBox="1">
            <a:spLocks noGrp="1"/>
          </p:cNvSpPr>
          <p:nvPr>
            <p:ph type="title"/>
          </p:nvPr>
        </p:nvSpPr>
        <p:spPr>
          <a:xfrm>
            <a:off x="1224100" y="3100300"/>
            <a:ext cx="6693600" cy="726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highlight>
                  <a:schemeClr val="accent4"/>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99" name="Google Shape;799;p14"/>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00"/>
        <p:cNvGrpSpPr/>
        <p:nvPr/>
      </p:nvGrpSpPr>
      <p:grpSpPr>
        <a:xfrm>
          <a:off x="0" y="0"/>
          <a:ext cx="0" cy="0"/>
          <a:chOff x="0" y="0"/>
          <a:chExt cx="0" cy="0"/>
        </a:xfrm>
      </p:grpSpPr>
      <p:sp>
        <p:nvSpPr>
          <p:cNvPr id="801" name="Google Shape;801;p15"/>
          <p:cNvSpPr txBox="1">
            <a:spLocks noGrp="1"/>
          </p:cNvSpPr>
          <p:nvPr>
            <p:ph type="title"/>
          </p:nvPr>
        </p:nvSpPr>
        <p:spPr>
          <a:xfrm>
            <a:off x="720000" y="1435037"/>
            <a:ext cx="3989700" cy="1191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2" name="Google Shape;802;p15"/>
          <p:cNvSpPr txBox="1">
            <a:spLocks noGrp="1"/>
          </p:cNvSpPr>
          <p:nvPr>
            <p:ph type="subTitle" idx="1"/>
          </p:nvPr>
        </p:nvSpPr>
        <p:spPr>
          <a:xfrm>
            <a:off x="720000" y="2717869"/>
            <a:ext cx="3989700" cy="9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803" name="Google Shape;803;p15"/>
          <p:cNvSpPr>
            <a:spLocks noGrp="1"/>
          </p:cNvSpPr>
          <p:nvPr>
            <p:ph type="pic" idx="2"/>
          </p:nvPr>
        </p:nvSpPr>
        <p:spPr>
          <a:xfrm>
            <a:off x="5349750" y="1304116"/>
            <a:ext cx="3233412" cy="2840076"/>
          </a:xfrm>
          <a:prstGeom prst="flowChartTerminator">
            <a:avLst/>
          </a:prstGeom>
          <a:noFill/>
          <a:ln w="19050" cap="flat" cmpd="sng">
            <a:solidFill>
              <a:schemeClr val="dk1"/>
            </a:solidFill>
            <a:prstDash val="solid"/>
            <a:round/>
            <a:headEnd type="none" w="sm" len="sm"/>
            <a:tailEnd type="none" w="sm" len="sm"/>
          </a:ln>
        </p:spPr>
      </p:sp>
      <p:grpSp>
        <p:nvGrpSpPr>
          <p:cNvPr id="804" name="Google Shape;804;p15"/>
          <p:cNvGrpSpPr/>
          <p:nvPr/>
        </p:nvGrpSpPr>
        <p:grpSpPr>
          <a:xfrm>
            <a:off x="8933450" y="2659025"/>
            <a:ext cx="488225" cy="423350"/>
            <a:chOff x="3022500" y="3490050"/>
            <a:chExt cx="488225" cy="423350"/>
          </a:xfrm>
        </p:grpSpPr>
        <p:sp>
          <p:nvSpPr>
            <p:cNvPr id="805" name="Google Shape;805;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5"/>
          <p:cNvGrpSpPr/>
          <p:nvPr/>
        </p:nvGrpSpPr>
        <p:grpSpPr>
          <a:xfrm rot="4499983">
            <a:off x="3822390" y="634074"/>
            <a:ext cx="9525459" cy="3978953"/>
            <a:chOff x="796500" y="1675925"/>
            <a:chExt cx="6045650" cy="2525375"/>
          </a:xfrm>
        </p:grpSpPr>
        <p:sp>
          <p:nvSpPr>
            <p:cNvPr id="821" name="Google Shape;821;p1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15"/>
          <p:cNvGrpSpPr/>
          <p:nvPr/>
        </p:nvGrpSpPr>
        <p:grpSpPr>
          <a:xfrm rot="3010828">
            <a:off x="-2743505" y="3643588"/>
            <a:ext cx="9525813" cy="3979101"/>
            <a:chOff x="796500" y="1675925"/>
            <a:chExt cx="6045650" cy="2525375"/>
          </a:xfrm>
        </p:grpSpPr>
        <p:sp>
          <p:nvSpPr>
            <p:cNvPr id="825" name="Google Shape;825;p1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5"/>
          <p:cNvGrpSpPr/>
          <p:nvPr/>
        </p:nvGrpSpPr>
        <p:grpSpPr>
          <a:xfrm>
            <a:off x="7826100" y="4603988"/>
            <a:ext cx="488225" cy="423350"/>
            <a:chOff x="3022500" y="3490050"/>
            <a:chExt cx="488225" cy="423350"/>
          </a:xfrm>
        </p:grpSpPr>
        <p:sp>
          <p:nvSpPr>
            <p:cNvPr id="829" name="Google Shape;829;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15"/>
          <p:cNvGrpSpPr/>
          <p:nvPr/>
        </p:nvGrpSpPr>
        <p:grpSpPr>
          <a:xfrm>
            <a:off x="4316150" y="4751229"/>
            <a:ext cx="511675" cy="449375"/>
            <a:chOff x="-1159275" y="3897200"/>
            <a:chExt cx="511675" cy="449375"/>
          </a:xfrm>
        </p:grpSpPr>
        <p:sp>
          <p:nvSpPr>
            <p:cNvPr id="845" name="Google Shape;845;p1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flipH="1">
            <a:off x="8501525" y="314525"/>
            <a:ext cx="431925" cy="449950"/>
            <a:chOff x="-1119400" y="2592425"/>
            <a:chExt cx="431925" cy="449950"/>
          </a:xfrm>
        </p:grpSpPr>
        <p:sp>
          <p:nvSpPr>
            <p:cNvPr id="889" name="Google Shape;889;p1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5"/>
          <p:cNvGrpSpPr/>
          <p:nvPr/>
        </p:nvGrpSpPr>
        <p:grpSpPr>
          <a:xfrm>
            <a:off x="807400" y="-218359"/>
            <a:ext cx="511675" cy="449375"/>
            <a:chOff x="-1159275" y="3897200"/>
            <a:chExt cx="511675" cy="449375"/>
          </a:xfrm>
        </p:grpSpPr>
        <p:sp>
          <p:nvSpPr>
            <p:cNvPr id="910" name="Google Shape;910;p1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5"/>
          <p:cNvGrpSpPr/>
          <p:nvPr/>
        </p:nvGrpSpPr>
        <p:grpSpPr>
          <a:xfrm>
            <a:off x="-173975" y="2490113"/>
            <a:ext cx="488225" cy="423350"/>
            <a:chOff x="3022500" y="3490050"/>
            <a:chExt cx="488225" cy="423350"/>
          </a:xfrm>
        </p:grpSpPr>
        <p:sp>
          <p:nvSpPr>
            <p:cNvPr id="954" name="Google Shape;954;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969"/>
        <p:cNvGrpSpPr/>
        <p:nvPr/>
      </p:nvGrpSpPr>
      <p:grpSpPr>
        <a:xfrm>
          <a:off x="0" y="0"/>
          <a:ext cx="0" cy="0"/>
          <a:chOff x="0" y="0"/>
          <a:chExt cx="0" cy="0"/>
        </a:xfrm>
      </p:grpSpPr>
      <p:grpSp>
        <p:nvGrpSpPr>
          <p:cNvPr id="970" name="Google Shape;970;p16"/>
          <p:cNvGrpSpPr/>
          <p:nvPr/>
        </p:nvGrpSpPr>
        <p:grpSpPr>
          <a:xfrm rot="2952326">
            <a:off x="-2666531" y="3171453"/>
            <a:ext cx="9525374" cy="3978917"/>
            <a:chOff x="796500" y="1675925"/>
            <a:chExt cx="6045650" cy="2525375"/>
          </a:xfrm>
        </p:grpSpPr>
        <p:sp>
          <p:nvSpPr>
            <p:cNvPr id="971" name="Google Shape;971;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16"/>
          <p:cNvGrpSpPr/>
          <p:nvPr/>
        </p:nvGrpSpPr>
        <p:grpSpPr>
          <a:xfrm rot="-1221412">
            <a:off x="4900012" y="1829679"/>
            <a:ext cx="9525561" cy="3978995"/>
            <a:chOff x="796500" y="1675925"/>
            <a:chExt cx="6045650" cy="2525375"/>
          </a:xfrm>
        </p:grpSpPr>
        <p:sp>
          <p:nvSpPr>
            <p:cNvPr id="975" name="Google Shape;975;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6"/>
          <p:cNvGrpSpPr/>
          <p:nvPr/>
        </p:nvGrpSpPr>
        <p:grpSpPr>
          <a:xfrm flipH="1">
            <a:off x="497263" y="4069800"/>
            <a:ext cx="431925" cy="449950"/>
            <a:chOff x="-1119400" y="2592425"/>
            <a:chExt cx="431925" cy="449950"/>
          </a:xfrm>
        </p:grpSpPr>
        <p:sp>
          <p:nvSpPr>
            <p:cNvPr id="979" name="Google Shape;979;p1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16"/>
          <p:cNvGrpSpPr/>
          <p:nvPr/>
        </p:nvGrpSpPr>
        <p:grpSpPr>
          <a:xfrm>
            <a:off x="-6152811" y="-2896680"/>
            <a:ext cx="9525526" cy="3978981"/>
            <a:chOff x="796500" y="1675925"/>
            <a:chExt cx="6045650" cy="2525375"/>
          </a:xfrm>
        </p:grpSpPr>
        <p:sp>
          <p:nvSpPr>
            <p:cNvPr id="1000" name="Google Shape;1000;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16"/>
          <p:cNvGrpSpPr/>
          <p:nvPr/>
        </p:nvGrpSpPr>
        <p:grpSpPr>
          <a:xfrm>
            <a:off x="322138" y="868854"/>
            <a:ext cx="511675" cy="449375"/>
            <a:chOff x="-1159275" y="3897200"/>
            <a:chExt cx="511675" cy="449375"/>
          </a:xfrm>
        </p:grpSpPr>
        <p:sp>
          <p:nvSpPr>
            <p:cNvPr id="1004" name="Google Shape;1004;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16"/>
          <p:cNvGrpSpPr/>
          <p:nvPr/>
        </p:nvGrpSpPr>
        <p:grpSpPr>
          <a:xfrm>
            <a:off x="8817586" y="506398"/>
            <a:ext cx="431925" cy="449950"/>
            <a:chOff x="-1119400" y="2592425"/>
            <a:chExt cx="431925" cy="449950"/>
          </a:xfrm>
        </p:grpSpPr>
        <p:sp>
          <p:nvSpPr>
            <p:cNvPr id="1048" name="Google Shape;1048;p1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16"/>
          <p:cNvGrpSpPr/>
          <p:nvPr/>
        </p:nvGrpSpPr>
        <p:grpSpPr>
          <a:xfrm>
            <a:off x="5659657" y="-200139"/>
            <a:ext cx="518736" cy="455621"/>
            <a:chOff x="-1159275" y="3897200"/>
            <a:chExt cx="511675" cy="449375"/>
          </a:xfrm>
        </p:grpSpPr>
        <p:sp>
          <p:nvSpPr>
            <p:cNvPr id="1069" name="Google Shape;1069;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6"/>
          <p:cNvGrpSpPr/>
          <p:nvPr/>
        </p:nvGrpSpPr>
        <p:grpSpPr>
          <a:xfrm>
            <a:off x="4966407" y="4687886"/>
            <a:ext cx="518736" cy="455621"/>
            <a:chOff x="-1159275" y="3897200"/>
            <a:chExt cx="511675" cy="449375"/>
          </a:xfrm>
        </p:grpSpPr>
        <p:sp>
          <p:nvSpPr>
            <p:cNvPr id="1113" name="Google Shape;1113;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1157"/>
        <p:cNvGrpSpPr/>
        <p:nvPr/>
      </p:nvGrpSpPr>
      <p:grpSpPr>
        <a:xfrm>
          <a:off x="0" y="0"/>
          <a:ext cx="0" cy="0"/>
          <a:chOff x="0" y="0"/>
          <a:chExt cx="0" cy="0"/>
        </a:xfrm>
      </p:grpSpPr>
      <p:sp>
        <p:nvSpPr>
          <p:cNvPr id="1158" name="Google Shape;115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59" name="Google Shape;1159;p17"/>
          <p:cNvGrpSpPr/>
          <p:nvPr/>
        </p:nvGrpSpPr>
        <p:grpSpPr>
          <a:xfrm rot="7710831">
            <a:off x="2602263" y="2130717"/>
            <a:ext cx="9525215" cy="3978851"/>
            <a:chOff x="796500" y="1675925"/>
            <a:chExt cx="6045650" cy="2525375"/>
          </a:xfrm>
        </p:grpSpPr>
        <p:sp>
          <p:nvSpPr>
            <p:cNvPr id="1160" name="Google Shape;1160;p1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17"/>
          <p:cNvGrpSpPr/>
          <p:nvPr/>
        </p:nvGrpSpPr>
        <p:grpSpPr>
          <a:xfrm>
            <a:off x="8502075" y="3423454"/>
            <a:ext cx="511675" cy="449375"/>
            <a:chOff x="-1159275" y="3897200"/>
            <a:chExt cx="511675" cy="449375"/>
          </a:xfrm>
        </p:grpSpPr>
        <p:sp>
          <p:nvSpPr>
            <p:cNvPr id="1164" name="Google Shape;1164;p1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7"/>
          <p:cNvGrpSpPr/>
          <p:nvPr/>
        </p:nvGrpSpPr>
        <p:grpSpPr>
          <a:xfrm flipH="1">
            <a:off x="357336" y="2158748"/>
            <a:ext cx="431925" cy="449950"/>
            <a:chOff x="-1119400" y="2592425"/>
            <a:chExt cx="431925" cy="449950"/>
          </a:xfrm>
        </p:grpSpPr>
        <p:sp>
          <p:nvSpPr>
            <p:cNvPr id="1208" name="Google Shape;1208;p1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17"/>
          <p:cNvGrpSpPr/>
          <p:nvPr/>
        </p:nvGrpSpPr>
        <p:grpSpPr>
          <a:xfrm>
            <a:off x="8434950" y="1288338"/>
            <a:ext cx="488225" cy="423350"/>
            <a:chOff x="3022500" y="3490050"/>
            <a:chExt cx="488225" cy="423350"/>
          </a:xfrm>
        </p:grpSpPr>
        <p:sp>
          <p:nvSpPr>
            <p:cNvPr id="1229" name="Google Shape;1229;p1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17"/>
          <p:cNvGrpSpPr/>
          <p:nvPr/>
        </p:nvGrpSpPr>
        <p:grpSpPr>
          <a:xfrm>
            <a:off x="6508888" y="-287900"/>
            <a:ext cx="488225" cy="423350"/>
            <a:chOff x="3022500" y="3490050"/>
            <a:chExt cx="488225" cy="423350"/>
          </a:xfrm>
        </p:grpSpPr>
        <p:sp>
          <p:nvSpPr>
            <p:cNvPr id="1245" name="Google Shape;1245;p1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17"/>
          <p:cNvGrpSpPr/>
          <p:nvPr/>
        </p:nvGrpSpPr>
        <p:grpSpPr>
          <a:xfrm rot="7710831">
            <a:off x="-4860312" y="-405021"/>
            <a:ext cx="9525215" cy="3978851"/>
            <a:chOff x="796500" y="1675925"/>
            <a:chExt cx="6045650" cy="2525375"/>
          </a:xfrm>
        </p:grpSpPr>
        <p:sp>
          <p:nvSpPr>
            <p:cNvPr id="1261" name="Google Shape;1261;p1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1264"/>
        <p:cNvGrpSpPr/>
        <p:nvPr/>
      </p:nvGrpSpPr>
      <p:grpSpPr>
        <a:xfrm>
          <a:off x="0" y="0"/>
          <a:ext cx="0" cy="0"/>
          <a:chOff x="0" y="0"/>
          <a:chExt cx="0" cy="0"/>
        </a:xfrm>
      </p:grpSpPr>
      <p:grpSp>
        <p:nvGrpSpPr>
          <p:cNvPr id="1265" name="Google Shape;1265;p18"/>
          <p:cNvGrpSpPr/>
          <p:nvPr/>
        </p:nvGrpSpPr>
        <p:grpSpPr>
          <a:xfrm rot="-8265457">
            <a:off x="-2088386" y="1509198"/>
            <a:ext cx="9525293" cy="3978883"/>
            <a:chOff x="796500" y="1675925"/>
            <a:chExt cx="6045650" cy="2525375"/>
          </a:xfrm>
        </p:grpSpPr>
        <p:sp>
          <p:nvSpPr>
            <p:cNvPr id="1266" name="Google Shape;1266;p1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18"/>
          <p:cNvGrpSpPr/>
          <p:nvPr/>
        </p:nvGrpSpPr>
        <p:grpSpPr>
          <a:xfrm rot="-8265457">
            <a:off x="1389939" y="-1098902"/>
            <a:ext cx="9525293" cy="3978883"/>
            <a:chOff x="796500" y="1675925"/>
            <a:chExt cx="6045650" cy="2525375"/>
          </a:xfrm>
        </p:grpSpPr>
        <p:sp>
          <p:nvSpPr>
            <p:cNvPr id="1270" name="Google Shape;1270;p1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18"/>
          <p:cNvGrpSpPr/>
          <p:nvPr/>
        </p:nvGrpSpPr>
        <p:grpSpPr>
          <a:xfrm>
            <a:off x="-63175" y="3585500"/>
            <a:ext cx="431925" cy="449950"/>
            <a:chOff x="-1119400" y="2592425"/>
            <a:chExt cx="431925" cy="449950"/>
          </a:xfrm>
        </p:grpSpPr>
        <p:sp>
          <p:nvSpPr>
            <p:cNvPr id="1274" name="Google Shape;1274;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8"/>
          <p:cNvGrpSpPr/>
          <p:nvPr/>
        </p:nvGrpSpPr>
        <p:grpSpPr>
          <a:xfrm>
            <a:off x="2286413" y="4287533"/>
            <a:ext cx="488225" cy="423350"/>
            <a:chOff x="3022500" y="3490050"/>
            <a:chExt cx="488225" cy="423350"/>
          </a:xfrm>
        </p:grpSpPr>
        <p:sp>
          <p:nvSpPr>
            <p:cNvPr id="1295" name="Google Shape;1295;p1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18"/>
          <p:cNvGrpSpPr/>
          <p:nvPr/>
        </p:nvGrpSpPr>
        <p:grpSpPr>
          <a:xfrm flipH="1">
            <a:off x="3339875" y="4603988"/>
            <a:ext cx="431925" cy="449950"/>
            <a:chOff x="-1119400" y="2592425"/>
            <a:chExt cx="431925" cy="449950"/>
          </a:xfrm>
        </p:grpSpPr>
        <p:sp>
          <p:nvSpPr>
            <p:cNvPr id="1311" name="Google Shape;1311;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8"/>
          <p:cNvGrpSpPr/>
          <p:nvPr/>
        </p:nvGrpSpPr>
        <p:grpSpPr>
          <a:xfrm>
            <a:off x="1005425" y="4518838"/>
            <a:ext cx="488225" cy="423350"/>
            <a:chOff x="3022500" y="3490050"/>
            <a:chExt cx="488225" cy="423350"/>
          </a:xfrm>
        </p:grpSpPr>
        <p:sp>
          <p:nvSpPr>
            <p:cNvPr id="1332" name="Google Shape;1332;p1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48" name="Google Shape;1348;p18"/>
          <p:cNvGrpSpPr/>
          <p:nvPr/>
        </p:nvGrpSpPr>
        <p:grpSpPr>
          <a:xfrm>
            <a:off x="7585625" y="4379025"/>
            <a:ext cx="431925" cy="449950"/>
            <a:chOff x="-1119400" y="2592425"/>
            <a:chExt cx="431925" cy="449950"/>
          </a:xfrm>
        </p:grpSpPr>
        <p:sp>
          <p:nvSpPr>
            <p:cNvPr id="1349" name="Google Shape;1349;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369"/>
        <p:cNvGrpSpPr/>
        <p:nvPr/>
      </p:nvGrpSpPr>
      <p:grpSpPr>
        <a:xfrm>
          <a:off x="0" y="0"/>
          <a:ext cx="0" cy="0"/>
          <a:chOff x="0" y="0"/>
          <a:chExt cx="0" cy="0"/>
        </a:xfrm>
      </p:grpSpPr>
      <p:grpSp>
        <p:nvGrpSpPr>
          <p:cNvPr id="1370" name="Google Shape;1370;p19"/>
          <p:cNvGrpSpPr/>
          <p:nvPr/>
        </p:nvGrpSpPr>
        <p:grpSpPr>
          <a:xfrm rot="-8265457">
            <a:off x="-2088386" y="1509198"/>
            <a:ext cx="9525293" cy="3978883"/>
            <a:chOff x="796500" y="1675925"/>
            <a:chExt cx="6045650" cy="2525375"/>
          </a:xfrm>
        </p:grpSpPr>
        <p:sp>
          <p:nvSpPr>
            <p:cNvPr id="1371" name="Google Shape;1371;p1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19"/>
          <p:cNvSpPr txBox="1">
            <a:spLocks noGrp="1"/>
          </p:cNvSpPr>
          <p:nvPr>
            <p:ph type="title"/>
          </p:nvPr>
        </p:nvSpPr>
        <p:spPr>
          <a:xfrm>
            <a:off x="720000" y="1701936"/>
            <a:ext cx="3728100" cy="7131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5" name="Google Shape;1375;p19"/>
          <p:cNvSpPr txBox="1">
            <a:spLocks noGrp="1"/>
          </p:cNvSpPr>
          <p:nvPr>
            <p:ph type="subTitle" idx="1"/>
          </p:nvPr>
        </p:nvSpPr>
        <p:spPr>
          <a:xfrm>
            <a:off x="720000" y="2432022"/>
            <a:ext cx="37281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376" name="Google Shape;1376;p19"/>
          <p:cNvGrpSpPr/>
          <p:nvPr/>
        </p:nvGrpSpPr>
        <p:grpSpPr>
          <a:xfrm>
            <a:off x="2978138" y="4334379"/>
            <a:ext cx="511675" cy="449375"/>
            <a:chOff x="-1159275" y="3897200"/>
            <a:chExt cx="511675" cy="449375"/>
          </a:xfrm>
        </p:grpSpPr>
        <p:sp>
          <p:nvSpPr>
            <p:cNvPr id="1377" name="Google Shape;1377;p19"/>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9"/>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9"/>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9"/>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9"/>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9"/>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9"/>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9"/>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9"/>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9"/>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9"/>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9"/>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9"/>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9"/>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9"/>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9"/>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9"/>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9"/>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9"/>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9"/>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9"/>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9"/>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9"/>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9"/>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9"/>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9"/>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9"/>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9"/>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9"/>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9"/>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9"/>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9"/>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9"/>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9"/>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9"/>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9"/>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9"/>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9"/>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9"/>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9"/>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9"/>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19"/>
          <p:cNvGrpSpPr/>
          <p:nvPr/>
        </p:nvGrpSpPr>
        <p:grpSpPr>
          <a:xfrm>
            <a:off x="539725" y="651863"/>
            <a:ext cx="488225" cy="423350"/>
            <a:chOff x="3022500" y="3490050"/>
            <a:chExt cx="488225" cy="423350"/>
          </a:xfrm>
        </p:grpSpPr>
        <p:sp>
          <p:nvSpPr>
            <p:cNvPr id="1421" name="Google Shape;1421;p1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19"/>
          <p:cNvGrpSpPr/>
          <p:nvPr/>
        </p:nvGrpSpPr>
        <p:grpSpPr>
          <a:xfrm>
            <a:off x="8326163" y="609188"/>
            <a:ext cx="488225" cy="423350"/>
            <a:chOff x="3022500" y="3490050"/>
            <a:chExt cx="488225" cy="423350"/>
          </a:xfrm>
        </p:grpSpPr>
        <p:sp>
          <p:nvSpPr>
            <p:cNvPr id="1437" name="Google Shape;1437;p1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 name="Google Shape;1452;p19"/>
          <p:cNvGrpSpPr/>
          <p:nvPr/>
        </p:nvGrpSpPr>
        <p:grpSpPr>
          <a:xfrm flipH="1">
            <a:off x="3774825" y="-343950"/>
            <a:ext cx="431925" cy="449950"/>
            <a:chOff x="-1119400" y="2592425"/>
            <a:chExt cx="431925" cy="449950"/>
          </a:xfrm>
        </p:grpSpPr>
        <p:sp>
          <p:nvSpPr>
            <p:cNvPr id="1453" name="Google Shape;1453;p1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19"/>
          <p:cNvGrpSpPr/>
          <p:nvPr/>
        </p:nvGrpSpPr>
        <p:grpSpPr>
          <a:xfrm>
            <a:off x="6907948" y="4379023"/>
            <a:ext cx="431925" cy="449950"/>
            <a:chOff x="-1119400" y="2592425"/>
            <a:chExt cx="431925" cy="449950"/>
          </a:xfrm>
        </p:grpSpPr>
        <p:sp>
          <p:nvSpPr>
            <p:cNvPr id="1474" name="Google Shape;1474;p1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19"/>
          <p:cNvGrpSpPr/>
          <p:nvPr/>
        </p:nvGrpSpPr>
        <p:grpSpPr>
          <a:xfrm>
            <a:off x="457375" y="3790266"/>
            <a:ext cx="511675" cy="449375"/>
            <a:chOff x="-1159275" y="3897200"/>
            <a:chExt cx="511675" cy="449375"/>
          </a:xfrm>
        </p:grpSpPr>
        <p:sp>
          <p:nvSpPr>
            <p:cNvPr id="1495" name="Google Shape;1495;p19"/>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8" name="Google Shape;1538;p19"/>
          <p:cNvSpPr/>
          <p:nvPr/>
        </p:nvSpPr>
        <p:spPr>
          <a:xfrm>
            <a:off x="4347031" y="751159"/>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539"/>
        <p:cNvGrpSpPr/>
        <p:nvPr/>
      </p:nvGrpSpPr>
      <p:grpSpPr>
        <a:xfrm>
          <a:off x="0" y="0"/>
          <a:ext cx="0" cy="0"/>
          <a:chOff x="0" y="0"/>
          <a:chExt cx="0" cy="0"/>
        </a:xfrm>
      </p:grpSpPr>
      <p:grpSp>
        <p:nvGrpSpPr>
          <p:cNvPr id="1540" name="Google Shape;1540;p20"/>
          <p:cNvGrpSpPr/>
          <p:nvPr/>
        </p:nvGrpSpPr>
        <p:grpSpPr>
          <a:xfrm rot="7284729">
            <a:off x="3084607" y="2109633"/>
            <a:ext cx="9525665" cy="3979039"/>
            <a:chOff x="796500" y="1675925"/>
            <a:chExt cx="6045650" cy="2525375"/>
          </a:xfrm>
        </p:grpSpPr>
        <p:sp>
          <p:nvSpPr>
            <p:cNvPr id="1541" name="Google Shape;1541;p2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20"/>
          <p:cNvSpPr txBox="1">
            <a:spLocks noGrp="1"/>
          </p:cNvSpPr>
          <p:nvPr>
            <p:ph type="title"/>
          </p:nvPr>
        </p:nvSpPr>
        <p:spPr>
          <a:xfrm>
            <a:off x="4699900" y="1703023"/>
            <a:ext cx="3730800" cy="71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5" name="Google Shape;1545;p20"/>
          <p:cNvSpPr txBox="1">
            <a:spLocks noGrp="1"/>
          </p:cNvSpPr>
          <p:nvPr>
            <p:ph type="subTitle" idx="1"/>
          </p:nvPr>
        </p:nvSpPr>
        <p:spPr>
          <a:xfrm>
            <a:off x="4699970" y="2432307"/>
            <a:ext cx="3730800" cy="86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6" name="Google Shape;1546;p20"/>
          <p:cNvSpPr/>
          <p:nvPr/>
        </p:nvSpPr>
        <p:spPr>
          <a:xfrm>
            <a:off x="1329756" y="572809"/>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20"/>
          <p:cNvGrpSpPr/>
          <p:nvPr/>
        </p:nvGrpSpPr>
        <p:grpSpPr>
          <a:xfrm>
            <a:off x="7703950" y="539500"/>
            <a:ext cx="431925" cy="449950"/>
            <a:chOff x="-1119400" y="2592425"/>
            <a:chExt cx="431925" cy="449950"/>
          </a:xfrm>
        </p:grpSpPr>
        <p:sp>
          <p:nvSpPr>
            <p:cNvPr id="1548" name="Google Shape;1548;p2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20"/>
          <p:cNvGrpSpPr/>
          <p:nvPr/>
        </p:nvGrpSpPr>
        <p:grpSpPr>
          <a:xfrm>
            <a:off x="8868288" y="1424883"/>
            <a:ext cx="488225" cy="423350"/>
            <a:chOff x="3022500" y="3490050"/>
            <a:chExt cx="488225" cy="423350"/>
          </a:xfrm>
        </p:grpSpPr>
        <p:sp>
          <p:nvSpPr>
            <p:cNvPr id="1569" name="Google Shape;1569;p2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0"/>
          <p:cNvGrpSpPr/>
          <p:nvPr/>
        </p:nvGrpSpPr>
        <p:grpSpPr>
          <a:xfrm flipH="1">
            <a:off x="2986725" y="4888638"/>
            <a:ext cx="431925" cy="449950"/>
            <a:chOff x="-1119400" y="2592425"/>
            <a:chExt cx="431925" cy="449950"/>
          </a:xfrm>
        </p:grpSpPr>
        <p:sp>
          <p:nvSpPr>
            <p:cNvPr id="1585" name="Google Shape;1585;p2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20"/>
          <p:cNvGrpSpPr/>
          <p:nvPr/>
        </p:nvGrpSpPr>
        <p:grpSpPr>
          <a:xfrm>
            <a:off x="8135875" y="4180638"/>
            <a:ext cx="488225" cy="423350"/>
            <a:chOff x="3022500" y="3490050"/>
            <a:chExt cx="488225" cy="423350"/>
          </a:xfrm>
        </p:grpSpPr>
        <p:sp>
          <p:nvSpPr>
            <p:cNvPr id="1606" name="Google Shape;1606;p2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20"/>
          <p:cNvGrpSpPr/>
          <p:nvPr/>
        </p:nvGrpSpPr>
        <p:grpSpPr>
          <a:xfrm>
            <a:off x="6961473" y="4379016"/>
            <a:ext cx="512340" cy="449959"/>
            <a:chOff x="-1159275" y="3897200"/>
            <a:chExt cx="511675" cy="449375"/>
          </a:xfrm>
        </p:grpSpPr>
        <p:sp>
          <p:nvSpPr>
            <p:cNvPr id="1622" name="Google Shape;1622;p20"/>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0"/>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0"/>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0"/>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0"/>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0"/>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0"/>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0"/>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0"/>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0"/>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0"/>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0"/>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0"/>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0"/>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0"/>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0"/>
        <p:cNvGrpSpPr/>
        <p:nvPr/>
      </p:nvGrpSpPr>
      <p:grpSpPr>
        <a:xfrm>
          <a:off x="0" y="0"/>
          <a:ext cx="0" cy="0"/>
          <a:chOff x="0" y="0"/>
          <a:chExt cx="0" cy="0"/>
        </a:xfrm>
      </p:grpSpPr>
      <p:sp>
        <p:nvSpPr>
          <p:cNvPr id="21" name="Google Shape;21;p3"/>
          <p:cNvSpPr/>
          <p:nvPr/>
        </p:nvSpPr>
        <p:spPr>
          <a:xfrm>
            <a:off x="2975231" y="24023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rot="5400000">
            <a:off x="1395098" y="1186449"/>
            <a:ext cx="9525526" cy="3978981"/>
            <a:chOff x="796500" y="1675925"/>
            <a:chExt cx="6045650" cy="2525375"/>
          </a:xfrm>
        </p:grpSpPr>
        <p:sp>
          <p:nvSpPr>
            <p:cNvPr id="23" name="Google Shape;23;p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720000" y="2125775"/>
            <a:ext cx="5067600" cy="15138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720000" y="985275"/>
            <a:ext cx="1564200" cy="841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 name="Google Shape;28;p3"/>
          <p:cNvSpPr txBox="1">
            <a:spLocks noGrp="1"/>
          </p:cNvSpPr>
          <p:nvPr>
            <p:ph type="subTitle" idx="1"/>
          </p:nvPr>
        </p:nvSpPr>
        <p:spPr>
          <a:xfrm>
            <a:off x="720000" y="3639575"/>
            <a:ext cx="5067600" cy="375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65"/>
        <p:cNvGrpSpPr/>
        <p:nvPr/>
      </p:nvGrpSpPr>
      <p:grpSpPr>
        <a:xfrm>
          <a:off x="0" y="0"/>
          <a:ext cx="0" cy="0"/>
          <a:chOff x="0" y="0"/>
          <a:chExt cx="0" cy="0"/>
        </a:xfrm>
      </p:grpSpPr>
      <p:grpSp>
        <p:nvGrpSpPr>
          <p:cNvPr id="1666" name="Google Shape;1666;p21"/>
          <p:cNvGrpSpPr/>
          <p:nvPr/>
        </p:nvGrpSpPr>
        <p:grpSpPr>
          <a:xfrm rot="2952326">
            <a:off x="-2666531" y="3171453"/>
            <a:ext cx="9525374" cy="3978917"/>
            <a:chOff x="796500" y="1675925"/>
            <a:chExt cx="6045650" cy="2525375"/>
          </a:xfrm>
        </p:grpSpPr>
        <p:sp>
          <p:nvSpPr>
            <p:cNvPr id="1667" name="Google Shape;1667;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21"/>
          <p:cNvGrpSpPr/>
          <p:nvPr/>
        </p:nvGrpSpPr>
        <p:grpSpPr>
          <a:xfrm rot="-1221412">
            <a:off x="4900012" y="1829679"/>
            <a:ext cx="9525561" cy="3978995"/>
            <a:chOff x="796500" y="1675925"/>
            <a:chExt cx="6045650" cy="2525375"/>
          </a:xfrm>
        </p:grpSpPr>
        <p:sp>
          <p:nvSpPr>
            <p:cNvPr id="1671" name="Google Shape;1671;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21"/>
          <p:cNvGrpSpPr/>
          <p:nvPr/>
        </p:nvGrpSpPr>
        <p:grpSpPr>
          <a:xfrm flipH="1">
            <a:off x="497263" y="4069800"/>
            <a:ext cx="431925" cy="449950"/>
            <a:chOff x="-1119400" y="2592425"/>
            <a:chExt cx="431925" cy="449950"/>
          </a:xfrm>
        </p:grpSpPr>
        <p:sp>
          <p:nvSpPr>
            <p:cNvPr id="1675" name="Google Shape;1675;p21"/>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5" name="Google Shape;169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6" name="Google Shape;1696;p21"/>
          <p:cNvSpPr txBox="1">
            <a:spLocks noGrp="1"/>
          </p:cNvSpPr>
          <p:nvPr>
            <p:ph type="subTitle" idx="1"/>
          </p:nvPr>
        </p:nvSpPr>
        <p:spPr>
          <a:xfrm>
            <a:off x="937626" y="3200400"/>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7" name="Google Shape;1697;p21"/>
          <p:cNvSpPr txBox="1">
            <a:spLocks noGrp="1"/>
          </p:cNvSpPr>
          <p:nvPr>
            <p:ph type="subTitle" idx="2"/>
          </p:nvPr>
        </p:nvSpPr>
        <p:spPr>
          <a:xfrm>
            <a:off x="3484347" y="3200391"/>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8" name="Google Shape;1698;p21"/>
          <p:cNvSpPr txBox="1">
            <a:spLocks noGrp="1"/>
          </p:cNvSpPr>
          <p:nvPr>
            <p:ph type="subTitle" idx="3"/>
          </p:nvPr>
        </p:nvSpPr>
        <p:spPr>
          <a:xfrm>
            <a:off x="6031075" y="3200391"/>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9" name="Google Shape;1699;p21"/>
          <p:cNvSpPr txBox="1">
            <a:spLocks noGrp="1"/>
          </p:cNvSpPr>
          <p:nvPr>
            <p:ph type="subTitle" idx="4"/>
          </p:nvPr>
        </p:nvSpPr>
        <p:spPr>
          <a:xfrm>
            <a:off x="937625"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0" name="Google Shape;1700;p21"/>
          <p:cNvSpPr txBox="1">
            <a:spLocks noGrp="1"/>
          </p:cNvSpPr>
          <p:nvPr>
            <p:ph type="subTitle" idx="5"/>
          </p:nvPr>
        </p:nvSpPr>
        <p:spPr>
          <a:xfrm>
            <a:off x="3484350"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1" name="Google Shape;1701;p21"/>
          <p:cNvSpPr txBox="1">
            <a:spLocks noGrp="1"/>
          </p:cNvSpPr>
          <p:nvPr>
            <p:ph type="subTitle" idx="6"/>
          </p:nvPr>
        </p:nvSpPr>
        <p:spPr>
          <a:xfrm>
            <a:off x="6031075"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02" name="Google Shape;1702;p21"/>
          <p:cNvGrpSpPr/>
          <p:nvPr/>
        </p:nvGrpSpPr>
        <p:grpSpPr>
          <a:xfrm>
            <a:off x="-6152811" y="-2896680"/>
            <a:ext cx="9525526" cy="3978981"/>
            <a:chOff x="796500" y="1675925"/>
            <a:chExt cx="6045650" cy="2525375"/>
          </a:xfrm>
        </p:grpSpPr>
        <p:sp>
          <p:nvSpPr>
            <p:cNvPr id="1703" name="Google Shape;1703;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21"/>
          <p:cNvGrpSpPr/>
          <p:nvPr/>
        </p:nvGrpSpPr>
        <p:grpSpPr>
          <a:xfrm>
            <a:off x="322138" y="868854"/>
            <a:ext cx="511675" cy="449375"/>
            <a:chOff x="-1159275" y="3897200"/>
            <a:chExt cx="511675" cy="449375"/>
          </a:xfrm>
        </p:grpSpPr>
        <p:sp>
          <p:nvSpPr>
            <p:cNvPr id="1707" name="Google Shape;1707;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 name="Google Shape;1750;p21"/>
          <p:cNvGrpSpPr/>
          <p:nvPr/>
        </p:nvGrpSpPr>
        <p:grpSpPr>
          <a:xfrm>
            <a:off x="8817586" y="506398"/>
            <a:ext cx="431925" cy="449950"/>
            <a:chOff x="-1119400" y="2592425"/>
            <a:chExt cx="431925" cy="449950"/>
          </a:xfrm>
        </p:grpSpPr>
        <p:sp>
          <p:nvSpPr>
            <p:cNvPr id="1751" name="Google Shape;1751;p21"/>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1"/>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1"/>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1"/>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1"/>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1"/>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1"/>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1"/>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1"/>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1"/>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1"/>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1"/>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1"/>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1"/>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1"/>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1"/>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1"/>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1"/>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1"/>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1"/>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21"/>
          <p:cNvGrpSpPr/>
          <p:nvPr/>
        </p:nvGrpSpPr>
        <p:grpSpPr>
          <a:xfrm>
            <a:off x="5659657" y="-359064"/>
            <a:ext cx="518736" cy="455621"/>
            <a:chOff x="-1159275" y="3897200"/>
            <a:chExt cx="511675" cy="449375"/>
          </a:xfrm>
        </p:grpSpPr>
        <p:sp>
          <p:nvSpPr>
            <p:cNvPr id="1772" name="Google Shape;1772;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21"/>
          <p:cNvGrpSpPr/>
          <p:nvPr/>
        </p:nvGrpSpPr>
        <p:grpSpPr>
          <a:xfrm>
            <a:off x="4478032" y="4457311"/>
            <a:ext cx="518736" cy="455621"/>
            <a:chOff x="-1159275" y="3897200"/>
            <a:chExt cx="511675" cy="449375"/>
          </a:xfrm>
        </p:grpSpPr>
        <p:sp>
          <p:nvSpPr>
            <p:cNvPr id="1816" name="Google Shape;1816;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859"/>
        <p:cNvGrpSpPr/>
        <p:nvPr/>
      </p:nvGrpSpPr>
      <p:grpSpPr>
        <a:xfrm>
          <a:off x="0" y="0"/>
          <a:ext cx="0" cy="0"/>
          <a:chOff x="0" y="0"/>
          <a:chExt cx="0" cy="0"/>
        </a:xfrm>
      </p:grpSpPr>
      <p:grpSp>
        <p:nvGrpSpPr>
          <p:cNvPr id="1860" name="Google Shape;1860;p22"/>
          <p:cNvGrpSpPr/>
          <p:nvPr/>
        </p:nvGrpSpPr>
        <p:grpSpPr>
          <a:xfrm rot="7710831">
            <a:off x="2602263" y="2130717"/>
            <a:ext cx="9525215" cy="3978851"/>
            <a:chOff x="796500" y="1675925"/>
            <a:chExt cx="6045650" cy="2525375"/>
          </a:xfrm>
        </p:grpSpPr>
        <p:sp>
          <p:nvSpPr>
            <p:cNvPr id="1861" name="Google Shape;1861;p2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22"/>
          <p:cNvGrpSpPr/>
          <p:nvPr/>
        </p:nvGrpSpPr>
        <p:grpSpPr>
          <a:xfrm>
            <a:off x="8502075" y="3423454"/>
            <a:ext cx="511675" cy="449375"/>
            <a:chOff x="-1159275" y="3897200"/>
            <a:chExt cx="511675" cy="449375"/>
          </a:xfrm>
        </p:grpSpPr>
        <p:sp>
          <p:nvSpPr>
            <p:cNvPr id="1865" name="Google Shape;1865;p22"/>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2"/>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2"/>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2"/>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2"/>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2"/>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2"/>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2"/>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2"/>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2"/>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2"/>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2"/>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2"/>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2"/>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2"/>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2"/>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2"/>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2"/>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2"/>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2"/>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2"/>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2"/>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2"/>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2"/>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2"/>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2"/>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2"/>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2"/>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2"/>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2"/>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2"/>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2"/>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2"/>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2"/>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2"/>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2"/>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2"/>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2"/>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2"/>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2"/>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2"/>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2"/>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2"/>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22"/>
          <p:cNvGrpSpPr/>
          <p:nvPr/>
        </p:nvGrpSpPr>
        <p:grpSpPr>
          <a:xfrm flipH="1">
            <a:off x="357336" y="2158748"/>
            <a:ext cx="431925" cy="449950"/>
            <a:chOff x="-1119400" y="2592425"/>
            <a:chExt cx="431925" cy="449950"/>
          </a:xfrm>
        </p:grpSpPr>
        <p:sp>
          <p:nvSpPr>
            <p:cNvPr id="1909" name="Google Shape;1909;p2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22"/>
          <p:cNvGrpSpPr/>
          <p:nvPr/>
        </p:nvGrpSpPr>
        <p:grpSpPr>
          <a:xfrm>
            <a:off x="8434950" y="1288338"/>
            <a:ext cx="488225" cy="423350"/>
            <a:chOff x="3022500" y="3490050"/>
            <a:chExt cx="488225" cy="423350"/>
          </a:xfrm>
        </p:grpSpPr>
        <p:sp>
          <p:nvSpPr>
            <p:cNvPr id="1930" name="Google Shape;1930;p2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1945;p22"/>
          <p:cNvGrpSpPr/>
          <p:nvPr/>
        </p:nvGrpSpPr>
        <p:grpSpPr>
          <a:xfrm flipH="1">
            <a:off x="6184225" y="4903450"/>
            <a:ext cx="431925" cy="449950"/>
            <a:chOff x="-1119400" y="2592425"/>
            <a:chExt cx="431925" cy="449950"/>
          </a:xfrm>
        </p:grpSpPr>
        <p:sp>
          <p:nvSpPr>
            <p:cNvPr id="1946" name="Google Shape;1946;p2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22"/>
          <p:cNvGrpSpPr/>
          <p:nvPr/>
        </p:nvGrpSpPr>
        <p:grpSpPr>
          <a:xfrm>
            <a:off x="6508888" y="-287900"/>
            <a:ext cx="488225" cy="423350"/>
            <a:chOff x="3022500" y="3490050"/>
            <a:chExt cx="488225" cy="423350"/>
          </a:xfrm>
        </p:grpSpPr>
        <p:sp>
          <p:nvSpPr>
            <p:cNvPr id="1967" name="Google Shape;1967;p2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22"/>
          <p:cNvGrpSpPr/>
          <p:nvPr/>
        </p:nvGrpSpPr>
        <p:grpSpPr>
          <a:xfrm rot="7710831">
            <a:off x="-4860312" y="-405021"/>
            <a:ext cx="9525215" cy="3978851"/>
            <a:chOff x="796500" y="1675925"/>
            <a:chExt cx="6045650" cy="2525375"/>
          </a:xfrm>
        </p:grpSpPr>
        <p:sp>
          <p:nvSpPr>
            <p:cNvPr id="1983" name="Google Shape;1983;p2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6" name="Google Shape;198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87" name="Google Shape;1987;p22"/>
          <p:cNvSpPr txBox="1">
            <a:spLocks noGrp="1"/>
          </p:cNvSpPr>
          <p:nvPr>
            <p:ph type="subTitle" idx="1"/>
          </p:nvPr>
        </p:nvSpPr>
        <p:spPr>
          <a:xfrm>
            <a:off x="937625" y="3734604"/>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8" name="Google Shape;1988;p22"/>
          <p:cNvSpPr txBox="1">
            <a:spLocks noGrp="1"/>
          </p:cNvSpPr>
          <p:nvPr>
            <p:ph type="subTitle" idx="2"/>
          </p:nvPr>
        </p:nvSpPr>
        <p:spPr>
          <a:xfrm>
            <a:off x="3484346" y="3734598"/>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9" name="Google Shape;1989;p22"/>
          <p:cNvSpPr txBox="1">
            <a:spLocks noGrp="1"/>
          </p:cNvSpPr>
          <p:nvPr>
            <p:ph type="subTitle" idx="3"/>
          </p:nvPr>
        </p:nvSpPr>
        <p:spPr>
          <a:xfrm>
            <a:off x="6031075" y="3734598"/>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0" name="Google Shape;1990;p22"/>
          <p:cNvSpPr txBox="1">
            <a:spLocks noGrp="1"/>
          </p:cNvSpPr>
          <p:nvPr>
            <p:ph type="subTitle" idx="4"/>
          </p:nvPr>
        </p:nvSpPr>
        <p:spPr>
          <a:xfrm>
            <a:off x="937625"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1" name="Google Shape;1991;p22"/>
          <p:cNvSpPr txBox="1">
            <a:spLocks noGrp="1"/>
          </p:cNvSpPr>
          <p:nvPr>
            <p:ph type="subTitle" idx="5"/>
          </p:nvPr>
        </p:nvSpPr>
        <p:spPr>
          <a:xfrm>
            <a:off x="3484350"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2" name="Google Shape;1992;p22"/>
          <p:cNvSpPr txBox="1">
            <a:spLocks noGrp="1"/>
          </p:cNvSpPr>
          <p:nvPr>
            <p:ph type="subTitle" idx="6"/>
          </p:nvPr>
        </p:nvSpPr>
        <p:spPr>
          <a:xfrm>
            <a:off x="6031075"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993"/>
        <p:cNvGrpSpPr/>
        <p:nvPr/>
      </p:nvGrpSpPr>
      <p:grpSpPr>
        <a:xfrm>
          <a:off x="0" y="0"/>
          <a:ext cx="0" cy="0"/>
          <a:chOff x="0" y="0"/>
          <a:chExt cx="0" cy="0"/>
        </a:xfrm>
      </p:grpSpPr>
      <p:grpSp>
        <p:nvGrpSpPr>
          <p:cNvPr id="1994" name="Google Shape;1994;p23"/>
          <p:cNvGrpSpPr/>
          <p:nvPr/>
        </p:nvGrpSpPr>
        <p:grpSpPr>
          <a:xfrm rot="-8100000">
            <a:off x="2810820" y="-1955326"/>
            <a:ext cx="9525377" cy="3978919"/>
            <a:chOff x="796500" y="1675925"/>
            <a:chExt cx="6045650" cy="2525375"/>
          </a:xfrm>
        </p:grpSpPr>
        <p:sp>
          <p:nvSpPr>
            <p:cNvPr id="1995" name="Google Shape;1995;p2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23"/>
          <p:cNvGrpSpPr/>
          <p:nvPr/>
        </p:nvGrpSpPr>
        <p:grpSpPr>
          <a:xfrm>
            <a:off x="8318250" y="314525"/>
            <a:ext cx="431925" cy="449950"/>
            <a:chOff x="-1119400" y="2592425"/>
            <a:chExt cx="431925" cy="449950"/>
          </a:xfrm>
        </p:grpSpPr>
        <p:sp>
          <p:nvSpPr>
            <p:cNvPr id="1999" name="Google Shape;1999;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23"/>
          <p:cNvGrpSpPr/>
          <p:nvPr/>
        </p:nvGrpSpPr>
        <p:grpSpPr>
          <a:xfrm rot="-8100000">
            <a:off x="-3692655" y="1763099"/>
            <a:ext cx="9525377" cy="3978919"/>
            <a:chOff x="796500" y="1675925"/>
            <a:chExt cx="6045650" cy="2525375"/>
          </a:xfrm>
        </p:grpSpPr>
        <p:sp>
          <p:nvSpPr>
            <p:cNvPr id="2020" name="Google Shape;2020;p2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23"/>
          <p:cNvGrpSpPr/>
          <p:nvPr/>
        </p:nvGrpSpPr>
        <p:grpSpPr>
          <a:xfrm flipH="1">
            <a:off x="265275" y="899813"/>
            <a:ext cx="431925" cy="449950"/>
            <a:chOff x="-1119400" y="2592425"/>
            <a:chExt cx="431925" cy="449950"/>
          </a:xfrm>
        </p:grpSpPr>
        <p:sp>
          <p:nvSpPr>
            <p:cNvPr id="2024" name="Google Shape;2024;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4" name="Google Shape;2044;p23"/>
          <p:cNvGrpSpPr/>
          <p:nvPr/>
        </p:nvGrpSpPr>
        <p:grpSpPr>
          <a:xfrm>
            <a:off x="416538" y="3775188"/>
            <a:ext cx="488225" cy="423350"/>
            <a:chOff x="3022500" y="3490050"/>
            <a:chExt cx="488225" cy="423350"/>
          </a:xfrm>
        </p:grpSpPr>
        <p:sp>
          <p:nvSpPr>
            <p:cNvPr id="2045" name="Google Shape;2045;p2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0" name="Google Shape;2060;p23"/>
          <p:cNvSpPr txBox="1">
            <a:spLocks noGrp="1"/>
          </p:cNvSpPr>
          <p:nvPr>
            <p:ph type="subTitle" idx="1"/>
          </p:nvPr>
        </p:nvSpPr>
        <p:spPr>
          <a:xfrm>
            <a:off x="1969263" y="2276587"/>
            <a:ext cx="1978200" cy="5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1" name="Google Shape;2061;p23"/>
          <p:cNvSpPr txBox="1">
            <a:spLocks noGrp="1"/>
          </p:cNvSpPr>
          <p:nvPr>
            <p:ph type="subTitle" idx="2"/>
          </p:nvPr>
        </p:nvSpPr>
        <p:spPr>
          <a:xfrm>
            <a:off x="6057179" y="2276587"/>
            <a:ext cx="1978200" cy="5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2" name="Google Shape;2062;p23"/>
          <p:cNvSpPr txBox="1">
            <a:spLocks noGrp="1"/>
          </p:cNvSpPr>
          <p:nvPr>
            <p:ph type="subTitle" idx="3"/>
          </p:nvPr>
        </p:nvSpPr>
        <p:spPr>
          <a:xfrm>
            <a:off x="1969263" y="3733033"/>
            <a:ext cx="1978200" cy="51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3" name="Google Shape;2063;p23"/>
          <p:cNvSpPr txBox="1">
            <a:spLocks noGrp="1"/>
          </p:cNvSpPr>
          <p:nvPr>
            <p:ph type="subTitle" idx="4"/>
          </p:nvPr>
        </p:nvSpPr>
        <p:spPr>
          <a:xfrm>
            <a:off x="6057179" y="3733033"/>
            <a:ext cx="1978200" cy="51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4" name="Google Shape;2064;p23"/>
          <p:cNvSpPr txBox="1">
            <a:spLocks noGrp="1"/>
          </p:cNvSpPr>
          <p:nvPr>
            <p:ph type="subTitle" idx="5"/>
          </p:nvPr>
        </p:nvSpPr>
        <p:spPr>
          <a:xfrm>
            <a:off x="1969263" y="1814198"/>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5" name="Google Shape;2065;p23"/>
          <p:cNvSpPr txBox="1">
            <a:spLocks noGrp="1"/>
          </p:cNvSpPr>
          <p:nvPr>
            <p:ph type="subTitle" idx="6"/>
          </p:nvPr>
        </p:nvSpPr>
        <p:spPr>
          <a:xfrm>
            <a:off x="1969263" y="3269200"/>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6" name="Google Shape;2066;p23"/>
          <p:cNvSpPr txBox="1">
            <a:spLocks noGrp="1"/>
          </p:cNvSpPr>
          <p:nvPr>
            <p:ph type="subTitle" idx="7"/>
          </p:nvPr>
        </p:nvSpPr>
        <p:spPr>
          <a:xfrm>
            <a:off x="6057182" y="1814198"/>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7" name="Google Shape;2067;p23"/>
          <p:cNvSpPr txBox="1">
            <a:spLocks noGrp="1"/>
          </p:cNvSpPr>
          <p:nvPr>
            <p:ph type="subTitle" idx="8"/>
          </p:nvPr>
        </p:nvSpPr>
        <p:spPr>
          <a:xfrm>
            <a:off x="6057187" y="3269200"/>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068" name="Google Shape;2068;p23"/>
          <p:cNvGrpSpPr/>
          <p:nvPr/>
        </p:nvGrpSpPr>
        <p:grpSpPr>
          <a:xfrm flipH="1">
            <a:off x="8530975" y="4478200"/>
            <a:ext cx="431925" cy="449950"/>
            <a:chOff x="-1119400" y="2592425"/>
            <a:chExt cx="431925" cy="449950"/>
          </a:xfrm>
        </p:grpSpPr>
        <p:sp>
          <p:nvSpPr>
            <p:cNvPr id="2069" name="Google Shape;2069;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089"/>
        <p:cNvGrpSpPr/>
        <p:nvPr/>
      </p:nvGrpSpPr>
      <p:grpSpPr>
        <a:xfrm>
          <a:off x="0" y="0"/>
          <a:ext cx="0" cy="0"/>
          <a:chOff x="0" y="0"/>
          <a:chExt cx="0" cy="0"/>
        </a:xfrm>
      </p:grpSpPr>
      <p:grpSp>
        <p:nvGrpSpPr>
          <p:cNvPr id="2090" name="Google Shape;2090;p24"/>
          <p:cNvGrpSpPr/>
          <p:nvPr/>
        </p:nvGrpSpPr>
        <p:grpSpPr>
          <a:xfrm rot="-6661317">
            <a:off x="3859921" y="-1668624"/>
            <a:ext cx="7674914" cy="3206019"/>
            <a:chOff x="796500" y="1675925"/>
            <a:chExt cx="6045650" cy="2525375"/>
          </a:xfrm>
        </p:grpSpPr>
        <p:sp>
          <p:nvSpPr>
            <p:cNvPr id="2091" name="Google Shape;2091;p2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24"/>
          <p:cNvGrpSpPr/>
          <p:nvPr/>
        </p:nvGrpSpPr>
        <p:grpSpPr>
          <a:xfrm rot="-8166640">
            <a:off x="-2733497" y="2270055"/>
            <a:ext cx="7674924" cy="3205951"/>
            <a:chOff x="796500" y="1675925"/>
            <a:chExt cx="6045650" cy="2525375"/>
          </a:xfrm>
        </p:grpSpPr>
        <p:sp>
          <p:nvSpPr>
            <p:cNvPr id="2095" name="Google Shape;2095;p2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24"/>
          <p:cNvGrpSpPr/>
          <p:nvPr/>
        </p:nvGrpSpPr>
        <p:grpSpPr>
          <a:xfrm>
            <a:off x="8423988" y="278613"/>
            <a:ext cx="488225" cy="423350"/>
            <a:chOff x="3022500" y="3490050"/>
            <a:chExt cx="488225" cy="423350"/>
          </a:xfrm>
        </p:grpSpPr>
        <p:sp>
          <p:nvSpPr>
            <p:cNvPr id="2099" name="Google Shape;2099;p2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4"/>
          <p:cNvGrpSpPr/>
          <p:nvPr/>
        </p:nvGrpSpPr>
        <p:grpSpPr>
          <a:xfrm flipH="1">
            <a:off x="3774825" y="-223725"/>
            <a:ext cx="431925" cy="449950"/>
            <a:chOff x="-1119400" y="2592425"/>
            <a:chExt cx="431925" cy="449950"/>
          </a:xfrm>
        </p:grpSpPr>
        <p:sp>
          <p:nvSpPr>
            <p:cNvPr id="2115" name="Google Shape;2115;p2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24"/>
          <p:cNvGrpSpPr/>
          <p:nvPr/>
        </p:nvGrpSpPr>
        <p:grpSpPr>
          <a:xfrm>
            <a:off x="8593852" y="3669248"/>
            <a:ext cx="431925" cy="449950"/>
            <a:chOff x="-1119400" y="2592425"/>
            <a:chExt cx="431925" cy="449950"/>
          </a:xfrm>
        </p:grpSpPr>
        <p:sp>
          <p:nvSpPr>
            <p:cNvPr id="2136" name="Google Shape;2136;p2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24"/>
          <p:cNvGrpSpPr/>
          <p:nvPr/>
        </p:nvGrpSpPr>
        <p:grpSpPr>
          <a:xfrm>
            <a:off x="113625" y="2290691"/>
            <a:ext cx="511675" cy="449375"/>
            <a:chOff x="-1159275" y="3897200"/>
            <a:chExt cx="511675" cy="449375"/>
          </a:xfrm>
        </p:grpSpPr>
        <p:sp>
          <p:nvSpPr>
            <p:cNvPr id="2157" name="Google Shape;2157;p24"/>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4"/>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4"/>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4"/>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4"/>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4"/>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4"/>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4"/>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4"/>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4"/>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4"/>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4"/>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4"/>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4"/>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4"/>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4"/>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4"/>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4"/>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4"/>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4"/>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4"/>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4"/>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4"/>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4"/>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4"/>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4"/>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4"/>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4"/>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4"/>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4"/>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4"/>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4"/>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4"/>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4"/>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4"/>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4"/>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4"/>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4"/>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4"/>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4"/>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4"/>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4"/>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4"/>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0" name="Google Shape;220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1" name="Google Shape;2201;p24"/>
          <p:cNvSpPr txBox="1">
            <a:spLocks noGrp="1"/>
          </p:cNvSpPr>
          <p:nvPr>
            <p:ph type="subTitle" idx="1"/>
          </p:nvPr>
        </p:nvSpPr>
        <p:spPr>
          <a:xfrm>
            <a:off x="1109150"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2" name="Google Shape;2202;p24"/>
          <p:cNvSpPr txBox="1">
            <a:spLocks noGrp="1"/>
          </p:cNvSpPr>
          <p:nvPr>
            <p:ph type="subTitle" idx="2"/>
          </p:nvPr>
        </p:nvSpPr>
        <p:spPr>
          <a:xfrm>
            <a:off x="3579000"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3" name="Google Shape;2203;p24"/>
          <p:cNvSpPr txBox="1">
            <a:spLocks noGrp="1"/>
          </p:cNvSpPr>
          <p:nvPr>
            <p:ph type="subTitle" idx="3"/>
          </p:nvPr>
        </p:nvSpPr>
        <p:spPr>
          <a:xfrm>
            <a:off x="1109155"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4" name="Google Shape;2204;p24"/>
          <p:cNvSpPr txBox="1">
            <a:spLocks noGrp="1"/>
          </p:cNvSpPr>
          <p:nvPr>
            <p:ph type="subTitle" idx="4"/>
          </p:nvPr>
        </p:nvSpPr>
        <p:spPr>
          <a:xfrm>
            <a:off x="3579000"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5" name="Google Shape;2205;p24"/>
          <p:cNvSpPr txBox="1">
            <a:spLocks noGrp="1"/>
          </p:cNvSpPr>
          <p:nvPr>
            <p:ph type="subTitle" idx="5"/>
          </p:nvPr>
        </p:nvSpPr>
        <p:spPr>
          <a:xfrm>
            <a:off x="6048849"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6" name="Google Shape;2206;p24"/>
          <p:cNvSpPr txBox="1">
            <a:spLocks noGrp="1"/>
          </p:cNvSpPr>
          <p:nvPr>
            <p:ph type="subTitle" idx="6"/>
          </p:nvPr>
        </p:nvSpPr>
        <p:spPr>
          <a:xfrm>
            <a:off x="6048845"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7" name="Google Shape;2207;p24"/>
          <p:cNvSpPr txBox="1">
            <a:spLocks noGrp="1"/>
          </p:cNvSpPr>
          <p:nvPr>
            <p:ph type="subTitle" idx="7"/>
          </p:nvPr>
        </p:nvSpPr>
        <p:spPr>
          <a:xfrm>
            <a:off x="1113055"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08" name="Google Shape;2208;p24"/>
          <p:cNvSpPr txBox="1">
            <a:spLocks noGrp="1"/>
          </p:cNvSpPr>
          <p:nvPr>
            <p:ph type="subTitle" idx="8"/>
          </p:nvPr>
        </p:nvSpPr>
        <p:spPr>
          <a:xfrm>
            <a:off x="3582900"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09" name="Google Shape;2209;p24"/>
          <p:cNvSpPr txBox="1">
            <a:spLocks noGrp="1"/>
          </p:cNvSpPr>
          <p:nvPr>
            <p:ph type="subTitle" idx="9"/>
          </p:nvPr>
        </p:nvSpPr>
        <p:spPr>
          <a:xfrm>
            <a:off x="6052745"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0" name="Google Shape;2210;p24"/>
          <p:cNvSpPr txBox="1">
            <a:spLocks noGrp="1"/>
          </p:cNvSpPr>
          <p:nvPr>
            <p:ph type="subTitle" idx="13"/>
          </p:nvPr>
        </p:nvSpPr>
        <p:spPr>
          <a:xfrm>
            <a:off x="1113055"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1" name="Google Shape;2211;p24"/>
          <p:cNvSpPr txBox="1">
            <a:spLocks noGrp="1"/>
          </p:cNvSpPr>
          <p:nvPr>
            <p:ph type="subTitle" idx="14"/>
          </p:nvPr>
        </p:nvSpPr>
        <p:spPr>
          <a:xfrm>
            <a:off x="3582900"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2" name="Google Shape;2212;p24"/>
          <p:cNvSpPr txBox="1">
            <a:spLocks noGrp="1"/>
          </p:cNvSpPr>
          <p:nvPr>
            <p:ph type="subTitle" idx="15"/>
          </p:nvPr>
        </p:nvSpPr>
        <p:spPr>
          <a:xfrm>
            <a:off x="6052745"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13"/>
        <p:cNvGrpSpPr/>
        <p:nvPr/>
      </p:nvGrpSpPr>
      <p:grpSpPr>
        <a:xfrm>
          <a:off x="0" y="0"/>
          <a:ext cx="0" cy="0"/>
          <a:chOff x="0" y="0"/>
          <a:chExt cx="0" cy="0"/>
        </a:xfrm>
      </p:grpSpPr>
      <p:grpSp>
        <p:nvGrpSpPr>
          <p:cNvPr id="2214" name="Google Shape;2214;p25"/>
          <p:cNvGrpSpPr/>
          <p:nvPr/>
        </p:nvGrpSpPr>
        <p:grpSpPr>
          <a:xfrm rot="7710831">
            <a:off x="2602263" y="2130717"/>
            <a:ext cx="9525215" cy="3978851"/>
            <a:chOff x="796500" y="1675925"/>
            <a:chExt cx="6045650" cy="2525375"/>
          </a:xfrm>
        </p:grpSpPr>
        <p:sp>
          <p:nvSpPr>
            <p:cNvPr id="2215" name="Google Shape;2215;p2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5"/>
          <p:cNvGrpSpPr/>
          <p:nvPr/>
        </p:nvGrpSpPr>
        <p:grpSpPr>
          <a:xfrm>
            <a:off x="8502075" y="3423454"/>
            <a:ext cx="511675" cy="449375"/>
            <a:chOff x="-1159275" y="3897200"/>
            <a:chExt cx="511675" cy="449375"/>
          </a:xfrm>
        </p:grpSpPr>
        <p:sp>
          <p:nvSpPr>
            <p:cNvPr id="2219" name="Google Shape;2219;p2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25"/>
          <p:cNvGrpSpPr/>
          <p:nvPr/>
        </p:nvGrpSpPr>
        <p:grpSpPr>
          <a:xfrm flipH="1">
            <a:off x="357336" y="2158748"/>
            <a:ext cx="431925" cy="449950"/>
            <a:chOff x="-1119400" y="2592425"/>
            <a:chExt cx="431925" cy="449950"/>
          </a:xfrm>
        </p:grpSpPr>
        <p:sp>
          <p:nvSpPr>
            <p:cNvPr id="2263" name="Google Shape;2263;p2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25"/>
          <p:cNvGrpSpPr/>
          <p:nvPr/>
        </p:nvGrpSpPr>
        <p:grpSpPr>
          <a:xfrm>
            <a:off x="8434950" y="1288338"/>
            <a:ext cx="488225" cy="423350"/>
            <a:chOff x="3022500" y="3490050"/>
            <a:chExt cx="488225" cy="423350"/>
          </a:xfrm>
        </p:grpSpPr>
        <p:sp>
          <p:nvSpPr>
            <p:cNvPr id="2284" name="Google Shape;2284;p2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25"/>
          <p:cNvGrpSpPr/>
          <p:nvPr/>
        </p:nvGrpSpPr>
        <p:grpSpPr>
          <a:xfrm flipH="1">
            <a:off x="6184225" y="4903450"/>
            <a:ext cx="431925" cy="449950"/>
            <a:chOff x="-1119400" y="2592425"/>
            <a:chExt cx="431925" cy="449950"/>
          </a:xfrm>
        </p:grpSpPr>
        <p:sp>
          <p:nvSpPr>
            <p:cNvPr id="2300" name="Google Shape;2300;p2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25"/>
          <p:cNvGrpSpPr/>
          <p:nvPr/>
        </p:nvGrpSpPr>
        <p:grpSpPr>
          <a:xfrm>
            <a:off x="6508888" y="-287900"/>
            <a:ext cx="488225" cy="423350"/>
            <a:chOff x="3022500" y="3490050"/>
            <a:chExt cx="488225" cy="423350"/>
          </a:xfrm>
        </p:grpSpPr>
        <p:sp>
          <p:nvSpPr>
            <p:cNvPr id="2321" name="Google Shape;2321;p2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25"/>
          <p:cNvGrpSpPr/>
          <p:nvPr/>
        </p:nvGrpSpPr>
        <p:grpSpPr>
          <a:xfrm rot="7710831">
            <a:off x="-4860312" y="-405021"/>
            <a:ext cx="9525215" cy="3978851"/>
            <a:chOff x="796500" y="1675925"/>
            <a:chExt cx="6045650" cy="2525375"/>
          </a:xfrm>
        </p:grpSpPr>
        <p:sp>
          <p:nvSpPr>
            <p:cNvPr id="2337" name="Google Shape;2337;p2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0" name="Google Shape;2340;p25"/>
          <p:cNvSpPr txBox="1">
            <a:spLocks noGrp="1"/>
          </p:cNvSpPr>
          <p:nvPr>
            <p:ph type="title" hasCustomPrompt="1"/>
          </p:nvPr>
        </p:nvSpPr>
        <p:spPr>
          <a:xfrm>
            <a:off x="2223600" y="715372"/>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1" name="Google Shape;2341;p25"/>
          <p:cNvSpPr txBox="1">
            <a:spLocks noGrp="1"/>
          </p:cNvSpPr>
          <p:nvPr>
            <p:ph type="subTitle" idx="1"/>
          </p:nvPr>
        </p:nvSpPr>
        <p:spPr>
          <a:xfrm>
            <a:off x="2223600" y="1444007"/>
            <a:ext cx="4696800" cy="49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342" name="Google Shape;2342;p25"/>
          <p:cNvSpPr txBox="1">
            <a:spLocks noGrp="1"/>
          </p:cNvSpPr>
          <p:nvPr>
            <p:ph type="title" idx="2" hasCustomPrompt="1"/>
          </p:nvPr>
        </p:nvSpPr>
        <p:spPr>
          <a:xfrm>
            <a:off x="2223600" y="2044131"/>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3" name="Google Shape;2343;p25"/>
          <p:cNvSpPr txBox="1">
            <a:spLocks noGrp="1"/>
          </p:cNvSpPr>
          <p:nvPr>
            <p:ph type="subTitle" idx="3"/>
          </p:nvPr>
        </p:nvSpPr>
        <p:spPr>
          <a:xfrm>
            <a:off x="2223600" y="2765402"/>
            <a:ext cx="46968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344" name="Google Shape;2344;p25"/>
          <p:cNvSpPr txBox="1">
            <a:spLocks noGrp="1"/>
          </p:cNvSpPr>
          <p:nvPr>
            <p:ph type="title" idx="4" hasCustomPrompt="1"/>
          </p:nvPr>
        </p:nvSpPr>
        <p:spPr>
          <a:xfrm>
            <a:off x="2223600" y="3368594"/>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5" name="Google Shape;2345;p25"/>
          <p:cNvSpPr txBox="1">
            <a:spLocks noGrp="1"/>
          </p:cNvSpPr>
          <p:nvPr>
            <p:ph type="subTitle" idx="5"/>
          </p:nvPr>
        </p:nvSpPr>
        <p:spPr>
          <a:xfrm>
            <a:off x="2223600" y="4089199"/>
            <a:ext cx="46968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346"/>
        <p:cNvGrpSpPr/>
        <p:nvPr/>
      </p:nvGrpSpPr>
      <p:grpSpPr>
        <a:xfrm>
          <a:off x="0" y="0"/>
          <a:ext cx="0" cy="0"/>
          <a:chOff x="0" y="0"/>
          <a:chExt cx="0" cy="0"/>
        </a:xfrm>
      </p:grpSpPr>
      <p:grpSp>
        <p:nvGrpSpPr>
          <p:cNvPr id="2347" name="Google Shape;2347;p26"/>
          <p:cNvGrpSpPr/>
          <p:nvPr/>
        </p:nvGrpSpPr>
        <p:grpSpPr>
          <a:xfrm rot="-6661317">
            <a:off x="3859921" y="-1668624"/>
            <a:ext cx="7674914" cy="3206019"/>
            <a:chOff x="796500" y="1675925"/>
            <a:chExt cx="6045650" cy="2525375"/>
          </a:xfrm>
        </p:grpSpPr>
        <p:sp>
          <p:nvSpPr>
            <p:cNvPr id="2348" name="Google Shape;2348;p2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26"/>
          <p:cNvGrpSpPr/>
          <p:nvPr/>
        </p:nvGrpSpPr>
        <p:grpSpPr>
          <a:xfrm rot="-8166640">
            <a:off x="-2733497" y="2270055"/>
            <a:ext cx="7674924" cy="3205951"/>
            <a:chOff x="796500" y="1675925"/>
            <a:chExt cx="6045650" cy="2525375"/>
          </a:xfrm>
        </p:grpSpPr>
        <p:sp>
          <p:nvSpPr>
            <p:cNvPr id="2352" name="Google Shape;2352;p2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26"/>
          <p:cNvGrpSpPr/>
          <p:nvPr/>
        </p:nvGrpSpPr>
        <p:grpSpPr>
          <a:xfrm>
            <a:off x="8423988" y="278613"/>
            <a:ext cx="488225" cy="423350"/>
            <a:chOff x="3022500" y="3490050"/>
            <a:chExt cx="488225" cy="423350"/>
          </a:xfrm>
        </p:grpSpPr>
        <p:sp>
          <p:nvSpPr>
            <p:cNvPr id="2356" name="Google Shape;2356;p2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26"/>
          <p:cNvGrpSpPr/>
          <p:nvPr/>
        </p:nvGrpSpPr>
        <p:grpSpPr>
          <a:xfrm>
            <a:off x="8752002" y="3324198"/>
            <a:ext cx="431925" cy="449950"/>
            <a:chOff x="-1119400" y="2592425"/>
            <a:chExt cx="431925" cy="449950"/>
          </a:xfrm>
        </p:grpSpPr>
        <p:sp>
          <p:nvSpPr>
            <p:cNvPr id="2372" name="Google Shape;2372;p2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2" name="Google Shape;2392;p26"/>
          <p:cNvGrpSpPr/>
          <p:nvPr/>
        </p:nvGrpSpPr>
        <p:grpSpPr>
          <a:xfrm>
            <a:off x="-109225" y="2290691"/>
            <a:ext cx="511675" cy="449375"/>
            <a:chOff x="-1159275" y="3897200"/>
            <a:chExt cx="511675" cy="449375"/>
          </a:xfrm>
        </p:grpSpPr>
        <p:sp>
          <p:nvSpPr>
            <p:cNvPr id="2393" name="Google Shape;2393;p2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6" name="Google Shape;2436;p26"/>
          <p:cNvSpPr txBox="1">
            <a:spLocks noGrp="1"/>
          </p:cNvSpPr>
          <p:nvPr>
            <p:ph type="title" hasCustomPrompt="1"/>
          </p:nvPr>
        </p:nvSpPr>
        <p:spPr>
          <a:xfrm>
            <a:off x="7207975" y="3892905"/>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37" name="Google Shape;2437;p26"/>
          <p:cNvSpPr txBox="1">
            <a:spLocks noGrp="1"/>
          </p:cNvSpPr>
          <p:nvPr>
            <p:ph type="subTitle" idx="1"/>
          </p:nvPr>
        </p:nvSpPr>
        <p:spPr>
          <a:xfrm>
            <a:off x="720000" y="1665801"/>
            <a:ext cx="3115200" cy="6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38" name="Google Shape;2438;p26"/>
          <p:cNvSpPr txBox="1">
            <a:spLocks noGrp="1"/>
          </p:cNvSpPr>
          <p:nvPr>
            <p:ph type="subTitle" idx="2"/>
          </p:nvPr>
        </p:nvSpPr>
        <p:spPr>
          <a:xfrm>
            <a:off x="720000" y="1317459"/>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lt2"/>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39" name="Google Shape;2439;p26"/>
          <p:cNvSpPr txBox="1">
            <a:spLocks noGrp="1"/>
          </p:cNvSpPr>
          <p:nvPr>
            <p:ph type="title" idx="3" hasCustomPrompt="1"/>
          </p:nvPr>
        </p:nvSpPr>
        <p:spPr>
          <a:xfrm>
            <a:off x="7207975" y="1557405"/>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40" name="Google Shape;2440;p26"/>
          <p:cNvSpPr txBox="1">
            <a:spLocks noGrp="1"/>
          </p:cNvSpPr>
          <p:nvPr>
            <p:ph type="subTitle" idx="4"/>
          </p:nvPr>
        </p:nvSpPr>
        <p:spPr>
          <a:xfrm>
            <a:off x="720000" y="2799950"/>
            <a:ext cx="3115200" cy="6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41" name="Google Shape;2441;p26"/>
          <p:cNvSpPr txBox="1">
            <a:spLocks noGrp="1"/>
          </p:cNvSpPr>
          <p:nvPr>
            <p:ph type="subTitle" idx="5"/>
          </p:nvPr>
        </p:nvSpPr>
        <p:spPr>
          <a:xfrm>
            <a:off x="720000" y="2451600"/>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dk2"/>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2" name="Google Shape;2442;p26"/>
          <p:cNvSpPr txBox="1">
            <a:spLocks noGrp="1"/>
          </p:cNvSpPr>
          <p:nvPr>
            <p:ph type="title" idx="6" hasCustomPrompt="1"/>
          </p:nvPr>
        </p:nvSpPr>
        <p:spPr>
          <a:xfrm>
            <a:off x="7207975" y="2725143"/>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43" name="Google Shape;2443;p26"/>
          <p:cNvSpPr txBox="1">
            <a:spLocks noGrp="1"/>
          </p:cNvSpPr>
          <p:nvPr>
            <p:ph type="subTitle" idx="7"/>
          </p:nvPr>
        </p:nvSpPr>
        <p:spPr>
          <a:xfrm>
            <a:off x="720000" y="3930637"/>
            <a:ext cx="3115200" cy="6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44" name="Google Shape;2444;p26"/>
          <p:cNvSpPr txBox="1">
            <a:spLocks noGrp="1"/>
          </p:cNvSpPr>
          <p:nvPr>
            <p:ph type="subTitle" idx="8"/>
          </p:nvPr>
        </p:nvSpPr>
        <p:spPr>
          <a:xfrm>
            <a:off x="720000" y="3586875"/>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5" name="Google Shape;2445;p26"/>
          <p:cNvSpPr txBox="1">
            <a:spLocks noGrp="1"/>
          </p:cNvSpPr>
          <p:nvPr>
            <p:ph type="title" idx="9"/>
          </p:nvPr>
        </p:nvSpPr>
        <p:spPr>
          <a:xfrm>
            <a:off x="720000" y="445025"/>
            <a:ext cx="7710900" cy="750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6" name="Google Shape;2446;p26"/>
          <p:cNvGrpSpPr/>
          <p:nvPr/>
        </p:nvGrpSpPr>
        <p:grpSpPr>
          <a:xfrm flipH="1">
            <a:off x="3924475" y="4764425"/>
            <a:ext cx="431925" cy="449950"/>
            <a:chOff x="-1119400" y="2592425"/>
            <a:chExt cx="431925" cy="449950"/>
          </a:xfrm>
        </p:grpSpPr>
        <p:sp>
          <p:nvSpPr>
            <p:cNvPr id="2447" name="Google Shape;2447;p2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_AND_BODY_1">
    <p:spTree>
      <p:nvGrpSpPr>
        <p:cNvPr id="1" name="Shape 2467"/>
        <p:cNvGrpSpPr/>
        <p:nvPr/>
      </p:nvGrpSpPr>
      <p:grpSpPr>
        <a:xfrm>
          <a:off x="0" y="0"/>
          <a:ext cx="0" cy="0"/>
          <a:chOff x="0" y="0"/>
          <a:chExt cx="0" cy="0"/>
        </a:xfrm>
      </p:grpSpPr>
      <p:grpSp>
        <p:nvGrpSpPr>
          <p:cNvPr id="2468" name="Google Shape;2468;p27"/>
          <p:cNvGrpSpPr/>
          <p:nvPr/>
        </p:nvGrpSpPr>
        <p:grpSpPr>
          <a:xfrm rot="-6661317">
            <a:off x="3859921" y="-1668624"/>
            <a:ext cx="7674914" cy="3206019"/>
            <a:chOff x="796500" y="1675925"/>
            <a:chExt cx="6045650" cy="2525375"/>
          </a:xfrm>
        </p:grpSpPr>
        <p:sp>
          <p:nvSpPr>
            <p:cNvPr id="2469" name="Google Shape;2469;p2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2" name="Google Shape;2472;p27"/>
          <p:cNvGrpSpPr/>
          <p:nvPr/>
        </p:nvGrpSpPr>
        <p:grpSpPr>
          <a:xfrm rot="-8166640">
            <a:off x="-2733497" y="2270055"/>
            <a:ext cx="7674924" cy="3205951"/>
            <a:chOff x="796500" y="1675925"/>
            <a:chExt cx="6045650" cy="2525375"/>
          </a:xfrm>
        </p:grpSpPr>
        <p:sp>
          <p:nvSpPr>
            <p:cNvPr id="2473" name="Google Shape;2473;p2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6" name="Google Shape;2476;p27"/>
          <p:cNvGrpSpPr/>
          <p:nvPr/>
        </p:nvGrpSpPr>
        <p:grpSpPr>
          <a:xfrm>
            <a:off x="8553188" y="2290704"/>
            <a:ext cx="511675" cy="449375"/>
            <a:chOff x="-1159275" y="3897200"/>
            <a:chExt cx="511675" cy="449375"/>
          </a:xfrm>
        </p:grpSpPr>
        <p:sp>
          <p:nvSpPr>
            <p:cNvPr id="2477" name="Google Shape;2477;p2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0" name="Google Shape;2520;p27"/>
          <p:cNvGrpSpPr/>
          <p:nvPr/>
        </p:nvGrpSpPr>
        <p:grpSpPr>
          <a:xfrm>
            <a:off x="8326163" y="609188"/>
            <a:ext cx="488225" cy="423350"/>
            <a:chOff x="3022500" y="3490050"/>
            <a:chExt cx="488225" cy="423350"/>
          </a:xfrm>
        </p:grpSpPr>
        <p:sp>
          <p:nvSpPr>
            <p:cNvPr id="2521" name="Google Shape;2521;p2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6" name="Google Shape;2536;p27"/>
          <p:cNvGrpSpPr/>
          <p:nvPr/>
        </p:nvGrpSpPr>
        <p:grpSpPr>
          <a:xfrm>
            <a:off x="54950" y="4032991"/>
            <a:ext cx="511675" cy="449375"/>
            <a:chOff x="-1159275" y="3897200"/>
            <a:chExt cx="511675" cy="449375"/>
          </a:xfrm>
        </p:grpSpPr>
        <p:sp>
          <p:nvSpPr>
            <p:cNvPr id="2537" name="Google Shape;2537;p2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0" name="Google Shape;258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1" name="Google Shape;2581;p27"/>
          <p:cNvSpPr txBox="1">
            <a:spLocks noGrp="1"/>
          </p:cNvSpPr>
          <p:nvPr>
            <p:ph type="body" idx="1"/>
          </p:nvPr>
        </p:nvSpPr>
        <p:spPr>
          <a:xfrm>
            <a:off x="720000" y="1094325"/>
            <a:ext cx="4442700" cy="183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_AND_BODY_2">
    <p:spTree>
      <p:nvGrpSpPr>
        <p:cNvPr id="1" name="Shape 2582"/>
        <p:cNvGrpSpPr/>
        <p:nvPr/>
      </p:nvGrpSpPr>
      <p:grpSpPr>
        <a:xfrm>
          <a:off x="0" y="0"/>
          <a:ext cx="0" cy="0"/>
          <a:chOff x="0" y="0"/>
          <a:chExt cx="0" cy="0"/>
        </a:xfrm>
      </p:grpSpPr>
      <p:sp>
        <p:nvSpPr>
          <p:cNvPr id="2583" name="Google Shape;258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84" name="Google Shape;2584;p28"/>
          <p:cNvGrpSpPr/>
          <p:nvPr/>
        </p:nvGrpSpPr>
        <p:grpSpPr>
          <a:xfrm rot="-8100000">
            <a:off x="2810820" y="-1955326"/>
            <a:ext cx="9525377" cy="3978919"/>
            <a:chOff x="796500" y="1675925"/>
            <a:chExt cx="6045650" cy="2525375"/>
          </a:xfrm>
        </p:grpSpPr>
        <p:sp>
          <p:nvSpPr>
            <p:cNvPr id="2585" name="Google Shape;2585;p2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8" name="Google Shape;2588;p28"/>
          <p:cNvGrpSpPr/>
          <p:nvPr/>
        </p:nvGrpSpPr>
        <p:grpSpPr>
          <a:xfrm>
            <a:off x="8318250" y="314525"/>
            <a:ext cx="431925" cy="449950"/>
            <a:chOff x="-1119400" y="2592425"/>
            <a:chExt cx="431925" cy="449950"/>
          </a:xfrm>
        </p:grpSpPr>
        <p:sp>
          <p:nvSpPr>
            <p:cNvPr id="2589" name="Google Shape;2589;p2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9" name="Google Shape;2609;p28"/>
          <p:cNvGrpSpPr/>
          <p:nvPr/>
        </p:nvGrpSpPr>
        <p:grpSpPr>
          <a:xfrm>
            <a:off x="6391225" y="212663"/>
            <a:ext cx="488225" cy="423350"/>
            <a:chOff x="3022500" y="3490050"/>
            <a:chExt cx="488225" cy="423350"/>
          </a:xfrm>
        </p:grpSpPr>
        <p:sp>
          <p:nvSpPr>
            <p:cNvPr id="2610" name="Google Shape;2610;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5" name="Google Shape;2625;p28"/>
          <p:cNvGrpSpPr/>
          <p:nvPr/>
        </p:nvGrpSpPr>
        <p:grpSpPr>
          <a:xfrm rot="-8100000">
            <a:off x="-3692655" y="1763099"/>
            <a:ext cx="9525377" cy="3978919"/>
            <a:chOff x="796500" y="1675925"/>
            <a:chExt cx="6045650" cy="2525375"/>
          </a:xfrm>
        </p:grpSpPr>
        <p:sp>
          <p:nvSpPr>
            <p:cNvPr id="2626" name="Google Shape;2626;p2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28"/>
          <p:cNvGrpSpPr/>
          <p:nvPr/>
        </p:nvGrpSpPr>
        <p:grpSpPr>
          <a:xfrm>
            <a:off x="2286413" y="4287533"/>
            <a:ext cx="488225" cy="423350"/>
            <a:chOff x="3022500" y="3490050"/>
            <a:chExt cx="488225" cy="423350"/>
          </a:xfrm>
        </p:grpSpPr>
        <p:sp>
          <p:nvSpPr>
            <p:cNvPr id="2630" name="Google Shape;2630;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28"/>
          <p:cNvGrpSpPr/>
          <p:nvPr/>
        </p:nvGrpSpPr>
        <p:grpSpPr>
          <a:xfrm flipH="1">
            <a:off x="3339875" y="4603988"/>
            <a:ext cx="431925" cy="449950"/>
            <a:chOff x="-1119400" y="2592425"/>
            <a:chExt cx="431925" cy="449950"/>
          </a:xfrm>
        </p:grpSpPr>
        <p:sp>
          <p:nvSpPr>
            <p:cNvPr id="2646" name="Google Shape;2646;p2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6" name="Google Shape;2666;p28"/>
          <p:cNvGrpSpPr/>
          <p:nvPr/>
        </p:nvGrpSpPr>
        <p:grpSpPr>
          <a:xfrm>
            <a:off x="1005425" y="4518838"/>
            <a:ext cx="488225" cy="423350"/>
            <a:chOff x="3022500" y="3490050"/>
            <a:chExt cx="488225" cy="423350"/>
          </a:xfrm>
        </p:grpSpPr>
        <p:sp>
          <p:nvSpPr>
            <p:cNvPr id="2667" name="Google Shape;2667;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2" name="Google Shape;2682;p28"/>
          <p:cNvSpPr txBox="1">
            <a:spLocks noGrp="1"/>
          </p:cNvSpPr>
          <p:nvPr>
            <p:ph type="subTitle" idx="1"/>
          </p:nvPr>
        </p:nvSpPr>
        <p:spPr>
          <a:xfrm>
            <a:off x="4814500" y="1318500"/>
            <a:ext cx="3289200" cy="25065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
        <p:nvSpPr>
          <p:cNvPr id="2683" name="Google Shape;2683;p28"/>
          <p:cNvSpPr txBox="1">
            <a:spLocks noGrp="1"/>
          </p:cNvSpPr>
          <p:nvPr>
            <p:ph type="subTitle" idx="2"/>
          </p:nvPr>
        </p:nvSpPr>
        <p:spPr>
          <a:xfrm>
            <a:off x="1040300" y="1318500"/>
            <a:ext cx="3289200" cy="250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p:cSld name="TITLE_AND_BODY_2_2">
    <p:spTree>
      <p:nvGrpSpPr>
        <p:cNvPr id="1" name="Shape 2684"/>
        <p:cNvGrpSpPr/>
        <p:nvPr/>
      </p:nvGrpSpPr>
      <p:grpSpPr>
        <a:xfrm>
          <a:off x="0" y="0"/>
          <a:ext cx="0" cy="0"/>
          <a:chOff x="0" y="0"/>
          <a:chExt cx="0" cy="0"/>
        </a:xfrm>
      </p:grpSpPr>
      <p:sp>
        <p:nvSpPr>
          <p:cNvPr id="2685" name="Google Shape;2685;p29"/>
          <p:cNvSpPr txBox="1">
            <a:spLocks noGrp="1"/>
          </p:cNvSpPr>
          <p:nvPr>
            <p:ph type="title"/>
          </p:nvPr>
        </p:nvSpPr>
        <p:spPr>
          <a:xfrm>
            <a:off x="720000" y="445025"/>
            <a:ext cx="77040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86" name="Google Shape;2686;p29"/>
          <p:cNvGrpSpPr/>
          <p:nvPr/>
        </p:nvGrpSpPr>
        <p:grpSpPr>
          <a:xfrm rot="-8100000">
            <a:off x="2810820" y="-1955326"/>
            <a:ext cx="9525377" cy="3978919"/>
            <a:chOff x="796500" y="1675925"/>
            <a:chExt cx="6045650" cy="2525375"/>
          </a:xfrm>
        </p:grpSpPr>
        <p:sp>
          <p:nvSpPr>
            <p:cNvPr id="2687" name="Google Shape;2687;p2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29"/>
          <p:cNvGrpSpPr/>
          <p:nvPr/>
        </p:nvGrpSpPr>
        <p:grpSpPr>
          <a:xfrm>
            <a:off x="8318250" y="314525"/>
            <a:ext cx="431925" cy="449950"/>
            <a:chOff x="-1119400" y="2592425"/>
            <a:chExt cx="431925" cy="449950"/>
          </a:xfrm>
        </p:grpSpPr>
        <p:sp>
          <p:nvSpPr>
            <p:cNvPr id="2691" name="Google Shape;2691;p2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1" name="Google Shape;2711;p29"/>
          <p:cNvGrpSpPr/>
          <p:nvPr/>
        </p:nvGrpSpPr>
        <p:grpSpPr>
          <a:xfrm>
            <a:off x="6391225" y="212663"/>
            <a:ext cx="488225" cy="423350"/>
            <a:chOff x="3022500" y="3490050"/>
            <a:chExt cx="488225" cy="423350"/>
          </a:xfrm>
        </p:grpSpPr>
        <p:sp>
          <p:nvSpPr>
            <p:cNvPr id="2712" name="Google Shape;2712;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29"/>
          <p:cNvGrpSpPr/>
          <p:nvPr/>
        </p:nvGrpSpPr>
        <p:grpSpPr>
          <a:xfrm rot="-8100000">
            <a:off x="-3692655" y="1763099"/>
            <a:ext cx="9525377" cy="3978919"/>
            <a:chOff x="796500" y="1675925"/>
            <a:chExt cx="6045650" cy="2525375"/>
          </a:xfrm>
        </p:grpSpPr>
        <p:sp>
          <p:nvSpPr>
            <p:cNvPr id="2728" name="Google Shape;2728;p2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29"/>
          <p:cNvGrpSpPr/>
          <p:nvPr/>
        </p:nvGrpSpPr>
        <p:grpSpPr>
          <a:xfrm>
            <a:off x="2286413" y="4287533"/>
            <a:ext cx="488225" cy="423350"/>
            <a:chOff x="3022500" y="3490050"/>
            <a:chExt cx="488225" cy="423350"/>
          </a:xfrm>
        </p:grpSpPr>
        <p:sp>
          <p:nvSpPr>
            <p:cNvPr id="2732" name="Google Shape;2732;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29"/>
          <p:cNvGrpSpPr/>
          <p:nvPr/>
        </p:nvGrpSpPr>
        <p:grpSpPr>
          <a:xfrm flipH="1">
            <a:off x="3339875" y="4603988"/>
            <a:ext cx="431925" cy="449950"/>
            <a:chOff x="-1119400" y="2592425"/>
            <a:chExt cx="431925" cy="449950"/>
          </a:xfrm>
        </p:grpSpPr>
        <p:sp>
          <p:nvSpPr>
            <p:cNvPr id="2748" name="Google Shape;2748;p2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8" name="Google Shape;2768;p29"/>
          <p:cNvGrpSpPr/>
          <p:nvPr/>
        </p:nvGrpSpPr>
        <p:grpSpPr>
          <a:xfrm>
            <a:off x="1005425" y="4518838"/>
            <a:ext cx="488225" cy="423350"/>
            <a:chOff x="3022500" y="3490050"/>
            <a:chExt cx="488225" cy="423350"/>
          </a:xfrm>
        </p:grpSpPr>
        <p:sp>
          <p:nvSpPr>
            <p:cNvPr id="2769" name="Google Shape;2769;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4" name="Google Shape;2784;p29"/>
          <p:cNvSpPr txBox="1">
            <a:spLocks noGrp="1"/>
          </p:cNvSpPr>
          <p:nvPr>
            <p:ph type="subTitle" idx="1"/>
          </p:nvPr>
        </p:nvSpPr>
        <p:spPr>
          <a:xfrm>
            <a:off x="4723900" y="1560900"/>
            <a:ext cx="3470400" cy="25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160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
        <p:nvSpPr>
          <p:cNvPr id="2785" name="Google Shape;2785;p29"/>
          <p:cNvSpPr txBox="1">
            <a:spLocks noGrp="1"/>
          </p:cNvSpPr>
          <p:nvPr>
            <p:ph type="subTitle" idx="2"/>
          </p:nvPr>
        </p:nvSpPr>
        <p:spPr>
          <a:xfrm>
            <a:off x="949700" y="1560900"/>
            <a:ext cx="3470400" cy="25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_AND_BODY_2_1">
    <p:spTree>
      <p:nvGrpSpPr>
        <p:cNvPr id="1" name="Shape 2786"/>
        <p:cNvGrpSpPr/>
        <p:nvPr/>
      </p:nvGrpSpPr>
      <p:grpSpPr>
        <a:xfrm>
          <a:off x="0" y="0"/>
          <a:ext cx="0" cy="0"/>
          <a:chOff x="0" y="0"/>
          <a:chExt cx="0" cy="0"/>
        </a:xfrm>
      </p:grpSpPr>
      <p:grpSp>
        <p:nvGrpSpPr>
          <p:cNvPr id="2787" name="Google Shape;2787;p30"/>
          <p:cNvGrpSpPr/>
          <p:nvPr/>
        </p:nvGrpSpPr>
        <p:grpSpPr>
          <a:xfrm rot="7710831">
            <a:off x="2602263" y="2130717"/>
            <a:ext cx="9525215" cy="3978851"/>
            <a:chOff x="796500" y="1675925"/>
            <a:chExt cx="6045650" cy="2525375"/>
          </a:xfrm>
        </p:grpSpPr>
        <p:sp>
          <p:nvSpPr>
            <p:cNvPr id="2788" name="Google Shape;2788;p3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 name="Google Shape;2791;p30"/>
          <p:cNvGrpSpPr/>
          <p:nvPr/>
        </p:nvGrpSpPr>
        <p:grpSpPr>
          <a:xfrm>
            <a:off x="8502075" y="3423454"/>
            <a:ext cx="511675" cy="449375"/>
            <a:chOff x="-1159275" y="3897200"/>
            <a:chExt cx="511675" cy="449375"/>
          </a:xfrm>
        </p:grpSpPr>
        <p:sp>
          <p:nvSpPr>
            <p:cNvPr id="2792" name="Google Shape;2792;p30"/>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0"/>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0"/>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0"/>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0"/>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0"/>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0"/>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0"/>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0"/>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0"/>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0"/>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0"/>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0"/>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0"/>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0"/>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0"/>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0"/>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0"/>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0"/>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0"/>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0"/>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0"/>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0"/>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0"/>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0"/>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0"/>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0"/>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0"/>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0"/>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0"/>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0"/>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0"/>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0"/>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0"/>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0"/>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0"/>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30"/>
          <p:cNvGrpSpPr/>
          <p:nvPr/>
        </p:nvGrpSpPr>
        <p:grpSpPr>
          <a:xfrm flipH="1">
            <a:off x="357336" y="2158748"/>
            <a:ext cx="431925" cy="449950"/>
            <a:chOff x="-1119400" y="2592425"/>
            <a:chExt cx="431925" cy="449950"/>
          </a:xfrm>
        </p:grpSpPr>
        <p:sp>
          <p:nvSpPr>
            <p:cNvPr id="2836" name="Google Shape;2836;p3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30"/>
          <p:cNvGrpSpPr/>
          <p:nvPr/>
        </p:nvGrpSpPr>
        <p:grpSpPr>
          <a:xfrm>
            <a:off x="8434950" y="1288338"/>
            <a:ext cx="488225" cy="423350"/>
            <a:chOff x="3022500" y="3490050"/>
            <a:chExt cx="488225" cy="423350"/>
          </a:xfrm>
        </p:grpSpPr>
        <p:sp>
          <p:nvSpPr>
            <p:cNvPr id="2857" name="Google Shape;2857;p3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2" name="Google Shape;2872;p30"/>
          <p:cNvGrpSpPr/>
          <p:nvPr/>
        </p:nvGrpSpPr>
        <p:grpSpPr>
          <a:xfrm flipH="1">
            <a:off x="6184225" y="4903450"/>
            <a:ext cx="431925" cy="449950"/>
            <a:chOff x="-1119400" y="2592425"/>
            <a:chExt cx="431925" cy="449950"/>
          </a:xfrm>
        </p:grpSpPr>
        <p:sp>
          <p:nvSpPr>
            <p:cNvPr id="2873" name="Google Shape;2873;p3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30"/>
          <p:cNvGrpSpPr/>
          <p:nvPr/>
        </p:nvGrpSpPr>
        <p:grpSpPr>
          <a:xfrm>
            <a:off x="6508888" y="-287900"/>
            <a:ext cx="488225" cy="423350"/>
            <a:chOff x="3022500" y="3490050"/>
            <a:chExt cx="488225" cy="423350"/>
          </a:xfrm>
        </p:grpSpPr>
        <p:sp>
          <p:nvSpPr>
            <p:cNvPr id="2894" name="Google Shape;2894;p3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9" name="Google Shape;2909;p30"/>
          <p:cNvGrpSpPr/>
          <p:nvPr/>
        </p:nvGrpSpPr>
        <p:grpSpPr>
          <a:xfrm rot="7710831">
            <a:off x="-4860312" y="-405021"/>
            <a:ext cx="9525215" cy="3978851"/>
            <a:chOff x="796500" y="1675925"/>
            <a:chExt cx="6045650" cy="2525375"/>
          </a:xfrm>
        </p:grpSpPr>
        <p:sp>
          <p:nvSpPr>
            <p:cNvPr id="2910" name="Google Shape;2910;p3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3" name="Google Shape;2913;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4"/>
          <p:cNvSpPr txBox="1">
            <a:spLocks noGrp="1"/>
          </p:cNvSpPr>
          <p:nvPr>
            <p:ph type="body" idx="1"/>
          </p:nvPr>
        </p:nvSpPr>
        <p:spPr>
          <a:xfrm>
            <a:off x="720000" y="1094326"/>
            <a:ext cx="7704000" cy="38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solidFill>
                  <a:srgbClr val="191919"/>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2" name="Google Shape;32;p4"/>
          <p:cNvGrpSpPr/>
          <p:nvPr/>
        </p:nvGrpSpPr>
        <p:grpSpPr>
          <a:xfrm rot="-8100000">
            <a:off x="2810820" y="-1955326"/>
            <a:ext cx="9525377" cy="3978919"/>
            <a:chOff x="796500" y="1675925"/>
            <a:chExt cx="6045650" cy="2525375"/>
          </a:xfrm>
        </p:grpSpPr>
        <p:sp>
          <p:nvSpPr>
            <p:cNvPr id="33" name="Google Shape;33;p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318250" y="314525"/>
            <a:ext cx="431925" cy="449950"/>
            <a:chOff x="-1119400" y="2592425"/>
            <a:chExt cx="431925" cy="449950"/>
          </a:xfrm>
        </p:grpSpPr>
        <p:sp>
          <p:nvSpPr>
            <p:cNvPr id="37" name="Google Shape;37;p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6391225" y="212663"/>
            <a:ext cx="488225" cy="423350"/>
            <a:chOff x="3022500" y="3490050"/>
            <a:chExt cx="488225" cy="423350"/>
          </a:xfrm>
        </p:grpSpPr>
        <p:sp>
          <p:nvSpPr>
            <p:cNvPr id="58" name="Google Shape;58;p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4"/>
          <p:cNvGrpSpPr/>
          <p:nvPr/>
        </p:nvGrpSpPr>
        <p:grpSpPr>
          <a:xfrm rot="-8100000">
            <a:off x="-3692655" y="1763099"/>
            <a:ext cx="9525377" cy="3978919"/>
            <a:chOff x="796500" y="1675925"/>
            <a:chExt cx="6045650" cy="2525375"/>
          </a:xfrm>
        </p:grpSpPr>
        <p:sp>
          <p:nvSpPr>
            <p:cNvPr id="74" name="Google Shape;74;p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flipH="1">
            <a:off x="3339875" y="4603988"/>
            <a:ext cx="431925" cy="449950"/>
            <a:chOff x="-1119400" y="2592425"/>
            <a:chExt cx="431925" cy="449950"/>
          </a:xfrm>
        </p:grpSpPr>
        <p:sp>
          <p:nvSpPr>
            <p:cNvPr id="78" name="Google Shape;78;p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4"/>
          <p:cNvGrpSpPr/>
          <p:nvPr/>
        </p:nvGrpSpPr>
        <p:grpSpPr>
          <a:xfrm>
            <a:off x="1005425" y="4518838"/>
            <a:ext cx="488225" cy="423350"/>
            <a:chOff x="3022500" y="3490050"/>
            <a:chExt cx="488225" cy="423350"/>
          </a:xfrm>
        </p:grpSpPr>
        <p:sp>
          <p:nvSpPr>
            <p:cNvPr id="99" name="Google Shape;99;p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914"/>
        <p:cNvGrpSpPr/>
        <p:nvPr/>
      </p:nvGrpSpPr>
      <p:grpSpPr>
        <a:xfrm>
          <a:off x="0" y="0"/>
          <a:ext cx="0" cy="0"/>
          <a:chOff x="0" y="0"/>
          <a:chExt cx="0" cy="0"/>
        </a:xfrm>
      </p:grpSpPr>
      <p:sp>
        <p:nvSpPr>
          <p:cNvPr id="2915" name="Google Shape;2915;p31"/>
          <p:cNvSpPr txBox="1"/>
          <p:nvPr/>
        </p:nvSpPr>
        <p:spPr>
          <a:xfrm>
            <a:off x="3484975" y="3787388"/>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Nunito Light"/>
                <a:ea typeface="Nunito Light"/>
                <a:cs typeface="Nunito Light"/>
                <a:sym typeface="Nunito Light"/>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Light"/>
                <a:ea typeface="Nunito Light"/>
                <a:cs typeface="Nunito Light"/>
                <a:sym typeface="Nunito Light"/>
              </a:rPr>
              <a:t>, and includes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Light"/>
                <a:ea typeface="Nunito Light"/>
                <a:cs typeface="Nunito Light"/>
                <a:sym typeface="Nunito Light"/>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200">
                <a:solidFill>
                  <a:schemeClr val="dk1"/>
                </a:solidFill>
                <a:latin typeface="Nunito Light"/>
                <a:ea typeface="Nunito Light"/>
                <a:cs typeface="Nunito Light"/>
                <a:sym typeface="Nunito Light"/>
              </a:rPr>
              <a:t> </a:t>
            </a:r>
            <a:endParaRPr sz="1200">
              <a:solidFill>
                <a:schemeClr val="dk1"/>
              </a:solidFill>
              <a:latin typeface="Nunito Light"/>
              <a:ea typeface="Nunito Light"/>
              <a:cs typeface="Nunito Light"/>
              <a:sym typeface="Nunito Light"/>
            </a:endParaRPr>
          </a:p>
        </p:txBody>
      </p:sp>
      <p:sp>
        <p:nvSpPr>
          <p:cNvPr id="2916" name="Google Shape;2916;p31"/>
          <p:cNvSpPr txBox="1">
            <a:spLocks noGrp="1"/>
          </p:cNvSpPr>
          <p:nvPr>
            <p:ph type="title"/>
          </p:nvPr>
        </p:nvSpPr>
        <p:spPr>
          <a:xfrm>
            <a:off x="3733825" y="540000"/>
            <a:ext cx="4448100" cy="147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7" name="Google Shape;2917;p31"/>
          <p:cNvSpPr txBox="1">
            <a:spLocks noGrp="1"/>
          </p:cNvSpPr>
          <p:nvPr>
            <p:ph type="subTitle" idx="1"/>
          </p:nvPr>
        </p:nvSpPr>
        <p:spPr>
          <a:xfrm>
            <a:off x="3733825" y="2011800"/>
            <a:ext cx="4448100" cy="88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18"/>
        <p:cNvGrpSpPr/>
        <p:nvPr/>
      </p:nvGrpSpPr>
      <p:grpSpPr>
        <a:xfrm>
          <a:off x="0" y="0"/>
          <a:ext cx="0" cy="0"/>
          <a:chOff x="0" y="0"/>
          <a:chExt cx="0" cy="0"/>
        </a:xfrm>
      </p:grpSpPr>
      <p:sp>
        <p:nvSpPr>
          <p:cNvPr id="2919" name="Google Shape;2919;p32"/>
          <p:cNvSpPr/>
          <p:nvPr/>
        </p:nvSpPr>
        <p:spPr>
          <a:xfrm flipH="1">
            <a:off x="-264519" y="3584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0" name="Google Shape;2920;p32"/>
          <p:cNvGrpSpPr/>
          <p:nvPr/>
        </p:nvGrpSpPr>
        <p:grpSpPr>
          <a:xfrm rot="-4633292">
            <a:off x="-2733732" y="2168748"/>
            <a:ext cx="7675215" cy="3205878"/>
            <a:chOff x="796500" y="1675925"/>
            <a:chExt cx="6045650" cy="2525375"/>
          </a:xfrm>
        </p:grpSpPr>
        <p:sp>
          <p:nvSpPr>
            <p:cNvPr id="2921" name="Google Shape;2921;p3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4" name="Google Shape;2924;p32"/>
          <p:cNvGrpSpPr/>
          <p:nvPr/>
        </p:nvGrpSpPr>
        <p:grpSpPr>
          <a:xfrm rot="3788053">
            <a:off x="5177951" y="968875"/>
            <a:ext cx="7675090" cy="3205747"/>
            <a:chOff x="796500" y="1675925"/>
            <a:chExt cx="6045650" cy="2525375"/>
          </a:xfrm>
        </p:grpSpPr>
        <p:sp>
          <p:nvSpPr>
            <p:cNvPr id="2925" name="Google Shape;2925;p3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8" name="Google Shape;2928;p32"/>
          <p:cNvGrpSpPr/>
          <p:nvPr/>
        </p:nvGrpSpPr>
        <p:grpSpPr>
          <a:xfrm>
            <a:off x="7703950" y="539500"/>
            <a:ext cx="431925" cy="449950"/>
            <a:chOff x="-1119400" y="2592425"/>
            <a:chExt cx="431925" cy="449950"/>
          </a:xfrm>
        </p:grpSpPr>
        <p:sp>
          <p:nvSpPr>
            <p:cNvPr id="2929" name="Google Shape;2929;p3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32"/>
          <p:cNvGrpSpPr/>
          <p:nvPr/>
        </p:nvGrpSpPr>
        <p:grpSpPr>
          <a:xfrm>
            <a:off x="8868288" y="1424883"/>
            <a:ext cx="488225" cy="423350"/>
            <a:chOff x="3022500" y="3490050"/>
            <a:chExt cx="488225" cy="423350"/>
          </a:xfrm>
        </p:grpSpPr>
        <p:sp>
          <p:nvSpPr>
            <p:cNvPr id="2950" name="Google Shape;2950;p3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5" name="Google Shape;2965;p32"/>
          <p:cNvGrpSpPr/>
          <p:nvPr/>
        </p:nvGrpSpPr>
        <p:grpSpPr>
          <a:xfrm flipH="1">
            <a:off x="497263" y="3209538"/>
            <a:ext cx="431925" cy="449950"/>
            <a:chOff x="-1119400" y="2592425"/>
            <a:chExt cx="431925" cy="449950"/>
          </a:xfrm>
        </p:grpSpPr>
        <p:sp>
          <p:nvSpPr>
            <p:cNvPr id="2966" name="Google Shape;2966;p3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6" name="Google Shape;2986;p32"/>
          <p:cNvGrpSpPr/>
          <p:nvPr/>
        </p:nvGrpSpPr>
        <p:grpSpPr>
          <a:xfrm>
            <a:off x="8135875" y="4180638"/>
            <a:ext cx="488225" cy="423350"/>
            <a:chOff x="3022500" y="3490050"/>
            <a:chExt cx="488225" cy="423350"/>
          </a:xfrm>
        </p:grpSpPr>
        <p:sp>
          <p:nvSpPr>
            <p:cNvPr id="2987" name="Google Shape;2987;p3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32"/>
          <p:cNvGrpSpPr/>
          <p:nvPr/>
        </p:nvGrpSpPr>
        <p:grpSpPr>
          <a:xfrm>
            <a:off x="1329748" y="4833766"/>
            <a:ext cx="512340" cy="449959"/>
            <a:chOff x="-1159275" y="3897200"/>
            <a:chExt cx="511675" cy="449375"/>
          </a:xfrm>
        </p:grpSpPr>
        <p:sp>
          <p:nvSpPr>
            <p:cNvPr id="3003" name="Google Shape;3003;p32"/>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2"/>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2"/>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2"/>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2"/>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2"/>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2"/>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2"/>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2"/>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2"/>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2"/>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2"/>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2"/>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2"/>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2"/>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2"/>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2"/>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2"/>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2"/>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2"/>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2"/>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2"/>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2"/>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2"/>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2"/>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2"/>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2"/>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2"/>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2"/>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2"/>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2"/>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2"/>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2"/>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2"/>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2"/>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2"/>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2"/>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2"/>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2"/>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2"/>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2"/>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46"/>
        <p:cNvGrpSpPr/>
        <p:nvPr/>
      </p:nvGrpSpPr>
      <p:grpSpPr>
        <a:xfrm>
          <a:off x="0" y="0"/>
          <a:ext cx="0" cy="0"/>
          <a:chOff x="0" y="0"/>
          <a:chExt cx="0" cy="0"/>
        </a:xfrm>
      </p:grpSpPr>
      <p:grpSp>
        <p:nvGrpSpPr>
          <p:cNvPr id="3047" name="Google Shape;3047;p33"/>
          <p:cNvGrpSpPr/>
          <p:nvPr/>
        </p:nvGrpSpPr>
        <p:grpSpPr>
          <a:xfrm rot="-133530">
            <a:off x="2691072" y="3001018"/>
            <a:ext cx="7675301" cy="3205964"/>
            <a:chOff x="796500" y="1675925"/>
            <a:chExt cx="6045650" cy="2525375"/>
          </a:xfrm>
        </p:grpSpPr>
        <p:sp>
          <p:nvSpPr>
            <p:cNvPr id="3048" name="Google Shape;3048;p3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1" name="Google Shape;3051;p33"/>
          <p:cNvGrpSpPr/>
          <p:nvPr/>
        </p:nvGrpSpPr>
        <p:grpSpPr>
          <a:xfrm rot="3788053">
            <a:off x="-1809674" y="3771425"/>
            <a:ext cx="7675090" cy="3205747"/>
            <a:chOff x="796500" y="1675925"/>
            <a:chExt cx="6045650" cy="2525375"/>
          </a:xfrm>
        </p:grpSpPr>
        <p:sp>
          <p:nvSpPr>
            <p:cNvPr id="3052" name="Google Shape;3052;p3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33"/>
          <p:cNvGrpSpPr/>
          <p:nvPr/>
        </p:nvGrpSpPr>
        <p:grpSpPr>
          <a:xfrm>
            <a:off x="7799825" y="4326750"/>
            <a:ext cx="431925" cy="449950"/>
            <a:chOff x="-1119400" y="2592425"/>
            <a:chExt cx="431925" cy="449950"/>
          </a:xfrm>
        </p:grpSpPr>
        <p:sp>
          <p:nvSpPr>
            <p:cNvPr id="3056" name="Google Shape;3056;p3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33"/>
          <p:cNvGrpSpPr/>
          <p:nvPr/>
        </p:nvGrpSpPr>
        <p:grpSpPr>
          <a:xfrm>
            <a:off x="8810575" y="2428638"/>
            <a:ext cx="488225" cy="423350"/>
            <a:chOff x="3022500" y="3490050"/>
            <a:chExt cx="488225" cy="423350"/>
          </a:xfrm>
        </p:grpSpPr>
        <p:sp>
          <p:nvSpPr>
            <p:cNvPr id="3077" name="Google Shape;3077;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2" name="Google Shape;3092;p33"/>
          <p:cNvGrpSpPr/>
          <p:nvPr/>
        </p:nvGrpSpPr>
        <p:grpSpPr>
          <a:xfrm>
            <a:off x="2286413" y="4287533"/>
            <a:ext cx="488225" cy="423350"/>
            <a:chOff x="3022500" y="3490050"/>
            <a:chExt cx="488225" cy="423350"/>
          </a:xfrm>
        </p:grpSpPr>
        <p:sp>
          <p:nvSpPr>
            <p:cNvPr id="3093" name="Google Shape;3093;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8" name="Google Shape;3108;p33"/>
          <p:cNvGrpSpPr/>
          <p:nvPr/>
        </p:nvGrpSpPr>
        <p:grpSpPr>
          <a:xfrm flipH="1">
            <a:off x="3339875" y="4603988"/>
            <a:ext cx="431925" cy="449950"/>
            <a:chOff x="-1119400" y="2592425"/>
            <a:chExt cx="431925" cy="449950"/>
          </a:xfrm>
        </p:grpSpPr>
        <p:sp>
          <p:nvSpPr>
            <p:cNvPr id="3109" name="Google Shape;3109;p3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9" name="Google Shape;3129;p33"/>
          <p:cNvGrpSpPr/>
          <p:nvPr/>
        </p:nvGrpSpPr>
        <p:grpSpPr>
          <a:xfrm>
            <a:off x="1005425" y="4518838"/>
            <a:ext cx="488225" cy="423350"/>
            <a:chOff x="3022500" y="3490050"/>
            <a:chExt cx="488225" cy="423350"/>
          </a:xfrm>
        </p:grpSpPr>
        <p:sp>
          <p:nvSpPr>
            <p:cNvPr id="3130" name="Google Shape;3130;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45"/>
        <p:cNvGrpSpPr/>
        <p:nvPr/>
      </p:nvGrpSpPr>
      <p:grpSpPr>
        <a:xfrm>
          <a:off x="0" y="0"/>
          <a:ext cx="0" cy="0"/>
          <a:chOff x="0" y="0"/>
          <a:chExt cx="0" cy="0"/>
        </a:xfrm>
      </p:grpSpPr>
      <p:sp>
        <p:nvSpPr>
          <p:cNvPr id="3146" name="Google Shape;3146;p34"/>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3500"/>
              <a:buNone/>
              <a:defRPr sz="1800"/>
            </a:lvl2pPr>
            <a:lvl3pPr lvl="2">
              <a:spcBef>
                <a:spcPts val="0"/>
              </a:spcBef>
              <a:spcAft>
                <a:spcPts val="0"/>
              </a:spcAft>
              <a:buSzPts val="3500"/>
              <a:buNone/>
              <a:defRPr sz="1800"/>
            </a:lvl3pPr>
            <a:lvl4pPr lvl="3">
              <a:spcBef>
                <a:spcPts val="0"/>
              </a:spcBef>
              <a:spcAft>
                <a:spcPts val="0"/>
              </a:spcAft>
              <a:buSzPts val="3500"/>
              <a:buNone/>
              <a:defRPr sz="1800"/>
            </a:lvl4pPr>
            <a:lvl5pPr lvl="4">
              <a:spcBef>
                <a:spcPts val="0"/>
              </a:spcBef>
              <a:spcAft>
                <a:spcPts val="0"/>
              </a:spcAft>
              <a:buSzPts val="3500"/>
              <a:buNone/>
              <a:defRPr sz="1800"/>
            </a:lvl5pPr>
            <a:lvl6pPr lvl="5">
              <a:spcBef>
                <a:spcPts val="0"/>
              </a:spcBef>
              <a:spcAft>
                <a:spcPts val="0"/>
              </a:spcAft>
              <a:buSzPts val="3500"/>
              <a:buNone/>
              <a:defRPr sz="1800"/>
            </a:lvl6pPr>
            <a:lvl7pPr lvl="6">
              <a:spcBef>
                <a:spcPts val="0"/>
              </a:spcBef>
              <a:spcAft>
                <a:spcPts val="0"/>
              </a:spcAft>
              <a:buSzPts val="3500"/>
              <a:buNone/>
              <a:defRPr sz="1800"/>
            </a:lvl7pPr>
            <a:lvl8pPr lvl="7">
              <a:spcBef>
                <a:spcPts val="0"/>
              </a:spcBef>
              <a:spcAft>
                <a:spcPts val="0"/>
              </a:spcAft>
              <a:buSzPts val="3500"/>
              <a:buNone/>
              <a:defRPr sz="1800"/>
            </a:lvl8pPr>
            <a:lvl9pPr lvl="8">
              <a:spcBef>
                <a:spcPts val="0"/>
              </a:spcBef>
              <a:spcAft>
                <a:spcPts val="0"/>
              </a:spcAft>
              <a:buSzPts val="3500"/>
              <a:buNone/>
              <a:defRPr sz="1800"/>
            </a:lvl9pPr>
          </a:lstStyle>
          <a:p>
            <a:endParaRPr/>
          </a:p>
        </p:txBody>
      </p:sp>
      <p:sp>
        <p:nvSpPr>
          <p:cNvPr id="3147" name="Google Shape;3147;p34"/>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6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48" name="Google Shape;3148;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49" name="Google Shape;3149;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50" name="Google Shape;3150;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3151" name="Google Shape;3151;p34"/>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64"/>
        <p:cNvGrpSpPr/>
        <p:nvPr/>
      </p:nvGrpSpPr>
      <p:grpSpPr>
        <a:xfrm>
          <a:off x="0" y="0"/>
          <a:ext cx="0" cy="0"/>
          <a:chOff x="0" y="0"/>
          <a:chExt cx="0" cy="0"/>
        </a:xfrm>
      </p:grpSpPr>
      <p:sp>
        <p:nvSpPr>
          <p:cNvPr id="3165" name="Google Shape;3165;p39"/>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6" name="Google Shape;3166;p39"/>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3167" name="Google Shape;3167;p3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8" name="Google Shape;3168;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9" name="Google Shape;3169;p3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0"/>
        <p:cNvGrpSpPr/>
        <p:nvPr/>
      </p:nvGrpSpPr>
      <p:grpSpPr>
        <a:xfrm>
          <a:off x="0" y="0"/>
          <a:ext cx="0" cy="0"/>
          <a:chOff x="0" y="0"/>
          <a:chExt cx="0" cy="0"/>
        </a:xfrm>
      </p:grpSpPr>
      <p:sp>
        <p:nvSpPr>
          <p:cNvPr id="3171" name="Google Shape;3171;p40"/>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2" name="Google Shape;3172;p40"/>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73" name="Google Shape;3173;p4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74" name="Google Shape;3174;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75" name="Google Shape;3175;p4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3176" name="Google Shape;3176;p40"/>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77"/>
        <p:cNvGrpSpPr/>
        <p:nvPr/>
      </p:nvGrpSpPr>
      <p:grpSpPr>
        <a:xfrm>
          <a:off x="0" y="0"/>
          <a:ext cx="0" cy="0"/>
          <a:chOff x="0" y="0"/>
          <a:chExt cx="0" cy="0"/>
        </a:xfrm>
      </p:grpSpPr>
      <p:sp>
        <p:nvSpPr>
          <p:cNvPr id="3178" name="Google Shape;3178;p41"/>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9" name="Google Shape;3179;p41"/>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3180" name="Google Shape;3180;p4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1" name="Google Shape;3181;p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2" name="Google Shape;3182;p4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83"/>
        <p:cNvGrpSpPr/>
        <p:nvPr/>
      </p:nvGrpSpPr>
      <p:grpSpPr>
        <a:xfrm>
          <a:off x="0" y="0"/>
          <a:ext cx="0" cy="0"/>
          <a:chOff x="0" y="0"/>
          <a:chExt cx="0" cy="0"/>
        </a:xfrm>
      </p:grpSpPr>
      <p:sp>
        <p:nvSpPr>
          <p:cNvPr id="3184" name="Google Shape;3184;p4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5" name="Google Shape;3185;p42"/>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86" name="Google Shape;3186;p42"/>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87" name="Google Shape;3187;p4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8" name="Google Shape;3188;p4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9" name="Google Shape;3189;p4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90"/>
        <p:cNvGrpSpPr/>
        <p:nvPr/>
      </p:nvGrpSpPr>
      <p:grpSpPr>
        <a:xfrm>
          <a:off x="0" y="0"/>
          <a:ext cx="0" cy="0"/>
          <a:chOff x="0" y="0"/>
          <a:chExt cx="0" cy="0"/>
        </a:xfrm>
      </p:grpSpPr>
      <p:sp>
        <p:nvSpPr>
          <p:cNvPr id="3191" name="Google Shape;3191;p43"/>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92" name="Google Shape;3192;p43"/>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3193" name="Google Shape;3193;p43"/>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94" name="Google Shape;3194;p43"/>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3195" name="Google Shape;3195;p43"/>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96" name="Google Shape;3196;p4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97" name="Google Shape;3197;p4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98" name="Google Shape;3198;p4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99"/>
        <p:cNvGrpSpPr/>
        <p:nvPr/>
      </p:nvGrpSpPr>
      <p:grpSpPr>
        <a:xfrm>
          <a:off x="0" y="0"/>
          <a:ext cx="0" cy="0"/>
          <a:chOff x="0" y="0"/>
          <a:chExt cx="0" cy="0"/>
        </a:xfrm>
      </p:grpSpPr>
      <p:sp>
        <p:nvSpPr>
          <p:cNvPr id="3200" name="Google Shape;3200;p4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01" name="Google Shape;3201;p4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2" name="Google Shape;3202;p4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3" name="Google Shape;3203;p4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 name="Google Shape;116;p5"/>
          <p:cNvSpPr txBox="1">
            <a:spLocks noGrp="1"/>
          </p:cNvSpPr>
          <p:nvPr>
            <p:ph type="subTitle" idx="1"/>
          </p:nvPr>
        </p:nvSpPr>
        <p:spPr>
          <a:xfrm>
            <a:off x="4810198" y="3197390"/>
            <a:ext cx="27093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5"/>
          <p:cNvSpPr txBox="1">
            <a:spLocks noGrp="1"/>
          </p:cNvSpPr>
          <p:nvPr>
            <p:ph type="subTitle" idx="2"/>
          </p:nvPr>
        </p:nvSpPr>
        <p:spPr>
          <a:xfrm>
            <a:off x="1624513" y="3197390"/>
            <a:ext cx="27093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5"/>
          <p:cNvSpPr txBox="1">
            <a:spLocks noGrp="1"/>
          </p:cNvSpPr>
          <p:nvPr>
            <p:ph type="subTitle" idx="3"/>
          </p:nvPr>
        </p:nvSpPr>
        <p:spPr>
          <a:xfrm>
            <a:off x="1624513" y="2709765"/>
            <a:ext cx="27093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9" name="Google Shape;119;p5"/>
          <p:cNvSpPr txBox="1">
            <a:spLocks noGrp="1"/>
          </p:cNvSpPr>
          <p:nvPr>
            <p:ph type="subTitle" idx="4"/>
          </p:nvPr>
        </p:nvSpPr>
        <p:spPr>
          <a:xfrm>
            <a:off x="4810198" y="2709765"/>
            <a:ext cx="27093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0" name="Google Shape;120;p5"/>
          <p:cNvGrpSpPr/>
          <p:nvPr/>
        </p:nvGrpSpPr>
        <p:grpSpPr>
          <a:xfrm rot="7710831">
            <a:off x="2602263" y="2130717"/>
            <a:ext cx="9525215" cy="3978851"/>
            <a:chOff x="796500" y="1675925"/>
            <a:chExt cx="6045650" cy="2525375"/>
          </a:xfrm>
        </p:grpSpPr>
        <p:sp>
          <p:nvSpPr>
            <p:cNvPr id="121" name="Google Shape;121;p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5"/>
          <p:cNvGrpSpPr/>
          <p:nvPr/>
        </p:nvGrpSpPr>
        <p:grpSpPr>
          <a:xfrm>
            <a:off x="8502075" y="3423454"/>
            <a:ext cx="511675" cy="449375"/>
            <a:chOff x="-1159275" y="3897200"/>
            <a:chExt cx="511675" cy="449375"/>
          </a:xfrm>
        </p:grpSpPr>
        <p:sp>
          <p:nvSpPr>
            <p:cNvPr id="125" name="Google Shape;125;p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5"/>
          <p:cNvGrpSpPr/>
          <p:nvPr/>
        </p:nvGrpSpPr>
        <p:grpSpPr>
          <a:xfrm flipH="1">
            <a:off x="357336" y="2158748"/>
            <a:ext cx="431925" cy="449950"/>
            <a:chOff x="-1119400" y="2592425"/>
            <a:chExt cx="431925" cy="449950"/>
          </a:xfrm>
        </p:grpSpPr>
        <p:sp>
          <p:nvSpPr>
            <p:cNvPr id="169" name="Google Shape;169;p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5"/>
          <p:cNvGrpSpPr/>
          <p:nvPr/>
        </p:nvGrpSpPr>
        <p:grpSpPr>
          <a:xfrm>
            <a:off x="8434950" y="1288338"/>
            <a:ext cx="488225" cy="423350"/>
            <a:chOff x="3022500" y="3490050"/>
            <a:chExt cx="488225" cy="423350"/>
          </a:xfrm>
        </p:grpSpPr>
        <p:sp>
          <p:nvSpPr>
            <p:cNvPr id="190" name="Google Shape;190;p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5"/>
          <p:cNvGrpSpPr/>
          <p:nvPr/>
        </p:nvGrpSpPr>
        <p:grpSpPr>
          <a:xfrm flipH="1">
            <a:off x="6184225" y="4903450"/>
            <a:ext cx="431925" cy="449950"/>
            <a:chOff x="-1119400" y="2592425"/>
            <a:chExt cx="431925" cy="449950"/>
          </a:xfrm>
        </p:grpSpPr>
        <p:sp>
          <p:nvSpPr>
            <p:cNvPr id="206" name="Google Shape;206;p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5"/>
          <p:cNvGrpSpPr/>
          <p:nvPr/>
        </p:nvGrpSpPr>
        <p:grpSpPr>
          <a:xfrm>
            <a:off x="6508888" y="-287900"/>
            <a:ext cx="488225" cy="423350"/>
            <a:chOff x="3022500" y="3490050"/>
            <a:chExt cx="488225" cy="423350"/>
          </a:xfrm>
        </p:grpSpPr>
        <p:sp>
          <p:nvSpPr>
            <p:cNvPr id="227" name="Google Shape;227;p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5"/>
          <p:cNvGrpSpPr/>
          <p:nvPr/>
        </p:nvGrpSpPr>
        <p:grpSpPr>
          <a:xfrm rot="7710831">
            <a:off x="-4860312" y="-405021"/>
            <a:ext cx="9525215" cy="3978851"/>
            <a:chOff x="796500" y="1675925"/>
            <a:chExt cx="6045650" cy="2525375"/>
          </a:xfrm>
        </p:grpSpPr>
        <p:sp>
          <p:nvSpPr>
            <p:cNvPr id="243" name="Google Shape;243;p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4"/>
        <p:cNvGrpSpPr/>
        <p:nvPr/>
      </p:nvGrpSpPr>
      <p:grpSpPr>
        <a:xfrm>
          <a:off x="0" y="0"/>
          <a:ext cx="0" cy="0"/>
          <a:chOff x="0" y="0"/>
          <a:chExt cx="0" cy="0"/>
        </a:xfrm>
      </p:grpSpPr>
      <p:sp>
        <p:nvSpPr>
          <p:cNvPr id="3205" name="Google Shape;3205;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6" name="Google Shape;3206;p4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7" name="Google Shape;3207;p4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08"/>
        <p:cNvGrpSpPr/>
        <p:nvPr/>
      </p:nvGrpSpPr>
      <p:grpSpPr>
        <a:xfrm>
          <a:off x="0" y="0"/>
          <a:ext cx="0" cy="0"/>
          <a:chOff x="0" y="0"/>
          <a:chExt cx="0" cy="0"/>
        </a:xfrm>
      </p:grpSpPr>
      <p:sp>
        <p:nvSpPr>
          <p:cNvPr id="3209" name="Google Shape;3209;p46"/>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10" name="Google Shape;3210;p46"/>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3211" name="Google Shape;3211;p46"/>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3212" name="Google Shape;3212;p4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13" name="Google Shape;3213;p4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14" name="Google Shape;3214;p4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15"/>
        <p:cNvGrpSpPr/>
        <p:nvPr/>
      </p:nvGrpSpPr>
      <p:grpSpPr>
        <a:xfrm>
          <a:off x="0" y="0"/>
          <a:ext cx="0" cy="0"/>
          <a:chOff x="0" y="0"/>
          <a:chExt cx="0" cy="0"/>
        </a:xfrm>
      </p:grpSpPr>
      <p:sp>
        <p:nvSpPr>
          <p:cNvPr id="3216" name="Google Shape;3216;p47"/>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17" name="Google Shape;3217;p47"/>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3218" name="Google Shape;3218;p47"/>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3219" name="Google Shape;3219;p4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0" name="Google Shape;3220;p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1" name="Google Shape;3221;p4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22"/>
        <p:cNvGrpSpPr/>
        <p:nvPr/>
      </p:nvGrpSpPr>
      <p:grpSpPr>
        <a:xfrm>
          <a:off x="0" y="0"/>
          <a:ext cx="0" cy="0"/>
          <a:chOff x="0" y="0"/>
          <a:chExt cx="0" cy="0"/>
        </a:xfrm>
      </p:grpSpPr>
      <p:sp>
        <p:nvSpPr>
          <p:cNvPr id="3223" name="Google Shape;3223;p4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24" name="Google Shape;3224;p48"/>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225" name="Google Shape;3225;p4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6" name="Google Shape;3226;p4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7" name="Google Shape;3227;p4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28"/>
        <p:cNvGrpSpPr/>
        <p:nvPr/>
      </p:nvGrpSpPr>
      <p:grpSpPr>
        <a:xfrm>
          <a:off x="0" y="0"/>
          <a:ext cx="0" cy="0"/>
          <a:chOff x="0" y="0"/>
          <a:chExt cx="0" cy="0"/>
        </a:xfrm>
      </p:grpSpPr>
      <p:sp>
        <p:nvSpPr>
          <p:cNvPr id="3229" name="Google Shape;3229;p49"/>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30" name="Google Shape;3230;p49"/>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231" name="Google Shape;3231;p4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32" name="Google Shape;3232;p4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33" name="Google Shape;3233;p4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6"/>
        <p:cNvGrpSpPr/>
        <p:nvPr/>
      </p:nvGrpSpPr>
      <p:grpSpPr>
        <a:xfrm>
          <a:off x="0" y="0"/>
          <a:ext cx="0" cy="0"/>
          <a:chOff x="0" y="0"/>
          <a:chExt cx="0" cy="0"/>
        </a:xfrm>
      </p:grpSpPr>
      <p:grpSp>
        <p:nvGrpSpPr>
          <p:cNvPr id="247" name="Google Shape;247;p6"/>
          <p:cNvGrpSpPr/>
          <p:nvPr/>
        </p:nvGrpSpPr>
        <p:grpSpPr>
          <a:xfrm rot="7284729">
            <a:off x="3084607" y="2109633"/>
            <a:ext cx="9525665" cy="3979039"/>
            <a:chOff x="796500" y="1675925"/>
            <a:chExt cx="6045650" cy="2525375"/>
          </a:xfrm>
        </p:grpSpPr>
        <p:sp>
          <p:nvSpPr>
            <p:cNvPr id="248" name="Google Shape;248;p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6"/>
          <p:cNvGrpSpPr/>
          <p:nvPr/>
        </p:nvGrpSpPr>
        <p:grpSpPr>
          <a:xfrm>
            <a:off x="7703950" y="82300"/>
            <a:ext cx="431925" cy="449950"/>
            <a:chOff x="-1119400" y="2592425"/>
            <a:chExt cx="431925" cy="449950"/>
          </a:xfrm>
        </p:grpSpPr>
        <p:sp>
          <p:nvSpPr>
            <p:cNvPr id="252" name="Google Shape;252;p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6"/>
          <p:cNvGrpSpPr/>
          <p:nvPr/>
        </p:nvGrpSpPr>
        <p:grpSpPr>
          <a:xfrm>
            <a:off x="8868288" y="1424883"/>
            <a:ext cx="488225" cy="423350"/>
            <a:chOff x="3022500" y="3490050"/>
            <a:chExt cx="488225" cy="423350"/>
          </a:xfrm>
        </p:grpSpPr>
        <p:sp>
          <p:nvSpPr>
            <p:cNvPr id="273" name="Google Shape;273;p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6"/>
          <p:cNvGrpSpPr/>
          <p:nvPr/>
        </p:nvGrpSpPr>
        <p:grpSpPr>
          <a:xfrm flipH="1">
            <a:off x="2986725" y="4888638"/>
            <a:ext cx="431925" cy="449950"/>
            <a:chOff x="-1119400" y="2592425"/>
            <a:chExt cx="431925" cy="449950"/>
          </a:xfrm>
        </p:grpSpPr>
        <p:sp>
          <p:nvSpPr>
            <p:cNvPr id="289" name="Google Shape;289;p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a:off x="8135875" y="4661513"/>
            <a:ext cx="488225" cy="423350"/>
            <a:chOff x="3022500" y="3490050"/>
            <a:chExt cx="488225" cy="423350"/>
          </a:xfrm>
        </p:grpSpPr>
        <p:sp>
          <p:nvSpPr>
            <p:cNvPr id="310" name="Google Shape;310;p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6"/>
          <p:cNvGrpSpPr/>
          <p:nvPr/>
        </p:nvGrpSpPr>
        <p:grpSpPr>
          <a:xfrm>
            <a:off x="457048" y="4379016"/>
            <a:ext cx="512340" cy="449959"/>
            <a:chOff x="-1159275" y="3897200"/>
            <a:chExt cx="511675" cy="449375"/>
          </a:xfrm>
        </p:grpSpPr>
        <p:sp>
          <p:nvSpPr>
            <p:cNvPr id="326" name="Google Shape;326;p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0"/>
        <p:cNvGrpSpPr/>
        <p:nvPr/>
      </p:nvGrpSpPr>
      <p:grpSpPr>
        <a:xfrm>
          <a:off x="0" y="0"/>
          <a:ext cx="0" cy="0"/>
          <a:chOff x="0" y="0"/>
          <a:chExt cx="0" cy="0"/>
        </a:xfrm>
      </p:grpSpPr>
      <p:grpSp>
        <p:nvGrpSpPr>
          <p:cNvPr id="371" name="Google Shape;371;p7"/>
          <p:cNvGrpSpPr/>
          <p:nvPr/>
        </p:nvGrpSpPr>
        <p:grpSpPr>
          <a:xfrm rot="-6661317">
            <a:off x="3859921" y="-1668624"/>
            <a:ext cx="7674914" cy="3206019"/>
            <a:chOff x="796500" y="1675925"/>
            <a:chExt cx="6045650" cy="2525375"/>
          </a:xfrm>
        </p:grpSpPr>
        <p:sp>
          <p:nvSpPr>
            <p:cNvPr id="372" name="Google Shape;372;p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7"/>
          <p:cNvGrpSpPr/>
          <p:nvPr/>
        </p:nvGrpSpPr>
        <p:grpSpPr>
          <a:xfrm rot="-8166640">
            <a:off x="-2733497" y="2270055"/>
            <a:ext cx="7674924" cy="3205951"/>
            <a:chOff x="796500" y="1675925"/>
            <a:chExt cx="6045650" cy="2525375"/>
          </a:xfrm>
        </p:grpSpPr>
        <p:sp>
          <p:nvSpPr>
            <p:cNvPr id="376" name="Google Shape;376;p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7"/>
          <p:cNvGrpSpPr/>
          <p:nvPr/>
        </p:nvGrpSpPr>
        <p:grpSpPr>
          <a:xfrm>
            <a:off x="8553188" y="2290704"/>
            <a:ext cx="511675" cy="449375"/>
            <a:chOff x="-1159275" y="3897200"/>
            <a:chExt cx="511675" cy="449375"/>
          </a:xfrm>
        </p:grpSpPr>
        <p:sp>
          <p:nvSpPr>
            <p:cNvPr id="380" name="Google Shape;380;p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7"/>
          <p:cNvGrpSpPr/>
          <p:nvPr/>
        </p:nvGrpSpPr>
        <p:grpSpPr>
          <a:xfrm>
            <a:off x="539725" y="651863"/>
            <a:ext cx="488225" cy="423350"/>
            <a:chOff x="3022500" y="3490050"/>
            <a:chExt cx="488225" cy="423350"/>
          </a:xfrm>
        </p:grpSpPr>
        <p:sp>
          <p:nvSpPr>
            <p:cNvPr id="424" name="Google Shape;424;p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7"/>
          <p:cNvGrpSpPr/>
          <p:nvPr/>
        </p:nvGrpSpPr>
        <p:grpSpPr>
          <a:xfrm>
            <a:off x="8326163" y="609188"/>
            <a:ext cx="488225" cy="423350"/>
            <a:chOff x="3022500" y="3490050"/>
            <a:chExt cx="488225" cy="423350"/>
          </a:xfrm>
        </p:grpSpPr>
        <p:sp>
          <p:nvSpPr>
            <p:cNvPr id="440" name="Google Shape;440;p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7"/>
          <p:cNvGrpSpPr/>
          <p:nvPr/>
        </p:nvGrpSpPr>
        <p:grpSpPr>
          <a:xfrm flipH="1">
            <a:off x="3774825" y="-343950"/>
            <a:ext cx="431925" cy="449950"/>
            <a:chOff x="-1119400" y="2592425"/>
            <a:chExt cx="431925" cy="449950"/>
          </a:xfrm>
        </p:grpSpPr>
        <p:sp>
          <p:nvSpPr>
            <p:cNvPr id="456" name="Google Shape;456;p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7"/>
          <p:cNvGrpSpPr/>
          <p:nvPr/>
        </p:nvGrpSpPr>
        <p:grpSpPr>
          <a:xfrm>
            <a:off x="6907948" y="4379023"/>
            <a:ext cx="431925" cy="449950"/>
            <a:chOff x="-1119400" y="2592425"/>
            <a:chExt cx="431925" cy="449950"/>
          </a:xfrm>
        </p:grpSpPr>
        <p:sp>
          <p:nvSpPr>
            <p:cNvPr id="477" name="Google Shape;477;p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7"/>
          <p:cNvGrpSpPr/>
          <p:nvPr/>
        </p:nvGrpSpPr>
        <p:grpSpPr>
          <a:xfrm>
            <a:off x="457375" y="3790266"/>
            <a:ext cx="511675" cy="449375"/>
            <a:chOff x="-1159275" y="3897200"/>
            <a:chExt cx="511675" cy="449375"/>
          </a:xfrm>
        </p:grpSpPr>
        <p:sp>
          <p:nvSpPr>
            <p:cNvPr id="498" name="Google Shape;498;p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7"/>
          <p:cNvSpPr txBox="1">
            <a:spLocks noGrp="1"/>
          </p:cNvSpPr>
          <p:nvPr>
            <p:ph type="title"/>
          </p:nvPr>
        </p:nvSpPr>
        <p:spPr>
          <a:xfrm>
            <a:off x="722376" y="448056"/>
            <a:ext cx="7710900" cy="76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2" name="Google Shape;542;p7"/>
          <p:cNvSpPr txBox="1">
            <a:spLocks noGrp="1"/>
          </p:cNvSpPr>
          <p:nvPr>
            <p:ph type="subTitle" idx="1"/>
          </p:nvPr>
        </p:nvSpPr>
        <p:spPr>
          <a:xfrm>
            <a:off x="883288" y="1724625"/>
            <a:ext cx="37236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160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3"/>
        <p:cNvGrpSpPr/>
        <p:nvPr/>
      </p:nvGrpSpPr>
      <p:grpSpPr>
        <a:xfrm>
          <a:off x="0" y="0"/>
          <a:ext cx="0" cy="0"/>
          <a:chOff x="0" y="0"/>
          <a:chExt cx="0" cy="0"/>
        </a:xfrm>
      </p:grpSpPr>
      <p:grpSp>
        <p:nvGrpSpPr>
          <p:cNvPr id="544" name="Google Shape;544;p8"/>
          <p:cNvGrpSpPr/>
          <p:nvPr/>
        </p:nvGrpSpPr>
        <p:grpSpPr>
          <a:xfrm rot="-8265457">
            <a:off x="-2088386" y="1509198"/>
            <a:ext cx="9525293" cy="3978883"/>
            <a:chOff x="796500" y="1675925"/>
            <a:chExt cx="6045650" cy="2525375"/>
          </a:xfrm>
        </p:grpSpPr>
        <p:sp>
          <p:nvSpPr>
            <p:cNvPr id="545" name="Google Shape;545;p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8"/>
          <p:cNvGrpSpPr/>
          <p:nvPr/>
        </p:nvGrpSpPr>
        <p:grpSpPr>
          <a:xfrm rot="-8265457">
            <a:off x="1389939" y="-1098902"/>
            <a:ext cx="9525293" cy="3978883"/>
            <a:chOff x="796500" y="1675925"/>
            <a:chExt cx="6045650" cy="2525375"/>
          </a:xfrm>
        </p:grpSpPr>
        <p:sp>
          <p:nvSpPr>
            <p:cNvPr id="549" name="Google Shape;549;p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8"/>
          <p:cNvSpPr/>
          <p:nvPr/>
        </p:nvSpPr>
        <p:spPr>
          <a:xfrm flipH="1">
            <a:off x="4615812" y="3749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txBox="1">
            <a:spLocks noGrp="1"/>
          </p:cNvSpPr>
          <p:nvPr>
            <p:ph type="title"/>
          </p:nvPr>
        </p:nvSpPr>
        <p:spPr>
          <a:xfrm>
            <a:off x="713225" y="1898300"/>
            <a:ext cx="6107700" cy="20280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4"/>
        <p:cNvGrpSpPr/>
        <p:nvPr/>
      </p:nvGrpSpPr>
      <p:grpSpPr>
        <a:xfrm>
          <a:off x="0" y="0"/>
          <a:ext cx="0" cy="0"/>
          <a:chOff x="0" y="0"/>
          <a:chExt cx="0" cy="0"/>
        </a:xfrm>
      </p:grpSpPr>
      <p:grpSp>
        <p:nvGrpSpPr>
          <p:cNvPr id="555" name="Google Shape;555;p9"/>
          <p:cNvGrpSpPr/>
          <p:nvPr/>
        </p:nvGrpSpPr>
        <p:grpSpPr>
          <a:xfrm rot="7284729">
            <a:off x="3084607" y="2109633"/>
            <a:ext cx="9525665" cy="3979039"/>
            <a:chOff x="796500" y="1675925"/>
            <a:chExt cx="6045650" cy="2525375"/>
          </a:xfrm>
        </p:grpSpPr>
        <p:sp>
          <p:nvSpPr>
            <p:cNvPr id="556" name="Google Shape;556;p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9"/>
          <p:cNvSpPr txBox="1">
            <a:spLocks noGrp="1"/>
          </p:cNvSpPr>
          <p:nvPr>
            <p:ph type="title"/>
          </p:nvPr>
        </p:nvSpPr>
        <p:spPr>
          <a:xfrm>
            <a:off x="3778225" y="1324475"/>
            <a:ext cx="4652400" cy="1682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120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60" name="Google Shape;560;p9"/>
          <p:cNvSpPr txBox="1">
            <a:spLocks noGrp="1"/>
          </p:cNvSpPr>
          <p:nvPr>
            <p:ph type="subTitle" idx="1"/>
          </p:nvPr>
        </p:nvSpPr>
        <p:spPr>
          <a:xfrm>
            <a:off x="3778325" y="3006650"/>
            <a:ext cx="4652400" cy="67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1"/>
        <p:cNvGrpSpPr/>
        <p:nvPr/>
      </p:nvGrpSpPr>
      <p:grpSpPr>
        <a:xfrm>
          <a:off x="0" y="0"/>
          <a:ext cx="0" cy="0"/>
          <a:chOff x="0" y="0"/>
          <a:chExt cx="0" cy="0"/>
        </a:xfrm>
      </p:grpSpPr>
      <p:sp>
        <p:nvSpPr>
          <p:cNvPr id="562" name="Google Shape;562;p10"/>
          <p:cNvSpPr txBox="1">
            <a:spLocks noGrp="1"/>
          </p:cNvSpPr>
          <p:nvPr>
            <p:ph type="title"/>
          </p:nvPr>
        </p:nvSpPr>
        <p:spPr>
          <a:xfrm>
            <a:off x="2051850" y="4028625"/>
            <a:ext cx="5040300" cy="5586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3500"/>
              <a:buNone/>
              <a:defRPr sz="2400" b="0">
                <a:highlight>
                  <a:schemeClr val="accent4"/>
                </a:highlight>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Itim"/>
              <a:buNone/>
              <a:defRPr sz="3500" b="1">
                <a:solidFill>
                  <a:schemeClr val="dk1"/>
                </a:solidFill>
                <a:latin typeface="Itim"/>
                <a:ea typeface="Itim"/>
                <a:cs typeface="Itim"/>
                <a:sym typeface="Itim"/>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8"/>
        <p:cNvGrpSpPr/>
        <p:nvPr/>
      </p:nvGrpSpPr>
      <p:grpSpPr>
        <a:xfrm>
          <a:off x="0" y="0"/>
          <a:ext cx="0" cy="0"/>
          <a:chOff x="0" y="0"/>
          <a:chExt cx="0" cy="0"/>
        </a:xfrm>
      </p:grpSpPr>
      <p:sp>
        <p:nvSpPr>
          <p:cNvPr id="3159" name="Google Shape;3159;p3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0" name="Google Shape;3160;p38"/>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61" name="Google Shape;3161;p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2" name="Google Shape;3162;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3" name="Google Shape;3163;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pic>
        <p:nvPicPr>
          <p:cNvPr id="2266" name="Google Shape;2266;p7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2267" name="Google Shape;2267;p7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Les communautés</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3</a:t>
            </a:r>
            <a:endParaRPr sz="3800" b="1" i="0" u="none" strike="noStrike" cap="none" dirty="0">
              <a:solidFill>
                <a:schemeClr val="lt1"/>
              </a:solidFill>
              <a:latin typeface="Open Sans"/>
              <a:ea typeface="Open Sans"/>
              <a:cs typeface="Open Sans"/>
              <a:sym typeface="Open Sans"/>
            </a:endParaRPr>
          </a:p>
        </p:txBody>
      </p:sp>
      <p:pic>
        <p:nvPicPr>
          <p:cNvPr id="2268" name="Google Shape;2268;p7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4;p14">
            <a:extLst>
              <a:ext uri="{FF2B5EF4-FFF2-40B4-BE49-F238E27FC236}">
                <a16:creationId xmlns:a16="http://schemas.microsoft.com/office/drawing/2014/main" id="{AD4A59E1-94B3-70A4-D256-F34C3760ABA7}"/>
              </a:ext>
            </a:extLst>
          </p:cNvPr>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3" name="Picture 2">
            <a:extLst>
              <a:ext uri="{FF2B5EF4-FFF2-40B4-BE49-F238E27FC236}">
                <a16:creationId xmlns:a16="http://schemas.microsoft.com/office/drawing/2014/main" id="{56024F98-6023-FFD1-4086-8E7534FE9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5;p14">
            <a:extLst>
              <a:ext uri="{FF2B5EF4-FFF2-40B4-BE49-F238E27FC236}">
                <a16:creationId xmlns:a16="http://schemas.microsoft.com/office/drawing/2014/main" id="{3F0D4D80-D412-A0B8-CD61-1FDCCB4EEBDD}"/>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
        <p:nvSpPr>
          <p:cNvPr id="5" name="ZoneTexte 2">
            <a:extLst>
              <a:ext uri="{FF2B5EF4-FFF2-40B4-BE49-F238E27FC236}">
                <a16:creationId xmlns:a16="http://schemas.microsoft.com/office/drawing/2014/main" id="{8E55B2EE-0B33-3F2F-AB1F-DBDB6822CBF3}"/>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Les communautés Leçon 3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37"/>
        <p:cNvGrpSpPr/>
        <p:nvPr/>
      </p:nvGrpSpPr>
      <p:grpSpPr>
        <a:xfrm>
          <a:off x="0" y="0"/>
          <a:ext cx="0" cy="0"/>
          <a:chOff x="0" y="0"/>
          <a:chExt cx="0" cy="0"/>
        </a:xfrm>
      </p:grpSpPr>
      <p:sp>
        <p:nvSpPr>
          <p:cNvPr id="9755" name="Google Shape;9755;p109"/>
          <p:cNvSpPr txBox="1">
            <a:spLocks noGrp="1"/>
          </p:cNvSpPr>
          <p:nvPr>
            <p:ph type="ctrTitle" idx="4294967295"/>
          </p:nvPr>
        </p:nvSpPr>
        <p:spPr>
          <a:xfrm>
            <a:off x="189150" y="6926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dirty="0">
                <a:solidFill>
                  <a:srgbClr val="191919"/>
                </a:solidFill>
                <a:latin typeface="Open Sans"/>
                <a:ea typeface="Open Sans"/>
                <a:cs typeface="Open Sans"/>
                <a:sym typeface="Open Sans"/>
              </a:rPr>
              <a:t>Corrigé: Décomposition des morphèmes</a:t>
            </a:r>
            <a:endParaRPr sz="3300" dirty="0">
              <a:solidFill>
                <a:srgbClr val="191919"/>
              </a:solidFill>
              <a:latin typeface="Open Sans"/>
              <a:ea typeface="Open Sans"/>
              <a:cs typeface="Open Sans"/>
              <a:sym typeface="Open Sans"/>
            </a:endParaRPr>
          </a:p>
        </p:txBody>
      </p:sp>
      <p:sp>
        <p:nvSpPr>
          <p:cNvPr id="9756" name="Google Shape;9756;p109"/>
          <p:cNvSpPr txBox="1"/>
          <p:nvPr/>
        </p:nvSpPr>
        <p:spPr>
          <a:xfrm>
            <a:off x="859975" y="957750"/>
            <a:ext cx="3368400" cy="520800"/>
          </a:xfrm>
          <a:prstGeom prst="rect">
            <a:avLst/>
          </a:prstGeom>
          <a:solidFill>
            <a:srgbClr val="FFFFFF"/>
          </a:solidFill>
          <a:ln w="9525" cap="flat" cmpd="sng">
            <a:solidFill>
              <a:srgbClr val="78BE2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78BE20"/>
                </a:solidFill>
                <a:latin typeface="Open Sans"/>
                <a:ea typeface="Open Sans"/>
                <a:cs typeface="Open Sans"/>
                <a:sym typeface="Open Sans"/>
              </a:rPr>
              <a:t>Mot: récréative</a:t>
            </a:r>
            <a:endParaRPr sz="2300">
              <a:solidFill>
                <a:srgbClr val="78BE20"/>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4E6C75DA-FCE7-00BF-F9B1-46DA4DAF98C3}"/>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graphicFrame>
        <p:nvGraphicFramePr>
          <p:cNvPr id="3" name="Google Shape;9757;p109">
            <a:extLst>
              <a:ext uri="{FF2B5EF4-FFF2-40B4-BE49-F238E27FC236}">
                <a16:creationId xmlns:a16="http://schemas.microsoft.com/office/drawing/2014/main" id="{E7C825C7-3F2B-D816-4AB7-68301EBFC50D}"/>
              </a:ext>
            </a:extLst>
          </p:cNvPr>
          <p:cNvGraphicFramePr/>
          <p:nvPr>
            <p:extLst>
              <p:ext uri="{D42A27DB-BD31-4B8C-83A1-F6EECF244321}">
                <p14:modId xmlns:p14="http://schemas.microsoft.com/office/powerpoint/2010/main" val="4093034811"/>
              </p:ext>
            </p:extLst>
          </p:nvPr>
        </p:nvGraphicFramePr>
        <p:xfrm>
          <a:off x="40575" y="1602450"/>
          <a:ext cx="5037452" cy="2849885"/>
        </p:xfrm>
        <a:graphic>
          <a:graphicData uri="http://schemas.openxmlformats.org/drawingml/2006/table">
            <a:tbl>
              <a:tblPr>
                <a:noFill/>
                <a:tableStyleId>{10609002-59BA-4E63-9D95-05D4DA6EEE6A}</a:tableStyleId>
              </a:tblPr>
              <a:tblGrid>
                <a:gridCol w="1259363">
                  <a:extLst>
                    <a:ext uri="{9D8B030D-6E8A-4147-A177-3AD203B41FA5}">
                      <a16:colId xmlns:a16="http://schemas.microsoft.com/office/drawing/2014/main" val="20000"/>
                    </a:ext>
                  </a:extLst>
                </a:gridCol>
                <a:gridCol w="1259363">
                  <a:extLst>
                    <a:ext uri="{9D8B030D-6E8A-4147-A177-3AD203B41FA5}">
                      <a16:colId xmlns:a16="http://schemas.microsoft.com/office/drawing/2014/main" val="20001"/>
                    </a:ext>
                  </a:extLst>
                </a:gridCol>
                <a:gridCol w="1259363">
                  <a:extLst>
                    <a:ext uri="{9D8B030D-6E8A-4147-A177-3AD203B41FA5}">
                      <a16:colId xmlns:a16="http://schemas.microsoft.com/office/drawing/2014/main" val="20002"/>
                    </a:ext>
                  </a:extLst>
                </a:gridCol>
                <a:gridCol w="1259363">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dirty="0">
                          <a:latin typeface="Open Sans"/>
                          <a:ea typeface="Open Sans"/>
                          <a:cs typeface="Open Sans"/>
                          <a:sym typeface="Open Sans"/>
                        </a:rPr>
                        <a:t>Préfixe(s)</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dirty="0">
                          <a:latin typeface="Open Sans"/>
                          <a:ea typeface="Open Sans"/>
                          <a:cs typeface="Open Sans"/>
                          <a:sym typeface="Open Sans"/>
                        </a:rPr>
                        <a:t>Racine</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dirty="0">
                          <a:latin typeface="Open Sans"/>
                          <a:ea typeface="Open Sans"/>
                          <a:cs typeface="Open Sans"/>
                          <a:sym typeface="Open Sans"/>
                        </a:rPr>
                        <a:t>Suffixe(s)</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en" sz="1600">
                          <a:latin typeface="Open Sans"/>
                          <a:ea typeface="Open Sans"/>
                          <a:cs typeface="Open Sans"/>
                          <a:sym typeface="Open Sans"/>
                        </a:rPr>
                        <a:t>Morphème</a:t>
                      </a:r>
                      <a:endParaRPr sz="16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t>ré-</a:t>
                      </a: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t>cré</a:t>
                      </a: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t>-ative</a:t>
                      </a: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en" sz="1600" dirty="0">
                          <a:latin typeface="Open Sans"/>
                          <a:ea typeface="Open Sans"/>
                          <a:cs typeface="Open Sans"/>
                          <a:sym typeface="Open Sans"/>
                        </a:rPr>
                        <a:t>Sens</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dirty="0"/>
                        <a:t>répétition</a:t>
                      </a:r>
                      <a:endParaRPr dirty="0"/>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t>créer (latin)</a:t>
                      </a: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t>suffixe adjectival féminin</a:t>
                      </a: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en" sz="1600" dirty="0">
                          <a:latin typeface="Open Sans"/>
                          <a:ea typeface="Open Sans"/>
                          <a:cs typeface="Open Sans"/>
                          <a:sym typeface="Open Sans"/>
                        </a:rPr>
                        <a:t>Sens du mot</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gridSpan="3">
                  <a:txBody>
                    <a:bodyPr/>
                    <a:lstStyle/>
                    <a:p>
                      <a:pPr marL="0" lvl="0" indent="0" algn="l" rtl="0">
                        <a:spcBef>
                          <a:spcPts val="0"/>
                        </a:spcBef>
                        <a:spcAft>
                          <a:spcPts val="0"/>
                        </a:spcAft>
                        <a:buNone/>
                      </a:pPr>
                      <a:r>
                        <a:rPr lang="en" dirty="0"/>
                        <a:t>Adjectif féminin</a:t>
                      </a:r>
                      <a:endParaRPr dirty="0"/>
                    </a:p>
                    <a:p>
                      <a:pPr marL="0" lvl="0" indent="0" algn="l" rtl="0">
                        <a:spcBef>
                          <a:spcPts val="0"/>
                        </a:spcBef>
                        <a:spcAft>
                          <a:spcPts val="0"/>
                        </a:spcAft>
                        <a:buNone/>
                      </a:pPr>
                      <a:r>
                        <a:rPr lang="en" dirty="0"/>
                        <a:t>Définition littérale: reinventé ou créé encore (sens original)</a:t>
                      </a:r>
                      <a:endParaRPr dirty="0"/>
                    </a:p>
                    <a:p>
                      <a:pPr marL="0" lvl="0" indent="0" algn="l" rtl="0">
                        <a:spcBef>
                          <a:spcPts val="0"/>
                        </a:spcBef>
                        <a:spcAft>
                          <a:spcPts val="0"/>
                        </a:spcAft>
                        <a:buNone/>
                      </a:pPr>
                      <a:r>
                        <a:rPr lang="en" dirty="0"/>
                        <a:t>Définition: Quelque chose de divertissant</a:t>
                      </a:r>
                      <a:endParaRPr dirty="0"/>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sp>
        <p:nvSpPr>
          <p:cNvPr id="4" name="Google Shape;2952;p104">
            <a:extLst>
              <a:ext uri="{FF2B5EF4-FFF2-40B4-BE49-F238E27FC236}">
                <a16:creationId xmlns:a16="http://schemas.microsoft.com/office/drawing/2014/main" id="{96C3F70C-08D7-B83D-90FD-140090850E24}"/>
              </a:ext>
            </a:extLst>
          </p:cNvPr>
          <p:cNvSpPr txBox="1"/>
          <p:nvPr/>
        </p:nvSpPr>
        <p:spPr>
          <a:xfrm>
            <a:off x="5118600" y="1065373"/>
            <a:ext cx="4025400" cy="32683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191919"/>
                </a:solidFill>
                <a:latin typeface="Open Sans"/>
                <a:ea typeface="Open Sans"/>
                <a:cs typeface="Open Sans"/>
                <a:sym typeface="Open Sans"/>
              </a:rPr>
              <a:t>Description:</a:t>
            </a:r>
            <a:endParaRPr sz="1600" dirty="0">
              <a:solidFill>
                <a:srgbClr val="191919"/>
              </a:solidFill>
              <a:latin typeface="Open Sans"/>
              <a:ea typeface="Open Sans"/>
              <a:cs typeface="Open Sans"/>
              <a:sym typeface="Open Sans"/>
            </a:endParaRPr>
          </a:p>
          <a:p>
            <a:pPr marL="457200" lvl="0" indent="-330200" algn="l" rtl="0">
              <a:spcBef>
                <a:spcPts val="120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Lis le mot à l’oral</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Avec un partenaire, décomposez le mot en ses morphèmes sur une page lignée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ce que signifie chaque morphème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la signification globale du mot</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Soyez prêt à discuter le sens ensemble</a:t>
            </a:r>
            <a:endParaRPr sz="1600" dirty="0">
              <a:solidFill>
                <a:srgbClr val="19191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62"/>
        <p:cNvGrpSpPr/>
        <p:nvPr/>
      </p:nvGrpSpPr>
      <p:grpSpPr>
        <a:xfrm>
          <a:off x="0" y="0"/>
          <a:ext cx="0" cy="0"/>
          <a:chOff x="0" y="0"/>
          <a:chExt cx="0" cy="0"/>
        </a:xfrm>
      </p:grpSpPr>
      <p:graphicFrame>
        <p:nvGraphicFramePr>
          <p:cNvPr id="5" name="Google Shape;10084;p110">
            <a:extLst>
              <a:ext uri="{FF2B5EF4-FFF2-40B4-BE49-F238E27FC236}">
                <a16:creationId xmlns:a16="http://schemas.microsoft.com/office/drawing/2014/main" id="{D5D4D154-303E-E831-764C-3DD5076B0650}"/>
              </a:ext>
            </a:extLst>
          </p:cNvPr>
          <p:cNvGraphicFramePr/>
          <p:nvPr>
            <p:extLst>
              <p:ext uri="{D42A27DB-BD31-4B8C-83A1-F6EECF244321}">
                <p14:modId xmlns:p14="http://schemas.microsoft.com/office/powerpoint/2010/main" val="3684427806"/>
              </p:ext>
            </p:extLst>
          </p:nvPr>
        </p:nvGraphicFramePr>
        <p:xfrm>
          <a:off x="5418675" y="1941782"/>
          <a:ext cx="3123200" cy="2664854"/>
        </p:xfrm>
        <a:graphic>
          <a:graphicData uri="http://schemas.openxmlformats.org/drawingml/2006/table">
            <a:tbl>
              <a:tblPr>
                <a:noFill/>
                <a:tableStyleId>{10609002-59BA-4E63-9D95-05D4DA6EEE6A}</a:tableStyleId>
              </a:tblPr>
              <a:tblGrid>
                <a:gridCol w="1561600">
                  <a:extLst>
                    <a:ext uri="{9D8B030D-6E8A-4147-A177-3AD203B41FA5}">
                      <a16:colId xmlns:a16="http://schemas.microsoft.com/office/drawing/2014/main" val="20000"/>
                    </a:ext>
                  </a:extLst>
                </a:gridCol>
                <a:gridCol w="1561600">
                  <a:extLst>
                    <a:ext uri="{9D8B030D-6E8A-4147-A177-3AD203B41FA5}">
                      <a16:colId xmlns:a16="http://schemas.microsoft.com/office/drawing/2014/main" val="20001"/>
                    </a:ext>
                  </a:extLst>
                </a:gridCol>
              </a:tblGrid>
              <a:tr h="1309763">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1355091">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bl>
          </a:graphicData>
        </a:graphic>
      </p:graphicFrame>
      <p:graphicFrame>
        <p:nvGraphicFramePr>
          <p:cNvPr id="3" name="Google Shape;10084;p110">
            <a:extLst>
              <a:ext uri="{FF2B5EF4-FFF2-40B4-BE49-F238E27FC236}">
                <a16:creationId xmlns:a16="http://schemas.microsoft.com/office/drawing/2014/main" id="{B1A3C780-9E78-DDFF-5104-EEFEC49615BF}"/>
              </a:ext>
            </a:extLst>
          </p:cNvPr>
          <p:cNvGraphicFramePr/>
          <p:nvPr>
            <p:extLst>
              <p:ext uri="{D42A27DB-BD31-4B8C-83A1-F6EECF244321}">
                <p14:modId xmlns:p14="http://schemas.microsoft.com/office/powerpoint/2010/main" val="3651830618"/>
              </p:ext>
            </p:extLst>
          </p:nvPr>
        </p:nvGraphicFramePr>
        <p:xfrm>
          <a:off x="959125" y="1954099"/>
          <a:ext cx="3123200" cy="2631756"/>
        </p:xfrm>
        <a:graphic>
          <a:graphicData uri="http://schemas.openxmlformats.org/drawingml/2006/table">
            <a:tbl>
              <a:tblPr>
                <a:noFill/>
                <a:tableStyleId>{10609002-59BA-4E63-9D95-05D4DA6EEE6A}</a:tableStyleId>
              </a:tblPr>
              <a:tblGrid>
                <a:gridCol w="1561600">
                  <a:extLst>
                    <a:ext uri="{9D8B030D-6E8A-4147-A177-3AD203B41FA5}">
                      <a16:colId xmlns:a16="http://schemas.microsoft.com/office/drawing/2014/main" val="20000"/>
                    </a:ext>
                  </a:extLst>
                </a:gridCol>
                <a:gridCol w="1561600">
                  <a:extLst>
                    <a:ext uri="{9D8B030D-6E8A-4147-A177-3AD203B41FA5}">
                      <a16:colId xmlns:a16="http://schemas.microsoft.com/office/drawing/2014/main" val="20001"/>
                    </a:ext>
                  </a:extLst>
                </a:gridCol>
              </a:tblGrid>
              <a:tr h="1309763">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1321993">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bl>
          </a:graphicData>
        </a:graphic>
      </p:graphicFrame>
      <p:sp>
        <p:nvSpPr>
          <p:cNvPr id="4" name="Google Shape;10088;p110">
            <a:extLst>
              <a:ext uri="{FF2B5EF4-FFF2-40B4-BE49-F238E27FC236}">
                <a16:creationId xmlns:a16="http://schemas.microsoft.com/office/drawing/2014/main" id="{F5B66021-54C4-96AA-7817-673D2525AE90}"/>
              </a:ext>
            </a:extLst>
          </p:cNvPr>
          <p:cNvSpPr txBox="1"/>
          <p:nvPr/>
        </p:nvSpPr>
        <p:spPr>
          <a:xfrm>
            <a:off x="979625" y="3380650"/>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Exemples (phrase):</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10080" name="Google Shape;10080;p110"/>
          <p:cNvSpPr txBox="1">
            <a:spLocks noGrp="1"/>
          </p:cNvSpPr>
          <p:nvPr>
            <p:ph type="ctrTitle" idx="4294967295"/>
          </p:nvPr>
        </p:nvSpPr>
        <p:spPr>
          <a:xfrm>
            <a:off x="189150" y="-166094"/>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91919"/>
                </a:solidFill>
                <a:latin typeface="Open Sans"/>
                <a:ea typeface="Open Sans"/>
                <a:cs typeface="Open Sans"/>
                <a:sym typeface="Open Sans"/>
              </a:rPr>
              <a:t>Le mot “arrivant”</a:t>
            </a:r>
            <a:endParaRPr sz="3500" dirty="0">
              <a:solidFill>
                <a:srgbClr val="191919"/>
              </a:solidFill>
              <a:latin typeface="Open Sans"/>
              <a:ea typeface="Open Sans"/>
              <a:cs typeface="Open Sans"/>
              <a:sym typeface="Open Sans"/>
            </a:endParaRPr>
          </a:p>
        </p:txBody>
      </p:sp>
      <p:sp>
        <p:nvSpPr>
          <p:cNvPr id="10081" name="Google Shape;10081;p110"/>
          <p:cNvSpPr txBox="1"/>
          <p:nvPr/>
        </p:nvSpPr>
        <p:spPr>
          <a:xfrm>
            <a:off x="189150" y="581032"/>
            <a:ext cx="8431800" cy="5850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dirty="0">
                <a:solidFill>
                  <a:srgbClr val="2F3139"/>
                </a:solidFill>
                <a:latin typeface="Open Sans"/>
                <a:ea typeface="Open Sans"/>
                <a:cs typeface="Open Sans"/>
                <a:sym typeface="Open Sans"/>
              </a:rPr>
              <a:t>Dans ce texte, nous verrons le mot "arrivant" dans différents contextes. </a:t>
            </a:r>
            <a:r>
              <a:rPr lang="en" sz="1300" b="1" dirty="0">
                <a:solidFill>
                  <a:srgbClr val="2F3139"/>
                </a:solidFill>
                <a:latin typeface="Open Sans"/>
                <a:ea typeface="Open Sans"/>
                <a:cs typeface="Open Sans"/>
                <a:sym typeface="Open Sans"/>
              </a:rPr>
              <a:t>Analysez</a:t>
            </a:r>
            <a:r>
              <a:rPr lang="en" sz="1300" dirty="0">
                <a:solidFill>
                  <a:srgbClr val="2F3139"/>
                </a:solidFill>
                <a:latin typeface="Open Sans"/>
                <a:ea typeface="Open Sans"/>
                <a:cs typeface="Open Sans"/>
                <a:sym typeface="Open Sans"/>
              </a:rPr>
              <a:t> les contextes en utilisant le modèle Frayer pour faire comprendre quelles sont les </a:t>
            </a:r>
            <a:r>
              <a:rPr lang="en" sz="1300" b="1" dirty="0">
                <a:solidFill>
                  <a:srgbClr val="2F3139"/>
                </a:solidFill>
                <a:latin typeface="Open Sans"/>
                <a:ea typeface="Open Sans"/>
                <a:cs typeface="Open Sans"/>
                <a:sym typeface="Open Sans"/>
              </a:rPr>
              <a:t>similitudes</a:t>
            </a:r>
            <a:r>
              <a:rPr lang="en" sz="1300" dirty="0">
                <a:solidFill>
                  <a:srgbClr val="2F3139"/>
                </a:solidFill>
                <a:latin typeface="Open Sans"/>
                <a:ea typeface="Open Sans"/>
                <a:cs typeface="Open Sans"/>
                <a:sym typeface="Open Sans"/>
              </a:rPr>
              <a:t> et les </a:t>
            </a:r>
            <a:r>
              <a:rPr lang="en" sz="1300" b="1" dirty="0">
                <a:solidFill>
                  <a:srgbClr val="2F3139"/>
                </a:solidFill>
                <a:latin typeface="Open Sans"/>
                <a:ea typeface="Open Sans"/>
                <a:cs typeface="Open Sans"/>
                <a:sym typeface="Open Sans"/>
              </a:rPr>
              <a:t>différences</a:t>
            </a:r>
            <a:r>
              <a:rPr lang="en" sz="1300" dirty="0">
                <a:solidFill>
                  <a:srgbClr val="2F3139"/>
                </a:solidFill>
                <a:latin typeface="Open Sans"/>
                <a:ea typeface="Open Sans"/>
                <a:cs typeface="Open Sans"/>
                <a:sym typeface="Open Sans"/>
              </a:rPr>
              <a:t> notables. </a:t>
            </a:r>
            <a:endParaRPr sz="1300" dirty="0">
              <a:solidFill>
                <a:srgbClr val="2F3139"/>
              </a:solidFill>
              <a:latin typeface="Open Sans"/>
              <a:ea typeface="Open Sans"/>
              <a:cs typeface="Open Sans"/>
              <a:sym typeface="Open Sans"/>
            </a:endParaRPr>
          </a:p>
        </p:txBody>
      </p:sp>
      <p:sp>
        <p:nvSpPr>
          <p:cNvPr id="10082" name="Google Shape;10082;p110"/>
          <p:cNvSpPr txBox="1"/>
          <p:nvPr/>
        </p:nvSpPr>
        <p:spPr>
          <a:xfrm>
            <a:off x="1532237" y="1254886"/>
            <a:ext cx="2060100" cy="512100"/>
          </a:xfrm>
          <a:prstGeom prst="rect">
            <a:avLst/>
          </a:prstGeom>
          <a:solidFill>
            <a:schemeClr val="accent6"/>
          </a:solidFill>
          <a:ln w="9525" cap="flat" cmpd="sng">
            <a:solidFill>
              <a:srgbClr val="007A3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78BE20"/>
                </a:solidFill>
                <a:latin typeface="Open Sans"/>
                <a:ea typeface="Open Sans"/>
                <a:cs typeface="Open Sans"/>
                <a:sym typeface="Open Sans"/>
              </a:rPr>
              <a:t>en arrivant</a:t>
            </a:r>
            <a:endParaRPr sz="2000" b="1" dirty="0">
              <a:solidFill>
                <a:srgbClr val="78BE20"/>
              </a:solidFill>
              <a:latin typeface="Open Sans"/>
              <a:ea typeface="Open Sans"/>
              <a:cs typeface="Open Sans"/>
              <a:sym typeface="Open Sans"/>
            </a:endParaRPr>
          </a:p>
          <a:p>
            <a:pPr marL="0" lvl="0" indent="0" algn="ctr" rtl="0">
              <a:spcBef>
                <a:spcPts val="0"/>
              </a:spcBef>
              <a:spcAft>
                <a:spcPts val="0"/>
              </a:spcAft>
              <a:buNone/>
            </a:pPr>
            <a:endParaRPr dirty="0">
              <a:solidFill>
                <a:srgbClr val="03B6E3"/>
              </a:solidFill>
              <a:latin typeface="Open Sans"/>
              <a:ea typeface="Open Sans"/>
              <a:cs typeface="Open Sans"/>
              <a:sym typeface="Open Sans"/>
            </a:endParaRPr>
          </a:p>
        </p:txBody>
      </p:sp>
      <p:sp>
        <p:nvSpPr>
          <p:cNvPr id="10083" name="Google Shape;10083;p110"/>
          <p:cNvSpPr txBox="1"/>
          <p:nvPr/>
        </p:nvSpPr>
        <p:spPr>
          <a:xfrm>
            <a:off x="5855525" y="1258350"/>
            <a:ext cx="2060100" cy="512100"/>
          </a:xfrm>
          <a:prstGeom prst="rect">
            <a:avLst/>
          </a:prstGeom>
          <a:solidFill>
            <a:schemeClr val="accent6"/>
          </a:solidFill>
          <a:ln w="9525" cap="flat" cmpd="sng">
            <a:solidFill>
              <a:srgbClr val="007A3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78BE20"/>
                </a:solidFill>
                <a:latin typeface="Open Sans"/>
                <a:ea typeface="Open Sans"/>
                <a:cs typeface="Open Sans"/>
                <a:sym typeface="Open Sans"/>
              </a:rPr>
              <a:t>les arrivants</a:t>
            </a:r>
            <a:endParaRPr sz="2000" b="1" dirty="0">
              <a:solidFill>
                <a:srgbClr val="78BE20"/>
              </a:solidFill>
              <a:latin typeface="Open Sans"/>
              <a:ea typeface="Open Sans"/>
              <a:cs typeface="Open Sans"/>
              <a:sym typeface="Open Sans"/>
            </a:endParaRPr>
          </a:p>
          <a:p>
            <a:pPr marL="0" lvl="0" indent="0" algn="ctr" rtl="0">
              <a:spcBef>
                <a:spcPts val="0"/>
              </a:spcBef>
              <a:spcAft>
                <a:spcPts val="0"/>
              </a:spcAft>
              <a:buNone/>
            </a:pPr>
            <a:endParaRPr dirty="0">
              <a:solidFill>
                <a:srgbClr val="03B6E3"/>
              </a:solidFill>
              <a:latin typeface="Open Sans"/>
              <a:ea typeface="Open Sans"/>
              <a:cs typeface="Open Sans"/>
              <a:sym typeface="Open Sans"/>
            </a:endParaRPr>
          </a:p>
        </p:txBody>
      </p:sp>
      <p:sp>
        <p:nvSpPr>
          <p:cNvPr id="10085" name="Google Shape;10085;p110"/>
          <p:cNvSpPr txBox="1"/>
          <p:nvPr/>
        </p:nvSpPr>
        <p:spPr>
          <a:xfrm>
            <a:off x="2153375" y="3290800"/>
            <a:ext cx="734700" cy="51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Open Sans"/>
                <a:ea typeface="Open Sans"/>
                <a:cs typeface="Open Sans"/>
                <a:sym typeface="Open Sans"/>
              </a:rPr>
              <a:t>Affixe:</a:t>
            </a:r>
            <a:endParaRPr sz="800">
              <a:latin typeface="Open Sans"/>
              <a:ea typeface="Open Sans"/>
              <a:cs typeface="Open Sans"/>
              <a:sym typeface="Open Sans"/>
            </a:endParaRPr>
          </a:p>
          <a:p>
            <a:pPr marL="0" lvl="0" indent="0" algn="ctr" rtl="0">
              <a:spcBef>
                <a:spcPts val="0"/>
              </a:spcBef>
              <a:spcAft>
                <a:spcPts val="0"/>
              </a:spcAft>
              <a:buNone/>
            </a:pPr>
            <a:r>
              <a:rPr lang="en" sz="800">
                <a:latin typeface="Open Sans"/>
                <a:ea typeface="Open Sans"/>
                <a:cs typeface="Open Sans"/>
                <a:sym typeface="Open Sans"/>
              </a:rPr>
              <a:t>Le suffixe</a:t>
            </a:r>
            <a:endParaRPr sz="800">
              <a:latin typeface="Open Sans"/>
              <a:ea typeface="Open Sans"/>
              <a:cs typeface="Open Sans"/>
              <a:sym typeface="Open Sans"/>
            </a:endParaRPr>
          </a:p>
          <a:p>
            <a:pPr marL="0" lvl="0" indent="0" algn="ctr" rtl="0">
              <a:spcBef>
                <a:spcPts val="0"/>
              </a:spcBef>
              <a:spcAft>
                <a:spcPts val="0"/>
              </a:spcAft>
              <a:buNone/>
            </a:pPr>
            <a:r>
              <a:rPr lang="en" sz="800">
                <a:latin typeface="Open Sans"/>
                <a:ea typeface="Open Sans"/>
                <a:cs typeface="Open Sans"/>
                <a:sym typeface="Open Sans"/>
              </a:rPr>
              <a:t>“-ent”</a:t>
            </a:r>
            <a:endParaRPr sz="800">
              <a:latin typeface="Open Sans"/>
              <a:ea typeface="Open Sans"/>
              <a:cs typeface="Open Sans"/>
              <a:sym typeface="Open Sans"/>
            </a:endParaRPr>
          </a:p>
          <a:p>
            <a:pPr marL="0" lvl="0" indent="0" algn="ctr" rtl="0">
              <a:spcBef>
                <a:spcPts val="0"/>
              </a:spcBef>
              <a:spcAft>
                <a:spcPts val="0"/>
              </a:spcAft>
              <a:buNone/>
            </a:pPr>
            <a:endParaRPr sz="800">
              <a:latin typeface="Open Sans"/>
              <a:ea typeface="Open Sans"/>
              <a:cs typeface="Open Sans"/>
              <a:sym typeface="Open Sans"/>
            </a:endParaRPr>
          </a:p>
          <a:p>
            <a:pPr marL="0" lvl="0" indent="0" algn="ctr" rtl="0">
              <a:spcBef>
                <a:spcPts val="0"/>
              </a:spcBef>
              <a:spcAft>
                <a:spcPts val="0"/>
              </a:spcAft>
              <a:buNone/>
            </a:pPr>
            <a:endParaRPr sz="2100">
              <a:latin typeface="Open Sans"/>
              <a:ea typeface="Open Sans"/>
              <a:cs typeface="Open Sans"/>
              <a:sym typeface="Open Sans"/>
            </a:endParaRPr>
          </a:p>
        </p:txBody>
      </p:sp>
      <p:sp>
        <p:nvSpPr>
          <p:cNvPr id="10086" name="Google Shape;10086;p110"/>
          <p:cNvSpPr txBox="1"/>
          <p:nvPr/>
        </p:nvSpPr>
        <p:spPr>
          <a:xfrm>
            <a:off x="1043613" y="2046053"/>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Définition :</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10087" name="Google Shape;10087;p110"/>
          <p:cNvSpPr txBox="1"/>
          <p:nvPr/>
        </p:nvSpPr>
        <p:spPr>
          <a:xfrm>
            <a:off x="2555363" y="2070095"/>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Image:</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10089" name="Google Shape;10089;p110"/>
          <p:cNvSpPr txBox="1"/>
          <p:nvPr/>
        </p:nvSpPr>
        <p:spPr>
          <a:xfrm>
            <a:off x="2846512" y="3290800"/>
            <a:ext cx="10995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Non- Exemples:</a:t>
            </a:r>
            <a:endParaRPr sz="1200" b="1" dirty="0">
              <a:latin typeface="Open Sans"/>
              <a:ea typeface="Open Sans"/>
              <a:cs typeface="Open Sans"/>
              <a:sym typeface="Open Sans"/>
            </a:endParaRPr>
          </a:p>
          <a:p>
            <a:pPr marL="457200" lvl="0" indent="-292100" algn="l" rtl="0">
              <a:spcBef>
                <a:spcPts val="0"/>
              </a:spcBef>
              <a:spcAft>
                <a:spcPts val="0"/>
              </a:spcAft>
              <a:buSzPts val="1000"/>
              <a:buFont typeface="Open Sans"/>
              <a:buChar char="●"/>
            </a:pPr>
            <a:endParaRPr sz="1000" dirty="0">
              <a:latin typeface="Open Sans"/>
              <a:ea typeface="Open Sans"/>
              <a:cs typeface="Open Sans"/>
              <a:sym typeface="Open Sans"/>
            </a:endParaRPr>
          </a:p>
        </p:txBody>
      </p:sp>
      <p:sp>
        <p:nvSpPr>
          <p:cNvPr id="10091" name="Google Shape;10091;p110"/>
          <p:cNvSpPr txBox="1"/>
          <p:nvPr/>
        </p:nvSpPr>
        <p:spPr>
          <a:xfrm>
            <a:off x="6518225" y="3147550"/>
            <a:ext cx="734700" cy="51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latin typeface="Open Sans"/>
                <a:ea typeface="Open Sans"/>
                <a:cs typeface="Open Sans"/>
                <a:sym typeface="Open Sans"/>
              </a:rPr>
              <a:t>Affixe:</a:t>
            </a:r>
            <a:endParaRPr sz="800" dirty="0">
              <a:latin typeface="Open Sans"/>
              <a:ea typeface="Open Sans"/>
              <a:cs typeface="Open Sans"/>
              <a:sym typeface="Open Sans"/>
            </a:endParaRPr>
          </a:p>
          <a:p>
            <a:pPr marL="0" lvl="0" indent="0" algn="ctr" rtl="0">
              <a:spcBef>
                <a:spcPts val="0"/>
              </a:spcBef>
              <a:spcAft>
                <a:spcPts val="0"/>
              </a:spcAft>
              <a:buNone/>
            </a:pPr>
            <a:r>
              <a:rPr lang="en" sz="800" dirty="0">
                <a:latin typeface="Open Sans"/>
                <a:ea typeface="Open Sans"/>
                <a:cs typeface="Open Sans"/>
                <a:sym typeface="Open Sans"/>
              </a:rPr>
              <a:t>Le suffixe</a:t>
            </a:r>
            <a:endParaRPr sz="800" dirty="0">
              <a:latin typeface="Open Sans"/>
              <a:ea typeface="Open Sans"/>
              <a:cs typeface="Open Sans"/>
              <a:sym typeface="Open Sans"/>
            </a:endParaRPr>
          </a:p>
          <a:p>
            <a:pPr marL="0" lvl="0" indent="0" algn="ctr" rtl="0">
              <a:spcBef>
                <a:spcPts val="0"/>
              </a:spcBef>
              <a:spcAft>
                <a:spcPts val="0"/>
              </a:spcAft>
              <a:buNone/>
            </a:pPr>
            <a:r>
              <a:rPr lang="en" sz="800" dirty="0">
                <a:latin typeface="Open Sans"/>
                <a:ea typeface="Open Sans"/>
                <a:cs typeface="Open Sans"/>
                <a:sym typeface="Open Sans"/>
              </a:rPr>
              <a:t>“-ant”</a:t>
            </a:r>
            <a:endParaRPr sz="800" dirty="0">
              <a:latin typeface="Open Sans"/>
              <a:ea typeface="Open Sans"/>
              <a:cs typeface="Open Sans"/>
              <a:sym typeface="Open Sans"/>
            </a:endParaRPr>
          </a:p>
          <a:p>
            <a:pPr marL="0" lvl="0" indent="0" algn="ctr" rtl="0">
              <a:spcBef>
                <a:spcPts val="0"/>
              </a:spcBef>
              <a:spcAft>
                <a:spcPts val="0"/>
              </a:spcAft>
              <a:buNone/>
            </a:pPr>
            <a:endParaRPr sz="800" dirty="0">
              <a:latin typeface="Open Sans"/>
              <a:ea typeface="Open Sans"/>
              <a:cs typeface="Open Sans"/>
              <a:sym typeface="Open Sans"/>
            </a:endParaRPr>
          </a:p>
          <a:p>
            <a:pPr marL="0" lvl="0" indent="0" algn="ctr" rtl="0">
              <a:spcBef>
                <a:spcPts val="0"/>
              </a:spcBef>
              <a:spcAft>
                <a:spcPts val="0"/>
              </a:spcAft>
              <a:buNone/>
            </a:pPr>
            <a:endParaRPr sz="2100" dirty="0">
              <a:latin typeface="Open Sans"/>
              <a:ea typeface="Open Sans"/>
              <a:cs typeface="Open Sans"/>
              <a:sym typeface="Open Sans"/>
            </a:endParaRPr>
          </a:p>
        </p:txBody>
      </p:sp>
      <p:sp>
        <p:nvSpPr>
          <p:cNvPr id="10092" name="Google Shape;10092;p110"/>
          <p:cNvSpPr txBox="1"/>
          <p:nvPr/>
        </p:nvSpPr>
        <p:spPr>
          <a:xfrm>
            <a:off x="5418675" y="1948331"/>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Définition:</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10093" name="Google Shape;10093;p110"/>
          <p:cNvSpPr txBox="1"/>
          <p:nvPr/>
        </p:nvSpPr>
        <p:spPr>
          <a:xfrm>
            <a:off x="6980275" y="1971250"/>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Image:</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10094" name="Google Shape;10094;p110"/>
          <p:cNvSpPr txBox="1"/>
          <p:nvPr/>
        </p:nvSpPr>
        <p:spPr>
          <a:xfrm>
            <a:off x="5418675" y="3347950"/>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Open Sans"/>
                <a:ea typeface="Open Sans"/>
                <a:cs typeface="Open Sans"/>
                <a:sym typeface="Open Sans"/>
              </a:rPr>
              <a:t>Exemples (phrase):</a:t>
            </a:r>
            <a:endParaRPr sz="1200" b="1">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a:latin typeface="Open Sans"/>
              <a:ea typeface="Open Sans"/>
              <a:cs typeface="Open Sans"/>
              <a:sym typeface="Open Sans"/>
            </a:endParaRPr>
          </a:p>
        </p:txBody>
      </p:sp>
      <p:sp>
        <p:nvSpPr>
          <p:cNvPr id="10095" name="Google Shape;10095;p110"/>
          <p:cNvSpPr txBox="1"/>
          <p:nvPr/>
        </p:nvSpPr>
        <p:spPr>
          <a:xfrm>
            <a:off x="7252975" y="3290800"/>
            <a:ext cx="10995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Non- Exemples:</a:t>
            </a:r>
            <a:endParaRPr sz="1200" b="1" dirty="0">
              <a:latin typeface="Open Sans"/>
              <a:ea typeface="Open Sans"/>
              <a:cs typeface="Open Sans"/>
              <a:sym typeface="Open Sans"/>
            </a:endParaRPr>
          </a:p>
          <a:p>
            <a:pPr marL="457200" lvl="0" indent="-292100" algn="l" rtl="0">
              <a:spcBef>
                <a:spcPts val="0"/>
              </a:spcBef>
              <a:spcAft>
                <a:spcPts val="0"/>
              </a:spcAft>
              <a:buSzPts val="1000"/>
              <a:buFont typeface="Open Sans"/>
              <a:buChar char="●"/>
            </a:pPr>
            <a:endParaRPr sz="12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8B409E53-24D7-EBE6-9E93-0A812463D1AF}"/>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99"/>
        <p:cNvGrpSpPr/>
        <p:nvPr/>
      </p:nvGrpSpPr>
      <p:grpSpPr>
        <a:xfrm>
          <a:off x="0" y="0"/>
          <a:ext cx="0" cy="0"/>
          <a:chOff x="0" y="0"/>
          <a:chExt cx="0" cy="0"/>
        </a:xfrm>
      </p:grpSpPr>
      <p:sp>
        <p:nvSpPr>
          <p:cNvPr id="10117" name="Google Shape;10117;p111"/>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A33"/>
                </a:solidFill>
                <a:latin typeface="Open Sans"/>
                <a:ea typeface="Open Sans"/>
                <a:cs typeface="Open Sans"/>
                <a:sym typeface="Open Sans"/>
              </a:rPr>
              <a:t>Questions de prélecture</a:t>
            </a:r>
            <a:endParaRPr sz="3500">
              <a:solidFill>
                <a:srgbClr val="007A33"/>
              </a:solidFill>
              <a:latin typeface="Open Sans"/>
              <a:ea typeface="Open Sans"/>
              <a:cs typeface="Open Sans"/>
              <a:sym typeface="Open Sans"/>
            </a:endParaRPr>
          </a:p>
        </p:txBody>
      </p:sp>
      <p:sp>
        <p:nvSpPr>
          <p:cNvPr id="10118" name="Google Shape;10118;p111"/>
          <p:cNvSpPr/>
          <p:nvPr/>
        </p:nvSpPr>
        <p:spPr>
          <a:xfrm>
            <a:off x="2362200" y="777750"/>
            <a:ext cx="6292900" cy="33468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3100" b="1" dirty="0">
                <a:solidFill>
                  <a:schemeClr val="dk1"/>
                </a:solidFill>
                <a:latin typeface="Open Sans"/>
                <a:ea typeface="Open Sans"/>
                <a:cs typeface="Open Sans"/>
                <a:sym typeface="Open Sans"/>
              </a:rPr>
              <a:t>Selon vous, quelles sont les caractéristiques les plus importantes d’une communauté </a:t>
            </a:r>
            <a:endParaRPr sz="3100" b="1" dirty="0">
              <a:solidFill>
                <a:schemeClr val="dk1"/>
              </a:solidFill>
              <a:latin typeface="Open Sans"/>
              <a:ea typeface="Open Sans"/>
              <a:cs typeface="Open Sans"/>
              <a:sym typeface="Open Sans"/>
            </a:endParaRPr>
          </a:p>
          <a:p>
            <a:pPr marL="0" lvl="0" indent="0" algn="ctr" rtl="0">
              <a:lnSpc>
                <a:spcPct val="80000"/>
              </a:lnSpc>
              <a:spcBef>
                <a:spcPts val="0"/>
              </a:spcBef>
              <a:spcAft>
                <a:spcPts val="0"/>
              </a:spcAft>
              <a:buNone/>
            </a:pPr>
            <a:r>
              <a:rPr lang="en" sz="3100" b="1" dirty="0">
                <a:solidFill>
                  <a:schemeClr val="dk1"/>
                </a:solidFill>
                <a:latin typeface="Open Sans"/>
                <a:ea typeface="Open Sans"/>
                <a:cs typeface="Open Sans"/>
                <a:sym typeface="Open Sans"/>
              </a:rPr>
              <a:t>accueillante ? Pourquoi ?</a:t>
            </a:r>
            <a:endParaRPr sz="7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9B8CCEB4-DEB8-0445-2467-134D1997738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4" name="Image 3" descr="Une image contenant avion, transport, Transport aérien">
            <a:extLst>
              <a:ext uri="{FF2B5EF4-FFF2-40B4-BE49-F238E27FC236}">
                <a16:creationId xmlns:a16="http://schemas.microsoft.com/office/drawing/2014/main" id="{5C58407D-EF61-02D3-D6B9-FC13341F7B34}"/>
              </a:ext>
            </a:extLst>
          </p:cNvPr>
          <p:cNvPicPr>
            <a:picLocks noChangeAspect="1"/>
          </p:cNvPicPr>
          <p:nvPr/>
        </p:nvPicPr>
        <p:blipFill>
          <a:blip r:embed="rId4"/>
          <a:srcRect l="25000" t="29936" r="23750" b="28746"/>
          <a:stretch>
            <a:fillRect/>
          </a:stretch>
        </p:blipFill>
        <p:spPr>
          <a:xfrm flipH="1">
            <a:off x="-62031" y="602216"/>
            <a:ext cx="2088425" cy="790574"/>
          </a:xfrm>
          <a:prstGeom prst="rect">
            <a:avLst/>
          </a:prstGeom>
        </p:spPr>
      </p:pic>
      <p:pic>
        <p:nvPicPr>
          <p:cNvPr id="3" name="Image 2" descr="Une image contenant capture d’écran, maison, fenêtre&#10;&#10;Le contenu généré par l’IA peut être incorrect.">
            <a:extLst>
              <a:ext uri="{FF2B5EF4-FFF2-40B4-BE49-F238E27FC236}">
                <a16:creationId xmlns:a16="http://schemas.microsoft.com/office/drawing/2014/main" id="{22E5A64A-0F6E-6B95-E234-4831C0C0C18D}"/>
              </a:ext>
            </a:extLst>
          </p:cNvPr>
          <p:cNvPicPr>
            <a:picLocks noChangeAspect="1"/>
          </p:cNvPicPr>
          <p:nvPr/>
        </p:nvPicPr>
        <p:blipFill>
          <a:blip r:embed="rId5"/>
          <a:stretch>
            <a:fillRect/>
          </a:stretch>
        </p:blipFill>
        <p:spPr>
          <a:xfrm>
            <a:off x="-1091468" y="2571750"/>
            <a:ext cx="4968143" cy="2794580"/>
          </a:xfrm>
          <a:prstGeom prst="rect">
            <a:avLst/>
          </a:prstGeom>
        </p:spPr>
      </p:pic>
      <p:pic>
        <p:nvPicPr>
          <p:cNvPr id="5" name="Image 4" descr="Une image contenant véhicule, roue, Véhicule terrestre, truck">
            <a:extLst>
              <a:ext uri="{FF2B5EF4-FFF2-40B4-BE49-F238E27FC236}">
                <a16:creationId xmlns:a16="http://schemas.microsoft.com/office/drawing/2014/main" id="{E4745406-5FDE-725E-19E9-313BDCF96596}"/>
              </a:ext>
            </a:extLst>
          </p:cNvPr>
          <p:cNvPicPr>
            <a:picLocks noChangeAspect="1"/>
          </p:cNvPicPr>
          <p:nvPr/>
        </p:nvPicPr>
        <p:blipFill>
          <a:blip r:embed="rId6"/>
          <a:stretch>
            <a:fillRect/>
          </a:stretch>
        </p:blipFill>
        <p:spPr>
          <a:xfrm>
            <a:off x="5695950" y="3051756"/>
            <a:ext cx="4648200" cy="23145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22"/>
        <p:cNvGrpSpPr/>
        <p:nvPr/>
      </p:nvGrpSpPr>
      <p:grpSpPr>
        <a:xfrm>
          <a:off x="0" y="0"/>
          <a:ext cx="0" cy="0"/>
          <a:chOff x="0" y="0"/>
          <a:chExt cx="0" cy="0"/>
        </a:xfrm>
      </p:grpSpPr>
      <p:sp>
        <p:nvSpPr>
          <p:cNvPr id="10205" name="Google Shape;10205;p112"/>
          <p:cNvSpPr/>
          <p:nvPr/>
        </p:nvSpPr>
        <p:spPr>
          <a:xfrm>
            <a:off x="4022625" y="285475"/>
            <a:ext cx="5085900" cy="41289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200">
              <a:solidFill>
                <a:srgbClr val="191919"/>
              </a:solidFill>
              <a:latin typeface="Open Sans"/>
              <a:ea typeface="Open Sans"/>
              <a:cs typeface="Open Sans"/>
              <a:sym typeface="Open Sans"/>
            </a:endParaRPr>
          </a:p>
          <a:p>
            <a:pPr marL="0" lvl="0" indent="0" algn="l" rtl="0">
              <a:spcBef>
                <a:spcPts val="0"/>
              </a:spcBef>
              <a:spcAft>
                <a:spcPts val="0"/>
              </a:spcAft>
              <a:buNone/>
            </a:pPr>
            <a:endParaRPr sz="1900">
              <a:solidFill>
                <a:srgbClr val="191919"/>
              </a:solidFill>
              <a:latin typeface="Open Sans"/>
              <a:ea typeface="Open Sans"/>
              <a:cs typeface="Open Sans"/>
              <a:sym typeface="Open Sans"/>
            </a:endParaRPr>
          </a:p>
          <a:p>
            <a:pPr marL="0" lvl="0" indent="0" algn="l" rtl="0">
              <a:spcBef>
                <a:spcPts val="0"/>
              </a:spcBef>
              <a:spcAft>
                <a:spcPts val="0"/>
              </a:spcAft>
              <a:buNone/>
            </a:pPr>
            <a:r>
              <a:rPr lang="en" sz="1900">
                <a:solidFill>
                  <a:srgbClr val="191919"/>
                </a:solidFill>
                <a:latin typeface="Open Sans"/>
                <a:ea typeface="Open Sans"/>
                <a:cs typeface="Open Sans"/>
                <a:sym typeface="Open Sans"/>
              </a:rPr>
              <a:t>Que sont les services offerts à chaque ville ?</a:t>
            </a:r>
            <a:endParaRPr sz="1900">
              <a:solidFill>
                <a:srgbClr val="191919"/>
              </a:solidFill>
              <a:latin typeface="Open Sans"/>
              <a:ea typeface="Open Sans"/>
              <a:cs typeface="Open Sans"/>
              <a:sym typeface="Open Sans"/>
            </a:endParaRPr>
          </a:p>
          <a:p>
            <a:pPr marL="0" lvl="0" indent="0" algn="l" rtl="0">
              <a:spcBef>
                <a:spcPts val="0"/>
              </a:spcBef>
              <a:spcAft>
                <a:spcPts val="0"/>
              </a:spcAft>
              <a:buNone/>
            </a:pPr>
            <a:endParaRPr sz="1900">
              <a:solidFill>
                <a:srgbClr val="191919"/>
              </a:solidFill>
              <a:latin typeface="Open Sans"/>
              <a:ea typeface="Open Sans"/>
              <a:cs typeface="Open Sans"/>
              <a:sym typeface="Open Sans"/>
            </a:endParaRPr>
          </a:p>
          <a:p>
            <a:pPr marL="0" lvl="0" indent="0" algn="l" rtl="0">
              <a:spcBef>
                <a:spcPts val="0"/>
              </a:spcBef>
              <a:spcAft>
                <a:spcPts val="0"/>
              </a:spcAft>
              <a:buNone/>
            </a:pPr>
            <a:r>
              <a:rPr lang="en" sz="2000">
                <a:solidFill>
                  <a:srgbClr val="191919"/>
                </a:solidFill>
                <a:latin typeface="Open Sans"/>
                <a:ea typeface="Open Sans"/>
                <a:cs typeface="Open Sans"/>
                <a:sym typeface="Open Sans"/>
              </a:rPr>
              <a:t>L’article explique que les communautés ont besoin d’experts en technologies de l’information. Pourquoi, à votre avis?</a:t>
            </a:r>
            <a:endParaRPr sz="2000">
              <a:solidFill>
                <a:srgbClr val="191919"/>
              </a:solidFill>
              <a:latin typeface="Open Sans"/>
              <a:ea typeface="Open Sans"/>
              <a:cs typeface="Open Sans"/>
              <a:sym typeface="Open Sans"/>
            </a:endParaRPr>
          </a:p>
          <a:p>
            <a:pPr marL="0" lvl="0" indent="0" algn="l" rtl="0">
              <a:spcBef>
                <a:spcPts val="0"/>
              </a:spcBef>
              <a:spcAft>
                <a:spcPts val="0"/>
              </a:spcAft>
              <a:buNone/>
            </a:pPr>
            <a:endParaRPr sz="2000">
              <a:solidFill>
                <a:srgbClr val="191919"/>
              </a:solidFill>
              <a:latin typeface="Open Sans"/>
              <a:ea typeface="Open Sans"/>
              <a:cs typeface="Open Sans"/>
              <a:sym typeface="Open Sans"/>
            </a:endParaRPr>
          </a:p>
          <a:p>
            <a:pPr marL="0" lvl="0" indent="0" algn="l" rtl="0">
              <a:spcBef>
                <a:spcPts val="0"/>
              </a:spcBef>
              <a:spcAft>
                <a:spcPts val="0"/>
              </a:spcAft>
              <a:buNone/>
            </a:pPr>
            <a:r>
              <a:rPr lang="en" sz="2000">
                <a:solidFill>
                  <a:srgbClr val="191919"/>
                </a:solidFill>
                <a:latin typeface="Open Sans"/>
                <a:ea typeface="Open Sans"/>
                <a:cs typeface="Open Sans"/>
                <a:sym typeface="Open Sans"/>
              </a:rPr>
              <a:t>Qu’est-ce que les nouveaux Canadiens apportent à leurs communautés ?</a:t>
            </a:r>
            <a:endParaRPr sz="1900">
              <a:solidFill>
                <a:srgbClr val="191919"/>
              </a:solidFill>
              <a:latin typeface="Open Sans"/>
              <a:ea typeface="Open Sans"/>
              <a:cs typeface="Open Sans"/>
              <a:sym typeface="Open Sans"/>
            </a:endParaRPr>
          </a:p>
          <a:p>
            <a:pPr marL="0" lvl="0" indent="0" algn="ctr" rtl="0">
              <a:spcBef>
                <a:spcPts val="0"/>
              </a:spcBef>
              <a:spcAft>
                <a:spcPts val="0"/>
              </a:spcAft>
              <a:buNone/>
            </a:pPr>
            <a:endParaRPr>
              <a:latin typeface="Nunito"/>
              <a:ea typeface="Nunito"/>
              <a:cs typeface="Nunito"/>
              <a:sym typeface="Nunito"/>
            </a:endParaRPr>
          </a:p>
        </p:txBody>
      </p:sp>
      <p:sp>
        <p:nvSpPr>
          <p:cNvPr id="10206" name="Google Shape;10206;p112"/>
          <p:cNvSpPr txBox="1"/>
          <p:nvPr/>
        </p:nvSpPr>
        <p:spPr>
          <a:xfrm>
            <a:off x="4991350" y="349525"/>
            <a:ext cx="3000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A33"/>
                </a:solidFill>
                <a:latin typeface="Open Sans"/>
                <a:ea typeface="Open Sans"/>
                <a:cs typeface="Open Sans"/>
                <a:sym typeface="Open Sans"/>
              </a:rPr>
              <a:t>As-tu compris?</a:t>
            </a:r>
            <a:endParaRPr sz="2100"/>
          </a:p>
        </p:txBody>
      </p:sp>
      <p:sp>
        <p:nvSpPr>
          <p:cNvPr id="10207" name="Google Shape;10207;p112"/>
          <p:cNvSpPr/>
          <p:nvPr/>
        </p:nvSpPr>
        <p:spPr>
          <a:xfrm>
            <a:off x="377250" y="349525"/>
            <a:ext cx="3420000" cy="4064700"/>
          </a:xfrm>
          <a:prstGeom prst="roundRect">
            <a:avLst>
              <a:gd name="adj" fmla="val 16667"/>
            </a:avLst>
          </a:prstGeom>
          <a:solidFill>
            <a:srgbClr val="007A33"/>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2100">
              <a:solidFill>
                <a:schemeClr val="dk1"/>
              </a:solidFill>
              <a:latin typeface="Open Sans"/>
              <a:ea typeface="Open Sans"/>
              <a:cs typeface="Open Sans"/>
              <a:sym typeface="Open Sans"/>
            </a:endParaRPr>
          </a:p>
          <a:p>
            <a:pPr marL="0" lvl="0" indent="0" algn="ctr" rtl="0">
              <a:lnSpc>
                <a:spcPct val="80000"/>
              </a:lnSpc>
              <a:spcBef>
                <a:spcPts val="0"/>
              </a:spcBef>
              <a:spcAft>
                <a:spcPts val="0"/>
              </a:spcAft>
              <a:buNone/>
            </a:pPr>
            <a:endParaRPr sz="2100">
              <a:solidFill>
                <a:schemeClr val="dk1"/>
              </a:solidFill>
              <a:latin typeface="Open Sans"/>
              <a:ea typeface="Open Sans"/>
              <a:cs typeface="Open Sans"/>
              <a:sym typeface="Open Sans"/>
            </a:endParaRPr>
          </a:p>
          <a:p>
            <a:pPr marL="0" lvl="0" indent="0" algn="ctr" rtl="0">
              <a:lnSpc>
                <a:spcPct val="80000"/>
              </a:lnSpc>
              <a:spcBef>
                <a:spcPts val="0"/>
              </a:spcBef>
              <a:spcAft>
                <a:spcPts val="0"/>
              </a:spcAft>
              <a:buNone/>
            </a:pPr>
            <a:r>
              <a:rPr lang="en" sz="2100" b="1">
                <a:solidFill>
                  <a:schemeClr val="accent6"/>
                </a:solidFill>
                <a:latin typeface="Open Sans"/>
                <a:ea typeface="Open Sans"/>
                <a:cs typeface="Open Sans"/>
                <a:sym typeface="Open Sans"/>
              </a:rPr>
              <a:t>Lisons ensemble la section “Tous ensemble” à la page 25. </a:t>
            </a:r>
            <a:endParaRPr sz="2100" b="1">
              <a:solidFill>
                <a:schemeClr val="accent6"/>
              </a:solidFill>
              <a:latin typeface="Open Sans"/>
              <a:ea typeface="Open Sans"/>
              <a:cs typeface="Open Sans"/>
              <a:sym typeface="Open Sans"/>
            </a:endParaRPr>
          </a:p>
          <a:p>
            <a:pPr marL="0" lvl="0" indent="0" algn="ctr" rtl="0">
              <a:lnSpc>
                <a:spcPct val="80000"/>
              </a:lnSpc>
              <a:spcBef>
                <a:spcPts val="0"/>
              </a:spcBef>
              <a:spcAft>
                <a:spcPts val="0"/>
              </a:spcAft>
              <a:buNone/>
            </a:pPr>
            <a:endParaRPr sz="2100" b="1">
              <a:solidFill>
                <a:schemeClr val="accent6"/>
              </a:solidFill>
              <a:latin typeface="Open Sans"/>
              <a:ea typeface="Open Sans"/>
              <a:cs typeface="Open Sans"/>
              <a:sym typeface="Open Sans"/>
            </a:endParaRPr>
          </a:p>
          <a:p>
            <a:pPr marL="0" lvl="0" indent="0" algn="ctr" rtl="0">
              <a:lnSpc>
                <a:spcPct val="80000"/>
              </a:lnSpc>
              <a:spcBef>
                <a:spcPts val="0"/>
              </a:spcBef>
              <a:spcAft>
                <a:spcPts val="0"/>
              </a:spcAft>
              <a:buNone/>
            </a:pPr>
            <a:r>
              <a:rPr lang="en" sz="2100" b="1">
                <a:solidFill>
                  <a:schemeClr val="accent6"/>
                </a:solidFill>
                <a:latin typeface="Open Sans"/>
                <a:ea typeface="Open Sans"/>
                <a:cs typeface="Open Sans"/>
                <a:sym typeface="Open Sans"/>
              </a:rPr>
              <a:t>Croyez-vous que notre communauté contient ces éléments essentiels ?</a:t>
            </a:r>
            <a:endParaRPr sz="1800" b="1">
              <a:solidFill>
                <a:schemeClr val="accent6"/>
              </a:solidFill>
              <a:latin typeface="Open Sans"/>
              <a:ea typeface="Open Sans"/>
              <a:cs typeface="Open Sans"/>
              <a:sym typeface="Open Sans"/>
            </a:endParaRPr>
          </a:p>
        </p:txBody>
      </p:sp>
      <p:sp>
        <p:nvSpPr>
          <p:cNvPr id="10208" name="Google Shape;10208;p112"/>
          <p:cNvSpPr txBox="1"/>
          <p:nvPr/>
        </p:nvSpPr>
        <p:spPr>
          <a:xfrm>
            <a:off x="587250" y="528125"/>
            <a:ext cx="300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accent6"/>
                </a:solidFill>
                <a:latin typeface="Open Sans"/>
                <a:ea typeface="Open Sans"/>
                <a:cs typeface="Open Sans"/>
                <a:sym typeface="Open Sans"/>
              </a:rPr>
              <a:t>Question-guide pour la lecture</a:t>
            </a:r>
            <a:endParaRPr sz="2100">
              <a:solidFill>
                <a:schemeClr val="accent6"/>
              </a:solidFill>
            </a:endParaRPr>
          </a:p>
        </p:txBody>
      </p:sp>
      <p:pic>
        <p:nvPicPr>
          <p:cNvPr id="2" name="Google Shape;65;p14">
            <a:extLst>
              <a:ext uri="{FF2B5EF4-FFF2-40B4-BE49-F238E27FC236}">
                <a16:creationId xmlns:a16="http://schemas.microsoft.com/office/drawing/2014/main" id="{6176A7E1-03A8-3F9E-B45C-F320DF2390B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12"/>
        <p:cNvGrpSpPr/>
        <p:nvPr/>
      </p:nvGrpSpPr>
      <p:grpSpPr>
        <a:xfrm>
          <a:off x="0" y="0"/>
          <a:ext cx="0" cy="0"/>
          <a:chOff x="0" y="0"/>
          <a:chExt cx="0" cy="0"/>
        </a:xfrm>
      </p:grpSpPr>
      <p:sp>
        <p:nvSpPr>
          <p:cNvPr id="10235" name="Google Shape;10235;p113"/>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A33"/>
                </a:solidFill>
                <a:latin typeface="Open Sans"/>
                <a:ea typeface="Open Sans"/>
                <a:cs typeface="Open Sans"/>
                <a:sym typeface="Open Sans"/>
              </a:rPr>
              <a:t>Après la lecture: question de réflexion</a:t>
            </a:r>
            <a:endParaRPr sz="3500">
              <a:solidFill>
                <a:srgbClr val="007A33"/>
              </a:solidFill>
              <a:latin typeface="Open Sans"/>
              <a:ea typeface="Open Sans"/>
              <a:cs typeface="Open Sans"/>
              <a:sym typeface="Open Sans"/>
            </a:endParaRPr>
          </a:p>
        </p:txBody>
      </p:sp>
      <p:sp>
        <p:nvSpPr>
          <p:cNvPr id="10236" name="Google Shape;10236;p113"/>
          <p:cNvSpPr/>
          <p:nvPr/>
        </p:nvSpPr>
        <p:spPr>
          <a:xfrm>
            <a:off x="929200" y="785925"/>
            <a:ext cx="4422000" cy="37902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Open Sans"/>
                <a:ea typeface="Open Sans"/>
                <a:cs typeface="Open Sans"/>
                <a:sym typeface="Open Sans"/>
              </a:rPr>
              <a:t>À votre avis, y a-t-il une communauté qui possède toutes les caractéristiques décrites dans l’article ?</a:t>
            </a:r>
            <a:endParaRPr sz="250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BE17E9DA-1F6B-7D07-AF40-20CFE277CD89}"/>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capture d’écran, maison, fenêtre&#10;&#10;Le contenu généré par l’IA peut être incorrect.">
            <a:extLst>
              <a:ext uri="{FF2B5EF4-FFF2-40B4-BE49-F238E27FC236}">
                <a16:creationId xmlns:a16="http://schemas.microsoft.com/office/drawing/2014/main" id="{9D505673-B52B-62D6-BEC1-B101103A2C0E}"/>
              </a:ext>
            </a:extLst>
          </p:cNvPr>
          <p:cNvPicPr>
            <a:picLocks noChangeAspect="1"/>
          </p:cNvPicPr>
          <p:nvPr/>
        </p:nvPicPr>
        <p:blipFill>
          <a:blip r:embed="rId4"/>
          <a:stretch>
            <a:fillRect/>
          </a:stretch>
        </p:blipFill>
        <p:spPr>
          <a:xfrm>
            <a:off x="4227235" y="2029692"/>
            <a:ext cx="6113452" cy="34388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40"/>
        <p:cNvGrpSpPr/>
        <p:nvPr/>
      </p:nvGrpSpPr>
      <p:grpSpPr>
        <a:xfrm>
          <a:off x="0" y="0"/>
          <a:ext cx="0" cy="0"/>
          <a:chOff x="0" y="0"/>
          <a:chExt cx="0" cy="0"/>
        </a:xfrm>
      </p:grpSpPr>
      <p:sp>
        <p:nvSpPr>
          <p:cNvPr id="10242" name="Google Shape;10242;p114"/>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A33"/>
                </a:solidFill>
                <a:latin typeface="Open Sans"/>
                <a:ea typeface="Open Sans"/>
                <a:cs typeface="Open Sans"/>
                <a:sym typeface="Open Sans"/>
              </a:rPr>
              <a:t>Invitation à l’écriture</a:t>
            </a:r>
            <a:endParaRPr sz="3500" dirty="0">
              <a:solidFill>
                <a:srgbClr val="007A33"/>
              </a:solidFill>
              <a:latin typeface="Open Sans"/>
              <a:ea typeface="Open Sans"/>
              <a:cs typeface="Open Sans"/>
              <a:sym typeface="Open Sans"/>
            </a:endParaRPr>
          </a:p>
        </p:txBody>
      </p:sp>
      <p:sp>
        <p:nvSpPr>
          <p:cNvPr id="10317" name="Google Shape;10317;p114"/>
          <p:cNvSpPr txBox="1"/>
          <p:nvPr/>
        </p:nvSpPr>
        <p:spPr>
          <a:xfrm>
            <a:off x="597125" y="733346"/>
            <a:ext cx="8407850" cy="136957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dirty="0">
                <a:latin typeface="Open Sans"/>
                <a:ea typeface="Open Sans"/>
                <a:cs typeface="Open Sans"/>
                <a:sym typeface="Open Sans"/>
              </a:rPr>
              <a:t>Écrivez une recette </a:t>
            </a:r>
            <a:r>
              <a:rPr lang="en" sz="2500" dirty="0">
                <a:latin typeface="Open Sans"/>
                <a:ea typeface="Open Sans"/>
                <a:cs typeface="Open Sans"/>
                <a:sym typeface="Open Sans"/>
              </a:rPr>
              <a:t>pour une école accueillante et inclusive. Incluez au moins </a:t>
            </a:r>
            <a:r>
              <a:rPr lang="en" sz="2500" b="1" dirty="0">
                <a:latin typeface="Open Sans"/>
                <a:ea typeface="Open Sans"/>
                <a:cs typeface="Open Sans"/>
                <a:sym typeface="Open Sans"/>
              </a:rPr>
              <a:t>cinq</a:t>
            </a:r>
            <a:r>
              <a:rPr lang="en" sz="2500" dirty="0">
                <a:latin typeface="Open Sans"/>
                <a:ea typeface="Open Sans"/>
                <a:cs typeface="Open Sans"/>
                <a:sym typeface="Open Sans"/>
              </a:rPr>
              <a:t> ingrédients et expliquez </a:t>
            </a:r>
            <a:r>
              <a:rPr lang="en" sz="2500" b="1" dirty="0">
                <a:latin typeface="Open Sans"/>
                <a:ea typeface="Open Sans"/>
                <a:cs typeface="Open Sans"/>
                <a:sym typeface="Open Sans"/>
              </a:rPr>
              <a:t>pourquoi</a:t>
            </a:r>
            <a:r>
              <a:rPr lang="en" sz="2500" dirty="0">
                <a:latin typeface="Open Sans"/>
                <a:ea typeface="Open Sans"/>
                <a:cs typeface="Open Sans"/>
                <a:sym typeface="Open Sans"/>
              </a:rPr>
              <a:t> ils sont importants.</a:t>
            </a:r>
            <a:endParaRPr sz="25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E195194F-DFF8-DB07-0018-64FC14CE0093}"/>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6" name="Image 5" descr="Une image contenant dessin humoristique">
            <a:extLst>
              <a:ext uri="{FF2B5EF4-FFF2-40B4-BE49-F238E27FC236}">
                <a16:creationId xmlns:a16="http://schemas.microsoft.com/office/drawing/2014/main" id="{7CBCCF07-241D-9F2A-1769-6AD3B4EC24A6}"/>
              </a:ext>
            </a:extLst>
          </p:cNvPr>
          <p:cNvPicPr>
            <a:picLocks noChangeAspect="1"/>
          </p:cNvPicPr>
          <p:nvPr/>
        </p:nvPicPr>
        <p:blipFill>
          <a:blip r:embed="rId4"/>
          <a:srcRect t="23031" r="28980" b="20990"/>
          <a:stretch>
            <a:fillRect/>
          </a:stretch>
        </p:blipFill>
        <p:spPr>
          <a:xfrm>
            <a:off x="-179629" y="1940402"/>
            <a:ext cx="6494076" cy="28793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21"/>
        <p:cNvGrpSpPr/>
        <p:nvPr/>
      </p:nvGrpSpPr>
      <p:grpSpPr>
        <a:xfrm>
          <a:off x="0" y="0"/>
          <a:ext cx="0" cy="0"/>
          <a:chOff x="0" y="0"/>
          <a:chExt cx="0" cy="0"/>
        </a:xfrm>
      </p:grpSpPr>
      <p:sp>
        <p:nvSpPr>
          <p:cNvPr id="10323" name="Google Shape;10323;p115"/>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A33"/>
                </a:solidFill>
                <a:latin typeface="Open Sans"/>
                <a:ea typeface="Open Sans"/>
                <a:cs typeface="Open Sans"/>
                <a:sym typeface="Open Sans"/>
              </a:rPr>
              <a:t>Idée de conception</a:t>
            </a:r>
            <a:endParaRPr sz="3500">
              <a:solidFill>
                <a:srgbClr val="007A33"/>
              </a:solidFill>
              <a:latin typeface="Open Sans"/>
              <a:ea typeface="Open Sans"/>
              <a:cs typeface="Open Sans"/>
              <a:sym typeface="Open Sans"/>
            </a:endParaRPr>
          </a:p>
        </p:txBody>
      </p:sp>
      <p:sp>
        <p:nvSpPr>
          <p:cNvPr id="10324" name="Google Shape;10324;p115"/>
          <p:cNvSpPr txBox="1"/>
          <p:nvPr/>
        </p:nvSpPr>
        <p:spPr>
          <a:xfrm>
            <a:off x="597125" y="975800"/>
            <a:ext cx="4937400" cy="3093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dirty="0">
                <a:latin typeface="Open Sans"/>
                <a:ea typeface="Open Sans"/>
                <a:cs typeface="Open Sans"/>
                <a:sym typeface="Open Sans"/>
              </a:rPr>
              <a:t>Créez une affiche </a:t>
            </a:r>
            <a:endParaRPr sz="2700" b="1" dirty="0">
              <a:latin typeface="Open Sans"/>
              <a:ea typeface="Open Sans"/>
              <a:cs typeface="Open Sans"/>
              <a:sym typeface="Open Sans"/>
            </a:endParaRPr>
          </a:p>
          <a:p>
            <a:pPr marL="0" lvl="0" indent="0" algn="ctr" rtl="0">
              <a:spcBef>
                <a:spcPts val="0"/>
              </a:spcBef>
              <a:spcAft>
                <a:spcPts val="0"/>
              </a:spcAft>
              <a:buNone/>
            </a:pPr>
            <a:r>
              <a:rPr lang="en" sz="2700" dirty="0">
                <a:latin typeface="Open Sans"/>
                <a:ea typeface="Open Sans"/>
                <a:cs typeface="Open Sans"/>
                <a:sym typeface="Open Sans"/>
              </a:rPr>
              <a:t>pour inviter les nouveaux Canadiens de votre communauté à une fête dans votre école. Incluez une date, un lieu, une heure et des évènements.</a:t>
            </a:r>
            <a:r>
              <a:rPr lang="en" sz="2700" b="1" dirty="0">
                <a:latin typeface="Open Sans"/>
                <a:ea typeface="Open Sans"/>
                <a:cs typeface="Open Sans"/>
                <a:sym typeface="Open Sans"/>
              </a:rPr>
              <a:t>  </a:t>
            </a:r>
            <a:endParaRPr sz="25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31B97541-35CE-981A-EE3E-D0DA588BE062}"/>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4" name="Image 3" descr="Une image contenant habits, personne, dessin humoristique">
            <a:extLst>
              <a:ext uri="{FF2B5EF4-FFF2-40B4-BE49-F238E27FC236}">
                <a16:creationId xmlns:a16="http://schemas.microsoft.com/office/drawing/2014/main" id="{FB8DF8CF-4E2F-4F61-C885-6F4D64883D6F}"/>
              </a:ext>
            </a:extLst>
          </p:cNvPr>
          <p:cNvPicPr>
            <a:picLocks noChangeAspect="1"/>
          </p:cNvPicPr>
          <p:nvPr/>
        </p:nvPicPr>
        <p:blipFill>
          <a:blip r:embed="rId4"/>
          <a:srcRect l="20675" t="10237" r="29558" b="16927"/>
          <a:stretch>
            <a:fillRect/>
          </a:stretch>
        </p:blipFill>
        <p:spPr>
          <a:xfrm>
            <a:off x="5717037" y="1998920"/>
            <a:ext cx="3426963" cy="28211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72"/>
        <p:cNvGrpSpPr/>
        <p:nvPr/>
      </p:nvGrpSpPr>
      <p:grpSpPr>
        <a:xfrm>
          <a:off x="0" y="0"/>
          <a:ext cx="0" cy="0"/>
          <a:chOff x="0" y="0"/>
          <a:chExt cx="0" cy="0"/>
        </a:xfrm>
      </p:grpSpPr>
      <p:sp>
        <p:nvSpPr>
          <p:cNvPr id="10455" name="Google Shape;10455;p116"/>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Open Sans"/>
                <a:ea typeface="Open Sans"/>
                <a:cs typeface="Open Sans"/>
                <a:sym typeface="Open Sans"/>
              </a:rPr>
              <a:t>Articles liés dans le livre</a:t>
            </a:r>
            <a:endParaRPr sz="3500">
              <a:solidFill>
                <a:srgbClr val="191919"/>
              </a:solidFill>
              <a:latin typeface="Open Sans"/>
              <a:ea typeface="Open Sans"/>
              <a:cs typeface="Open Sans"/>
              <a:sym typeface="Open Sans"/>
            </a:endParaRPr>
          </a:p>
        </p:txBody>
      </p:sp>
      <p:sp>
        <p:nvSpPr>
          <p:cNvPr id="10456" name="Google Shape;10456;p116"/>
          <p:cNvSpPr/>
          <p:nvPr/>
        </p:nvSpPr>
        <p:spPr>
          <a:xfrm>
            <a:off x="1301250" y="1094850"/>
            <a:ext cx="6541500" cy="2953800"/>
          </a:xfrm>
          <a:prstGeom prst="rect">
            <a:avLst/>
          </a:prstGeom>
          <a:solidFill>
            <a:srgbClr val="FFFFFF"/>
          </a:solidFill>
          <a:ln w="76200" cap="flat"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Des communautés fortes, p. 8-9</a:t>
            </a:r>
            <a:endParaRPr sz="2100">
              <a:solidFill>
                <a:srgbClr val="332C27"/>
              </a:solidFill>
              <a:latin typeface="Open Sans"/>
              <a:ea typeface="Open Sans"/>
              <a:cs typeface="Open Sans"/>
              <a:sym typeface="Open Sans"/>
            </a:endParaRPr>
          </a:p>
          <a:p>
            <a:pPr marL="457200" lvl="0" indent="0" algn="l" rtl="0">
              <a:spcBef>
                <a:spcPts val="0"/>
              </a:spcBef>
              <a:spcAft>
                <a:spcPts val="0"/>
              </a:spcAft>
              <a:buNone/>
            </a:pPr>
            <a:endParaRPr sz="2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Utilise tes pouvoirs dans la communauté, p. 22</a:t>
            </a:r>
            <a:endParaRPr sz="2100">
              <a:solidFill>
                <a:srgbClr val="332C27"/>
              </a:solidFill>
              <a:latin typeface="Open Sans"/>
              <a:ea typeface="Open Sans"/>
              <a:cs typeface="Open Sans"/>
              <a:sym typeface="Open Sans"/>
            </a:endParaRPr>
          </a:p>
          <a:p>
            <a:pPr marL="457200" lvl="0" indent="0" algn="l" rtl="0">
              <a:spcBef>
                <a:spcPts val="0"/>
              </a:spcBef>
              <a:spcAft>
                <a:spcPts val="0"/>
              </a:spcAft>
              <a:buNone/>
            </a:pPr>
            <a:endParaRPr sz="2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De l’art et du </a:t>
            </a:r>
            <a:r>
              <a:rPr lang="en" sz="2100">
                <a:solidFill>
                  <a:schemeClr val="dk1"/>
                </a:solidFill>
                <a:latin typeface="Open Sans"/>
                <a:ea typeface="Open Sans"/>
                <a:cs typeface="Open Sans"/>
                <a:sym typeface="Open Sans"/>
              </a:rPr>
              <a:t>cœur</a:t>
            </a:r>
            <a:r>
              <a:rPr lang="en" sz="2100">
                <a:solidFill>
                  <a:srgbClr val="332C27"/>
                </a:solidFill>
                <a:latin typeface="Open Sans"/>
                <a:ea typeface="Open Sans"/>
                <a:cs typeface="Open Sans"/>
                <a:sym typeface="Open Sans"/>
              </a:rPr>
              <a:t> p. 28-29</a:t>
            </a:r>
            <a:endParaRPr sz="2100">
              <a:solidFill>
                <a:srgbClr val="332C27"/>
              </a:solidFill>
              <a:latin typeface="Open Sans"/>
              <a:ea typeface="Open Sans"/>
              <a:cs typeface="Open Sans"/>
              <a:sym typeface="Open Sans"/>
            </a:endParaRPr>
          </a:p>
          <a:p>
            <a:pPr marL="457200" lvl="0" indent="0" algn="l" rtl="0">
              <a:spcBef>
                <a:spcPts val="0"/>
              </a:spcBef>
              <a:spcAft>
                <a:spcPts val="0"/>
              </a:spcAft>
              <a:buNone/>
            </a:pPr>
            <a:endParaRPr sz="2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En route vers la communauté p. 34-35</a:t>
            </a:r>
            <a:endParaRPr sz="2100">
              <a:solidFill>
                <a:srgbClr val="332C27"/>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8FD8F60B-15AF-BE37-47EC-B1D7268BCE90}"/>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5"/>
        <p:cNvGrpSpPr/>
        <p:nvPr/>
      </p:nvGrpSpPr>
      <p:grpSpPr>
        <a:xfrm>
          <a:off x="0" y="0"/>
          <a:ext cx="0" cy="0"/>
          <a:chOff x="0" y="0"/>
          <a:chExt cx="0" cy="0"/>
        </a:xfrm>
      </p:grpSpPr>
      <p:sp>
        <p:nvSpPr>
          <p:cNvPr id="6386" name="Google Shape;6386;p84"/>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6387" name="Google Shape;6387;p84"/>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92"/>
        <p:cNvGrpSpPr/>
        <p:nvPr/>
      </p:nvGrpSpPr>
      <p:grpSpPr>
        <a:xfrm>
          <a:off x="0" y="0"/>
          <a:ext cx="0" cy="0"/>
          <a:chOff x="0" y="0"/>
          <a:chExt cx="0" cy="0"/>
        </a:xfrm>
      </p:grpSpPr>
      <p:sp>
        <p:nvSpPr>
          <p:cNvPr id="6393" name="Google Shape;6393;p85"/>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6394" name="Google Shape;6394;p85"/>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a:t>In each lesson, teachers will find:</a:t>
            </a:r>
            <a:endParaRPr sz="1500"/>
          </a:p>
          <a:p>
            <a:pPr marL="914400" lvl="0" indent="-323850" algn="l" rtl="0">
              <a:spcBef>
                <a:spcPts val="1000"/>
              </a:spcBef>
              <a:spcAft>
                <a:spcPts val="0"/>
              </a:spcAft>
              <a:buSzPts val="1500"/>
              <a:buAutoNum type="arabicParenR"/>
            </a:pPr>
            <a:r>
              <a:rPr lang="en" sz="1500" b="1"/>
              <a:t>A title page</a:t>
            </a:r>
            <a:r>
              <a:rPr lang="en"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en" sz="1500" b="1"/>
              <a:t>2-4 “Minds On” activities</a:t>
            </a:r>
            <a:r>
              <a:rPr lang="en" sz="1500"/>
              <a:t> (e.g., word work, vocabulary, grammar concepts, etc.). The intent is for teachers choose </a:t>
            </a:r>
            <a:r>
              <a:rPr lang="en" sz="1500" b="1"/>
              <a:t>one</a:t>
            </a:r>
            <a:r>
              <a:rPr lang="en"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en" sz="1500" b="1"/>
              <a:t>Pre-reading questions</a:t>
            </a:r>
            <a:r>
              <a:rPr lang="en"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en" sz="1500" b="1"/>
              <a:t>A guiding question and comprehension questions</a:t>
            </a:r>
            <a:r>
              <a:rPr lang="en"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en" sz="1500" b="1"/>
              <a:t>A reflection question </a:t>
            </a:r>
            <a:r>
              <a:rPr lang="en"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en" sz="1500"/>
              <a:t>A selection of </a:t>
            </a:r>
            <a:r>
              <a:rPr lang="en" sz="1500" b="1"/>
              <a:t>extension activities </a:t>
            </a:r>
            <a:r>
              <a:rPr lang="en"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Le </a:t>
            </a:r>
            <a:r>
              <a:rPr lang="en-US" sz="1000" i="1" dirty="0" err="1"/>
              <a:t>communautés</a:t>
            </a:r>
            <a:r>
              <a:rPr lang="en-US" sz="1000" i="1" dirty="0"/>
              <a:t> </a:t>
            </a:r>
            <a:r>
              <a:rPr lang="en-US" sz="1000" i="1" dirty="0" err="1"/>
              <a:t>Leçon</a:t>
            </a:r>
            <a:r>
              <a:rPr lang="en-US" sz="1000" i="1" dirty="0"/>
              <a:t> 3 </a:t>
            </a:r>
            <a:r>
              <a:rPr lang="en-US" sz="1000" dirty="0"/>
              <a:t>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98"/>
        <p:cNvGrpSpPr/>
        <p:nvPr/>
      </p:nvGrpSpPr>
      <p:grpSpPr>
        <a:xfrm>
          <a:off x="0" y="0"/>
          <a:ext cx="0" cy="0"/>
          <a:chOff x="0" y="0"/>
          <a:chExt cx="0" cy="0"/>
        </a:xfrm>
      </p:grpSpPr>
      <p:sp>
        <p:nvSpPr>
          <p:cNvPr id="6399" name="Google Shape;6399;p86"/>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91919"/>
                </a:solidFill>
                <a:latin typeface="Open Sans"/>
                <a:ea typeface="Open Sans"/>
                <a:cs typeface="Open Sans"/>
                <a:sym typeface="Open Sans"/>
              </a:rPr>
              <a:t>Passe à l’action</a:t>
            </a:r>
            <a:endParaRPr dirty="0">
              <a:solidFill>
                <a:srgbClr val="191919"/>
              </a:solidFill>
              <a:latin typeface="Open Sans"/>
              <a:ea typeface="Open Sans"/>
              <a:cs typeface="Open Sans"/>
              <a:sym typeface="Open Sans"/>
            </a:endParaRPr>
          </a:p>
          <a:p>
            <a:pPr marL="0" lvl="0" indent="0" algn="ctr" rtl="0">
              <a:spcBef>
                <a:spcPts val="0"/>
              </a:spcBef>
              <a:spcAft>
                <a:spcPts val="0"/>
              </a:spcAft>
              <a:buNone/>
            </a:pPr>
            <a:r>
              <a:rPr lang="en" sz="4200" dirty="0">
                <a:solidFill>
                  <a:srgbClr val="007A33"/>
                </a:solidFill>
                <a:latin typeface="Open Sans"/>
                <a:ea typeface="Open Sans"/>
                <a:cs typeface="Open Sans"/>
                <a:sym typeface="Open Sans"/>
              </a:rPr>
              <a:t>Les communautés</a:t>
            </a:r>
            <a:endParaRPr sz="4200" dirty="0">
              <a:solidFill>
                <a:srgbClr val="007A33"/>
              </a:solidFill>
              <a:latin typeface="Open Sans"/>
              <a:ea typeface="Open Sans"/>
              <a:cs typeface="Open Sans"/>
              <a:sym typeface="Open Sans"/>
            </a:endParaRPr>
          </a:p>
        </p:txBody>
      </p:sp>
      <p:sp>
        <p:nvSpPr>
          <p:cNvPr id="6483" name="Google Shape;6483;p86"/>
          <p:cNvSpPr txBox="1"/>
          <p:nvPr/>
        </p:nvSpPr>
        <p:spPr>
          <a:xfrm>
            <a:off x="3689100" y="3917625"/>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dk1"/>
                </a:solidFill>
                <a:latin typeface="Open Sans"/>
                <a:ea typeface="Open Sans"/>
                <a:cs typeface="Open Sans"/>
                <a:sym typeface="Open Sans"/>
              </a:rPr>
              <a:t>Image: Scholastic Education</a:t>
            </a:r>
            <a:endParaRPr sz="800" b="1">
              <a:solidFill>
                <a:schemeClr val="dk1"/>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C6AB419E-5CA5-F6E4-9A0C-565DA1B2F30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Google Shape;6482;p86">
            <a:hlinkClick r:id="rId4"/>
            <a:extLst>
              <a:ext uri="{FF2B5EF4-FFF2-40B4-BE49-F238E27FC236}">
                <a16:creationId xmlns:a16="http://schemas.microsoft.com/office/drawing/2014/main" id="{1076C689-5583-FC8F-3AFC-CC09CCDDF306}"/>
              </a:ext>
            </a:extLst>
          </p:cNvPr>
          <p:cNvPicPr preferRelativeResize="0"/>
          <p:nvPr/>
        </p:nvPicPr>
        <p:blipFill>
          <a:blip r:embed="rId5">
            <a:alphaModFix/>
          </a:blip>
          <a:stretch>
            <a:fillRect/>
          </a:stretch>
        </p:blipFill>
        <p:spPr>
          <a:xfrm>
            <a:off x="3687449" y="1489450"/>
            <a:ext cx="1769108" cy="2428175"/>
          </a:xfrm>
          <a:prstGeom prst="rect">
            <a:avLst/>
          </a:prstGeom>
          <a:noFill/>
          <a:ln>
            <a:noFill/>
          </a:ln>
        </p:spPr>
      </p:pic>
      <p:pic>
        <p:nvPicPr>
          <p:cNvPr id="5" name="Image 4" descr="Une image contenant capture d’écran, maison, fenêtre&#10;&#10;Le contenu généré par l’IA peut être incorrect.">
            <a:extLst>
              <a:ext uri="{FF2B5EF4-FFF2-40B4-BE49-F238E27FC236}">
                <a16:creationId xmlns:a16="http://schemas.microsoft.com/office/drawing/2014/main" id="{4CF9EEF6-8487-6C0F-D73C-AE2791DCA6EB}"/>
              </a:ext>
            </a:extLst>
          </p:cNvPr>
          <p:cNvPicPr>
            <a:picLocks noChangeAspect="1"/>
          </p:cNvPicPr>
          <p:nvPr/>
        </p:nvPicPr>
        <p:blipFill>
          <a:blip r:embed="rId6"/>
          <a:stretch>
            <a:fillRect/>
          </a:stretch>
        </p:blipFill>
        <p:spPr>
          <a:xfrm>
            <a:off x="-1081943" y="2571750"/>
            <a:ext cx="4968143" cy="2794580"/>
          </a:xfrm>
          <a:prstGeom prst="rect">
            <a:avLst/>
          </a:prstGeom>
        </p:spPr>
      </p:pic>
      <p:pic>
        <p:nvPicPr>
          <p:cNvPr id="7" name="Image 6" descr="Une image contenant capture d’écran&#10;&#10;Le contenu généré par l’IA peut être incorrect.">
            <a:extLst>
              <a:ext uri="{FF2B5EF4-FFF2-40B4-BE49-F238E27FC236}">
                <a16:creationId xmlns:a16="http://schemas.microsoft.com/office/drawing/2014/main" id="{1509F68F-7826-F1DC-B1D7-AB05BCEF5851}"/>
              </a:ext>
            </a:extLst>
          </p:cNvPr>
          <p:cNvPicPr>
            <a:picLocks noChangeAspect="1"/>
          </p:cNvPicPr>
          <p:nvPr/>
        </p:nvPicPr>
        <p:blipFill>
          <a:blip r:embed="rId7"/>
          <a:stretch>
            <a:fillRect/>
          </a:stretch>
        </p:blipFill>
        <p:spPr>
          <a:xfrm>
            <a:off x="3142725" y="918075"/>
            <a:ext cx="8272254" cy="46531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87"/>
        <p:cNvGrpSpPr/>
        <p:nvPr/>
      </p:nvGrpSpPr>
      <p:grpSpPr>
        <a:xfrm>
          <a:off x="0" y="0"/>
          <a:ext cx="0" cy="0"/>
          <a:chOff x="0" y="0"/>
          <a:chExt cx="0" cy="0"/>
        </a:xfrm>
      </p:grpSpPr>
      <p:sp>
        <p:nvSpPr>
          <p:cNvPr id="6694" name="Google Shape;6694;p87"/>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Open Sans"/>
                <a:ea typeface="Open Sans"/>
                <a:cs typeface="Open Sans"/>
                <a:sym typeface="Open Sans"/>
              </a:rPr>
              <a:t>Leçons dans l’unité</a:t>
            </a:r>
            <a:endParaRPr sz="3500">
              <a:solidFill>
                <a:srgbClr val="191919"/>
              </a:solidFill>
              <a:latin typeface="Open Sans"/>
              <a:ea typeface="Open Sans"/>
              <a:cs typeface="Open Sans"/>
              <a:sym typeface="Open Sans"/>
            </a:endParaRPr>
          </a:p>
        </p:txBody>
      </p:sp>
      <p:sp>
        <p:nvSpPr>
          <p:cNvPr id="6695" name="Google Shape;6695;p87"/>
          <p:cNvSpPr/>
          <p:nvPr/>
        </p:nvSpPr>
        <p:spPr>
          <a:xfrm>
            <a:off x="752600" y="654825"/>
            <a:ext cx="7792500" cy="3743100"/>
          </a:xfrm>
          <a:prstGeom prst="roundRect">
            <a:avLst>
              <a:gd name="adj" fmla="val 16667"/>
            </a:avLst>
          </a:prstGeom>
          <a:solidFill>
            <a:schemeClr val="accent6"/>
          </a:solidFill>
          <a:ln w="1905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1: Une communauté pour tous</a:t>
            </a:r>
            <a:r>
              <a:rPr lang="en" sz="1800">
                <a:solidFill>
                  <a:srgbClr val="191919"/>
                </a:solidFill>
                <a:latin typeface="Open Sans"/>
                <a:ea typeface="Open Sans"/>
                <a:cs typeface="Open Sans"/>
                <a:sym typeface="Open Sans"/>
              </a:rPr>
              <a:t>, p. 12-13</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a:t>
            </a:r>
            <a:r>
              <a:rPr lang="en" sz="1800">
                <a:latin typeface="Open Sans"/>
                <a:ea typeface="Open Sans"/>
                <a:cs typeface="Open Sans"/>
                <a:sym typeface="Open Sans"/>
              </a:rPr>
              <a:t> idée: </a:t>
            </a:r>
            <a:r>
              <a:rPr lang="en" sz="1800">
                <a:highlight>
                  <a:srgbClr val="FFFFFF"/>
                </a:highlight>
                <a:latin typeface="Open Sans"/>
                <a:ea typeface="Open Sans"/>
                <a:cs typeface="Open Sans"/>
                <a:sym typeface="Open Sans"/>
              </a:rPr>
              <a:t>peuples et communautés autochtones</a:t>
            </a:r>
            <a:endParaRPr sz="1800">
              <a:highlight>
                <a:srgbClr val="FFFFFF"/>
              </a:highlight>
              <a:latin typeface="Open Sans"/>
              <a:ea typeface="Open Sans"/>
              <a:cs typeface="Open Sans"/>
              <a:sym typeface="Open Sans"/>
            </a:endParaRPr>
          </a:p>
          <a:p>
            <a:pPr marL="914400" lvl="0" indent="0" algn="l" rtl="0">
              <a:spcBef>
                <a:spcPts val="0"/>
              </a:spcBef>
              <a:spcAft>
                <a:spcPts val="0"/>
              </a:spcAft>
              <a:buNone/>
            </a:pPr>
            <a:endParaRPr sz="1800">
              <a:highlight>
                <a:srgbClr val="FFFFFF"/>
              </a:highlight>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 action="ppaction://noaction"/>
              </a:rPr>
              <a:t>Leçon 2: Les deux étrangers</a:t>
            </a:r>
            <a:r>
              <a:rPr lang="en" sz="1800">
                <a:solidFill>
                  <a:srgbClr val="191919"/>
                </a:solidFill>
                <a:latin typeface="Open Sans"/>
                <a:ea typeface="Open Sans"/>
                <a:cs typeface="Open Sans"/>
                <a:sym typeface="Open Sans"/>
              </a:rPr>
              <a:t>, p. 20-21</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Jost"/>
              <a:buChar char="○"/>
            </a:pPr>
            <a:r>
              <a:rPr lang="en" sz="1800">
                <a:solidFill>
                  <a:srgbClr val="191919"/>
                </a:solidFill>
                <a:latin typeface="Open Sans"/>
                <a:ea typeface="Open Sans"/>
                <a:cs typeface="Open Sans"/>
                <a:sym typeface="Open Sans"/>
              </a:rPr>
              <a:t>Grande idée: adaptation du poème </a:t>
            </a:r>
            <a:r>
              <a:rPr lang="en" sz="1800" i="1">
                <a:solidFill>
                  <a:srgbClr val="191919"/>
                </a:solidFill>
                <a:latin typeface="Open Sans"/>
                <a:ea typeface="Open Sans"/>
                <a:cs typeface="Open Sans"/>
                <a:sym typeface="Open Sans"/>
              </a:rPr>
              <a:t>The Two Travellers</a:t>
            </a:r>
            <a:endParaRPr sz="1800">
              <a:highlight>
                <a:srgbClr val="FFFFFF"/>
              </a:highlight>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3: Bienvenue aux nouveaux Canadiens</a:t>
            </a:r>
            <a:r>
              <a:rPr lang="en" sz="1800">
                <a:solidFill>
                  <a:srgbClr val="191919"/>
                </a:solidFill>
                <a:latin typeface="Open Sans"/>
                <a:ea typeface="Open Sans"/>
                <a:cs typeface="Open Sans"/>
                <a:sym typeface="Open Sans"/>
              </a:rPr>
              <a:t>, p. 24-25</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la façon dont les communautés à travers le Canada accueillent les nouveaux arrivants</a:t>
            </a:r>
            <a:endParaRPr sz="1800">
              <a:solidFill>
                <a:srgbClr val="191919"/>
              </a:solidFill>
              <a:latin typeface="Open Sans"/>
              <a:ea typeface="Open Sans"/>
              <a:cs typeface="Open Sans"/>
              <a:sym typeface="Open Sans"/>
            </a:endParaRPr>
          </a:p>
          <a:p>
            <a:pPr marL="0" lvl="0" indent="0" algn="l" rtl="0">
              <a:spcBef>
                <a:spcPts val="0"/>
              </a:spcBef>
              <a:spcAft>
                <a:spcPts val="0"/>
              </a:spcAft>
              <a:buNone/>
            </a:pPr>
            <a:endParaRPr sz="180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59441B34-415F-6B57-4402-7D98EBBCBB69}"/>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04"/>
        <p:cNvGrpSpPr/>
        <p:nvPr/>
      </p:nvGrpSpPr>
      <p:grpSpPr>
        <a:xfrm>
          <a:off x="0" y="0"/>
          <a:ext cx="0" cy="0"/>
          <a:chOff x="0" y="0"/>
          <a:chExt cx="0" cy="0"/>
        </a:xfrm>
      </p:grpSpPr>
      <p:sp>
        <p:nvSpPr>
          <p:cNvPr id="9105" name="Google Shape;9105;p107"/>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9106" name="Google Shape;9106;p107"/>
          <p:cNvSpPr txBox="1">
            <a:spLocks noGrp="1"/>
          </p:cNvSpPr>
          <p:nvPr>
            <p:ph type="ctrTitle" idx="4294967295"/>
          </p:nvPr>
        </p:nvSpPr>
        <p:spPr>
          <a:xfrm>
            <a:off x="189150" y="553250"/>
            <a:ext cx="87657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7A33"/>
                </a:solidFill>
                <a:latin typeface="Open Sans"/>
                <a:ea typeface="Open Sans"/>
                <a:cs typeface="Open Sans"/>
                <a:sym typeface="Open Sans"/>
              </a:rPr>
              <a:t>Bienvenue aux nouveaux Canadiens, p. 24-25</a:t>
            </a:r>
            <a:endParaRPr sz="3000">
              <a:solidFill>
                <a:srgbClr val="007A33"/>
              </a:solidFill>
              <a:latin typeface="Open Sans"/>
              <a:ea typeface="Open Sans"/>
              <a:cs typeface="Open Sans"/>
              <a:sym typeface="Open Sans"/>
            </a:endParaRPr>
          </a:p>
        </p:txBody>
      </p:sp>
      <p:sp>
        <p:nvSpPr>
          <p:cNvPr id="9107" name="Google Shape;9107;p107"/>
          <p:cNvSpPr txBox="1"/>
          <p:nvPr/>
        </p:nvSpPr>
        <p:spPr>
          <a:xfrm>
            <a:off x="130475" y="167700"/>
            <a:ext cx="82368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000" b="1">
                <a:solidFill>
                  <a:srgbClr val="191919"/>
                </a:solidFill>
                <a:latin typeface="Open Sans"/>
                <a:ea typeface="Open Sans"/>
                <a:cs typeface="Open Sans"/>
                <a:sym typeface="Open Sans"/>
              </a:rPr>
              <a:t>Leçon 3, Passe à l’action, Les communautés</a:t>
            </a:r>
            <a:endParaRPr sz="2000" b="1">
              <a:solidFill>
                <a:srgbClr val="191919"/>
              </a:solidFill>
              <a:latin typeface="Open Sans"/>
              <a:ea typeface="Open Sans"/>
              <a:cs typeface="Open Sans"/>
              <a:sym typeface="Open Sans"/>
            </a:endParaRPr>
          </a:p>
        </p:txBody>
      </p:sp>
      <p:sp>
        <p:nvSpPr>
          <p:cNvPr id="9108" name="Google Shape;9108;p107"/>
          <p:cNvSpPr txBox="1"/>
          <p:nvPr/>
        </p:nvSpPr>
        <p:spPr>
          <a:xfrm>
            <a:off x="545123" y="1369155"/>
            <a:ext cx="7319700" cy="2646848"/>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en" sz="2000" dirty="0">
                <a:solidFill>
                  <a:srgbClr val="191919"/>
                </a:solidFill>
                <a:latin typeface="Open Sans"/>
                <a:ea typeface="Open Sans"/>
                <a:cs typeface="Open Sans"/>
                <a:sym typeface="Open Sans"/>
              </a:rPr>
              <a:t>Big idea: How communities across Canada welcome newcomers</a:t>
            </a:r>
            <a:endParaRPr sz="2000"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dirty="0">
              <a:solidFill>
                <a:srgbClr val="191919"/>
              </a:solidFill>
              <a:latin typeface="Open Sans"/>
              <a:ea typeface="Open Sans"/>
              <a:cs typeface="Open Sans"/>
              <a:sym typeface="Open Sans"/>
            </a:endParaRPr>
          </a:p>
          <a:p>
            <a:pPr marL="914400" lvl="1" indent="-336550" algn="l" rtl="0">
              <a:spcBef>
                <a:spcPts val="0"/>
              </a:spcBef>
              <a:spcAft>
                <a:spcPts val="0"/>
              </a:spcAft>
              <a:buClr>
                <a:srgbClr val="191919"/>
              </a:buClr>
              <a:buSzPts val="1700"/>
              <a:buFont typeface="Open Sans"/>
              <a:buChar char="○"/>
            </a:pPr>
            <a:r>
              <a:rPr lang="en" sz="2000" dirty="0">
                <a:solidFill>
                  <a:srgbClr val="191919"/>
                </a:solidFill>
                <a:latin typeface="Open Sans"/>
                <a:ea typeface="Open Sans"/>
                <a:cs typeface="Open Sans"/>
                <a:sym typeface="Open Sans"/>
              </a:rPr>
              <a:t>Curriculum connections:</a:t>
            </a:r>
            <a:endParaRPr sz="2000" dirty="0">
              <a:solidFill>
                <a:srgbClr val="191919"/>
              </a:solidFill>
              <a:latin typeface="Open Sans"/>
              <a:ea typeface="Open Sans"/>
              <a:cs typeface="Open Sans"/>
              <a:sym typeface="Open Sans"/>
            </a:endParaRPr>
          </a:p>
          <a:p>
            <a:pPr marL="0" lvl="0" indent="0" algn="l" rtl="0">
              <a:spcBef>
                <a:spcPts val="0"/>
              </a:spcBef>
              <a:spcAft>
                <a:spcPts val="0"/>
              </a:spcAft>
              <a:buNone/>
            </a:pPr>
            <a:endParaRPr sz="20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5 Social Studies</a:t>
            </a:r>
            <a:r>
              <a:rPr lang="en" sz="2000" dirty="0">
                <a:latin typeface="Open Sans"/>
                <a:ea typeface="Open Sans"/>
                <a:cs typeface="Open Sans"/>
                <a:sym typeface="Open Sans"/>
              </a:rPr>
              <a:t> - Government</a:t>
            </a:r>
            <a:endParaRPr sz="20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6 Social Studies</a:t>
            </a:r>
            <a:r>
              <a:rPr lang="en" sz="2000" dirty="0">
                <a:latin typeface="Open Sans"/>
                <a:ea typeface="Open Sans"/>
                <a:cs typeface="Open Sans"/>
                <a:sym typeface="Open Sans"/>
              </a:rPr>
              <a:t> - Heritage and Identity</a:t>
            </a:r>
            <a:endParaRPr sz="20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8 Geography</a:t>
            </a:r>
            <a:r>
              <a:rPr lang="en" sz="2000" dirty="0">
                <a:latin typeface="Open Sans"/>
                <a:ea typeface="Open Sans"/>
                <a:cs typeface="Open Sans"/>
                <a:sym typeface="Open Sans"/>
              </a:rPr>
              <a:t> - Human settlements</a:t>
            </a:r>
            <a:endParaRPr sz="2000" b="1"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08FE7345-8507-328A-1510-980D971B069E}"/>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12"/>
        <p:cNvGrpSpPr/>
        <p:nvPr/>
      </p:nvGrpSpPr>
      <p:grpSpPr>
        <a:xfrm>
          <a:off x="0" y="0"/>
          <a:ext cx="0" cy="0"/>
          <a:chOff x="0" y="0"/>
          <a:chExt cx="0" cy="0"/>
        </a:xfrm>
      </p:grpSpPr>
      <p:sp>
        <p:nvSpPr>
          <p:cNvPr id="9430" name="Google Shape;9430;p108"/>
          <p:cNvSpPr txBox="1">
            <a:spLocks noGrp="1"/>
          </p:cNvSpPr>
          <p:nvPr>
            <p:ph type="ctrTitle" idx="4294967295"/>
          </p:nvPr>
        </p:nvSpPr>
        <p:spPr>
          <a:xfrm>
            <a:off x="0" y="93700"/>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91919"/>
                </a:solidFill>
                <a:latin typeface="Open Sans"/>
                <a:ea typeface="Open Sans"/>
                <a:cs typeface="Open Sans"/>
                <a:sym typeface="Open Sans"/>
              </a:rPr>
              <a:t>Décomposition des morphèmes</a:t>
            </a:r>
            <a:endParaRPr sz="3500" dirty="0">
              <a:solidFill>
                <a:srgbClr val="191919"/>
              </a:solidFill>
              <a:latin typeface="Open Sans"/>
              <a:ea typeface="Open Sans"/>
              <a:cs typeface="Open Sans"/>
              <a:sym typeface="Open Sans"/>
            </a:endParaRPr>
          </a:p>
        </p:txBody>
      </p:sp>
      <p:sp>
        <p:nvSpPr>
          <p:cNvPr id="9431" name="Google Shape;9431;p108"/>
          <p:cNvSpPr txBox="1"/>
          <p:nvPr/>
        </p:nvSpPr>
        <p:spPr>
          <a:xfrm>
            <a:off x="1090247" y="898624"/>
            <a:ext cx="3368400" cy="520800"/>
          </a:xfrm>
          <a:prstGeom prst="rect">
            <a:avLst/>
          </a:prstGeom>
          <a:solidFill>
            <a:srgbClr val="FFFFFF"/>
          </a:solidFill>
          <a:ln w="9525" cap="flat" cmpd="sng">
            <a:solidFill>
              <a:srgbClr val="78BE2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solidFill>
                  <a:srgbClr val="78BE20"/>
                </a:solidFill>
                <a:latin typeface="Open Sans"/>
                <a:ea typeface="Open Sans"/>
                <a:cs typeface="Open Sans"/>
                <a:sym typeface="Open Sans"/>
              </a:rPr>
              <a:t>Mot: récréative</a:t>
            </a:r>
            <a:endParaRPr sz="2300" dirty="0">
              <a:solidFill>
                <a:srgbClr val="78BE20"/>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D2D02E4A-982F-D428-727E-B6E69719D716}"/>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
        <p:nvSpPr>
          <p:cNvPr id="3" name="Google Shape;2952;p104">
            <a:extLst>
              <a:ext uri="{FF2B5EF4-FFF2-40B4-BE49-F238E27FC236}">
                <a16:creationId xmlns:a16="http://schemas.microsoft.com/office/drawing/2014/main" id="{26EDF285-E1C8-DCBD-1795-CE635A782F15}"/>
              </a:ext>
            </a:extLst>
          </p:cNvPr>
          <p:cNvSpPr txBox="1"/>
          <p:nvPr/>
        </p:nvSpPr>
        <p:spPr>
          <a:xfrm>
            <a:off x="5118600" y="1065373"/>
            <a:ext cx="4025400" cy="32683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191919"/>
                </a:solidFill>
                <a:latin typeface="Open Sans"/>
                <a:ea typeface="Open Sans"/>
                <a:cs typeface="Open Sans"/>
                <a:sym typeface="Open Sans"/>
              </a:rPr>
              <a:t>Description:</a:t>
            </a:r>
            <a:endParaRPr sz="1600" dirty="0">
              <a:solidFill>
                <a:srgbClr val="191919"/>
              </a:solidFill>
              <a:latin typeface="Open Sans"/>
              <a:ea typeface="Open Sans"/>
              <a:cs typeface="Open Sans"/>
              <a:sym typeface="Open Sans"/>
            </a:endParaRPr>
          </a:p>
          <a:p>
            <a:pPr marL="457200" lvl="0" indent="-330200" algn="l" rtl="0">
              <a:spcBef>
                <a:spcPts val="120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Lis le mot à l’oral</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Avec un partenaire, décomposez le mot en ses morphèmes sur une page lignée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ce que signifie chaque morphème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la signification globale du mot</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Soyez prêt à discuter le sens ensemble</a:t>
            </a:r>
            <a:endParaRPr sz="1600" dirty="0">
              <a:solidFill>
                <a:srgbClr val="191919"/>
              </a:solidFill>
              <a:latin typeface="Open Sans"/>
              <a:ea typeface="Open Sans"/>
              <a:cs typeface="Open Sans"/>
              <a:sym typeface="Open Sans"/>
            </a:endParaRPr>
          </a:p>
        </p:txBody>
      </p:sp>
      <p:graphicFrame>
        <p:nvGraphicFramePr>
          <p:cNvPr id="5" name="Google Shape;9432;p108">
            <a:extLst>
              <a:ext uri="{FF2B5EF4-FFF2-40B4-BE49-F238E27FC236}">
                <a16:creationId xmlns:a16="http://schemas.microsoft.com/office/drawing/2014/main" id="{2414C1EA-BA8B-D543-C904-28BEC8831032}"/>
              </a:ext>
            </a:extLst>
          </p:cNvPr>
          <p:cNvGraphicFramePr/>
          <p:nvPr>
            <p:extLst>
              <p:ext uri="{D42A27DB-BD31-4B8C-83A1-F6EECF244321}">
                <p14:modId xmlns:p14="http://schemas.microsoft.com/office/powerpoint/2010/main" val="1903896914"/>
              </p:ext>
            </p:extLst>
          </p:nvPr>
        </p:nvGraphicFramePr>
        <p:xfrm>
          <a:off x="123825" y="1602449"/>
          <a:ext cx="4954196" cy="2731290"/>
        </p:xfrm>
        <a:graphic>
          <a:graphicData uri="http://schemas.openxmlformats.org/drawingml/2006/table">
            <a:tbl>
              <a:tblPr>
                <a:noFill/>
                <a:tableStyleId>{10609002-59BA-4E63-9D95-05D4DA6EEE6A}</a:tableStyleId>
              </a:tblPr>
              <a:tblGrid>
                <a:gridCol w="1238549">
                  <a:extLst>
                    <a:ext uri="{9D8B030D-6E8A-4147-A177-3AD203B41FA5}">
                      <a16:colId xmlns:a16="http://schemas.microsoft.com/office/drawing/2014/main" val="20000"/>
                    </a:ext>
                  </a:extLst>
                </a:gridCol>
                <a:gridCol w="1238549">
                  <a:extLst>
                    <a:ext uri="{9D8B030D-6E8A-4147-A177-3AD203B41FA5}">
                      <a16:colId xmlns:a16="http://schemas.microsoft.com/office/drawing/2014/main" val="20001"/>
                    </a:ext>
                  </a:extLst>
                </a:gridCol>
                <a:gridCol w="1238549">
                  <a:extLst>
                    <a:ext uri="{9D8B030D-6E8A-4147-A177-3AD203B41FA5}">
                      <a16:colId xmlns:a16="http://schemas.microsoft.com/office/drawing/2014/main" val="20002"/>
                    </a:ext>
                  </a:extLst>
                </a:gridCol>
                <a:gridCol w="1238549">
                  <a:extLst>
                    <a:ext uri="{9D8B030D-6E8A-4147-A177-3AD203B41FA5}">
                      <a16:colId xmlns:a16="http://schemas.microsoft.com/office/drawing/2014/main" val="20003"/>
                    </a:ext>
                  </a:extLst>
                </a:gridCol>
              </a:tblGrid>
              <a:tr h="45169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dirty="0">
                          <a:latin typeface="Open Sans"/>
                          <a:ea typeface="Open Sans"/>
                          <a:cs typeface="Open Sans"/>
                          <a:sym typeface="Open Sans"/>
                        </a:rPr>
                        <a:t>Préfixe(s)</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dirty="0">
                          <a:latin typeface="Open Sans"/>
                          <a:ea typeface="Open Sans"/>
                          <a:cs typeface="Open Sans"/>
                          <a:sym typeface="Open Sans"/>
                        </a:rPr>
                        <a:t>Racine</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600" dirty="0">
                          <a:latin typeface="Open Sans"/>
                          <a:ea typeface="Open Sans"/>
                          <a:cs typeface="Open Sans"/>
                          <a:sym typeface="Open Sans"/>
                        </a:rPr>
                        <a:t>Suffixe(s)</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759865">
                <a:tc>
                  <a:txBody>
                    <a:bodyPr/>
                    <a:lstStyle/>
                    <a:p>
                      <a:pPr marL="0" lvl="0" indent="0" algn="l" rtl="0">
                        <a:spcBef>
                          <a:spcPts val="0"/>
                        </a:spcBef>
                        <a:spcAft>
                          <a:spcPts val="0"/>
                        </a:spcAft>
                        <a:buNone/>
                      </a:pPr>
                      <a:r>
                        <a:rPr lang="en" sz="1600">
                          <a:latin typeface="Open Sans"/>
                          <a:ea typeface="Open Sans"/>
                          <a:cs typeface="Open Sans"/>
                          <a:sym typeface="Open Sans"/>
                        </a:rPr>
                        <a:t>Morphème</a:t>
                      </a:r>
                      <a:endParaRPr sz="16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59865">
                <a:tc>
                  <a:txBody>
                    <a:bodyPr/>
                    <a:lstStyle/>
                    <a:p>
                      <a:pPr marL="0" lvl="0" indent="0" algn="l" rtl="0">
                        <a:spcBef>
                          <a:spcPts val="0"/>
                        </a:spcBef>
                        <a:spcAft>
                          <a:spcPts val="0"/>
                        </a:spcAft>
                        <a:buNone/>
                      </a:pPr>
                      <a:r>
                        <a:rPr lang="en" sz="1600">
                          <a:latin typeface="Open Sans"/>
                          <a:ea typeface="Open Sans"/>
                          <a:cs typeface="Open Sans"/>
                          <a:sym typeface="Open Sans"/>
                        </a:rPr>
                        <a:t>Sens</a:t>
                      </a:r>
                      <a:endParaRPr sz="16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59865">
                <a:tc>
                  <a:txBody>
                    <a:bodyPr/>
                    <a:lstStyle/>
                    <a:p>
                      <a:pPr marL="0" lvl="0" indent="0" algn="l" rtl="0">
                        <a:spcBef>
                          <a:spcPts val="0"/>
                        </a:spcBef>
                        <a:spcAft>
                          <a:spcPts val="0"/>
                        </a:spcAft>
                        <a:buNone/>
                      </a:pPr>
                      <a:r>
                        <a:rPr lang="en" sz="1600" dirty="0">
                          <a:latin typeface="Open Sans"/>
                          <a:ea typeface="Open Sans"/>
                          <a:cs typeface="Open Sans"/>
                          <a:sym typeface="Open Sans"/>
                        </a:rPr>
                        <a:t>Sens du mot</a:t>
                      </a:r>
                      <a:endParaRPr sz="16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gridSpan="3">
                  <a:txBody>
                    <a:bodyPr/>
                    <a:lstStyle/>
                    <a:p>
                      <a:pPr marL="0" lvl="0" indent="0" algn="l" rtl="0">
                        <a:spcBef>
                          <a:spcPts val="0"/>
                        </a:spcBef>
                        <a:spcAft>
                          <a:spcPts val="0"/>
                        </a:spcAft>
                        <a:buNone/>
                      </a:pPr>
                      <a:endParaRPr dirty="0"/>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Language Arts Subject for Elementary: My Neigbourhood by Slidesgo">
  <a:themeElements>
    <a:clrScheme name="Simple Light">
      <a:dk1>
        <a:srgbClr val="2F3139"/>
      </a:dk1>
      <a:lt1>
        <a:srgbClr val="D9E6DD"/>
      </a:lt1>
      <a:dk2>
        <a:srgbClr val="767E5A"/>
      </a:dk2>
      <a:lt2>
        <a:srgbClr val="BEC9C4"/>
      </a:lt2>
      <a:accent1>
        <a:srgbClr val="E4EBE6"/>
      </a:accent1>
      <a:accent2>
        <a:srgbClr val="C2958C"/>
      </a:accent2>
      <a:accent3>
        <a:srgbClr val="D0AAA3"/>
      </a:accent3>
      <a:accent4>
        <a:srgbClr val="D7BDB6"/>
      </a:accent4>
      <a:accent5>
        <a:srgbClr val="FFFFFF"/>
      </a:accent5>
      <a:accent6>
        <a:srgbClr val="FFFFFF"/>
      </a:accent6>
      <a:hlink>
        <a:srgbClr val="2F31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1186</Words>
  <Application>Microsoft Office PowerPoint</Application>
  <PresentationFormat>Affichage à l'écran (16:9)</PresentationFormat>
  <Paragraphs>156</Paragraphs>
  <Slides>17</Slides>
  <Notes>17</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17</vt:i4>
      </vt:variant>
    </vt:vector>
  </HeadingPairs>
  <TitlesOfParts>
    <vt:vector size="27" baseType="lpstr">
      <vt:lpstr>Jost</vt:lpstr>
      <vt:lpstr>Open Sans</vt:lpstr>
      <vt:lpstr>PT Sans</vt:lpstr>
      <vt:lpstr>Nunito</vt:lpstr>
      <vt:lpstr>Itim</vt:lpstr>
      <vt:lpstr>Arial</vt:lpstr>
      <vt:lpstr>Nunito Light</vt:lpstr>
      <vt:lpstr>Bebas Neue</vt:lpstr>
      <vt:lpstr>Language Arts Subject for Elementary: My Neigbourhood by Slidesgo</vt:lpstr>
      <vt:lpstr>Office Theme</vt:lpstr>
      <vt:lpstr>Présentation PowerPoint</vt:lpstr>
      <vt:lpstr>Intended Use</vt:lpstr>
      <vt:lpstr>Format and lesson structure</vt:lpstr>
      <vt:lpstr>Rights of Use for this Resource</vt:lpstr>
      <vt:lpstr>Artificial Intelligence Declaration</vt:lpstr>
      <vt:lpstr>Passe à l’action Les communautés</vt:lpstr>
      <vt:lpstr>Leçons dans l’unité</vt:lpstr>
      <vt:lpstr>Bienvenue aux nouveaux Canadiens, p. 24-25</vt:lpstr>
      <vt:lpstr>Décomposition des morphèmes</vt:lpstr>
      <vt:lpstr>Corrigé: Décomposition des morphèmes</vt:lpstr>
      <vt:lpstr>Le mot “arrivant”</vt:lpstr>
      <vt:lpstr>Questions de prélecture</vt:lpstr>
      <vt:lpstr>Présentation PowerPoint</vt:lpstr>
      <vt:lpstr>Après la lecture: question de réflexion</vt:lpstr>
      <vt:lpstr>Invitation à l’écriture</vt:lpstr>
      <vt:lpstr>Idée de conception</vt:lpstr>
      <vt:lpstr>Articles liés dans le livre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2026-02-04T20:15:12Z</dcterms:modified>
</cp:coreProperties>
</file>