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6" r:id="rId1"/>
    <p:sldMasterId id="2147483728" r:id="rId2"/>
  </p:sldMasterIdLst>
  <p:notesMasterIdLst>
    <p:notesMasterId r:id="rId19"/>
  </p:notesMasterIdLst>
  <p:sldIdLst>
    <p:sldId id="293" r:id="rId3"/>
    <p:sldId id="257" r:id="rId4"/>
    <p:sldId id="258" r:id="rId5"/>
    <p:sldId id="311" r:id="rId6"/>
    <p:sldId id="312" r:id="rId7"/>
    <p:sldId id="259" r:id="rId8"/>
    <p:sldId id="260" r:id="rId9"/>
    <p:sldId id="271" r:id="rId10"/>
    <p:sldId id="272" r:id="rId11"/>
    <p:sldId id="273" r:id="rId12"/>
    <p:sldId id="274" r:id="rId13"/>
    <p:sldId id="275" r:id="rId14"/>
    <p:sldId id="276" r:id="rId15"/>
    <p:sldId id="277" r:id="rId16"/>
    <p:sldId id="278" r:id="rId17"/>
    <p:sldId id="279" r:id="rId18"/>
  </p:sldIdLst>
  <p:sldSz cx="9144000" cy="5143500" type="screen16x9"/>
  <p:notesSz cx="6858000" cy="9144000"/>
  <p:embeddedFontLst>
    <p:embeddedFont>
      <p:font typeface="Bebas Neue" panose="020B0606020202050201" pitchFamily="34" charset="0"/>
      <p:regular r:id="rId20"/>
    </p:embeddedFont>
    <p:embeddedFont>
      <p:font typeface="Hind" panose="02000000000000000000" pitchFamily="2" charset="0"/>
      <p:regular r:id="rId21"/>
      <p:bold r:id="rId22"/>
    </p:embeddedFont>
    <p:embeddedFont>
      <p:font typeface="Itim" panose="020B0604020202020204" charset="-34"/>
      <p:regular r:id="rId23"/>
    </p:embeddedFont>
    <p:embeddedFont>
      <p:font typeface="Nunito" pitchFamily="2" charset="0"/>
      <p:regular r:id="rId24"/>
      <p:bold r:id="rId25"/>
      <p:italic r:id="rId26"/>
      <p:boldItalic r:id="rId27"/>
    </p:embeddedFont>
    <p:embeddedFont>
      <p:font typeface="Nunito Light" pitchFamily="2"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
      <p:font typeface="PT Sans" panose="020B050302020302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0609002-59BA-4E63-9D95-05D4DA6EEE6A}">
  <a:tblStyle styleId="{10609002-59BA-4E63-9D95-05D4DA6EEE6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2"/>
        <p:cNvGrpSpPr/>
        <p:nvPr/>
      </p:nvGrpSpPr>
      <p:grpSpPr>
        <a:xfrm>
          <a:off x="0" y="0"/>
          <a:ext cx="0" cy="0"/>
          <a:chOff x="0" y="0"/>
          <a:chExt cx="0" cy="0"/>
        </a:xfrm>
      </p:grpSpPr>
      <p:sp>
        <p:nvSpPr>
          <p:cNvPr id="2263" name="Google Shape;2263;g3737d142230_0_10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4" name="Google Shape;2264;g3737d142230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8"/>
        <p:cNvGrpSpPr/>
        <p:nvPr/>
      </p:nvGrpSpPr>
      <p:grpSpPr>
        <a:xfrm>
          <a:off x="0" y="0"/>
          <a:ext cx="0" cy="0"/>
          <a:chOff x="0" y="0"/>
          <a:chExt cx="0" cy="0"/>
        </a:xfrm>
      </p:grpSpPr>
      <p:sp>
        <p:nvSpPr>
          <p:cNvPr id="8409" name="Google Shape;8409;g3738523d9f6_0_289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10" name="Google Shape;8410;g3738523d9f6_0_289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0"/>
        <p:cNvGrpSpPr/>
        <p:nvPr/>
      </p:nvGrpSpPr>
      <p:grpSpPr>
        <a:xfrm>
          <a:off x="0" y="0"/>
          <a:ext cx="0" cy="0"/>
          <a:chOff x="0" y="0"/>
          <a:chExt cx="0" cy="0"/>
        </a:xfrm>
      </p:grpSpPr>
      <p:sp>
        <p:nvSpPr>
          <p:cNvPr id="8741" name="Google Shape;8741;g3738523d9f6_0_29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2" name="Google Shape;8742;g3738523d9f6_0_29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3"/>
        <p:cNvGrpSpPr/>
        <p:nvPr/>
      </p:nvGrpSpPr>
      <p:grpSpPr>
        <a:xfrm>
          <a:off x="0" y="0"/>
          <a:ext cx="0" cy="0"/>
          <a:chOff x="0" y="0"/>
          <a:chExt cx="0" cy="0"/>
        </a:xfrm>
      </p:grpSpPr>
      <p:sp>
        <p:nvSpPr>
          <p:cNvPr id="8764" name="Google Shape;8764;g3738523d9f6_0_29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65" name="Google Shape;8765;g3738523d9f6_0_29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3"/>
        <p:cNvGrpSpPr/>
        <p:nvPr/>
      </p:nvGrpSpPr>
      <p:grpSpPr>
        <a:xfrm>
          <a:off x="0" y="0"/>
          <a:ext cx="0" cy="0"/>
          <a:chOff x="0" y="0"/>
          <a:chExt cx="0" cy="0"/>
        </a:xfrm>
      </p:grpSpPr>
      <p:sp>
        <p:nvSpPr>
          <p:cNvPr id="8854" name="Google Shape;8854;g3738523d9f6_0_29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55" name="Google Shape;8855;g3738523d9f6_0_29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1"/>
        <p:cNvGrpSpPr/>
        <p:nvPr/>
      </p:nvGrpSpPr>
      <p:grpSpPr>
        <a:xfrm>
          <a:off x="0" y="0"/>
          <a:ext cx="0" cy="0"/>
          <a:chOff x="0" y="0"/>
          <a:chExt cx="0" cy="0"/>
        </a:xfrm>
      </p:grpSpPr>
      <p:sp>
        <p:nvSpPr>
          <p:cNvPr id="8882" name="Google Shape;8882;g3738523d9f6_0_295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83" name="Google Shape;8883;g3738523d9f6_0_295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2"/>
        <p:cNvGrpSpPr/>
        <p:nvPr/>
      </p:nvGrpSpPr>
      <p:grpSpPr>
        <a:xfrm>
          <a:off x="0" y="0"/>
          <a:ext cx="0" cy="0"/>
          <a:chOff x="0" y="0"/>
          <a:chExt cx="0" cy="0"/>
        </a:xfrm>
      </p:grpSpPr>
      <p:sp>
        <p:nvSpPr>
          <p:cNvPr id="8963" name="Google Shape;8963;g3738523d9f6_0_296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64" name="Google Shape;8964;g3738523d9f6_0_296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3"/>
        <p:cNvGrpSpPr/>
        <p:nvPr/>
      </p:nvGrpSpPr>
      <p:grpSpPr>
        <a:xfrm>
          <a:off x="0" y="0"/>
          <a:ext cx="0" cy="0"/>
          <a:chOff x="0" y="0"/>
          <a:chExt cx="0" cy="0"/>
        </a:xfrm>
      </p:grpSpPr>
      <p:sp>
        <p:nvSpPr>
          <p:cNvPr id="9014" name="Google Shape;9014;g3738523d9f6_0_297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15" name="Google Shape;9015;g3738523d9f6_0_29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1"/>
        <p:cNvGrpSpPr/>
        <p:nvPr/>
      </p:nvGrpSpPr>
      <p:grpSpPr>
        <a:xfrm>
          <a:off x="0" y="0"/>
          <a:ext cx="0" cy="0"/>
          <a:chOff x="0" y="0"/>
          <a:chExt cx="0" cy="0"/>
        </a:xfrm>
      </p:grpSpPr>
      <p:sp>
        <p:nvSpPr>
          <p:cNvPr id="6382" name="Google Shape;6382;g3738523d9f6_0_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3" name="Google Shape;6383;g3738523d9f6_0_10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84" name="Google Shape;6384;g3738523d9f6_0_1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8"/>
        <p:cNvGrpSpPr/>
        <p:nvPr/>
      </p:nvGrpSpPr>
      <p:grpSpPr>
        <a:xfrm>
          <a:off x="0" y="0"/>
          <a:ext cx="0" cy="0"/>
          <a:chOff x="0" y="0"/>
          <a:chExt cx="0" cy="0"/>
        </a:xfrm>
      </p:grpSpPr>
      <p:sp>
        <p:nvSpPr>
          <p:cNvPr id="6389" name="Google Shape;6389;g3738523d9f6_0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0" name="Google Shape;6390;g3738523d9f6_0_1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91" name="Google Shape;6391;g3738523d9f6_0_1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a:extLst>
            <a:ext uri="{FF2B5EF4-FFF2-40B4-BE49-F238E27FC236}">
              <a16:creationId xmlns:a16="http://schemas.microsoft.com/office/drawing/2014/main" id="{2657E312-12A5-5CC3-098F-69ED6FA571E3}"/>
            </a:ext>
          </a:extLst>
        </p:cNvPr>
        <p:cNvGrpSpPr/>
        <p:nvPr/>
      </p:nvGrpSpPr>
      <p:grpSpPr>
        <a:xfrm>
          <a:off x="0" y="0"/>
          <a:ext cx="0" cy="0"/>
          <a:chOff x="0" y="0"/>
          <a:chExt cx="0" cy="0"/>
        </a:xfrm>
      </p:grpSpPr>
      <p:sp>
        <p:nvSpPr>
          <p:cNvPr id="78" name="Google Shape;78;g3ba9468414f_2_7710:notes">
            <a:extLst>
              <a:ext uri="{FF2B5EF4-FFF2-40B4-BE49-F238E27FC236}">
                <a16:creationId xmlns:a16="http://schemas.microsoft.com/office/drawing/2014/main" id="{21EA373E-7017-3995-8736-0D8B141C394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ba9468414f_2_7710:notes">
            <a:extLst>
              <a:ext uri="{FF2B5EF4-FFF2-40B4-BE49-F238E27FC236}">
                <a16:creationId xmlns:a16="http://schemas.microsoft.com/office/drawing/2014/main" id="{3E94D99B-C5EE-1EBD-2689-EEE1478328D1}"/>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g3ba9468414f_2_7710:notes">
            <a:extLst>
              <a:ext uri="{FF2B5EF4-FFF2-40B4-BE49-F238E27FC236}">
                <a16:creationId xmlns:a16="http://schemas.microsoft.com/office/drawing/2014/main" id="{2D66A503-D6EE-A82E-D3A9-DB9D20C97C2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fr"/>
              <a:t>4</a:t>
            </a:fld>
            <a:endParaRPr/>
          </a:p>
        </p:txBody>
      </p:sp>
    </p:spTree>
    <p:extLst>
      <p:ext uri="{BB962C8B-B14F-4D97-AF65-F5344CB8AC3E}">
        <p14:creationId xmlns:p14="http://schemas.microsoft.com/office/powerpoint/2010/main" val="70568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162992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5"/>
        <p:cNvGrpSpPr/>
        <p:nvPr/>
      </p:nvGrpSpPr>
      <p:grpSpPr>
        <a:xfrm>
          <a:off x="0" y="0"/>
          <a:ext cx="0" cy="0"/>
          <a:chOff x="0" y="0"/>
          <a:chExt cx="0" cy="0"/>
        </a:xfrm>
      </p:grpSpPr>
      <p:sp>
        <p:nvSpPr>
          <p:cNvPr id="6396" name="Google Shape;6396;g3738523d9f6_0_21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7" name="Google Shape;6397;g3738523d9f6_0_21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4"/>
        <p:cNvGrpSpPr/>
        <p:nvPr/>
      </p:nvGrpSpPr>
      <p:grpSpPr>
        <a:xfrm>
          <a:off x="0" y="0"/>
          <a:ext cx="0" cy="0"/>
          <a:chOff x="0" y="0"/>
          <a:chExt cx="0" cy="0"/>
        </a:xfrm>
      </p:grpSpPr>
      <p:sp>
        <p:nvSpPr>
          <p:cNvPr id="6485" name="Google Shape;6485;g3738523d9f6_0_220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6" name="Google Shape;6486;g3738523d9f6_0_220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6"/>
        <p:cNvGrpSpPr/>
        <p:nvPr/>
      </p:nvGrpSpPr>
      <p:grpSpPr>
        <a:xfrm>
          <a:off x="0" y="0"/>
          <a:ext cx="0" cy="0"/>
          <a:chOff x="0" y="0"/>
          <a:chExt cx="0" cy="0"/>
        </a:xfrm>
      </p:grpSpPr>
      <p:sp>
        <p:nvSpPr>
          <p:cNvPr id="8077" name="Google Shape;8077;g3738523d9f6_0_225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78" name="Google Shape;8078;g3738523d9f6_0_225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4"/>
        <p:cNvGrpSpPr/>
        <p:nvPr/>
      </p:nvGrpSpPr>
      <p:grpSpPr>
        <a:xfrm>
          <a:off x="0" y="0"/>
          <a:ext cx="0" cy="0"/>
          <a:chOff x="0" y="0"/>
          <a:chExt cx="0" cy="0"/>
        </a:xfrm>
      </p:grpSpPr>
      <p:sp>
        <p:nvSpPr>
          <p:cNvPr id="8085" name="Google Shape;8085;g3738523d9f6_0_28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86" name="Google Shape;8086;g3738523d9f6_0_28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rot="-8265457">
            <a:off x="-2088386" y="1509198"/>
            <a:ext cx="9525293" cy="3978883"/>
            <a:chOff x="796500" y="1675925"/>
            <a:chExt cx="6045650" cy="2525375"/>
          </a:xfrm>
        </p:grpSpPr>
        <p:sp>
          <p:nvSpPr>
            <p:cNvPr id="10" name="Google Shape;10;p2"/>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rot="-8265457">
            <a:off x="1389939" y="-1098902"/>
            <a:ext cx="9525293" cy="3978883"/>
            <a:chOff x="796500" y="1675925"/>
            <a:chExt cx="6045650" cy="2525375"/>
          </a:xfrm>
        </p:grpSpPr>
        <p:sp>
          <p:nvSpPr>
            <p:cNvPr id="14" name="Google Shape;14;p2"/>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p:nvPr/>
        </p:nvSpPr>
        <p:spPr>
          <a:xfrm flipH="1">
            <a:off x="4615812" y="374984"/>
            <a:ext cx="4083737" cy="1885532"/>
          </a:xfrm>
          <a:custGeom>
            <a:avLst/>
            <a:gdLst/>
            <a:ahLst/>
            <a:cxnLst/>
            <a:rect l="l" t="t" r="r" b="b"/>
            <a:pathLst>
              <a:path w="15059" h="6953" extrusionOk="0">
                <a:moveTo>
                  <a:pt x="13515" y="3877"/>
                </a:moveTo>
                <a:lnTo>
                  <a:pt x="13435" y="3877"/>
                </a:lnTo>
                <a:cubicBezTo>
                  <a:pt x="13515" y="3603"/>
                  <a:pt x="13561" y="3305"/>
                  <a:pt x="13561" y="3008"/>
                </a:cubicBezTo>
                <a:lnTo>
                  <a:pt x="13561" y="3008"/>
                </a:lnTo>
                <a:cubicBezTo>
                  <a:pt x="13561" y="1339"/>
                  <a:pt x="12212" y="1"/>
                  <a:pt x="10554" y="1"/>
                </a:cubicBezTo>
                <a:lnTo>
                  <a:pt x="3007" y="1"/>
                </a:lnTo>
                <a:cubicBezTo>
                  <a:pt x="1350" y="1"/>
                  <a:pt x="0" y="1339"/>
                  <a:pt x="0" y="3008"/>
                </a:cubicBezTo>
                <a:lnTo>
                  <a:pt x="0" y="3008"/>
                </a:lnTo>
                <a:cubicBezTo>
                  <a:pt x="0" y="4666"/>
                  <a:pt x="1350" y="6015"/>
                  <a:pt x="3007" y="6015"/>
                </a:cubicBezTo>
                <a:lnTo>
                  <a:pt x="8244" y="6015"/>
                </a:lnTo>
                <a:cubicBezTo>
                  <a:pt x="8484" y="6564"/>
                  <a:pt x="9033" y="6953"/>
                  <a:pt x="9662" y="6953"/>
                </a:cubicBezTo>
                <a:lnTo>
                  <a:pt x="13515" y="6953"/>
                </a:lnTo>
                <a:cubicBezTo>
                  <a:pt x="14373" y="6953"/>
                  <a:pt x="15059" y="6267"/>
                  <a:pt x="15059" y="5421"/>
                </a:cubicBezTo>
                <a:cubicBezTo>
                  <a:pt x="15059" y="4563"/>
                  <a:pt x="14373" y="3877"/>
                  <a:pt x="13515" y="38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txBox="1">
            <a:spLocks noGrp="1"/>
          </p:cNvSpPr>
          <p:nvPr>
            <p:ph type="ctrTitle"/>
          </p:nvPr>
        </p:nvSpPr>
        <p:spPr>
          <a:xfrm>
            <a:off x="713225" y="539500"/>
            <a:ext cx="7717500" cy="13281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191919"/>
              </a:buClr>
              <a:buSzPts val="5200"/>
              <a:buNone/>
              <a:defRPr sz="4000" b="1"/>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9" name="Google Shape;19;p2"/>
          <p:cNvSpPr txBox="1">
            <a:spLocks noGrp="1"/>
          </p:cNvSpPr>
          <p:nvPr>
            <p:ph type="subTitle" idx="1"/>
          </p:nvPr>
        </p:nvSpPr>
        <p:spPr>
          <a:xfrm>
            <a:off x="4129350" y="2519050"/>
            <a:ext cx="2163300" cy="703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solidFill>
                  <a:schemeClr val="dk1"/>
                </a:solidFill>
                <a:highlight>
                  <a:schemeClr val="accent4"/>
                </a:highligh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3"/>
        <p:cNvGrpSpPr/>
        <p:nvPr/>
      </p:nvGrpSpPr>
      <p:grpSpPr>
        <a:xfrm>
          <a:off x="0" y="0"/>
          <a:ext cx="0" cy="0"/>
          <a:chOff x="0" y="0"/>
          <a:chExt cx="0" cy="0"/>
        </a:xfrm>
      </p:grpSpPr>
      <p:grpSp>
        <p:nvGrpSpPr>
          <p:cNvPr id="564" name="Google Shape;564;p11"/>
          <p:cNvGrpSpPr/>
          <p:nvPr/>
        </p:nvGrpSpPr>
        <p:grpSpPr>
          <a:xfrm rot="7284729">
            <a:off x="3084607" y="2109633"/>
            <a:ext cx="9525665" cy="3979039"/>
            <a:chOff x="796500" y="1675925"/>
            <a:chExt cx="6045650" cy="2525375"/>
          </a:xfrm>
        </p:grpSpPr>
        <p:sp>
          <p:nvSpPr>
            <p:cNvPr id="565" name="Google Shape;565;p11"/>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1"/>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1"/>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8" name="Google Shape;568;p11"/>
          <p:cNvSpPr txBox="1">
            <a:spLocks noGrp="1"/>
          </p:cNvSpPr>
          <p:nvPr>
            <p:ph type="title" hasCustomPrompt="1"/>
          </p:nvPr>
        </p:nvSpPr>
        <p:spPr>
          <a:xfrm>
            <a:off x="4139650" y="1288175"/>
            <a:ext cx="3692100" cy="15120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9600"/>
              <a:buNone/>
              <a:defRPr sz="7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69" name="Google Shape;569;p11"/>
          <p:cNvSpPr txBox="1">
            <a:spLocks noGrp="1"/>
          </p:cNvSpPr>
          <p:nvPr>
            <p:ph type="subTitle" idx="1"/>
          </p:nvPr>
        </p:nvSpPr>
        <p:spPr>
          <a:xfrm>
            <a:off x="4139800" y="3053575"/>
            <a:ext cx="3692100" cy="83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57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71"/>
        <p:cNvGrpSpPr/>
        <p:nvPr/>
      </p:nvGrpSpPr>
      <p:grpSpPr>
        <a:xfrm>
          <a:off x="0" y="0"/>
          <a:ext cx="0" cy="0"/>
          <a:chOff x="0" y="0"/>
          <a:chExt cx="0" cy="0"/>
        </a:xfrm>
      </p:grpSpPr>
      <p:grpSp>
        <p:nvGrpSpPr>
          <p:cNvPr id="572" name="Google Shape;572;p13"/>
          <p:cNvGrpSpPr/>
          <p:nvPr/>
        </p:nvGrpSpPr>
        <p:grpSpPr>
          <a:xfrm>
            <a:off x="-121137" y="1169200"/>
            <a:ext cx="488225" cy="423350"/>
            <a:chOff x="3022500" y="3490050"/>
            <a:chExt cx="488225" cy="423350"/>
          </a:xfrm>
        </p:grpSpPr>
        <p:sp>
          <p:nvSpPr>
            <p:cNvPr id="573" name="Google Shape;573;p13"/>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3"/>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3"/>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3"/>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3"/>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3"/>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3"/>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3"/>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3"/>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3"/>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3"/>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3"/>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3"/>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3"/>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3"/>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 name="Google Shape;588;p13"/>
          <p:cNvGrpSpPr/>
          <p:nvPr/>
        </p:nvGrpSpPr>
        <p:grpSpPr>
          <a:xfrm>
            <a:off x="201550" y="4154625"/>
            <a:ext cx="511675" cy="449375"/>
            <a:chOff x="-1159275" y="3897200"/>
            <a:chExt cx="511675" cy="449375"/>
          </a:xfrm>
        </p:grpSpPr>
        <p:sp>
          <p:nvSpPr>
            <p:cNvPr id="589" name="Google Shape;589;p13"/>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3"/>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3"/>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3"/>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3"/>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3"/>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3"/>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3"/>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3"/>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3"/>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3"/>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3"/>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3"/>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3"/>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3"/>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3"/>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3"/>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3"/>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3"/>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3"/>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3"/>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3"/>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3"/>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3"/>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3"/>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3"/>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3"/>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3"/>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3"/>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3"/>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3"/>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3"/>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3"/>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3"/>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3"/>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3"/>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3"/>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3"/>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 name="Google Shape;632;p13"/>
          <p:cNvGrpSpPr/>
          <p:nvPr/>
        </p:nvGrpSpPr>
        <p:grpSpPr>
          <a:xfrm flipH="1">
            <a:off x="7896147" y="175185"/>
            <a:ext cx="431925" cy="449950"/>
            <a:chOff x="-1119400" y="2592425"/>
            <a:chExt cx="431925" cy="449950"/>
          </a:xfrm>
        </p:grpSpPr>
        <p:sp>
          <p:nvSpPr>
            <p:cNvPr id="633" name="Google Shape;633;p13"/>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3"/>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3"/>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3"/>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3"/>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3"/>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3"/>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3"/>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3"/>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3"/>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3"/>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3"/>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3"/>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3"/>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3"/>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3"/>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3"/>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3"/>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3"/>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3"/>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 name="Google Shape;653;p13"/>
          <p:cNvGrpSpPr/>
          <p:nvPr/>
        </p:nvGrpSpPr>
        <p:grpSpPr>
          <a:xfrm rot="5400000">
            <a:off x="-2999007" y="2137341"/>
            <a:ext cx="9524922" cy="3978728"/>
            <a:chOff x="796500" y="1675925"/>
            <a:chExt cx="6045650" cy="2525375"/>
          </a:xfrm>
        </p:grpSpPr>
        <p:sp>
          <p:nvSpPr>
            <p:cNvPr id="654" name="Google Shape;654;p13"/>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3"/>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3"/>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7" name="Google Shape;657;p13"/>
          <p:cNvSpPr txBox="1">
            <a:spLocks noGrp="1"/>
          </p:cNvSpPr>
          <p:nvPr>
            <p:ph type="title"/>
          </p:nvPr>
        </p:nvSpPr>
        <p:spPr>
          <a:xfrm>
            <a:off x="720000" y="445025"/>
            <a:ext cx="61392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58" name="Google Shape;658;p13"/>
          <p:cNvSpPr txBox="1">
            <a:spLocks noGrp="1"/>
          </p:cNvSpPr>
          <p:nvPr>
            <p:ph type="subTitle" idx="1"/>
          </p:nvPr>
        </p:nvSpPr>
        <p:spPr>
          <a:xfrm>
            <a:off x="720000" y="2015271"/>
            <a:ext cx="6139200" cy="383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59" name="Google Shape;659;p13"/>
          <p:cNvSpPr txBox="1">
            <a:spLocks noGrp="1"/>
          </p:cNvSpPr>
          <p:nvPr>
            <p:ph type="subTitle" idx="2"/>
          </p:nvPr>
        </p:nvSpPr>
        <p:spPr>
          <a:xfrm>
            <a:off x="720025" y="2973472"/>
            <a:ext cx="6139200" cy="383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60" name="Google Shape;660;p13"/>
          <p:cNvSpPr txBox="1">
            <a:spLocks noGrp="1"/>
          </p:cNvSpPr>
          <p:nvPr>
            <p:ph type="subTitle" idx="3"/>
          </p:nvPr>
        </p:nvSpPr>
        <p:spPr>
          <a:xfrm>
            <a:off x="720025" y="3930569"/>
            <a:ext cx="6139200" cy="383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61" name="Google Shape;661;p13"/>
          <p:cNvSpPr txBox="1">
            <a:spLocks noGrp="1"/>
          </p:cNvSpPr>
          <p:nvPr>
            <p:ph type="title" idx="4" hasCustomPrompt="1"/>
          </p:nvPr>
        </p:nvSpPr>
        <p:spPr>
          <a:xfrm>
            <a:off x="7083850" y="1592550"/>
            <a:ext cx="981900" cy="4476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2" name="Google Shape;662;p13"/>
          <p:cNvSpPr txBox="1">
            <a:spLocks noGrp="1"/>
          </p:cNvSpPr>
          <p:nvPr>
            <p:ph type="title" idx="5" hasCustomPrompt="1"/>
          </p:nvPr>
        </p:nvSpPr>
        <p:spPr>
          <a:xfrm>
            <a:off x="7083850" y="2551525"/>
            <a:ext cx="981900" cy="4476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3" name="Google Shape;663;p13"/>
          <p:cNvSpPr txBox="1">
            <a:spLocks noGrp="1"/>
          </p:cNvSpPr>
          <p:nvPr>
            <p:ph type="title" idx="6" hasCustomPrompt="1"/>
          </p:nvPr>
        </p:nvSpPr>
        <p:spPr>
          <a:xfrm>
            <a:off x="7083850" y="3513041"/>
            <a:ext cx="981900" cy="4476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4" name="Google Shape;664;p13"/>
          <p:cNvSpPr txBox="1">
            <a:spLocks noGrp="1"/>
          </p:cNvSpPr>
          <p:nvPr>
            <p:ph type="subTitle" idx="7"/>
          </p:nvPr>
        </p:nvSpPr>
        <p:spPr>
          <a:xfrm>
            <a:off x="720000" y="1573950"/>
            <a:ext cx="6139200" cy="4848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65" name="Google Shape;665;p13"/>
          <p:cNvSpPr txBox="1">
            <a:spLocks noGrp="1"/>
          </p:cNvSpPr>
          <p:nvPr>
            <p:ph type="subTitle" idx="8"/>
          </p:nvPr>
        </p:nvSpPr>
        <p:spPr>
          <a:xfrm>
            <a:off x="720025" y="2532925"/>
            <a:ext cx="6139200" cy="4848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66" name="Google Shape;666;p13"/>
          <p:cNvSpPr txBox="1">
            <a:spLocks noGrp="1"/>
          </p:cNvSpPr>
          <p:nvPr>
            <p:ph type="subTitle" idx="9"/>
          </p:nvPr>
        </p:nvSpPr>
        <p:spPr>
          <a:xfrm>
            <a:off x="720000" y="3494027"/>
            <a:ext cx="6139200" cy="4848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667" name="Google Shape;667;p13"/>
          <p:cNvGrpSpPr/>
          <p:nvPr/>
        </p:nvGrpSpPr>
        <p:grpSpPr>
          <a:xfrm rot="-7180769">
            <a:off x="4287645" y="-1968510"/>
            <a:ext cx="9524862" cy="3978704"/>
            <a:chOff x="796500" y="1675925"/>
            <a:chExt cx="6045650" cy="2525375"/>
          </a:xfrm>
        </p:grpSpPr>
        <p:sp>
          <p:nvSpPr>
            <p:cNvPr id="668" name="Google Shape;668;p13"/>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3"/>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3"/>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671"/>
        <p:cNvGrpSpPr/>
        <p:nvPr/>
      </p:nvGrpSpPr>
      <p:grpSpPr>
        <a:xfrm>
          <a:off x="0" y="0"/>
          <a:ext cx="0" cy="0"/>
          <a:chOff x="0" y="0"/>
          <a:chExt cx="0" cy="0"/>
        </a:xfrm>
      </p:grpSpPr>
      <p:grpSp>
        <p:nvGrpSpPr>
          <p:cNvPr id="672" name="Google Shape;672;p14"/>
          <p:cNvGrpSpPr/>
          <p:nvPr/>
        </p:nvGrpSpPr>
        <p:grpSpPr>
          <a:xfrm rot="7710831">
            <a:off x="2602263" y="2130717"/>
            <a:ext cx="9525215" cy="3978851"/>
            <a:chOff x="796500" y="1675925"/>
            <a:chExt cx="6045650" cy="2525375"/>
          </a:xfrm>
        </p:grpSpPr>
        <p:sp>
          <p:nvSpPr>
            <p:cNvPr id="673" name="Google Shape;673;p14"/>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4"/>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4"/>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 name="Google Shape;676;p14"/>
          <p:cNvGrpSpPr/>
          <p:nvPr/>
        </p:nvGrpSpPr>
        <p:grpSpPr>
          <a:xfrm>
            <a:off x="8502075" y="3423454"/>
            <a:ext cx="511675" cy="449375"/>
            <a:chOff x="-1159275" y="3897200"/>
            <a:chExt cx="511675" cy="449375"/>
          </a:xfrm>
        </p:grpSpPr>
        <p:sp>
          <p:nvSpPr>
            <p:cNvPr id="677" name="Google Shape;677;p14"/>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4"/>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4"/>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4"/>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4"/>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4"/>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4"/>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4"/>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4"/>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4"/>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4"/>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4"/>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4"/>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4"/>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4"/>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4"/>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4"/>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4"/>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4"/>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4"/>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4"/>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4"/>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4"/>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4"/>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4"/>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4"/>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4"/>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4"/>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4"/>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4"/>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4"/>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4"/>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4"/>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4"/>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4"/>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4"/>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4"/>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4"/>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4"/>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4"/>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4"/>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4"/>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4"/>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 name="Google Shape;720;p14"/>
          <p:cNvGrpSpPr/>
          <p:nvPr/>
        </p:nvGrpSpPr>
        <p:grpSpPr>
          <a:xfrm flipH="1">
            <a:off x="357336" y="2158748"/>
            <a:ext cx="431925" cy="449950"/>
            <a:chOff x="-1119400" y="2592425"/>
            <a:chExt cx="431925" cy="449950"/>
          </a:xfrm>
        </p:grpSpPr>
        <p:sp>
          <p:nvSpPr>
            <p:cNvPr id="721" name="Google Shape;721;p14"/>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4"/>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4"/>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4"/>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4"/>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4"/>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4"/>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4"/>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4"/>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4"/>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4"/>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4"/>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4"/>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4"/>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4"/>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4"/>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4"/>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4"/>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4"/>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4"/>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oogle Shape;741;p14"/>
          <p:cNvGrpSpPr/>
          <p:nvPr/>
        </p:nvGrpSpPr>
        <p:grpSpPr>
          <a:xfrm>
            <a:off x="8434950" y="1288338"/>
            <a:ext cx="488225" cy="423350"/>
            <a:chOff x="3022500" y="3490050"/>
            <a:chExt cx="488225" cy="423350"/>
          </a:xfrm>
        </p:grpSpPr>
        <p:sp>
          <p:nvSpPr>
            <p:cNvPr id="742" name="Google Shape;742;p14"/>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4"/>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4"/>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4"/>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4"/>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4"/>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4"/>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4"/>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4"/>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4"/>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4"/>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4"/>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4"/>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4"/>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4"/>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7" name="Google Shape;757;p14"/>
          <p:cNvGrpSpPr/>
          <p:nvPr/>
        </p:nvGrpSpPr>
        <p:grpSpPr>
          <a:xfrm flipH="1">
            <a:off x="6184225" y="4903450"/>
            <a:ext cx="431925" cy="449950"/>
            <a:chOff x="-1119400" y="2592425"/>
            <a:chExt cx="431925" cy="449950"/>
          </a:xfrm>
        </p:grpSpPr>
        <p:sp>
          <p:nvSpPr>
            <p:cNvPr id="758" name="Google Shape;758;p14"/>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4"/>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4"/>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4"/>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4"/>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4"/>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4"/>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4"/>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4"/>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4"/>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4"/>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4"/>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4"/>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4"/>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4"/>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4"/>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4"/>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4"/>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4"/>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4"/>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 name="Google Shape;778;p14"/>
          <p:cNvGrpSpPr/>
          <p:nvPr/>
        </p:nvGrpSpPr>
        <p:grpSpPr>
          <a:xfrm>
            <a:off x="6508888" y="-287900"/>
            <a:ext cx="488225" cy="423350"/>
            <a:chOff x="3022500" y="3490050"/>
            <a:chExt cx="488225" cy="423350"/>
          </a:xfrm>
        </p:grpSpPr>
        <p:sp>
          <p:nvSpPr>
            <p:cNvPr id="779" name="Google Shape;779;p14"/>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4"/>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4"/>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4"/>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4"/>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4"/>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4"/>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4"/>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4"/>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4"/>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4"/>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4"/>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4"/>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4"/>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4"/>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4" name="Google Shape;794;p14"/>
          <p:cNvGrpSpPr/>
          <p:nvPr/>
        </p:nvGrpSpPr>
        <p:grpSpPr>
          <a:xfrm rot="7710831">
            <a:off x="-4860312" y="-405021"/>
            <a:ext cx="9525215" cy="3978851"/>
            <a:chOff x="796500" y="1675925"/>
            <a:chExt cx="6045650" cy="2525375"/>
          </a:xfrm>
        </p:grpSpPr>
        <p:sp>
          <p:nvSpPr>
            <p:cNvPr id="795" name="Google Shape;795;p14"/>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4"/>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4"/>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8" name="Google Shape;798;p14"/>
          <p:cNvSpPr txBox="1">
            <a:spLocks noGrp="1"/>
          </p:cNvSpPr>
          <p:nvPr>
            <p:ph type="title"/>
          </p:nvPr>
        </p:nvSpPr>
        <p:spPr>
          <a:xfrm>
            <a:off x="1224100" y="3100300"/>
            <a:ext cx="6693600" cy="7260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highlight>
                  <a:schemeClr val="accent4"/>
                </a:highlight>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799" name="Google Shape;799;p14"/>
          <p:cNvSpPr txBox="1">
            <a:spLocks noGrp="1"/>
          </p:cNvSpPr>
          <p:nvPr>
            <p:ph type="subTitle" idx="1"/>
          </p:nvPr>
        </p:nvSpPr>
        <p:spPr>
          <a:xfrm>
            <a:off x="1226400" y="1511313"/>
            <a:ext cx="6691200" cy="1478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800"/>
        <p:cNvGrpSpPr/>
        <p:nvPr/>
      </p:nvGrpSpPr>
      <p:grpSpPr>
        <a:xfrm>
          <a:off x="0" y="0"/>
          <a:ext cx="0" cy="0"/>
          <a:chOff x="0" y="0"/>
          <a:chExt cx="0" cy="0"/>
        </a:xfrm>
      </p:grpSpPr>
      <p:sp>
        <p:nvSpPr>
          <p:cNvPr id="801" name="Google Shape;801;p15"/>
          <p:cNvSpPr txBox="1">
            <a:spLocks noGrp="1"/>
          </p:cNvSpPr>
          <p:nvPr>
            <p:ph type="title"/>
          </p:nvPr>
        </p:nvSpPr>
        <p:spPr>
          <a:xfrm>
            <a:off x="720000" y="1435037"/>
            <a:ext cx="3989700" cy="11919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2" name="Google Shape;802;p15"/>
          <p:cNvSpPr txBox="1">
            <a:spLocks noGrp="1"/>
          </p:cNvSpPr>
          <p:nvPr>
            <p:ph type="subTitle" idx="1"/>
          </p:nvPr>
        </p:nvSpPr>
        <p:spPr>
          <a:xfrm>
            <a:off x="720000" y="2717869"/>
            <a:ext cx="3989700" cy="99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600"/>
            </a:lvl1pPr>
            <a:lvl2pPr lvl="1" algn="ctr" rtl="0">
              <a:lnSpc>
                <a:spcPct val="100000"/>
              </a:lnSpc>
              <a:spcBef>
                <a:spcPts val="160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803" name="Google Shape;803;p15"/>
          <p:cNvSpPr>
            <a:spLocks noGrp="1"/>
          </p:cNvSpPr>
          <p:nvPr>
            <p:ph type="pic" idx="2"/>
          </p:nvPr>
        </p:nvSpPr>
        <p:spPr>
          <a:xfrm>
            <a:off x="5349750" y="1304116"/>
            <a:ext cx="3233412" cy="2840076"/>
          </a:xfrm>
          <a:prstGeom prst="flowChartTerminator">
            <a:avLst/>
          </a:prstGeom>
          <a:noFill/>
          <a:ln w="19050" cap="flat" cmpd="sng">
            <a:solidFill>
              <a:schemeClr val="dk1"/>
            </a:solidFill>
            <a:prstDash val="solid"/>
            <a:round/>
            <a:headEnd type="none" w="sm" len="sm"/>
            <a:tailEnd type="none" w="sm" len="sm"/>
          </a:ln>
        </p:spPr>
      </p:sp>
      <p:grpSp>
        <p:nvGrpSpPr>
          <p:cNvPr id="804" name="Google Shape;804;p15"/>
          <p:cNvGrpSpPr/>
          <p:nvPr/>
        </p:nvGrpSpPr>
        <p:grpSpPr>
          <a:xfrm>
            <a:off x="8933450" y="2659025"/>
            <a:ext cx="488225" cy="423350"/>
            <a:chOff x="3022500" y="3490050"/>
            <a:chExt cx="488225" cy="423350"/>
          </a:xfrm>
        </p:grpSpPr>
        <p:sp>
          <p:nvSpPr>
            <p:cNvPr id="805" name="Google Shape;805;p15"/>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5"/>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5"/>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5"/>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5"/>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5"/>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5"/>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5"/>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5"/>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5"/>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5"/>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5"/>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5"/>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5"/>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5"/>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0" name="Google Shape;820;p15"/>
          <p:cNvGrpSpPr/>
          <p:nvPr/>
        </p:nvGrpSpPr>
        <p:grpSpPr>
          <a:xfrm rot="4499983">
            <a:off x="3822390" y="634074"/>
            <a:ext cx="9525459" cy="3978953"/>
            <a:chOff x="796500" y="1675925"/>
            <a:chExt cx="6045650" cy="2525375"/>
          </a:xfrm>
        </p:grpSpPr>
        <p:sp>
          <p:nvSpPr>
            <p:cNvPr id="821" name="Google Shape;821;p15"/>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5"/>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5"/>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4" name="Google Shape;824;p15"/>
          <p:cNvGrpSpPr/>
          <p:nvPr/>
        </p:nvGrpSpPr>
        <p:grpSpPr>
          <a:xfrm rot="3010828">
            <a:off x="-2743505" y="3643588"/>
            <a:ext cx="9525813" cy="3979101"/>
            <a:chOff x="796500" y="1675925"/>
            <a:chExt cx="6045650" cy="2525375"/>
          </a:xfrm>
        </p:grpSpPr>
        <p:sp>
          <p:nvSpPr>
            <p:cNvPr id="825" name="Google Shape;825;p15"/>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5"/>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5"/>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 name="Google Shape;828;p15"/>
          <p:cNvGrpSpPr/>
          <p:nvPr/>
        </p:nvGrpSpPr>
        <p:grpSpPr>
          <a:xfrm>
            <a:off x="7826100" y="4603988"/>
            <a:ext cx="488225" cy="423350"/>
            <a:chOff x="3022500" y="3490050"/>
            <a:chExt cx="488225" cy="423350"/>
          </a:xfrm>
        </p:grpSpPr>
        <p:sp>
          <p:nvSpPr>
            <p:cNvPr id="829" name="Google Shape;829;p15"/>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5"/>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5"/>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5"/>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5"/>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5"/>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5"/>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5"/>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5"/>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5"/>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5"/>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5"/>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5"/>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5"/>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5"/>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 name="Google Shape;844;p15"/>
          <p:cNvGrpSpPr/>
          <p:nvPr/>
        </p:nvGrpSpPr>
        <p:grpSpPr>
          <a:xfrm>
            <a:off x="4316150" y="4751229"/>
            <a:ext cx="511675" cy="449375"/>
            <a:chOff x="-1159275" y="3897200"/>
            <a:chExt cx="511675" cy="449375"/>
          </a:xfrm>
        </p:grpSpPr>
        <p:sp>
          <p:nvSpPr>
            <p:cNvPr id="845" name="Google Shape;845;p15"/>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5"/>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5"/>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5"/>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5"/>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5"/>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5"/>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5"/>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5"/>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5"/>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5"/>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5"/>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5"/>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5"/>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5"/>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5"/>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5"/>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5"/>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5"/>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5"/>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5"/>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5"/>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5"/>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5"/>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5"/>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5"/>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5"/>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5"/>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5"/>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5"/>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5"/>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5"/>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5"/>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5"/>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5"/>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5"/>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5"/>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5"/>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5"/>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5"/>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5"/>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5"/>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5"/>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 name="Google Shape;888;p15"/>
          <p:cNvGrpSpPr/>
          <p:nvPr/>
        </p:nvGrpSpPr>
        <p:grpSpPr>
          <a:xfrm flipH="1">
            <a:off x="8501525" y="314525"/>
            <a:ext cx="431925" cy="449950"/>
            <a:chOff x="-1119400" y="2592425"/>
            <a:chExt cx="431925" cy="449950"/>
          </a:xfrm>
        </p:grpSpPr>
        <p:sp>
          <p:nvSpPr>
            <p:cNvPr id="889" name="Google Shape;889;p15"/>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5"/>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5"/>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5"/>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5"/>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5"/>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5"/>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5"/>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5"/>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5"/>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5"/>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5"/>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5"/>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5"/>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5"/>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5"/>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5"/>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5"/>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5"/>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5"/>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 name="Google Shape;909;p15"/>
          <p:cNvGrpSpPr/>
          <p:nvPr/>
        </p:nvGrpSpPr>
        <p:grpSpPr>
          <a:xfrm>
            <a:off x="807400" y="-218359"/>
            <a:ext cx="511675" cy="449375"/>
            <a:chOff x="-1159275" y="3897200"/>
            <a:chExt cx="511675" cy="449375"/>
          </a:xfrm>
        </p:grpSpPr>
        <p:sp>
          <p:nvSpPr>
            <p:cNvPr id="910" name="Google Shape;910;p15"/>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5"/>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5"/>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5"/>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5"/>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5"/>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5"/>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5"/>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5"/>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5"/>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5"/>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5"/>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5"/>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5"/>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5"/>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5"/>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5"/>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5"/>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5"/>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5"/>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5"/>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5"/>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5"/>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5"/>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5"/>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5"/>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5"/>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5"/>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5"/>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5"/>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5"/>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5"/>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5"/>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5"/>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5"/>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5"/>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5"/>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5"/>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5"/>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5"/>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5"/>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5"/>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5"/>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3" name="Google Shape;953;p15"/>
          <p:cNvGrpSpPr/>
          <p:nvPr/>
        </p:nvGrpSpPr>
        <p:grpSpPr>
          <a:xfrm>
            <a:off x="-173975" y="2490113"/>
            <a:ext cx="488225" cy="423350"/>
            <a:chOff x="3022500" y="3490050"/>
            <a:chExt cx="488225" cy="423350"/>
          </a:xfrm>
        </p:grpSpPr>
        <p:sp>
          <p:nvSpPr>
            <p:cNvPr id="954" name="Google Shape;954;p15"/>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5"/>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5"/>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5"/>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5"/>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5"/>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5"/>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5"/>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5"/>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5"/>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5"/>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5"/>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5"/>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5"/>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5"/>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cSld name="TITLE_ONLY_1">
    <p:spTree>
      <p:nvGrpSpPr>
        <p:cNvPr id="1" name="Shape 969"/>
        <p:cNvGrpSpPr/>
        <p:nvPr/>
      </p:nvGrpSpPr>
      <p:grpSpPr>
        <a:xfrm>
          <a:off x="0" y="0"/>
          <a:ext cx="0" cy="0"/>
          <a:chOff x="0" y="0"/>
          <a:chExt cx="0" cy="0"/>
        </a:xfrm>
      </p:grpSpPr>
      <p:grpSp>
        <p:nvGrpSpPr>
          <p:cNvPr id="970" name="Google Shape;970;p16"/>
          <p:cNvGrpSpPr/>
          <p:nvPr/>
        </p:nvGrpSpPr>
        <p:grpSpPr>
          <a:xfrm rot="2952326">
            <a:off x="-2666531" y="3171453"/>
            <a:ext cx="9525374" cy="3978917"/>
            <a:chOff x="796500" y="1675925"/>
            <a:chExt cx="6045650" cy="2525375"/>
          </a:xfrm>
        </p:grpSpPr>
        <p:sp>
          <p:nvSpPr>
            <p:cNvPr id="971" name="Google Shape;971;p16"/>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6"/>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6"/>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4" name="Google Shape;974;p16"/>
          <p:cNvGrpSpPr/>
          <p:nvPr/>
        </p:nvGrpSpPr>
        <p:grpSpPr>
          <a:xfrm rot="-1221412">
            <a:off x="4900012" y="1829679"/>
            <a:ext cx="9525561" cy="3978995"/>
            <a:chOff x="796500" y="1675925"/>
            <a:chExt cx="6045650" cy="2525375"/>
          </a:xfrm>
        </p:grpSpPr>
        <p:sp>
          <p:nvSpPr>
            <p:cNvPr id="975" name="Google Shape;975;p16"/>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6"/>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6"/>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8" name="Google Shape;978;p16"/>
          <p:cNvGrpSpPr/>
          <p:nvPr/>
        </p:nvGrpSpPr>
        <p:grpSpPr>
          <a:xfrm flipH="1">
            <a:off x="497263" y="4069800"/>
            <a:ext cx="431925" cy="449950"/>
            <a:chOff x="-1119400" y="2592425"/>
            <a:chExt cx="431925" cy="449950"/>
          </a:xfrm>
        </p:grpSpPr>
        <p:sp>
          <p:nvSpPr>
            <p:cNvPr id="979" name="Google Shape;979;p16"/>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6"/>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6"/>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6"/>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6"/>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6"/>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6"/>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6"/>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6"/>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6"/>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6"/>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6"/>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6"/>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6"/>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6"/>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6"/>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6"/>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6"/>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6"/>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6"/>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9" name="Google Shape;999;p16"/>
          <p:cNvGrpSpPr/>
          <p:nvPr/>
        </p:nvGrpSpPr>
        <p:grpSpPr>
          <a:xfrm>
            <a:off x="-6152811" y="-2896680"/>
            <a:ext cx="9525526" cy="3978981"/>
            <a:chOff x="796500" y="1675925"/>
            <a:chExt cx="6045650" cy="2525375"/>
          </a:xfrm>
        </p:grpSpPr>
        <p:sp>
          <p:nvSpPr>
            <p:cNvPr id="1000" name="Google Shape;1000;p16"/>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6"/>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6"/>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16"/>
          <p:cNvGrpSpPr/>
          <p:nvPr/>
        </p:nvGrpSpPr>
        <p:grpSpPr>
          <a:xfrm>
            <a:off x="322138" y="868854"/>
            <a:ext cx="511675" cy="449375"/>
            <a:chOff x="-1159275" y="3897200"/>
            <a:chExt cx="511675" cy="449375"/>
          </a:xfrm>
        </p:grpSpPr>
        <p:sp>
          <p:nvSpPr>
            <p:cNvPr id="1004" name="Google Shape;1004;p16"/>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6"/>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6"/>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6"/>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6"/>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6"/>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6"/>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6"/>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6"/>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6"/>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6"/>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6"/>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6"/>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6"/>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6"/>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6"/>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6"/>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6"/>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6"/>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6"/>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6"/>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6"/>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6"/>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6"/>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6"/>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6"/>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6"/>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6"/>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6"/>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6"/>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6"/>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6"/>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6"/>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6"/>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6"/>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6"/>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6"/>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6"/>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6"/>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6"/>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6"/>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6"/>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6"/>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7" name="Google Shape;1047;p16"/>
          <p:cNvGrpSpPr/>
          <p:nvPr/>
        </p:nvGrpSpPr>
        <p:grpSpPr>
          <a:xfrm>
            <a:off x="8817586" y="506398"/>
            <a:ext cx="431925" cy="449950"/>
            <a:chOff x="-1119400" y="2592425"/>
            <a:chExt cx="431925" cy="449950"/>
          </a:xfrm>
        </p:grpSpPr>
        <p:sp>
          <p:nvSpPr>
            <p:cNvPr id="1048" name="Google Shape;1048;p16"/>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6"/>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6"/>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6"/>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6"/>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6"/>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6"/>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6"/>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6"/>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6"/>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6"/>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6"/>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6"/>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6"/>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6"/>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6"/>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6"/>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6"/>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6"/>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6"/>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8" name="Google Shape;1068;p16"/>
          <p:cNvGrpSpPr/>
          <p:nvPr/>
        </p:nvGrpSpPr>
        <p:grpSpPr>
          <a:xfrm>
            <a:off x="5659657" y="-200139"/>
            <a:ext cx="518736" cy="455621"/>
            <a:chOff x="-1159275" y="3897200"/>
            <a:chExt cx="511675" cy="449375"/>
          </a:xfrm>
        </p:grpSpPr>
        <p:sp>
          <p:nvSpPr>
            <p:cNvPr id="1069" name="Google Shape;1069;p16"/>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6"/>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6"/>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6"/>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6"/>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6"/>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6"/>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6"/>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6"/>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6"/>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6"/>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6"/>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6"/>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6"/>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6"/>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6"/>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6"/>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6"/>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6"/>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6"/>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6"/>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6"/>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6"/>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6"/>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6"/>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6"/>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6"/>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6"/>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6"/>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6"/>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6"/>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6"/>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6"/>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6"/>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6"/>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6"/>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6"/>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6"/>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6"/>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6"/>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6"/>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6"/>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6"/>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2" name="Google Shape;1112;p16"/>
          <p:cNvGrpSpPr/>
          <p:nvPr/>
        </p:nvGrpSpPr>
        <p:grpSpPr>
          <a:xfrm>
            <a:off x="4966407" y="4687886"/>
            <a:ext cx="518736" cy="455621"/>
            <a:chOff x="-1159275" y="3897200"/>
            <a:chExt cx="511675" cy="449375"/>
          </a:xfrm>
        </p:grpSpPr>
        <p:sp>
          <p:nvSpPr>
            <p:cNvPr id="1113" name="Google Shape;1113;p16"/>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6"/>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6"/>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6"/>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6"/>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6"/>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6"/>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6"/>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6"/>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6"/>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6"/>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6"/>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6"/>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6"/>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6"/>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6"/>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6"/>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6"/>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6"/>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6"/>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6"/>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6"/>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6"/>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6"/>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6"/>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6"/>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6"/>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6"/>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6"/>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6"/>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6"/>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6"/>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6"/>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6"/>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6"/>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6"/>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6"/>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6"/>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6"/>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6"/>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6"/>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6"/>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6"/>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6" name="Google Shape;1156;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TITLE_ONLY_1_1">
    <p:spTree>
      <p:nvGrpSpPr>
        <p:cNvPr id="1" name="Shape 1157"/>
        <p:cNvGrpSpPr/>
        <p:nvPr/>
      </p:nvGrpSpPr>
      <p:grpSpPr>
        <a:xfrm>
          <a:off x="0" y="0"/>
          <a:ext cx="0" cy="0"/>
          <a:chOff x="0" y="0"/>
          <a:chExt cx="0" cy="0"/>
        </a:xfrm>
      </p:grpSpPr>
      <p:sp>
        <p:nvSpPr>
          <p:cNvPr id="1158" name="Google Shape;1158;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159" name="Google Shape;1159;p17"/>
          <p:cNvGrpSpPr/>
          <p:nvPr/>
        </p:nvGrpSpPr>
        <p:grpSpPr>
          <a:xfrm rot="7710831">
            <a:off x="2602263" y="2130717"/>
            <a:ext cx="9525215" cy="3978851"/>
            <a:chOff x="796500" y="1675925"/>
            <a:chExt cx="6045650" cy="2525375"/>
          </a:xfrm>
        </p:grpSpPr>
        <p:sp>
          <p:nvSpPr>
            <p:cNvPr id="1160" name="Google Shape;1160;p17"/>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7"/>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7"/>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3" name="Google Shape;1163;p17"/>
          <p:cNvGrpSpPr/>
          <p:nvPr/>
        </p:nvGrpSpPr>
        <p:grpSpPr>
          <a:xfrm>
            <a:off x="8502075" y="3423454"/>
            <a:ext cx="511675" cy="449375"/>
            <a:chOff x="-1159275" y="3897200"/>
            <a:chExt cx="511675" cy="449375"/>
          </a:xfrm>
        </p:grpSpPr>
        <p:sp>
          <p:nvSpPr>
            <p:cNvPr id="1164" name="Google Shape;1164;p17"/>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7"/>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7"/>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7"/>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7"/>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7"/>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7"/>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7"/>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7"/>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7"/>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7"/>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7"/>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7"/>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7"/>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7"/>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7"/>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7"/>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7"/>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7"/>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7"/>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7"/>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7"/>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7"/>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7"/>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7"/>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7"/>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7"/>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7"/>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7"/>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7"/>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7"/>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7"/>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7"/>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7"/>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7"/>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7"/>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7"/>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7"/>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7"/>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7"/>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7"/>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7"/>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7"/>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17"/>
          <p:cNvGrpSpPr/>
          <p:nvPr/>
        </p:nvGrpSpPr>
        <p:grpSpPr>
          <a:xfrm flipH="1">
            <a:off x="357336" y="2158748"/>
            <a:ext cx="431925" cy="449950"/>
            <a:chOff x="-1119400" y="2592425"/>
            <a:chExt cx="431925" cy="449950"/>
          </a:xfrm>
        </p:grpSpPr>
        <p:sp>
          <p:nvSpPr>
            <p:cNvPr id="1208" name="Google Shape;1208;p17"/>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7"/>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7"/>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7"/>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7"/>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7"/>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7"/>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7"/>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7"/>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7"/>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7"/>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7"/>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7"/>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7"/>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7"/>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7"/>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7"/>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7"/>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7"/>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7"/>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8" name="Google Shape;1228;p17"/>
          <p:cNvGrpSpPr/>
          <p:nvPr/>
        </p:nvGrpSpPr>
        <p:grpSpPr>
          <a:xfrm>
            <a:off x="8434950" y="1288338"/>
            <a:ext cx="488225" cy="423350"/>
            <a:chOff x="3022500" y="3490050"/>
            <a:chExt cx="488225" cy="423350"/>
          </a:xfrm>
        </p:grpSpPr>
        <p:sp>
          <p:nvSpPr>
            <p:cNvPr id="1229" name="Google Shape;1229;p17"/>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7"/>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7"/>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7"/>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7"/>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7"/>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7"/>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7"/>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7"/>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7"/>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7"/>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7"/>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7"/>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7"/>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7"/>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4" name="Google Shape;1244;p17"/>
          <p:cNvGrpSpPr/>
          <p:nvPr/>
        </p:nvGrpSpPr>
        <p:grpSpPr>
          <a:xfrm>
            <a:off x="6508888" y="-287900"/>
            <a:ext cx="488225" cy="423350"/>
            <a:chOff x="3022500" y="3490050"/>
            <a:chExt cx="488225" cy="423350"/>
          </a:xfrm>
        </p:grpSpPr>
        <p:sp>
          <p:nvSpPr>
            <p:cNvPr id="1245" name="Google Shape;1245;p17"/>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7"/>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7"/>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7"/>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7"/>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7"/>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7"/>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7"/>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7"/>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7"/>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7"/>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7"/>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7"/>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7"/>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7"/>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0" name="Google Shape;1260;p17"/>
          <p:cNvGrpSpPr/>
          <p:nvPr/>
        </p:nvGrpSpPr>
        <p:grpSpPr>
          <a:xfrm rot="7710831">
            <a:off x="-4860312" y="-405021"/>
            <a:ext cx="9525215" cy="3978851"/>
            <a:chOff x="796500" y="1675925"/>
            <a:chExt cx="6045650" cy="2525375"/>
          </a:xfrm>
        </p:grpSpPr>
        <p:sp>
          <p:nvSpPr>
            <p:cNvPr id="1261" name="Google Shape;1261;p17"/>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7"/>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7"/>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2">
  <p:cSld name="TITLE_ONLY_1_1_1">
    <p:spTree>
      <p:nvGrpSpPr>
        <p:cNvPr id="1" name="Shape 1264"/>
        <p:cNvGrpSpPr/>
        <p:nvPr/>
      </p:nvGrpSpPr>
      <p:grpSpPr>
        <a:xfrm>
          <a:off x="0" y="0"/>
          <a:ext cx="0" cy="0"/>
          <a:chOff x="0" y="0"/>
          <a:chExt cx="0" cy="0"/>
        </a:xfrm>
      </p:grpSpPr>
      <p:grpSp>
        <p:nvGrpSpPr>
          <p:cNvPr id="1265" name="Google Shape;1265;p18"/>
          <p:cNvGrpSpPr/>
          <p:nvPr/>
        </p:nvGrpSpPr>
        <p:grpSpPr>
          <a:xfrm rot="-8265457">
            <a:off x="-2088386" y="1509198"/>
            <a:ext cx="9525293" cy="3978883"/>
            <a:chOff x="796500" y="1675925"/>
            <a:chExt cx="6045650" cy="2525375"/>
          </a:xfrm>
        </p:grpSpPr>
        <p:sp>
          <p:nvSpPr>
            <p:cNvPr id="1266" name="Google Shape;1266;p18"/>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8"/>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8"/>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9" name="Google Shape;1269;p18"/>
          <p:cNvGrpSpPr/>
          <p:nvPr/>
        </p:nvGrpSpPr>
        <p:grpSpPr>
          <a:xfrm rot="-8265457">
            <a:off x="1389939" y="-1098902"/>
            <a:ext cx="9525293" cy="3978883"/>
            <a:chOff x="796500" y="1675925"/>
            <a:chExt cx="6045650" cy="2525375"/>
          </a:xfrm>
        </p:grpSpPr>
        <p:sp>
          <p:nvSpPr>
            <p:cNvPr id="1270" name="Google Shape;1270;p18"/>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8"/>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8"/>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3" name="Google Shape;1273;p18"/>
          <p:cNvGrpSpPr/>
          <p:nvPr/>
        </p:nvGrpSpPr>
        <p:grpSpPr>
          <a:xfrm>
            <a:off x="-63175" y="3585500"/>
            <a:ext cx="431925" cy="449950"/>
            <a:chOff x="-1119400" y="2592425"/>
            <a:chExt cx="431925" cy="449950"/>
          </a:xfrm>
        </p:grpSpPr>
        <p:sp>
          <p:nvSpPr>
            <p:cNvPr id="1274" name="Google Shape;1274;p18"/>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8"/>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8"/>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8"/>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8"/>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8"/>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8"/>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8"/>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8"/>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8"/>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8"/>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8"/>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8"/>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8"/>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8"/>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8"/>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8"/>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8"/>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8"/>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8"/>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18"/>
          <p:cNvGrpSpPr/>
          <p:nvPr/>
        </p:nvGrpSpPr>
        <p:grpSpPr>
          <a:xfrm>
            <a:off x="2286413" y="4287533"/>
            <a:ext cx="488225" cy="423350"/>
            <a:chOff x="3022500" y="3490050"/>
            <a:chExt cx="488225" cy="423350"/>
          </a:xfrm>
        </p:grpSpPr>
        <p:sp>
          <p:nvSpPr>
            <p:cNvPr id="1295" name="Google Shape;1295;p18"/>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8"/>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8"/>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8"/>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8"/>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8"/>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8"/>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8"/>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8"/>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8"/>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8"/>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8"/>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8"/>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8"/>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8"/>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0" name="Google Shape;1310;p18"/>
          <p:cNvGrpSpPr/>
          <p:nvPr/>
        </p:nvGrpSpPr>
        <p:grpSpPr>
          <a:xfrm flipH="1">
            <a:off x="3339875" y="4603988"/>
            <a:ext cx="431925" cy="449950"/>
            <a:chOff x="-1119400" y="2592425"/>
            <a:chExt cx="431925" cy="449950"/>
          </a:xfrm>
        </p:grpSpPr>
        <p:sp>
          <p:nvSpPr>
            <p:cNvPr id="1311" name="Google Shape;1311;p18"/>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8"/>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8"/>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8"/>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8"/>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8"/>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8"/>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8"/>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8"/>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8"/>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8"/>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8"/>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8"/>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8"/>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8"/>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8"/>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8"/>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8"/>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8"/>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8"/>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1" name="Google Shape;1331;p18"/>
          <p:cNvGrpSpPr/>
          <p:nvPr/>
        </p:nvGrpSpPr>
        <p:grpSpPr>
          <a:xfrm>
            <a:off x="1005425" y="4518838"/>
            <a:ext cx="488225" cy="423350"/>
            <a:chOff x="3022500" y="3490050"/>
            <a:chExt cx="488225" cy="423350"/>
          </a:xfrm>
        </p:grpSpPr>
        <p:sp>
          <p:nvSpPr>
            <p:cNvPr id="1332" name="Google Shape;1332;p18"/>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8"/>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8"/>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8"/>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8"/>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8"/>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8"/>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8"/>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8"/>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8"/>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8"/>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8"/>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8"/>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8"/>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8"/>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7" name="Google Shape;1347;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48" name="Google Shape;1348;p18"/>
          <p:cNvGrpSpPr/>
          <p:nvPr/>
        </p:nvGrpSpPr>
        <p:grpSpPr>
          <a:xfrm>
            <a:off x="7585625" y="4379025"/>
            <a:ext cx="431925" cy="449950"/>
            <a:chOff x="-1119400" y="2592425"/>
            <a:chExt cx="431925" cy="449950"/>
          </a:xfrm>
        </p:grpSpPr>
        <p:sp>
          <p:nvSpPr>
            <p:cNvPr id="1349" name="Google Shape;1349;p18"/>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8"/>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8"/>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8"/>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8"/>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8"/>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8"/>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8"/>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8"/>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8"/>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8"/>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8"/>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8"/>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8"/>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8"/>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8"/>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8"/>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8"/>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8"/>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8"/>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1369"/>
        <p:cNvGrpSpPr/>
        <p:nvPr/>
      </p:nvGrpSpPr>
      <p:grpSpPr>
        <a:xfrm>
          <a:off x="0" y="0"/>
          <a:ext cx="0" cy="0"/>
          <a:chOff x="0" y="0"/>
          <a:chExt cx="0" cy="0"/>
        </a:xfrm>
      </p:grpSpPr>
      <p:grpSp>
        <p:nvGrpSpPr>
          <p:cNvPr id="1370" name="Google Shape;1370;p19"/>
          <p:cNvGrpSpPr/>
          <p:nvPr/>
        </p:nvGrpSpPr>
        <p:grpSpPr>
          <a:xfrm rot="-8265457">
            <a:off x="-2088386" y="1509198"/>
            <a:ext cx="9525293" cy="3978883"/>
            <a:chOff x="796500" y="1675925"/>
            <a:chExt cx="6045650" cy="2525375"/>
          </a:xfrm>
        </p:grpSpPr>
        <p:sp>
          <p:nvSpPr>
            <p:cNvPr id="1371" name="Google Shape;1371;p19"/>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9"/>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9"/>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4" name="Google Shape;1374;p19"/>
          <p:cNvSpPr txBox="1">
            <a:spLocks noGrp="1"/>
          </p:cNvSpPr>
          <p:nvPr>
            <p:ph type="title"/>
          </p:nvPr>
        </p:nvSpPr>
        <p:spPr>
          <a:xfrm>
            <a:off x="720000" y="1701936"/>
            <a:ext cx="3728100" cy="7131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75" name="Google Shape;1375;p19"/>
          <p:cNvSpPr txBox="1">
            <a:spLocks noGrp="1"/>
          </p:cNvSpPr>
          <p:nvPr>
            <p:ph type="subTitle" idx="1"/>
          </p:nvPr>
        </p:nvSpPr>
        <p:spPr>
          <a:xfrm>
            <a:off x="720000" y="2432022"/>
            <a:ext cx="3728100" cy="8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376" name="Google Shape;1376;p19"/>
          <p:cNvGrpSpPr/>
          <p:nvPr/>
        </p:nvGrpSpPr>
        <p:grpSpPr>
          <a:xfrm>
            <a:off x="2978138" y="4334379"/>
            <a:ext cx="511675" cy="449375"/>
            <a:chOff x="-1159275" y="3897200"/>
            <a:chExt cx="511675" cy="449375"/>
          </a:xfrm>
        </p:grpSpPr>
        <p:sp>
          <p:nvSpPr>
            <p:cNvPr id="1377" name="Google Shape;1377;p19"/>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9"/>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9"/>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9"/>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9"/>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9"/>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9"/>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9"/>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9"/>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9"/>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9"/>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9"/>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9"/>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9"/>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9"/>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9"/>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9"/>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9"/>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9"/>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9"/>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9"/>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9"/>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9"/>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9"/>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9"/>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9"/>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9"/>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9"/>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9"/>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9"/>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9"/>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9"/>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9"/>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9"/>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9"/>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9"/>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9"/>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9"/>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9"/>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9"/>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9"/>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9"/>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9"/>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0" name="Google Shape;1420;p19"/>
          <p:cNvGrpSpPr/>
          <p:nvPr/>
        </p:nvGrpSpPr>
        <p:grpSpPr>
          <a:xfrm>
            <a:off x="539725" y="651863"/>
            <a:ext cx="488225" cy="423350"/>
            <a:chOff x="3022500" y="3490050"/>
            <a:chExt cx="488225" cy="423350"/>
          </a:xfrm>
        </p:grpSpPr>
        <p:sp>
          <p:nvSpPr>
            <p:cNvPr id="1421" name="Google Shape;1421;p19"/>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9"/>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9"/>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9"/>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9"/>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9"/>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9"/>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9"/>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9"/>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9"/>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9"/>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9"/>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9"/>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9"/>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9"/>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6" name="Google Shape;1436;p19"/>
          <p:cNvGrpSpPr/>
          <p:nvPr/>
        </p:nvGrpSpPr>
        <p:grpSpPr>
          <a:xfrm>
            <a:off x="8326163" y="609188"/>
            <a:ext cx="488225" cy="423350"/>
            <a:chOff x="3022500" y="3490050"/>
            <a:chExt cx="488225" cy="423350"/>
          </a:xfrm>
        </p:grpSpPr>
        <p:sp>
          <p:nvSpPr>
            <p:cNvPr id="1437" name="Google Shape;1437;p19"/>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9"/>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9"/>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9"/>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9"/>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9"/>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9"/>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9"/>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9"/>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9"/>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9"/>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9"/>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9"/>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9"/>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9"/>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2" name="Google Shape;1452;p19"/>
          <p:cNvGrpSpPr/>
          <p:nvPr/>
        </p:nvGrpSpPr>
        <p:grpSpPr>
          <a:xfrm flipH="1">
            <a:off x="3774825" y="-343950"/>
            <a:ext cx="431925" cy="449950"/>
            <a:chOff x="-1119400" y="2592425"/>
            <a:chExt cx="431925" cy="449950"/>
          </a:xfrm>
        </p:grpSpPr>
        <p:sp>
          <p:nvSpPr>
            <p:cNvPr id="1453" name="Google Shape;1453;p19"/>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9"/>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9"/>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9"/>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9"/>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9"/>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9"/>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9"/>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9"/>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9"/>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9"/>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9"/>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9"/>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9"/>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9"/>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9"/>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9"/>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9"/>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9"/>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9"/>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3" name="Google Shape;1473;p19"/>
          <p:cNvGrpSpPr/>
          <p:nvPr/>
        </p:nvGrpSpPr>
        <p:grpSpPr>
          <a:xfrm>
            <a:off x="6907948" y="4379023"/>
            <a:ext cx="431925" cy="449950"/>
            <a:chOff x="-1119400" y="2592425"/>
            <a:chExt cx="431925" cy="449950"/>
          </a:xfrm>
        </p:grpSpPr>
        <p:sp>
          <p:nvSpPr>
            <p:cNvPr id="1474" name="Google Shape;1474;p19"/>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9"/>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9"/>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9"/>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9"/>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9"/>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9"/>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9"/>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9"/>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9"/>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9"/>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9"/>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9"/>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9"/>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9"/>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9"/>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9"/>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9"/>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9"/>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9"/>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4" name="Google Shape;1494;p19"/>
          <p:cNvGrpSpPr/>
          <p:nvPr/>
        </p:nvGrpSpPr>
        <p:grpSpPr>
          <a:xfrm>
            <a:off x="457375" y="3790266"/>
            <a:ext cx="511675" cy="449375"/>
            <a:chOff x="-1159275" y="3897200"/>
            <a:chExt cx="511675" cy="449375"/>
          </a:xfrm>
        </p:grpSpPr>
        <p:sp>
          <p:nvSpPr>
            <p:cNvPr id="1495" name="Google Shape;1495;p19"/>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9"/>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9"/>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9"/>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9"/>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9"/>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9"/>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9"/>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9"/>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9"/>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9"/>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9"/>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9"/>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9"/>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9"/>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9"/>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9"/>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9"/>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9"/>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9"/>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9"/>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9"/>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9"/>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9"/>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9"/>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9"/>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9"/>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9"/>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9"/>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9"/>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9"/>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9"/>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9"/>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9"/>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9"/>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9"/>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9"/>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9"/>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9"/>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9"/>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9"/>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9"/>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9"/>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8" name="Google Shape;1538;p19"/>
          <p:cNvSpPr/>
          <p:nvPr/>
        </p:nvSpPr>
        <p:spPr>
          <a:xfrm>
            <a:off x="4347031" y="751159"/>
            <a:ext cx="4083737" cy="1885532"/>
          </a:xfrm>
          <a:custGeom>
            <a:avLst/>
            <a:gdLst/>
            <a:ahLst/>
            <a:cxnLst/>
            <a:rect l="l" t="t" r="r" b="b"/>
            <a:pathLst>
              <a:path w="15059" h="6953" extrusionOk="0">
                <a:moveTo>
                  <a:pt x="13515" y="3877"/>
                </a:moveTo>
                <a:lnTo>
                  <a:pt x="13435" y="3877"/>
                </a:lnTo>
                <a:cubicBezTo>
                  <a:pt x="13515" y="3603"/>
                  <a:pt x="13561" y="3305"/>
                  <a:pt x="13561" y="3008"/>
                </a:cubicBezTo>
                <a:lnTo>
                  <a:pt x="13561" y="3008"/>
                </a:lnTo>
                <a:cubicBezTo>
                  <a:pt x="13561" y="1339"/>
                  <a:pt x="12212" y="1"/>
                  <a:pt x="10554" y="1"/>
                </a:cubicBezTo>
                <a:lnTo>
                  <a:pt x="3007" y="1"/>
                </a:lnTo>
                <a:cubicBezTo>
                  <a:pt x="1350" y="1"/>
                  <a:pt x="0" y="1339"/>
                  <a:pt x="0" y="3008"/>
                </a:cubicBezTo>
                <a:lnTo>
                  <a:pt x="0" y="3008"/>
                </a:lnTo>
                <a:cubicBezTo>
                  <a:pt x="0" y="4666"/>
                  <a:pt x="1350" y="6015"/>
                  <a:pt x="3007" y="6015"/>
                </a:cubicBezTo>
                <a:lnTo>
                  <a:pt x="8244" y="6015"/>
                </a:lnTo>
                <a:cubicBezTo>
                  <a:pt x="8484" y="6564"/>
                  <a:pt x="9033" y="6953"/>
                  <a:pt x="9662" y="6953"/>
                </a:cubicBezTo>
                <a:lnTo>
                  <a:pt x="13515" y="6953"/>
                </a:lnTo>
                <a:cubicBezTo>
                  <a:pt x="14373" y="6953"/>
                  <a:pt x="15059" y="6267"/>
                  <a:pt x="15059" y="5421"/>
                </a:cubicBezTo>
                <a:cubicBezTo>
                  <a:pt x="15059" y="4563"/>
                  <a:pt x="14373" y="3877"/>
                  <a:pt x="13515" y="3877"/>
                </a:cubicBezTo>
                <a:close/>
              </a:path>
            </a:pathLst>
          </a:custGeom>
          <a:solidFill>
            <a:schemeClr val="lt2">
              <a:alpha val="525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1539"/>
        <p:cNvGrpSpPr/>
        <p:nvPr/>
      </p:nvGrpSpPr>
      <p:grpSpPr>
        <a:xfrm>
          <a:off x="0" y="0"/>
          <a:ext cx="0" cy="0"/>
          <a:chOff x="0" y="0"/>
          <a:chExt cx="0" cy="0"/>
        </a:xfrm>
      </p:grpSpPr>
      <p:grpSp>
        <p:nvGrpSpPr>
          <p:cNvPr id="1540" name="Google Shape;1540;p20"/>
          <p:cNvGrpSpPr/>
          <p:nvPr/>
        </p:nvGrpSpPr>
        <p:grpSpPr>
          <a:xfrm rot="7284729">
            <a:off x="3084607" y="2109633"/>
            <a:ext cx="9525665" cy="3979039"/>
            <a:chOff x="796500" y="1675925"/>
            <a:chExt cx="6045650" cy="2525375"/>
          </a:xfrm>
        </p:grpSpPr>
        <p:sp>
          <p:nvSpPr>
            <p:cNvPr id="1541" name="Google Shape;1541;p20"/>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0"/>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0"/>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4" name="Google Shape;1544;p20"/>
          <p:cNvSpPr txBox="1">
            <a:spLocks noGrp="1"/>
          </p:cNvSpPr>
          <p:nvPr>
            <p:ph type="title"/>
          </p:nvPr>
        </p:nvSpPr>
        <p:spPr>
          <a:xfrm>
            <a:off x="4699900" y="1703023"/>
            <a:ext cx="3730800" cy="713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45" name="Google Shape;1545;p20"/>
          <p:cNvSpPr txBox="1">
            <a:spLocks noGrp="1"/>
          </p:cNvSpPr>
          <p:nvPr>
            <p:ph type="subTitle" idx="1"/>
          </p:nvPr>
        </p:nvSpPr>
        <p:spPr>
          <a:xfrm>
            <a:off x="4699970" y="2432307"/>
            <a:ext cx="3730800" cy="868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46" name="Google Shape;1546;p20"/>
          <p:cNvSpPr/>
          <p:nvPr/>
        </p:nvSpPr>
        <p:spPr>
          <a:xfrm>
            <a:off x="1329756" y="572809"/>
            <a:ext cx="4083737" cy="1885532"/>
          </a:xfrm>
          <a:custGeom>
            <a:avLst/>
            <a:gdLst/>
            <a:ahLst/>
            <a:cxnLst/>
            <a:rect l="l" t="t" r="r" b="b"/>
            <a:pathLst>
              <a:path w="15059" h="6953" extrusionOk="0">
                <a:moveTo>
                  <a:pt x="13515" y="3877"/>
                </a:moveTo>
                <a:lnTo>
                  <a:pt x="13435" y="3877"/>
                </a:lnTo>
                <a:cubicBezTo>
                  <a:pt x="13515" y="3603"/>
                  <a:pt x="13561" y="3305"/>
                  <a:pt x="13561" y="3008"/>
                </a:cubicBezTo>
                <a:lnTo>
                  <a:pt x="13561" y="3008"/>
                </a:lnTo>
                <a:cubicBezTo>
                  <a:pt x="13561" y="1339"/>
                  <a:pt x="12212" y="1"/>
                  <a:pt x="10554" y="1"/>
                </a:cubicBezTo>
                <a:lnTo>
                  <a:pt x="3007" y="1"/>
                </a:lnTo>
                <a:cubicBezTo>
                  <a:pt x="1350" y="1"/>
                  <a:pt x="0" y="1339"/>
                  <a:pt x="0" y="3008"/>
                </a:cubicBezTo>
                <a:lnTo>
                  <a:pt x="0" y="3008"/>
                </a:lnTo>
                <a:cubicBezTo>
                  <a:pt x="0" y="4666"/>
                  <a:pt x="1350" y="6015"/>
                  <a:pt x="3007" y="6015"/>
                </a:cubicBezTo>
                <a:lnTo>
                  <a:pt x="8244" y="6015"/>
                </a:lnTo>
                <a:cubicBezTo>
                  <a:pt x="8484" y="6564"/>
                  <a:pt x="9033" y="6953"/>
                  <a:pt x="9662" y="6953"/>
                </a:cubicBezTo>
                <a:lnTo>
                  <a:pt x="13515" y="6953"/>
                </a:lnTo>
                <a:cubicBezTo>
                  <a:pt x="14373" y="6953"/>
                  <a:pt x="15059" y="6267"/>
                  <a:pt x="15059" y="5421"/>
                </a:cubicBezTo>
                <a:cubicBezTo>
                  <a:pt x="15059" y="4563"/>
                  <a:pt x="14373" y="3877"/>
                  <a:pt x="13515" y="3877"/>
                </a:cubicBezTo>
                <a:close/>
              </a:path>
            </a:pathLst>
          </a:custGeom>
          <a:solidFill>
            <a:schemeClr val="lt2">
              <a:alpha val="525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7" name="Google Shape;1547;p20"/>
          <p:cNvGrpSpPr/>
          <p:nvPr/>
        </p:nvGrpSpPr>
        <p:grpSpPr>
          <a:xfrm>
            <a:off x="7703950" y="539500"/>
            <a:ext cx="431925" cy="449950"/>
            <a:chOff x="-1119400" y="2592425"/>
            <a:chExt cx="431925" cy="449950"/>
          </a:xfrm>
        </p:grpSpPr>
        <p:sp>
          <p:nvSpPr>
            <p:cNvPr id="1548" name="Google Shape;1548;p20"/>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0"/>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0"/>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0"/>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0"/>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0"/>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0"/>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0"/>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0"/>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0"/>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0"/>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0"/>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0"/>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0"/>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0"/>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0"/>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0"/>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0"/>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0"/>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0"/>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8" name="Google Shape;1568;p20"/>
          <p:cNvGrpSpPr/>
          <p:nvPr/>
        </p:nvGrpSpPr>
        <p:grpSpPr>
          <a:xfrm>
            <a:off x="8868288" y="1424883"/>
            <a:ext cx="488225" cy="423350"/>
            <a:chOff x="3022500" y="3490050"/>
            <a:chExt cx="488225" cy="423350"/>
          </a:xfrm>
        </p:grpSpPr>
        <p:sp>
          <p:nvSpPr>
            <p:cNvPr id="1569" name="Google Shape;1569;p20"/>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0"/>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0"/>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0"/>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0"/>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0"/>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0"/>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0"/>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0"/>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0"/>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0"/>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0"/>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0"/>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0"/>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0"/>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4" name="Google Shape;1584;p20"/>
          <p:cNvGrpSpPr/>
          <p:nvPr/>
        </p:nvGrpSpPr>
        <p:grpSpPr>
          <a:xfrm flipH="1">
            <a:off x="2986725" y="4888638"/>
            <a:ext cx="431925" cy="449950"/>
            <a:chOff x="-1119400" y="2592425"/>
            <a:chExt cx="431925" cy="449950"/>
          </a:xfrm>
        </p:grpSpPr>
        <p:sp>
          <p:nvSpPr>
            <p:cNvPr id="1585" name="Google Shape;1585;p20"/>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0"/>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0"/>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0"/>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0"/>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0"/>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0"/>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0"/>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0"/>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0"/>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0"/>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0"/>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0"/>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0"/>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0"/>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0"/>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0"/>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0"/>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0"/>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0"/>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5" name="Google Shape;1605;p20"/>
          <p:cNvGrpSpPr/>
          <p:nvPr/>
        </p:nvGrpSpPr>
        <p:grpSpPr>
          <a:xfrm>
            <a:off x="8135875" y="4180638"/>
            <a:ext cx="488225" cy="423350"/>
            <a:chOff x="3022500" y="3490050"/>
            <a:chExt cx="488225" cy="423350"/>
          </a:xfrm>
        </p:grpSpPr>
        <p:sp>
          <p:nvSpPr>
            <p:cNvPr id="1606" name="Google Shape;1606;p20"/>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0"/>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0"/>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0"/>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0"/>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0"/>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0"/>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0"/>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0"/>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0"/>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0"/>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0"/>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0"/>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0"/>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0"/>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1" name="Google Shape;1621;p20"/>
          <p:cNvGrpSpPr/>
          <p:nvPr/>
        </p:nvGrpSpPr>
        <p:grpSpPr>
          <a:xfrm>
            <a:off x="6961473" y="4379016"/>
            <a:ext cx="512340" cy="449959"/>
            <a:chOff x="-1159275" y="3897200"/>
            <a:chExt cx="511675" cy="449375"/>
          </a:xfrm>
        </p:grpSpPr>
        <p:sp>
          <p:nvSpPr>
            <p:cNvPr id="1622" name="Google Shape;1622;p20"/>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0"/>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0"/>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0"/>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0"/>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0"/>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0"/>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0"/>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0"/>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0"/>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0"/>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0"/>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0"/>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0"/>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0"/>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0"/>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0"/>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0"/>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0"/>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0"/>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0"/>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0"/>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0"/>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0"/>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0"/>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0"/>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0"/>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0"/>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0"/>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0"/>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0"/>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0"/>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0"/>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0"/>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0"/>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0"/>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0"/>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0"/>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0"/>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0"/>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0"/>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0"/>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0"/>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20"/>
        <p:cNvGrpSpPr/>
        <p:nvPr/>
      </p:nvGrpSpPr>
      <p:grpSpPr>
        <a:xfrm>
          <a:off x="0" y="0"/>
          <a:ext cx="0" cy="0"/>
          <a:chOff x="0" y="0"/>
          <a:chExt cx="0" cy="0"/>
        </a:xfrm>
      </p:grpSpPr>
      <p:sp>
        <p:nvSpPr>
          <p:cNvPr id="21" name="Google Shape;21;p3"/>
          <p:cNvSpPr/>
          <p:nvPr/>
        </p:nvSpPr>
        <p:spPr>
          <a:xfrm>
            <a:off x="2975231" y="240234"/>
            <a:ext cx="4083737" cy="1885532"/>
          </a:xfrm>
          <a:custGeom>
            <a:avLst/>
            <a:gdLst/>
            <a:ahLst/>
            <a:cxnLst/>
            <a:rect l="l" t="t" r="r" b="b"/>
            <a:pathLst>
              <a:path w="15059" h="6953" extrusionOk="0">
                <a:moveTo>
                  <a:pt x="13515" y="3877"/>
                </a:moveTo>
                <a:lnTo>
                  <a:pt x="13435" y="3877"/>
                </a:lnTo>
                <a:cubicBezTo>
                  <a:pt x="13515" y="3603"/>
                  <a:pt x="13561" y="3305"/>
                  <a:pt x="13561" y="3008"/>
                </a:cubicBezTo>
                <a:lnTo>
                  <a:pt x="13561" y="3008"/>
                </a:lnTo>
                <a:cubicBezTo>
                  <a:pt x="13561" y="1339"/>
                  <a:pt x="12212" y="1"/>
                  <a:pt x="10554" y="1"/>
                </a:cubicBezTo>
                <a:lnTo>
                  <a:pt x="3007" y="1"/>
                </a:lnTo>
                <a:cubicBezTo>
                  <a:pt x="1350" y="1"/>
                  <a:pt x="0" y="1339"/>
                  <a:pt x="0" y="3008"/>
                </a:cubicBezTo>
                <a:lnTo>
                  <a:pt x="0" y="3008"/>
                </a:lnTo>
                <a:cubicBezTo>
                  <a:pt x="0" y="4666"/>
                  <a:pt x="1350" y="6015"/>
                  <a:pt x="3007" y="6015"/>
                </a:cubicBezTo>
                <a:lnTo>
                  <a:pt x="8244" y="6015"/>
                </a:lnTo>
                <a:cubicBezTo>
                  <a:pt x="8484" y="6564"/>
                  <a:pt x="9033" y="6953"/>
                  <a:pt x="9662" y="6953"/>
                </a:cubicBezTo>
                <a:lnTo>
                  <a:pt x="13515" y="6953"/>
                </a:lnTo>
                <a:cubicBezTo>
                  <a:pt x="14373" y="6953"/>
                  <a:pt x="15059" y="6267"/>
                  <a:pt x="15059" y="5421"/>
                </a:cubicBezTo>
                <a:cubicBezTo>
                  <a:pt x="15059" y="4563"/>
                  <a:pt x="14373" y="3877"/>
                  <a:pt x="13515" y="3877"/>
                </a:cubicBezTo>
                <a:close/>
              </a:path>
            </a:pathLst>
          </a:custGeom>
          <a:solidFill>
            <a:schemeClr val="lt2">
              <a:alpha val="525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22;p3"/>
          <p:cNvGrpSpPr/>
          <p:nvPr/>
        </p:nvGrpSpPr>
        <p:grpSpPr>
          <a:xfrm rot="5400000">
            <a:off x="1395098" y="1186449"/>
            <a:ext cx="9525526" cy="3978981"/>
            <a:chOff x="796500" y="1675925"/>
            <a:chExt cx="6045650" cy="2525375"/>
          </a:xfrm>
        </p:grpSpPr>
        <p:sp>
          <p:nvSpPr>
            <p:cNvPr id="23" name="Google Shape;23;p3"/>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720000" y="2125775"/>
            <a:ext cx="5067600" cy="1513800"/>
          </a:xfrm>
          <a:prstGeom prst="rect">
            <a:avLst/>
          </a:prstGeom>
          <a:ln>
            <a:noFill/>
          </a:ln>
        </p:spPr>
        <p:txBody>
          <a:bodyPr spcFirstLastPara="1" wrap="square" lIns="91425" tIns="91425" rIns="91425" bIns="91425" anchor="b" anchorCtr="0">
            <a:noAutofit/>
          </a:bodyPr>
          <a:lstStyle>
            <a:lvl1pPr lvl="0">
              <a:spcBef>
                <a:spcPts val="0"/>
              </a:spcBef>
              <a:spcAft>
                <a:spcPts val="0"/>
              </a:spcAft>
              <a:buSzPts val="3600"/>
              <a:buNone/>
              <a:defRPr sz="5000" b="1"/>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title" idx="2" hasCustomPrompt="1"/>
          </p:nvPr>
        </p:nvSpPr>
        <p:spPr>
          <a:xfrm>
            <a:off x="720000" y="985275"/>
            <a:ext cx="1564200" cy="8418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b="1"/>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8" name="Google Shape;28;p3"/>
          <p:cNvSpPr txBox="1">
            <a:spLocks noGrp="1"/>
          </p:cNvSpPr>
          <p:nvPr>
            <p:ph type="subTitle" idx="1"/>
          </p:nvPr>
        </p:nvSpPr>
        <p:spPr>
          <a:xfrm>
            <a:off x="720000" y="3639575"/>
            <a:ext cx="5067600" cy="3750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665"/>
        <p:cNvGrpSpPr/>
        <p:nvPr/>
      </p:nvGrpSpPr>
      <p:grpSpPr>
        <a:xfrm>
          <a:off x="0" y="0"/>
          <a:ext cx="0" cy="0"/>
          <a:chOff x="0" y="0"/>
          <a:chExt cx="0" cy="0"/>
        </a:xfrm>
      </p:grpSpPr>
      <p:grpSp>
        <p:nvGrpSpPr>
          <p:cNvPr id="1666" name="Google Shape;1666;p21"/>
          <p:cNvGrpSpPr/>
          <p:nvPr/>
        </p:nvGrpSpPr>
        <p:grpSpPr>
          <a:xfrm rot="2952326">
            <a:off x="-2666531" y="3171453"/>
            <a:ext cx="9525374" cy="3978917"/>
            <a:chOff x="796500" y="1675925"/>
            <a:chExt cx="6045650" cy="2525375"/>
          </a:xfrm>
        </p:grpSpPr>
        <p:sp>
          <p:nvSpPr>
            <p:cNvPr id="1667" name="Google Shape;1667;p21"/>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1"/>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1"/>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0" name="Google Shape;1670;p21"/>
          <p:cNvGrpSpPr/>
          <p:nvPr/>
        </p:nvGrpSpPr>
        <p:grpSpPr>
          <a:xfrm rot="-1221412">
            <a:off x="4900012" y="1829679"/>
            <a:ext cx="9525561" cy="3978995"/>
            <a:chOff x="796500" y="1675925"/>
            <a:chExt cx="6045650" cy="2525375"/>
          </a:xfrm>
        </p:grpSpPr>
        <p:sp>
          <p:nvSpPr>
            <p:cNvPr id="1671" name="Google Shape;1671;p21"/>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1"/>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1"/>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4" name="Google Shape;1674;p21"/>
          <p:cNvGrpSpPr/>
          <p:nvPr/>
        </p:nvGrpSpPr>
        <p:grpSpPr>
          <a:xfrm flipH="1">
            <a:off x="497263" y="4069800"/>
            <a:ext cx="431925" cy="449950"/>
            <a:chOff x="-1119400" y="2592425"/>
            <a:chExt cx="431925" cy="449950"/>
          </a:xfrm>
        </p:grpSpPr>
        <p:sp>
          <p:nvSpPr>
            <p:cNvPr id="1675" name="Google Shape;1675;p21"/>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1"/>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1"/>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1"/>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1"/>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1"/>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1"/>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1"/>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1"/>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1"/>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1"/>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1"/>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1"/>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1"/>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1"/>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1"/>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1"/>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1"/>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1"/>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1"/>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5" name="Google Shape;1695;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96" name="Google Shape;1696;p21"/>
          <p:cNvSpPr txBox="1">
            <a:spLocks noGrp="1"/>
          </p:cNvSpPr>
          <p:nvPr>
            <p:ph type="subTitle" idx="1"/>
          </p:nvPr>
        </p:nvSpPr>
        <p:spPr>
          <a:xfrm>
            <a:off x="937626" y="3200400"/>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97" name="Google Shape;1697;p21"/>
          <p:cNvSpPr txBox="1">
            <a:spLocks noGrp="1"/>
          </p:cNvSpPr>
          <p:nvPr>
            <p:ph type="subTitle" idx="2"/>
          </p:nvPr>
        </p:nvSpPr>
        <p:spPr>
          <a:xfrm>
            <a:off x="3484347" y="3200391"/>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98" name="Google Shape;1698;p21"/>
          <p:cNvSpPr txBox="1">
            <a:spLocks noGrp="1"/>
          </p:cNvSpPr>
          <p:nvPr>
            <p:ph type="subTitle" idx="3"/>
          </p:nvPr>
        </p:nvSpPr>
        <p:spPr>
          <a:xfrm>
            <a:off x="6031075" y="3200391"/>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99" name="Google Shape;1699;p21"/>
          <p:cNvSpPr txBox="1">
            <a:spLocks noGrp="1"/>
          </p:cNvSpPr>
          <p:nvPr>
            <p:ph type="subTitle" idx="4"/>
          </p:nvPr>
        </p:nvSpPr>
        <p:spPr>
          <a:xfrm>
            <a:off x="937625" y="2745813"/>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00" name="Google Shape;1700;p21"/>
          <p:cNvSpPr txBox="1">
            <a:spLocks noGrp="1"/>
          </p:cNvSpPr>
          <p:nvPr>
            <p:ph type="subTitle" idx="5"/>
          </p:nvPr>
        </p:nvSpPr>
        <p:spPr>
          <a:xfrm>
            <a:off x="3484350" y="2745813"/>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01" name="Google Shape;1701;p21"/>
          <p:cNvSpPr txBox="1">
            <a:spLocks noGrp="1"/>
          </p:cNvSpPr>
          <p:nvPr>
            <p:ph type="subTitle" idx="6"/>
          </p:nvPr>
        </p:nvSpPr>
        <p:spPr>
          <a:xfrm>
            <a:off x="6031075" y="2745813"/>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702" name="Google Shape;1702;p21"/>
          <p:cNvGrpSpPr/>
          <p:nvPr/>
        </p:nvGrpSpPr>
        <p:grpSpPr>
          <a:xfrm>
            <a:off x="-6152811" y="-2896680"/>
            <a:ext cx="9525526" cy="3978981"/>
            <a:chOff x="796500" y="1675925"/>
            <a:chExt cx="6045650" cy="2525375"/>
          </a:xfrm>
        </p:grpSpPr>
        <p:sp>
          <p:nvSpPr>
            <p:cNvPr id="1703" name="Google Shape;1703;p21"/>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1"/>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1"/>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6" name="Google Shape;1706;p21"/>
          <p:cNvGrpSpPr/>
          <p:nvPr/>
        </p:nvGrpSpPr>
        <p:grpSpPr>
          <a:xfrm>
            <a:off x="322138" y="868854"/>
            <a:ext cx="511675" cy="449375"/>
            <a:chOff x="-1159275" y="3897200"/>
            <a:chExt cx="511675" cy="449375"/>
          </a:xfrm>
        </p:grpSpPr>
        <p:sp>
          <p:nvSpPr>
            <p:cNvPr id="1707" name="Google Shape;1707;p21"/>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1"/>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1"/>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1"/>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1"/>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1"/>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1"/>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1"/>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1"/>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1"/>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1"/>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1"/>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1"/>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1"/>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1"/>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1"/>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1"/>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1"/>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1"/>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1"/>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1"/>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1"/>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1"/>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1"/>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1"/>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1"/>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1"/>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1"/>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1"/>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1"/>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1"/>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1"/>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1"/>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1"/>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1"/>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1"/>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1"/>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1"/>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1"/>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1"/>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1"/>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1"/>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1"/>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0" name="Google Shape;1750;p21"/>
          <p:cNvGrpSpPr/>
          <p:nvPr/>
        </p:nvGrpSpPr>
        <p:grpSpPr>
          <a:xfrm>
            <a:off x="8817586" y="506398"/>
            <a:ext cx="431925" cy="449950"/>
            <a:chOff x="-1119400" y="2592425"/>
            <a:chExt cx="431925" cy="449950"/>
          </a:xfrm>
        </p:grpSpPr>
        <p:sp>
          <p:nvSpPr>
            <p:cNvPr id="1751" name="Google Shape;1751;p21"/>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1"/>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1"/>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1"/>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1"/>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1"/>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1"/>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1"/>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1"/>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1"/>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1"/>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1"/>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1"/>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1"/>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1"/>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1"/>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1"/>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1"/>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1"/>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1"/>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1" name="Google Shape;1771;p21"/>
          <p:cNvGrpSpPr/>
          <p:nvPr/>
        </p:nvGrpSpPr>
        <p:grpSpPr>
          <a:xfrm>
            <a:off x="5659657" y="-359064"/>
            <a:ext cx="518736" cy="455621"/>
            <a:chOff x="-1159275" y="3897200"/>
            <a:chExt cx="511675" cy="449375"/>
          </a:xfrm>
        </p:grpSpPr>
        <p:sp>
          <p:nvSpPr>
            <p:cNvPr id="1772" name="Google Shape;1772;p21"/>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1"/>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1"/>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1"/>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1"/>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1"/>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1"/>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1"/>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1"/>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1"/>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1"/>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1"/>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1"/>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1"/>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1"/>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1"/>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1"/>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1"/>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1"/>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1"/>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1"/>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1"/>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1"/>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1"/>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1"/>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1"/>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1"/>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1"/>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1"/>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1"/>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1"/>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1"/>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1"/>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1"/>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1"/>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1"/>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1"/>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1"/>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1"/>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1"/>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1"/>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1"/>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1"/>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5" name="Google Shape;1815;p21"/>
          <p:cNvGrpSpPr/>
          <p:nvPr/>
        </p:nvGrpSpPr>
        <p:grpSpPr>
          <a:xfrm>
            <a:off x="4478032" y="4457311"/>
            <a:ext cx="518736" cy="455621"/>
            <a:chOff x="-1159275" y="3897200"/>
            <a:chExt cx="511675" cy="449375"/>
          </a:xfrm>
        </p:grpSpPr>
        <p:sp>
          <p:nvSpPr>
            <p:cNvPr id="1816" name="Google Shape;1816;p21"/>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1"/>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1"/>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1"/>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1"/>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1"/>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1"/>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1"/>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1"/>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1"/>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1"/>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1"/>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1"/>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1"/>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1"/>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1"/>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1"/>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1"/>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1"/>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1"/>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1"/>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1"/>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1"/>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1"/>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1"/>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1"/>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1"/>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1"/>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1"/>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1"/>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1"/>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1"/>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1"/>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1"/>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1"/>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1"/>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1"/>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1"/>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1"/>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1"/>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1"/>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1"/>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1"/>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1">
  <p:cSld name="CUSTOM_6_1">
    <p:spTree>
      <p:nvGrpSpPr>
        <p:cNvPr id="1" name="Shape 1859"/>
        <p:cNvGrpSpPr/>
        <p:nvPr/>
      </p:nvGrpSpPr>
      <p:grpSpPr>
        <a:xfrm>
          <a:off x="0" y="0"/>
          <a:ext cx="0" cy="0"/>
          <a:chOff x="0" y="0"/>
          <a:chExt cx="0" cy="0"/>
        </a:xfrm>
      </p:grpSpPr>
      <p:grpSp>
        <p:nvGrpSpPr>
          <p:cNvPr id="1860" name="Google Shape;1860;p22"/>
          <p:cNvGrpSpPr/>
          <p:nvPr/>
        </p:nvGrpSpPr>
        <p:grpSpPr>
          <a:xfrm rot="7710831">
            <a:off x="2602263" y="2130717"/>
            <a:ext cx="9525215" cy="3978851"/>
            <a:chOff x="796500" y="1675925"/>
            <a:chExt cx="6045650" cy="2525375"/>
          </a:xfrm>
        </p:grpSpPr>
        <p:sp>
          <p:nvSpPr>
            <p:cNvPr id="1861" name="Google Shape;1861;p22"/>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2"/>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2"/>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4" name="Google Shape;1864;p22"/>
          <p:cNvGrpSpPr/>
          <p:nvPr/>
        </p:nvGrpSpPr>
        <p:grpSpPr>
          <a:xfrm>
            <a:off x="8502075" y="3423454"/>
            <a:ext cx="511675" cy="449375"/>
            <a:chOff x="-1159275" y="3897200"/>
            <a:chExt cx="511675" cy="449375"/>
          </a:xfrm>
        </p:grpSpPr>
        <p:sp>
          <p:nvSpPr>
            <p:cNvPr id="1865" name="Google Shape;1865;p22"/>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2"/>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2"/>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2"/>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2"/>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2"/>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2"/>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2"/>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2"/>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2"/>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2"/>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2"/>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2"/>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2"/>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2"/>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2"/>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2"/>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2"/>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2"/>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2"/>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2"/>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2"/>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2"/>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2"/>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2"/>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2"/>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2"/>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2"/>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2"/>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2"/>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2"/>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2"/>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2"/>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2"/>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2"/>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2"/>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2"/>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2"/>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2"/>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2"/>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2"/>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2"/>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2"/>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8" name="Google Shape;1908;p22"/>
          <p:cNvGrpSpPr/>
          <p:nvPr/>
        </p:nvGrpSpPr>
        <p:grpSpPr>
          <a:xfrm flipH="1">
            <a:off x="357336" y="2158748"/>
            <a:ext cx="431925" cy="449950"/>
            <a:chOff x="-1119400" y="2592425"/>
            <a:chExt cx="431925" cy="449950"/>
          </a:xfrm>
        </p:grpSpPr>
        <p:sp>
          <p:nvSpPr>
            <p:cNvPr id="1909" name="Google Shape;1909;p22"/>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2"/>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2"/>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2"/>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2"/>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2"/>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2"/>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2"/>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2"/>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2"/>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2"/>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2"/>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2"/>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2"/>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2"/>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2"/>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2"/>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2"/>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2"/>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2"/>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9" name="Google Shape;1929;p22"/>
          <p:cNvGrpSpPr/>
          <p:nvPr/>
        </p:nvGrpSpPr>
        <p:grpSpPr>
          <a:xfrm>
            <a:off x="8434950" y="1288338"/>
            <a:ext cx="488225" cy="423350"/>
            <a:chOff x="3022500" y="3490050"/>
            <a:chExt cx="488225" cy="423350"/>
          </a:xfrm>
        </p:grpSpPr>
        <p:sp>
          <p:nvSpPr>
            <p:cNvPr id="1930" name="Google Shape;1930;p22"/>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2"/>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2"/>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2"/>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2"/>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2"/>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2"/>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2"/>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2"/>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2"/>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2"/>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2"/>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2"/>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2"/>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2"/>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5" name="Google Shape;1945;p22"/>
          <p:cNvGrpSpPr/>
          <p:nvPr/>
        </p:nvGrpSpPr>
        <p:grpSpPr>
          <a:xfrm flipH="1">
            <a:off x="6184225" y="4903450"/>
            <a:ext cx="431925" cy="449950"/>
            <a:chOff x="-1119400" y="2592425"/>
            <a:chExt cx="431925" cy="449950"/>
          </a:xfrm>
        </p:grpSpPr>
        <p:sp>
          <p:nvSpPr>
            <p:cNvPr id="1946" name="Google Shape;1946;p22"/>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2"/>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2"/>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2"/>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2"/>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2"/>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2"/>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2"/>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2"/>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2"/>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2"/>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2"/>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2"/>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2"/>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2"/>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2"/>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2"/>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2"/>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2"/>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2"/>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6" name="Google Shape;1966;p22"/>
          <p:cNvGrpSpPr/>
          <p:nvPr/>
        </p:nvGrpSpPr>
        <p:grpSpPr>
          <a:xfrm>
            <a:off x="6508888" y="-287900"/>
            <a:ext cx="488225" cy="423350"/>
            <a:chOff x="3022500" y="3490050"/>
            <a:chExt cx="488225" cy="423350"/>
          </a:xfrm>
        </p:grpSpPr>
        <p:sp>
          <p:nvSpPr>
            <p:cNvPr id="1967" name="Google Shape;1967;p22"/>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2"/>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2"/>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2"/>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2"/>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2"/>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2"/>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2"/>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2"/>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2"/>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2"/>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2"/>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2"/>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2"/>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2"/>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2" name="Google Shape;1982;p22"/>
          <p:cNvGrpSpPr/>
          <p:nvPr/>
        </p:nvGrpSpPr>
        <p:grpSpPr>
          <a:xfrm rot="7710831">
            <a:off x="-4860312" y="-405021"/>
            <a:ext cx="9525215" cy="3978851"/>
            <a:chOff x="796500" y="1675925"/>
            <a:chExt cx="6045650" cy="2525375"/>
          </a:xfrm>
        </p:grpSpPr>
        <p:sp>
          <p:nvSpPr>
            <p:cNvPr id="1983" name="Google Shape;1983;p22"/>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2"/>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2"/>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6" name="Google Shape;1986;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87" name="Google Shape;1987;p22"/>
          <p:cNvSpPr txBox="1">
            <a:spLocks noGrp="1"/>
          </p:cNvSpPr>
          <p:nvPr>
            <p:ph type="subTitle" idx="1"/>
          </p:nvPr>
        </p:nvSpPr>
        <p:spPr>
          <a:xfrm>
            <a:off x="937625" y="3734604"/>
            <a:ext cx="2175300" cy="64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88" name="Google Shape;1988;p22"/>
          <p:cNvSpPr txBox="1">
            <a:spLocks noGrp="1"/>
          </p:cNvSpPr>
          <p:nvPr>
            <p:ph type="subTitle" idx="2"/>
          </p:nvPr>
        </p:nvSpPr>
        <p:spPr>
          <a:xfrm>
            <a:off x="3484346" y="3734598"/>
            <a:ext cx="2175300" cy="64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89" name="Google Shape;1989;p22"/>
          <p:cNvSpPr txBox="1">
            <a:spLocks noGrp="1"/>
          </p:cNvSpPr>
          <p:nvPr>
            <p:ph type="subTitle" idx="3"/>
          </p:nvPr>
        </p:nvSpPr>
        <p:spPr>
          <a:xfrm>
            <a:off x="6031075" y="3734598"/>
            <a:ext cx="2175300" cy="64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90" name="Google Shape;1990;p22"/>
          <p:cNvSpPr txBox="1">
            <a:spLocks noGrp="1"/>
          </p:cNvSpPr>
          <p:nvPr>
            <p:ph type="subTitle" idx="4"/>
          </p:nvPr>
        </p:nvSpPr>
        <p:spPr>
          <a:xfrm>
            <a:off x="937625" y="3280013"/>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91" name="Google Shape;1991;p22"/>
          <p:cNvSpPr txBox="1">
            <a:spLocks noGrp="1"/>
          </p:cNvSpPr>
          <p:nvPr>
            <p:ph type="subTitle" idx="5"/>
          </p:nvPr>
        </p:nvSpPr>
        <p:spPr>
          <a:xfrm>
            <a:off x="3484350" y="3280013"/>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92" name="Google Shape;1992;p22"/>
          <p:cNvSpPr txBox="1">
            <a:spLocks noGrp="1"/>
          </p:cNvSpPr>
          <p:nvPr>
            <p:ph type="subTitle" idx="6"/>
          </p:nvPr>
        </p:nvSpPr>
        <p:spPr>
          <a:xfrm>
            <a:off x="6031075" y="3280013"/>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993"/>
        <p:cNvGrpSpPr/>
        <p:nvPr/>
      </p:nvGrpSpPr>
      <p:grpSpPr>
        <a:xfrm>
          <a:off x="0" y="0"/>
          <a:ext cx="0" cy="0"/>
          <a:chOff x="0" y="0"/>
          <a:chExt cx="0" cy="0"/>
        </a:xfrm>
      </p:grpSpPr>
      <p:grpSp>
        <p:nvGrpSpPr>
          <p:cNvPr id="1994" name="Google Shape;1994;p23"/>
          <p:cNvGrpSpPr/>
          <p:nvPr/>
        </p:nvGrpSpPr>
        <p:grpSpPr>
          <a:xfrm rot="-8100000">
            <a:off x="2810820" y="-1955326"/>
            <a:ext cx="9525377" cy="3978919"/>
            <a:chOff x="796500" y="1675925"/>
            <a:chExt cx="6045650" cy="2525375"/>
          </a:xfrm>
        </p:grpSpPr>
        <p:sp>
          <p:nvSpPr>
            <p:cNvPr id="1995" name="Google Shape;1995;p23"/>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3"/>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3"/>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8" name="Google Shape;1998;p23"/>
          <p:cNvGrpSpPr/>
          <p:nvPr/>
        </p:nvGrpSpPr>
        <p:grpSpPr>
          <a:xfrm>
            <a:off x="8318250" y="314525"/>
            <a:ext cx="431925" cy="449950"/>
            <a:chOff x="-1119400" y="2592425"/>
            <a:chExt cx="431925" cy="449950"/>
          </a:xfrm>
        </p:grpSpPr>
        <p:sp>
          <p:nvSpPr>
            <p:cNvPr id="1999" name="Google Shape;1999;p23"/>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23"/>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23"/>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3"/>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23"/>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23"/>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23"/>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3"/>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3"/>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3"/>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3"/>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23"/>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3"/>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3"/>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3"/>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3"/>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3"/>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3"/>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3"/>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3"/>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9" name="Google Shape;2019;p23"/>
          <p:cNvGrpSpPr/>
          <p:nvPr/>
        </p:nvGrpSpPr>
        <p:grpSpPr>
          <a:xfrm rot="-8100000">
            <a:off x="-3692655" y="1763099"/>
            <a:ext cx="9525377" cy="3978919"/>
            <a:chOff x="796500" y="1675925"/>
            <a:chExt cx="6045650" cy="2525375"/>
          </a:xfrm>
        </p:grpSpPr>
        <p:sp>
          <p:nvSpPr>
            <p:cNvPr id="2020" name="Google Shape;2020;p23"/>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3"/>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3"/>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3" name="Google Shape;2023;p23"/>
          <p:cNvGrpSpPr/>
          <p:nvPr/>
        </p:nvGrpSpPr>
        <p:grpSpPr>
          <a:xfrm flipH="1">
            <a:off x="265275" y="899813"/>
            <a:ext cx="431925" cy="449950"/>
            <a:chOff x="-1119400" y="2592425"/>
            <a:chExt cx="431925" cy="449950"/>
          </a:xfrm>
        </p:grpSpPr>
        <p:sp>
          <p:nvSpPr>
            <p:cNvPr id="2024" name="Google Shape;2024;p23"/>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3"/>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3"/>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3"/>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3"/>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23"/>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23"/>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23"/>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3"/>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23"/>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23"/>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23"/>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23"/>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23"/>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23"/>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23"/>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23"/>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23"/>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23"/>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23"/>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4" name="Google Shape;2044;p23"/>
          <p:cNvGrpSpPr/>
          <p:nvPr/>
        </p:nvGrpSpPr>
        <p:grpSpPr>
          <a:xfrm>
            <a:off x="416538" y="3775188"/>
            <a:ext cx="488225" cy="423350"/>
            <a:chOff x="3022500" y="3490050"/>
            <a:chExt cx="488225" cy="423350"/>
          </a:xfrm>
        </p:grpSpPr>
        <p:sp>
          <p:nvSpPr>
            <p:cNvPr id="2045" name="Google Shape;2045;p23"/>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23"/>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23"/>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23"/>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23"/>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23"/>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23"/>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23"/>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23"/>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23"/>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3"/>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3"/>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3"/>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3"/>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23"/>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0" name="Google Shape;2060;p23"/>
          <p:cNvSpPr txBox="1">
            <a:spLocks noGrp="1"/>
          </p:cNvSpPr>
          <p:nvPr>
            <p:ph type="subTitle" idx="1"/>
          </p:nvPr>
        </p:nvSpPr>
        <p:spPr>
          <a:xfrm>
            <a:off x="1969263" y="2276587"/>
            <a:ext cx="1978200" cy="512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061" name="Google Shape;2061;p23"/>
          <p:cNvSpPr txBox="1">
            <a:spLocks noGrp="1"/>
          </p:cNvSpPr>
          <p:nvPr>
            <p:ph type="subTitle" idx="2"/>
          </p:nvPr>
        </p:nvSpPr>
        <p:spPr>
          <a:xfrm>
            <a:off x="6057179" y="2276587"/>
            <a:ext cx="1978200" cy="512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062" name="Google Shape;2062;p23"/>
          <p:cNvSpPr txBox="1">
            <a:spLocks noGrp="1"/>
          </p:cNvSpPr>
          <p:nvPr>
            <p:ph type="subTitle" idx="3"/>
          </p:nvPr>
        </p:nvSpPr>
        <p:spPr>
          <a:xfrm>
            <a:off x="1969263" y="3733033"/>
            <a:ext cx="1978200" cy="516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063" name="Google Shape;2063;p23"/>
          <p:cNvSpPr txBox="1">
            <a:spLocks noGrp="1"/>
          </p:cNvSpPr>
          <p:nvPr>
            <p:ph type="subTitle" idx="4"/>
          </p:nvPr>
        </p:nvSpPr>
        <p:spPr>
          <a:xfrm>
            <a:off x="6057179" y="3733033"/>
            <a:ext cx="1978200" cy="516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064" name="Google Shape;2064;p23"/>
          <p:cNvSpPr txBox="1">
            <a:spLocks noGrp="1"/>
          </p:cNvSpPr>
          <p:nvPr>
            <p:ph type="subTitle" idx="5"/>
          </p:nvPr>
        </p:nvSpPr>
        <p:spPr>
          <a:xfrm>
            <a:off x="1969263" y="1814198"/>
            <a:ext cx="1978200" cy="516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065" name="Google Shape;2065;p23"/>
          <p:cNvSpPr txBox="1">
            <a:spLocks noGrp="1"/>
          </p:cNvSpPr>
          <p:nvPr>
            <p:ph type="subTitle" idx="6"/>
          </p:nvPr>
        </p:nvSpPr>
        <p:spPr>
          <a:xfrm>
            <a:off x="1969263" y="3269200"/>
            <a:ext cx="1978200" cy="516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066" name="Google Shape;2066;p23"/>
          <p:cNvSpPr txBox="1">
            <a:spLocks noGrp="1"/>
          </p:cNvSpPr>
          <p:nvPr>
            <p:ph type="subTitle" idx="7"/>
          </p:nvPr>
        </p:nvSpPr>
        <p:spPr>
          <a:xfrm>
            <a:off x="6057182" y="1814198"/>
            <a:ext cx="1978200" cy="516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067" name="Google Shape;2067;p23"/>
          <p:cNvSpPr txBox="1">
            <a:spLocks noGrp="1"/>
          </p:cNvSpPr>
          <p:nvPr>
            <p:ph type="subTitle" idx="8"/>
          </p:nvPr>
        </p:nvSpPr>
        <p:spPr>
          <a:xfrm>
            <a:off x="6057187" y="3269200"/>
            <a:ext cx="1978200" cy="516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2068" name="Google Shape;2068;p23"/>
          <p:cNvGrpSpPr/>
          <p:nvPr/>
        </p:nvGrpSpPr>
        <p:grpSpPr>
          <a:xfrm flipH="1">
            <a:off x="8530975" y="4478200"/>
            <a:ext cx="431925" cy="449950"/>
            <a:chOff x="-1119400" y="2592425"/>
            <a:chExt cx="431925" cy="449950"/>
          </a:xfrm>
        </p:grpSpPr>
        <p:sp>
          <p:nvSpPr>
            <p:cNvPr id="2069" name="Google Shape;2069;p23"/>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23"/>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23"/>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23"/>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23"/>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23"/>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3"/>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3"/>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3"/>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3"/>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3"/>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3"/>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3"/>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3"/>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3"/>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3"/>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3"/>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3"/>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3"/>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3"/>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2089"/>
        <p:cNvGrpSpPr/>
        <p:nvPr/>
      </p:nvGrpSpPr>
      <p:grpSpPr>
        <a:xfrm>
          <a:off x="0" y="0"/>
          <a:ext cx="0" cy="0"/>
          <a:chOff x="0" y="0"/>
          <a:chExt cx="0" cy="0"/>
        </a:xfrm>
      </p:grpSpPr>
      <p:grpSp>
        <p:nvGrpSpPr>
          <p:cNvPr id="2090" name="Google Shape;2090;p24"/>
          <p:cNvGrpSpPr/>
          <p:nvPr/>
        </p:nvGrpSpPr>
        <p:grpSpPr>
          <a:xfrm rot="-6661317">
            <a:off x="3859921" y="-1668624"/>
            <a:ext cx="7674914" cy="3206019"/>
            <a:chOff x="796500" y="1675925"/>
            <a:chExt cx="6045650" cy="2525375"/>
          </a:xfrm>
        </p:grpSpPr>
        <p:sp>
          <p:nvSpPr>
            <p:cNvPr id="2091" name="Google Shape;2091;p24"/>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4"/>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4"/>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4" name="Google Shape;2094;p24"/>
          <p:cNvGrpSpPr/>
          <p:nvPr/>
        </p:nvGrpSpPr>
        <p:grpSpPr>
          <a:xfrm rot="-8166640">
            <a:off x="-2733497" y="2270055"/>
            <a:ext cx="7674924" cy="3205951"/>
            <a:chOff x="796500" y="1675925"/>
            <a:chExt cx="6045650" cy="2525375"/>
          </a:xfrm>
        </p:grpSpPr>
        <p:sp>
          <p:nvSpPr>
            <p:cNvPr id="2095" name="Google Shape;2095;p24"/>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4"/>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4"/>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8" name="Google Shape;2098;p24"/>
          <p:cNvGrpSpPr/>
          <p:nvPr/>
        </p:nvGrpSpPr>
        <p:grpSpPr>
          <a:xfrm>
            <a:off x="8423988" y="278613"/>
            <a:ext cx="488225" cy="423350"/>
            <a:chOff x="3022500" y="3490050"/>
            <a:chExt cx="488225" cy="423350"/>
          </a:xfrm>
        </p:grpSpPr>
        <p:sp>
          <p:nvSpPr>
            <p:cNvPr id="2099" name="Google Shape;2099;p24"/>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4"/>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4"/>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4"/>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4"/>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4"/>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4"/>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4"/>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4"/>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4"/>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4"/>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4"/>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24"/>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24"/>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4"/>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4" name="Google Shape;2114;p24"/>
          <p:cNvGrpSpPr/>
          <p:nvPr/>
        </p:nvGrpSpPr>
        <p:grpSpPr>
          <a:xfrm flipH="1">
            <a:off x="3774825" y="-223725"/>
            <a:ext cx="431925" cy="449950"/>
            <a:chOff x="-1119400" y="2592425"/>
            <a:chExt cx="431925" cy="449950"/>
          </a:xfrm>
        </p:grpSpPr>
        <p:sp>
          <p:nvSpPr>
            <p:cNvPr id="2115" name="Google Shape;2115;p24"/>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24"/>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4"/>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4"/>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4"/>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4"/>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4"/>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24"/>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24"/>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4"/>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4"/>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4"/>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4"/>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4"/>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4"/>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4"/>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4"/>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4"/>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4"/>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4"/>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5" name="Google Shape;2135;p24"/>
          <p:cNvGrpSpPr/>
          <p:nvPr/>
        </p:nvGrpSpPr>
        <p:grpSpPr>
          <a:xfrm>
            <a:off x="8593852" y="3669248"/>
            <a:ext cx="431925" cy="449950"/>
            <a:chOff x="-1119400" y="2592425"/>
            <a:chExt cx="431925" cy="449950"/>
          </a:xfrm>
        </p:grpSpPr>
        <p:sp>
          <p:nvSpPr>
            <p:cNvPr id="2136" name="Google Shape;2136;p24"/>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4"/>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4"/>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4"/>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4"/>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4"/>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4"/>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4"/>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4"/>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24"/>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24"/>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4"/>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4"/>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4"/>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4"/>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24"/>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4"/>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4"/>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4"/>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4"/>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6" name="Google Shape;2156;p24"/>
          <p:cNvGrpSpPr/>
          <p:nvPr/>
        </p:nvGrpSpPr>
        <p:grpSpPr>
          <a:xfrm>
            <a:off x="113625" y="2290691"/>
            <a:ext cx="511675" cy="449375"/>
            <a:chOff x="-1159275" y="3897200"/>
            <a:chExt cx="511675" cy="449375"/>
          </a:xfrm>
        </p:grpSpPr>
        <p:sp>
          <p:nvSpPr>
            <p:cNvPr id="2157" name="Google Shape;2157;p24"/>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4"/>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4"/>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4"/>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4"/>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4"/>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4"/>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4"/>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4"/>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4"/>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4"/>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4"/>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4"/>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4"/>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4"/>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4"/>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4"/>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4"/>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4"/>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4"/>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4"/>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4"/>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4"/>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4"/>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4"/>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4"/>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4"/>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4"/>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4"/>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4"/>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4"/>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4"/>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4"/>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4"/>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4"/>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4"/>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4"/>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4"/>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4"/>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4"/>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4"/>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4"/>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4"/>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0" name="Google Shape;2200;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01" name="Google Shape;2201;p24"/>
          <p:cNvSpPr txBox="1">
            <a:spLocks noGrp="1"/>
          </p:cNvSpPr>
          <p:nvPr>
            <p:ph type="subTitle" idx="1"/>
          </p:nvPr>
        </p:nvSpPr>
        <p:spPr>
          <a:xfrm>
            <a:off x="1109150" y="2294000"/>
            <a:ext cx="1986000" cy="53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02" name="Google Shape;2202;p24"/>
          <p:cNvSpPr txBox="1">
            <a:spLocks noGrp="1"/>
          </p:cNvSpPr>
          <p:nvPr>
            <p:ph type="subTitle" idx="2"/>
          </p:nvPr>
        </p:nvSpPr>
        <p:spPr>
          <a:xfrm>
            <a:off x="3579000" y="2294000"/>
            <a:ext cx="1986000" cy="53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03" name="Google Shape;2203;p24"/>
          <p:cNvSpPr txBox="1">
            <a:spLocks noGrp="1"/>
          </p:cNvSpPr>
          <p:nvPr>
            <p:ph type="subTitle" idx="3"/>
          </p:nvPr>
        </p:nvSpPr>
        <p:spPr>
          <a:xfrm>
            <a:off x="1109155" y="4033250"/>
            <a:ext cx="1986000" cy="53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04" name="Google Shape;2204;p24"/>
          <p:cNvSpPr txBox="1">
            <a:spLocks noGrp="1"/>
          </p:cNvSpPr>
          <p:nvPr>
            <p:ph type="subTitle" idx="4"/>
          </p:nvPr>
        </p:nvSpPr>
        <p:spPr>
          <a:xfrm>
            <a:off x="3579000" y="4033250"/>
            <a:ext cx="1986000" cy="53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05" name="Google Shape;2205;p24"/>
          <p:cNvSpPr txBox="1">
            <a:spLocks noGrp="1"/>
          </p:cNvSpPr>
          <p:nvPr>
            <p:ph type="subTitle" idx="5"/>
          </p:nvPr>
        </p:nvSpPr>
        <p:spPr>
          <a:xfrm>
            <a:off x="6048849" y="2294000"/>
            <a:ext cx="1986000" cy="53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06" name="Google Shape;2206;p24"/>
          <p:cNvSpPr txBox="1">
            <a:spLocks noGrp="1"/>
          </p:cNvSpPr>
          <p:nvPr>
            <p:ph type="subTitle" idx="6"/>
          </p:nvPr>
        </p:nvSpPr>
        <p:spPr>
          <a:xfrm>
            <a:off x="6048845" y="4033250"/>
            <a:ext cx="1986000" cy="53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07" name="Google Shape;2207;p24"/>
          <p:cNvSpPr txBox="1">
            <a:spLocks noGrp="1"/>
          </p:cNvSpPr>
          <p:nvPr>
            <p:ph type="subTitle" idx="7"/>
          </p:nvPr>
        </p:nvSpPr>
        <p:spPr>
          <a:xfrm>
            <a:off x="1113055" y="2061988"/>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08" name="Google Shape;2208;p24"/>
          <p:cNvSpPr txBox="1">
            <a:spLocks noGrp="1"/>
          </p:cNvSpPr>
          <p:nvPr>
            <p:ph type="subTitle" idx="8"/>
          </p:nvPr>
        </p:nvSpPr>
        <p:spPr>
          <a:xfrm>
            <a:off x="3582900" y="2061988"/>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09" name="Google Shape;2209;p24"/>
          <p:cNvSpPr txBox="1">
            <a:spLocks noGrp="1"/>
          </p:cNvSpPr>
          <p:nvPr>
            <p:ph type="subTitle" idx="9"/>
          </p:nvPr>
        </p:nvSpPr>
        <p:spPr>
          <a:xfrm>
            <a:off x="6052745" y="2061988"/>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10" name="Google Shape;2210;p24"/>
          <p:cNvSpPr txBox="1">
            <a:spLocks noGrp="1"/>
          </p:cNvSpPr>
          <p:nvPr>
            <p:ph type="subTitle" idx="13"/>
          </p:nvPr>
        </p:nvSpPr>
        <p:spPr>
          <a:xfrm>
            <a:off x="1113055" y="3800100"/>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11" name="Google Shape;2211;p24"/>
          <p:cNvSpPr txBox="1">
            <a:spLocks noGrp="1"/>
          </p:cNvSpPr>
          <p:nvPr>
            <p:ph type="subTitle" idx="14"/>
          </p:nvPr>
        </p:nvSpPr>
        <p:spPr>
          <a:xfrm>
            <a:off x="3582900" y="3800100"/>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12" name="Google Shape;2212;p24"/>
          <p:cNvSpPr txBox="1">
            <a:spLocks noGrp="1"/>
          </p:cNvSpPr>
          <p:nvPr>
            <p:ph type="subTitle" idx="15"/>
          </p:nvPr>
        </p:nvSpPr>
        <p:spPr>
          <a:xfrm>
            <a:off x="6052745" y="3800100"/>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2213"/>
        <p:cNvGrpSpPr/>
        <p:nvPr/>
      </p:nvGrpSpPr>
      <p:grpSpPr>
        <a:xfrm>
          <a:off x="0" y="0"/>
          <a:ext cx="0" cy="0"/>
          <a:chOff x="0" y="0"/>
          <a:chExt cx="0" cy="0"/>
        </a:xfrm>
      </p:grpSpPr>
      <p:grpSp>
        <p:nvGrpSpPr>
          <p:cNvPr id="2214" name="Google Shape;2214;p25"/>
          <p:cNvGrpSpPr/>
          <p:nvPr/>
        </p:nvGrpSpPr>
        <p:grpSpPr>
          <a:xfrm rot="7710831">
            <a:off x="2602263" y="2130717"/>
            <a:ext cx="9525215" cy="3978851"/>
            <a:chOff x="796500" y="1675925"/>
            <a:chExt cx="6045650" cy="2525375"/>
          </a:xfrm>
        </p:grpSpPr>
        <p:sp>
          <p:nvSpPr>
            <p:cNvPr id="2215" name="Google Shape;2215;p25"/>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5"/>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5"/>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8" name="Google Shape;2218;p25"/>
          <p:cNvGrpSpPr/>
          <p:nvPr/>
        </p:nvGrpSpPr>
        <p:grpSpPr>
          <a:xfrm>
            <a:off x="8502075" y="3423454"/>
            <a:ext cx="511675" cy="449375"/>
            <a:chOff x="-1159275" y="3897200"/>
            <a:chExt cx="511675" cy="449375"/>
          </a:xfrm>
        </p:grpSpPr>
        <p:sp>
          <p:nvSpPr>
            <p:cNvPr id="2219" name="Google Shape;2219;p25"/>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5"/>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5"/>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5"/>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5"/>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5"/>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5"/>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5"/>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5"/>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5"/>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5"/>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5"/>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5"/>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5"/>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5"/>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5"/>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5"/>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5"/>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5"/>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5"/>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5"/>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5"/>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5"/>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5"/>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5"/>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5"/>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5"/>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5"/>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5"/>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5"/>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5"/>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5"/>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5"/>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5"/>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5"/>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5"/>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5"/>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5"/>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5"/>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5"/>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5"/>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5"/>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5"/>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2" name="Google Shape;2262;p25"/>
          <p:cNvGrpSpPr/>
          <p:nvPr/>
        </p:nvGrpSpPr>
        <p:grpSpPr>
          <a:xfrm flipH="1">
            <a:off x="357336" y="2158748"/>
            <a:ext cx="431925" cy="449950"/>
            <a:chOff x="-1119400" y="2592425"/>
            <a:chExt cx="431925" cy="449950"/>
          </a:xfrm>
        </p:grpSpPr>
        <p:sp>
          <p:nvSpPr>
            <p:cNvPr id="2263" name="Google Shape;2263;p25"/>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5"/>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5"/>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5"/>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5"/>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5"/>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5"/>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5"/>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5"/>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5"/>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5"/>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5"/>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5"/>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5"/>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5"/>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5"/>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5"/>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5"/>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5"/>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5"/>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3" name="Google Shape;2283;p25"/>
          <p:cNvGrpSpPr/>
          <p:nvPr/>
        </p:nvGrpSpPr>
        <p:grpSpPr>
          <a:xfrm>
            <a:off x="8434950" y="1288338"/>
            <a:ext cx="488225" cy="423350"/>
            <a:chOff x="3022500" y="3490050"/>
            <a:chExt cx="488225" cy="423350"/>
          </a:xfrm>
        </p:grpSpPr>
        <p:sp>
          <p:nvSpPr>
            <p:cNvPr id="2284" name="Google Shape;2284;p25"/>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5"/>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5"/>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5"/>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5"/>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5"/>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5"/>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5"/>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5"/>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5"/>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5"/>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5"/>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5"/>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5"/>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5"/>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9" name="Google Shape;2299;p25"/>
          <p:cNvGrpSpPr/>
          <p:nvPr/>
        </p:nvGrpSpPr>
        <p:grpSpPr>
          <a:xfrm flipH="1">
            <a:off x="6184225" y="4903450"/>
            <a:ext cx="431925" cy="449950"/>
            <a:chOff x="-1119400" y="2592425"/>
            <a:chExt cx="431925" cy="449950"/>
          </a:xfrm>
        </p:grpSpPr>
        <p:sp>
          <p:nvSpPr>
            <p:cNvPr id="2300" name="Google Shape;2300;p25"/>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5"/>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5"/>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5"/>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5"/>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5"/>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5"/>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5"/>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5"/>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5"/>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5"/>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5"/>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5"/>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5"/>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5"/>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5"/>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5"/>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5"/>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5"/>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5"/>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0" name="Google Shape;2320;p25"/>
          <p:cNvGrpSpPr/>
          <p:nvPr/>
        </p:nvGrpSpPr>
        <p:grpSpPr>
          <a:xfrm>
            <a:off x="6508888" y="-287900"/>
            <a:ext cx="488225" cy="423350"/>
            <a:chOff x="3022500" y="3490050"/>
            <a:chExt cx="488225" cy="423350"/>
          </a:xfrm>
        </p:grpSpPr>
        <p:sp>
          <p:nvSpPr>
            <p:cNvPr id="2321" name="Google Shape;2321;p25"/>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5"/>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5"/>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5"/>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5"/>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5"/>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5"/>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5"/>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5"/>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5"/>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5"/>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5"/>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5"/>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5"/>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5"/>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6" name="Google Shape;2336;p25"/>
          <p:cNvGrpSpPr/>
          <p:nvPr/>
        </p:nvGrpSpPr>
        <p:grpSpPr>
          <a:xfrm rot="7710831">
            <a:off x="-4860312" y="-405021"/>
            <a:ext cx="9525215" cy="3978851"/>
            <a:chOff x="796500" y="1675925"/>
            <a:chExt cx="6045650" cy="2525375"/>
          </a:xfrm>
        </p:grpSpPr>
        <p:sp>
          <p:nvSpPr>
            <p:cNvPr id="2337" name="Google Shape;2337;p25"/>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5"/>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5"/>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0" name="Google Shape;2340;p25"/>
          <p:cNvSpPr txBox="1">
            <a:spLocks noGrp="1"/>
          </p:cNvSpPr>
          <p:nvPr>
            <p:ph type="title" hasCustomPrompt="1"/>
          </p:nvPr>
        </p:nvSpPr>
        <p:spPr>
          <a:xfrm>
            <a:off x="2223600" y="715372"/>
            <a:ext cx="46968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a:highlight>
                  <a:schemeClr val="accent4"/>
                </a:highlight>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341" name="Google Shape;2341;p25"/>
          <p:cNvSpPr txBox="1">
            <a:spLocks noGrp="1"/>
          </p:cNvSpPr>
          <p:nvPr>
            <p:ph type="subTitle" idx="1"/>
          </p:nvPr>
        </p:nvSpPr>
        <p:spPr>
          <a:xfrm>
            <a:off x="2223600" y="1444007"/>
            <a:ext cx="4696800" cy="49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sz="17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342" name="Google Shape;2342;p25"/>
          <p:cNvSpPr txBox="1">
            <a:spLocks noGrp="1"/>
          </p:cNvSpPr>
          <p:nvPr>
            <p:ph type="title" idx="2" hasCustomPrompt="1"/>
          </p:nvPr>
        </p:nvSpPr>
        <p:spPr>
          <a:xfrm>
            <a:off x="2223600" y="2044131"/>
            <a:ext cx="46968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a:highlight>
                  <a:schemeClr val="accent4"/>
                </a:highlight>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343" name="Google Shape;2343;p25"/>
          <p:cNvSpPr txBox="1">
            <a:spLocks noGrp="1"/>
          </p:cNvSpPr>
          <p:nvPr>
            <p:ph type="subTitle" idx="3"/>
          </p:nvPr>
        </p:nvSpPr>
        <p:spPr>
          <a:xfrm>
            <a:off x="2223600" y="2765402"/>
            <a:ext cx="4696800" cy="49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sz="17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344" name="Google Shape;2344;p25"/>
          <p:cNvSpPr txBox="1">
            <a:spLocks noGrp="1"/>
          </p:cNvSpPr>
          <p:nvPr>
            <p:ph type="title" idx="4" hasCustomPrompt="1"/>
          </p:nvPr>
        </p:nvSpPr>
        <p:spPr>
          <a:xfrm>
            <a:off x="2223600" y="3368594"/>
            <a:ext cx="46968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a:highlight>
                  <a:schemeClr val="accent4"/>
                </a:highlight>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345" name="Google Shape;2345;p25"/>
          <p:cNvSpPr txBox="1">
            <a:spLocks noGrp="1"/>
          </p:cNvSpPr>
          <p:nvPr>
            <p:ph type="subTitle" idx="5"/>
          </p:nvPr>
        </p:nvSpPr>
        <p:spPr>
          <a:xfrm>
            <a:off x="2223600" y="4089199"/>
            <a:ext cx="4696800" cy="49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sz="17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2346"/>
        <p:cNvGrpSpPr/>
        <p:nvPr/>
      </p:nvGrpSpPr>
      <p:grpSpPr>
        <a:xfrm>
          <a:off x="0" y="0"/>
          <a:ext cx="0" cy="0"/>
          <a:chOff x="0" y="0"/>
          <a:chExt cx="0" cy="0"/>
        </a:xfrm>
      </p:grpSpPr>
      <p:grpSp>
        <p:nvGrpSpPr>
          <p:cNvPr id="2347" name="Google Shape;2347;p26"/>
          <p:cNvGrpSpPr/>
          <p:nvPr/>
        </p:nvGrpSpPr>
        <p:grpSpPr>
          <a:xfrm rot="-6661317">
            <a:off x="3859921" y="-1668624"/>
            <a:ext cx="7674914" cy="3206019"/>
            <a:chOff x="796500" y="1675925"/>
            <a:chExt cx="6045650" cy="2525375"/>
          </a:xfrm>
        </p:grpSpPr>
        <p:sp>
          <p:nvSpPr>
            <p:cNvPr id="2348" name="Google Shape;2348;p26"/>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6"/>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6"/>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1" name="Google Shape;2351;p26"/>
          <p:cNvGrpSpPr/>
          <p:nvPr/>
        </p:nvGrpSpPr>
        <p:grpSpPr>
          <a:xfrm rot="-8166640">
            <a:off x="-2733497" y="2270055"/>
            <a:ext cx="7674924" cy="3205951"/>
            <a:chOff x="796500" y="1675925"/>
            <a:chExt cx="6045650" cy="2525375"/>
          </a:xfrm>
        </p:grpSpPr>
        <p:sp>
          <p:nvSpPr>
            <p:cNvPr id="2352" name="Google Shape;2352;p26"/>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26"/>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26"/>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5" name="Google Shape;2355;p26"/>
          <p:cNvGrpSpPr/>
          <p:nvPr/>
        </p:nvGrpSpPr>
        <p:grpSpPr>
          <a:xfrm>
            <a:off x="8423988" y="278613"/>
            <a:ext cx="488225" cy="423350"/>
            <a:chOff x="3022500" y="3490050"/>
            <a:chExt cx="488225" cy="423350"/>
          </a:xfrm>
        </p:grpSpPr>
        <p:sp>
          <p:nvSpPr>
            <p:cNvPr id="2356" name="Google Shape;2356;p26"/>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26"/>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6"/>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26"/>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26"/>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6"/>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26"/>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26"/>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26"/>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26"/>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26"/>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26"/>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26"/>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26"/>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26"/>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1" name="Google Shape;2371;p26"/>
          <p:cNvGrpSpPr/>
          <p:nvPr/>
        </p:nvGrpSpPr>
        <p:grpSpPr>
          <a:xfrm>
            <a:off x="8752002" y="3324198"/>
            <a:ext cx="431925" cy="449950"/>
            <a:chOff x="-1119400" y="2592425"/>
            <a:chExt cx="431925" cy="449950"/>
          </a:xfrm>
        </p:grpSpPr>
        <p:sp>
          <p:nvSpPr>
            <p:cNvPr id="2372" name="Google Shape;2372;p26"/>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26"/>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26"/>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26"/>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26"/>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6"/>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26"/>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26"/>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26"/>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26"/>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26"/>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26"/>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26"/>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26"/>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26"/>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26"/>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26"/>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26"/>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26"/>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26"/>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2" name="Google Shape;2392;p26"/>
          <p:cNvGrpSpPr/>
          <p:nvPr/>
        </p:nvGrpSpPr>
        <p:grpSpPr>
          <a:xfrm>
            <a:off x="-109225" y="2290691"/>
            <a:ext cx="511675" cy="449375"/>
            <a:chOff x="-1159275" y="3897200"/>
            <a:chExt cx="511675" cy="449375"/>
          </a:xfrm>
        </p:grpSpPr>
        <p:sp>
          <p:nvSpPr>
            <p:cNvPr id="2393" name="Google Shape;2393;p26"/>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6"/>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26"/>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26"/>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26"/>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26"/>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26"/>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26"/>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26"/>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26"/>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26"/>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26"/>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26"/>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6"/>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6"/>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26"/>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6"/>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6"/>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26"/>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26"/>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6"/>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26"/>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6"/>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6"/>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6"/>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26"/>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26"/>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26"/>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26"/>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26"/>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26"/>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26"/>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6"/>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6"/>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26"/>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26"/>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26"/>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26"/>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26"/>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26"/>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26"/>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26"/>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26"/>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6" name="Google Shape;2436;p26"/>
          <p:cNvSpPr txBox="1">
            <a:spLocks noGrp="1"/>
          </p:cNvSpPr>
          <p:nvPr>
            <p:ph type="title" hasCustomPrompt="1"/>
          </p:nvPr>
        </p:nvSpPr>
        <p:spPr>
          <a:xfrm>
            <a:off x="7207975" y="3892905"/>
            <a:ext cx="1222800" cy="4068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437" name="Google Shape;2437;p26"/>
          <p:cNvSpPr txBox="1">
            <a:spLocks noGrp="1"/>
          </p:cNvSpPr>
          <p:nvPr>
            <p:ph type="subTitle" idx="1"/>
          </p:nvPr>
        </p:nvSpPr>
        <p:spPr>
          <a:xfrm>
            <a:off x="720000" y="1665801"/>
            <a:ext cx="3115200" cy="60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2438" name="Google Shape;2438;p26"/>
          <p:cNvSpPr txBox="1">
            <a:spLocks noGrp="1"/>
          </p:cNvSpPr>
          <p:nvPr>
            <p:ph type="subTitle" idx="2"/>
          </p:nvPr>
        </p:nvSpPr>
        <p:spPr>
          <a:xfrm>
            <a:off x="720000" y="1317459"/>
            <a:ext cx="3115200" cy="440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highlight>
                  <a:schemeClr val="lt2"/>
                </a:highlight>
                <a:latin typeface="Itim"/>
                <a:ea typeface="Itim"/>
                <a:cs typeface="Itim"/>
                <a:sym typeface="Itim"/>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439" name="Google Shape;2439;p26"/>
          <p:cNvSpPr txBox="1">
            <a:spLocks noGrp="1"/>
          </p:cNvSpPr>
          <p:nvPr>
            <p:ph type="title" idx="3" hasCustomPrompt="1"/>
          </p:nvPr>
        </p:nvSpPr>
        <p:spPr>
          <a:xfrm>
            <a:off x="7207975" y="1557405"/>
            <a:ext cx="1222800" cy="4068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440" name="Google Shape;2440;p26"/>
          <p:cNvSpPr txBox="1">
            <a:spLocks noGrp="1"/>
          </p:cNvSpPr>
          <p:nvPr>
            <p:ph type="subTitle" idx="4"/>
          </p:nvPr>
        </p:nvSpPr>
        <p:spPr>
          <a:xfrm>
            <a:off x="720000" y="2799950"/>
            <a:ext cx="3115200" cy="60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2441" name="Google Shape;2441;p26"/>
          <p:cNvSpPr txBox="1">
            <a:spLocks noGrp="1"/>
          </p:cNvSpPr>
          <p:nvPr>
            <p:ph type="subTitle" idx="5"/>
          </p:nvPr>
        </p:nvSpPr>
        <p:spPr>
          <a:xfrm>
            <a:off x="720000" y="2451600"/>
            <a:ext cx="3115200" cy="440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highlight>
                  <a:schemeClr val="dk2"/>
                </a:highlight>
                <a:latin typeface="Itim"/>
                <a:ea typeface="Itim"/>
                <a:cs typeface="Itim"/>
                <a:sym typeface="Itim"/>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442" name="Google Shape;2442;p26"/>
          <p:cNvSpPr txBox="1">
            <a:spLocks noGrp="1"/>
          </p:cNvSpPr>
          <p:nvPr>
            <p:ph type="title" idx="6" hasCustomPrompt="1"/>
          </p:nvPr>
        </p:nvSpPr>
        <p:spPr>
          <a:xfrm>
            <a:off x="7207975" y="2725143"/>
            <a:ext cx="1222800" cy="4068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443" name="Google Shape;2443;p26"/>
          <p:cNvSpPr txBox="1">
            <a:spLocks noGrp="1"/>
          </p:cNvSpPr>
          <p:nvPr>
            <p:ph type="subTitle" idx="7"/>
          </p:nvPr>
        </p:nvSpPr>
        <p:spPr>
          <a:xfrm>
            <a:off x="720000" y="3930637"/>
            <a:ext cx="3115200" cy="60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2444" name="Google Shape;2444;p26"/>
          <p:cNvSpPr txBox="1">
            <a:spLocks noGrp="1"/>
          </p:cNvSpPr>
          <p:nvPr>
            <p:ph type="subTitle" idx="8"/>
          </p:nvPr>
        </p:nvSpPr>
        <p:spPr>
          <a:xfrm>
            <a:off x="720000" y="3586875"/>
            <a:ext cx="3115200" cy="440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445" name="Google Shape;2445;p26"/>
          <p:cNvSpPr txBox="1">
            <a:spLocks noGrp="1"/>
          </p:cNvSpPr>
          <p:nvPr>
            <p:ph type="title" idx="9"/>
          </p:nvPr>
        </p:nvSpPr>
        <p:spPr>
          <a:xfrm>
            <a:off x="720000" y="445025"/>
            <a:ext cx="7710900" cy="7509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446" name="Google Shape;2446;p26"/>
          <p:cNvGrpSpPr/>
          <p:nvPr/>
        </p:nvGrpSpPr>
        <p:grpSpPr>
          <a:xfrm flipH="1">
            <a:off x="3924475" y="4764425"/>
            <a:ext cx="431925" cy="449950"/>
            <a:chOff x="-1119400" y="2592425"/>
            <a:chExt cx="431925" cy="449950"/>
          </a:xfrm>
        </p:grpSpPr>
        <p:sp>
          <p:nvSpPr>
            <p:cNvPr id="2447" name="Google Shape;2447;p26"/>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26"/>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26"/>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26"/>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26"/>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26"/>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26"/>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26"/>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26"/>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26"/>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26"/>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26"/>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26"/>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26"/>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26"/>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26"/>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26"/>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26"/>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26"/>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26"/>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3">
  <p:cSld name="TITLE_AND_BODY_1">
    <p:spTree>
      <p:nvGrpSpPr>
        <p:cNvPr id="1" name="Shape 2467"/>
        <p:cNvGrpSpPr/>
        <p:nvPr/>
      </p:nvGrpSpPr>
      <p:grpSpPr>
        <a:xfrm>
          <a:off x="0" y="0"/>
          <a:ext cx="0" cy="0"/>
          <a:chOff x="0" y="0"/>
          <a:chExt cx="0" cy="0"/>
        </a:xfrm>
      </p:grpSpPr>
      <p:grpSp>
        <p:nvGrpSpPr>
          <p:cNvPr id="2468" name="Google Shape;2468;p27"/>
          <p:cNvGrpSpPr/>
          <p:nvPr/>
        </p:nvGrpSpPr>
        <p:grpSpPr>
          <a:xfrm rot="-6661317">
            <a:off x="3859921" y="-1668624"/>
            <a:ext cx="7674914" cy="3206019"/>
            <a:chOff x="796500" y="1675925"/>
            <a:chExt cx="6045650" cy="2525375"/>
          </a:xfrm>
        </p:grpSpPr>
        <p:sp>
          <p:nvSpPr>
            <p:cNvPr id="2469" name="Google Shape;2469;p27"/>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27"/>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27"/>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2" name="Google Shape;2472;p27"/>
          <p:cNvGrpSpPr/>
          <p:nvPr/>
        </p:nvGrpSpPr>
        <p:grpSpPr>
          <a:xfrm rot="-8166640">
            <a:off x="-2733497" y="2270055"/>
            <a:ext cx="7674924" cy="3205951"/>
            <a:chOff x="796500" y="1675925"/>
            <a:chExt cx="6045650" cy="2525375"/>
          </a:xfrm>
        </p:grpSpPr>
        <p:sp>
          <p:nvSpPr>
            <p:cNvPr id="2473" name="Google Shape;2473;p27"/>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27"/>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27"/>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6" name="Google Shape;2476;p27"/>
          <p:cNvGrpSpPr/>
          <p:nvPr/>
        </p:nvGrpSpPr>
        <p:grpSpPr>
          <a:xfrm>
            <a:off x="8553188" y="2290704"/>
            <a:ext cx="511675" cy="449375"/>
            <a:chOff x="-1159275" y="3897200"/>
            <a:chExt cx="511675" cy="449375"/>
          </a:xfrm>
        </p:grpSpPr>
        <p:sp>
          <p:nvSpPr>
            <p:cNvPr id="2477" name="Google Shape;2477;p27"/>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27"/>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27"/>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27"/>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27"/>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27"/>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27"/>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27"/>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27"/>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27"/>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27"/>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27"/>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27"/>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27"/>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27"/>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27"/>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27"/>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27"/>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27"/>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27"/>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27"/>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27"/>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27"/>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27"/>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27"/>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27"/>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27"/>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27"/>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27"/>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27"/>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27"/>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27"/>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27"/>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27"/>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27"/>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27"/>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27"/>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27"/>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27"/>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27"/>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27"/>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27"/>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27"/>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0" name="Google Shape;2520;p27"/>
          <p:cNvGrpSpPr/>
          <p:nvPr/>
        </p:nvGrpSpPr>
        <p:grpSpPr>
          <a:xfrm>
            <a:off x="8326163" y="609188"/>
            <a:ext cx="488225" cy="423350"/>
            <a:chOff x="3022500" y="3490050"/>
            <a:chExt cx="488225" cy="423350"/>
          </a:xfrm>
        </p:grpSpPr>
        <p:sp>
          <p:nvSpPr>
            <p:cNvPr id="2521" name="Google Shape;2521;p27"/>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27"/>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27"/>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27"/>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27"/>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27"/>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27"/>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27"/>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27"/>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27"/>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27"/>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27"/>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27"/>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27"/>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27"/>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6" name="Google Shape;2536;p27"/>
          <p:cNvGrpSpPr/>
          <p:nvPr/>
        </p:nvGrpSpPr>
        <p:grpSpPr>
          <a:xfrm>
            <a:off x="54950" y="4032991"/>
            <a:ext cx="511675" cy="449375"/>
            <a:chOff x="-1159275" y="3897200"/>
            <a:chExt cx="511675" cy="449375"/>
          </a:xfrm>
        </p:grpSpPr>
        <p:sp>
          <p:nvSpPr>
            <p:cNvPr id="2537" name="Google Shape;2537;p27"/>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27"/>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27"/>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27"/>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27"/>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27"/>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27"/>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27"/>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27"/>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27"/>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27"/>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27"/>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27"/>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27"/>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27"/>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27"/>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27"/>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27"/>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27"/>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27"/>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27"/>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27"/>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27"/>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27"/>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27"/>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27"/>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27"/>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27"/>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27"/>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27"/>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27"/>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27"/>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27"/>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27"/>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27"/>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27"/>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27"/>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27"/>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27"/>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27"/>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27"/>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27"/>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27"/>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80" name="Google Shape;2580;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81" name="Google Shape;2581;p27"/>
          <p:cNvSpPr txBox="1">
            <a:spLocks noGrp="1"/>
          </p:cNvSpPr>
          <p:nvPr>
            <p:ph type="body" idx="1"/>
          </p:nvPr>
        </p:nvSpPr>
        <p:spPr>
          <a:xfrm>
            <a:off x="720000" y="1094325"/>
            <a:ext cx="4442700" cy="18393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sz="1200"/>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1">
  <p:cSld name="TITLE_AND_BODY_2">
    <p:spTree>
      <p:nvGrpSpPr>
        <p:cNvPr id="1" name="Shape 2582"/>
        <p:cNvGrpSpPr/>
        <p:nvPr/>
      </p:nvGrpSpPr>
      <p:grpSpPr>
        <a:xfrm>
          <a:off x="0" y="0"/>
          <a:ext cx="0" cy="0"/>
          <a:chOff x="0" y="0"/>
          <a:chExt cx="0" cy="0"/>
        </a:xfrm>
      </p:grpSpPr>
      <p:sp>
        <p:nvSpPr>
          <p:cNvPr id="2583" name="Google Shape;2583;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584" name="Google Shape;2584;p28"/>
          <p:cNvGrpSpPr/>
          <p:nvPr/>
        </p:nvGrpSpPr>
        <p:grpSpPr>
          <a:xfrm rot="-8100000">
            <a:off x="2810820" y="-1955326"/>
            <a:ext cx="9525377" cy="3978919"/>
            <a:chOff x="796500" y="1675925"/>
            <a:chExt cx="6045650" cy="2525375"/>
          </a:xfrm>
        </p:grpSpPr>
        <p:sp>
          <p:nvSpPr>
            <p:cNvPr id="2585" name="Google Shape;2585;p28"/>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28"/>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28"/>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8" name="Google Shape;2588;p28"/>
          <p:cNvGrpSpPr/>
          <p:nvPr/>
        </p:nvGrpSpPr>
        <p:grpSpPr>
          <a:xfrm>
            <a:off x="8318250" y="314525"/>
            <a:ext cx="431925" cy="449950"/>
            <a:chOff x="-1119400" y="2592425"/>
            <a:chExt cx="431925" cy="449950"/>
          </a:xfrm>
        </p:grpSpPr>
        <p:sp>
          <p:nvSpPr>
            <p:cNvPr id="2589" name="Google Shape;2589;p28"/>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28"/>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28"/>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28"/>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28"/>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28"/>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28"/>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28"/>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28"/>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28"/>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8"/>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8"/>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28"/>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28"/>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28"/>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28"/>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28"/>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28"/>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8"/>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28"/>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9" name="Google Shape;2609;p28"/>
          <p:cNvGrpSpPr/>
          <p:nvPr/>
        </p:nvGrpSpPr>
        <p:grpSpPr>
          <a:xfrm>
            <a:off x="6391225" y="212663"/>
            <a:ext cx="488225" cy="423350"/>
            <a:chOff x="3022500" y="3490050"/>
            <a:chExt cx="488225" cy="423350"/>
          </a:xfrm>
        </p:grpSpPr>
        <p:sp>
          <p:nvSpPr>
            <p:cNvPr id="2610" name="Google Shape;2610;p28"/>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28"/>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28"/>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28"/>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28"/>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28"/>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28"/>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28"/>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28"/>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28"/>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28"/>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28"/>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28"/>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28"/>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28"/>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5" name="Google Shape;2625;p28"/>
          <p:cNvGrpSpPr/>
          <p:nvPr/>
        </p:nvGrpSpPr>
        <p:grpSpPr>
          <a:xfrm rot="-8100000">
            <a:off x="-3692655" y="1763099"/>
            <a:ext cx="9525377" cy="3978919"/>
            <a:chOff x="796500" y="1675925"/>
            <a:chExt cx="6045650" cy="2525375"/>
          </a:xfrm>
        </p:grpSpPr>
        <p:sp>
          <p:nvSpPr>
            <p:cNvPr id="2626" name="Google Shape;2626;p28"/>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28"/>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28"/>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9" name="Google Shape;2629;p28"/>
          <p:cNvGrpSpPr/>
          <p:nvPr/>
        </p:nvGrpSpPr>
        <p:grpSpPr>
          <a:xfrm>
            <a:off x="2286413" y="4287533"/>
            <a:ext cx="488225" cy="423350"/>
            <a:chOff x="3022500" y="3490050"/>
            <a:chExt cx="488225" cy="423350"/>
          </a:xfrm>
        </p:grpSpPr>
        <p:sp>
          <p:nvSpPr>
            <p:cNvPr id="2630" name="Google Shape;2630;p28"/>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28"/>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28"/>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28"/>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28"/>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28"/>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28"/>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28"/>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28"/>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28"/>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28"/>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28"/>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28"/>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28"/>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28"/>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5" name="Google Shape;2645;p28"/>
          <p:cNvGrpSpPr/>
          <p:nvPr/>
        </p:nvGrpSpPr>
        <p:grpSpPr>
          <a:xfrm flipH="1">
            <a:off x="3339875" y="4603988"/>
            <a:ext cx="431925" cy="449950"/>
            <a:chOff x="-1119400" y="2592425"/>
            <a:chExt cx="431925" cy="449950"/>
          </a:xfrm>
        </p:grpSpPr>
        <p:sp>
          <p:nvSpPr>
            <p:cNvPr id="2646" name="Google Shape;2646;p28"/>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28"/>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28"/>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28"/>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28"/>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28"/>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28"/>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28"/>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28"/>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28"/>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28"/>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28"/>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28"/>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28"/>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28"/>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28"/>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28"/>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28"/>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28"/>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28"/>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6" name="Google Shape;2666;p28"/>
          <p:cNvGrpSpPr/>
          <p:nvPr/>
        </p:nvGrpSpPr>
        <p:grpSpPr>
          <a:xfrm>
            <a:off x="1005425" y="4518838"/>
            <a:ext cx="488225" cy="423350"/>
            <a:chOff x="3022500" y="3490050"/>
            <a:chExt cx="488225" cy="423350"/>
          </a:xfrm>
        </p:grpSpPr>
        <p:sp>
          <p:nvSpPr>
            <p:cNvPr id="2667" name="Google Shape;2667;p28"/>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28"/>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28"/>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28"/>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28"/>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28"/>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28"/>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28"/>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28"/>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28"/>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28"/>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28"/>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28"/>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28"/>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28"/>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2" name="Google Shape;2682;p28"/>
          <p:cNvSpPr txBox="1">
            <a:spLocks noGrp="1"/>
          </p:cNvSpPr>
          <p:nvPr>
            <p:ph type="subTitle" idx="1"/>
          </p:nvPr>
        </p:nvSpPr>
        <p:spPr>
          <a:xfrm>
            <a:off x="4814500" y="1318500"/>
            <a:ext cx="3289200" cy="2506500"/>
          </a:xfrm>
          <a:prstGeom prst="rect">
            <a:avLst/>
          </a:prstGeom>
        </p:spPr>
        <p:txBody>
          <a:bodyPr spcFirstLastPara="1" wrap="square" lIns="91425" tIns="91425" rIns="91425" bIns="91425" anchor="t" anchorCtr="0">
            <a:noAutofit/>
          </a:bodyPr>
          <a:lstStyle>
            <a:lvl1pPr lvl="0" rtl="0">
              <a:lnSpc>
                <a:spcPct val="100000"/>
              </a:lnSpc>
              <a:spcBef>
                <a:spcPts val="300"/>
              </a:spcBef>
              <a:spcAft>
                <a:spcPts val="0"/>
              </a:spcAft>
              <a:buSzPts val="1400"/>
              <a:buFont typeface="Nunito Light"/>
              <a:buChar char="●"/>
              <a:defRPr b="0"/>
            </a:lvl1pPr>
            <a:lvl2pPr lvl="1" algn="ctr" rtl="0">
              <a:lnSpc>
                <a:spcPct val="100000"/>
              </a:lnSpc>
              <a:spcBef>
                <a:spcPts val="0"/>
              </a:spcBef>
              <a:spcAft>
                <a:spcPts val="0"/>
              </a:spcAft>
              <a:buSzPts val="1400"/>
              <a:buFont typeface="Nunito Light"/>
              <a:buChar char="○"/>
              <a:defRPr/>
            </a:lvl2pPr>
            <a:lvl3pPr lvl="2" algn="ctr" rtl="0">
              <a:lnSpc>
                <a:spcPct val="100000"/>
              </a:lnSpc>
              <a:spcBef>
                <a:spcPts val="0"/>
              </a:spcBef>
              <a:spcAft>
                <a:spcPts val="0"/>
              </a:spcAft>
              <a:buSzPts val="1400"/>
              <a:buFont typeface="Nunito Light"/>
              <a:buChar char="■"/>
              <a:defRPr/>
            </a:lvl3pPr>
            <a:lvl4pPr lvl="3" algn="ctr" rtl="0">
              <a:lnSpc>
                <a:spcPct val="100000"/>
              </a:lnSpc>
              <a:spcBef>
                <a:spcPts val="0"/>
              </a:spcBef>
              <a:spcAft>
                <a:spcPts val="0"/>
              </a:spcAft>
              <a:buSzPts val="1400"/>
              <a:buFont typeface="Nunito Light"/>
              <a:buChar char="●"/>
              <a:defRPr/>
            </a:lvl4pPr>
            <a:lvl5pPr lvl="4" algn="ctr" rtl="0">
              <a:lnSpc>
                <a:spcPct val="100000"/>
              </a:lnSpc>
              <a:spcBef>
                <a:spcPts val="0"/>
              </a:spcBef>
              <a:spcAft>
                <a:spcPts val="0"/>
              </a:spcAft>
              <a:buSzPts val="1400"/>
              <a:buFont typeface="Nunito Light"/>
              <a:buChar char="○"/>
              <a:defRPr/>
            </a:lvl5pPr>
            <a:lvl6pPr lvl="5" algn="ctr" rtl="0">
              <a:lnSpc>
                <a:spcPct val="100000"/>
              </a:lnSpc>
              <a:spcBef>
                <a:spcPts val="0"/>
              </a:spcBef>
              <a:spcAft>
                <a:spcPts val="0"/>
              </a:spcAft>
              <a:buSzPts val="1400"/>
              <a:buFont typeface="Nunito Light"/>
              <a:buChar char="■"/>
              <a:defRPr/>
            </a:lvl6pPr>
            <a:lvl7pPr lvl="6" algn="ctr" rtl="0">
              <a:lnSpc>
                <a:spcPct val="100000"/>
              </a:lnSpc>
              <a:spcBef>
                <a:spcPts val="0"/>
              </a:spcBef>
              <a:spcAft>
                <a:spcPts val="0"/>
              </a:spcAft>
              <a:buSzPts val="1400"/>
              <a:buFont typeface="Nunito Light"/>
              <a:buChar char="●"/>
              <a:defRPr/>
            </a:lvl7pPr>
            <a:lvl8pPr lvl="7" algn="ctr" rtl="0">
              <a:lnSpc>
                <a:spcPct val="100000"/>
              </a:lnSpc>
              <a:spcBef>
                <a:spcPts val="0"/>
              </a:spcBef>
              <a:spcAft>
                <a:spcPts val="0"/>
              </a:spcAft>
              <a:buSzPts val="1400"/>
              <a:buFont typeface="Nunito Light"/>
              <a:buChar char="○"/>
              <a:defRPr/>
            </a:lvl8pPr>
            <a:lvl9pPr lvl="8" algn="ctr" rtl="0">
              <a:lnSpc>
                <a:spcPct val="100000"/>
              </a:lnSpc>
              <a:spcBef>
                <a:spcPts val="0"/>
              </a:spcBef>
              <a:spcAft>
                <a:spcPts val="0"/>
              </a:spcAft>
              <a:buSzPts val="1400"/>
              <a:buFont typeface="Nunito Light"/>
              <a:buChar char="■"/>
              <a:defRPr/>
            </a:lvl9pPr>
          </a:lstStyle>
          <a:p>
            <a:endParaRPr/>
          </a:p>
        </p:txBody>
      </p:sp>
      <p:sp>
        <p:nvSpPr>
          <p:cNvPr id="2683" name="Google Shape;2683;p28"/>
          <p:cNvSpPr txBox="1">
            <a:spLocks noGrp="1"/>
          </p:cNvSpPr>
          <p:nvPr>
            <p:ph type="subTitle" idx="2"/>
          </p:nvPr>
        </p:nvSpPr>
        <p:spPr>
          <a:xfrm>
            <a:off x="1040300" y="1318500"/>
            <a:ext cx="3289200" cy="2506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Nunito Light"/>
              <a:buChar char="●"/>
              <a:defRPr b="0"/>
            </a:lvl1pPr>
            <a:lvl2pPr lvl="1" algn="ctr" rtl="0">
              <a:lnSpc>
                <a:spcPct val="100000"/>
              </a:lnSpc>
              <a:spcBef>
                <a:spcPts val="0"/>
              </a:spcBef>
              <a:spcAft>
                <a:spcPts val="0"/>
              </a:spcAft>
              <a:buSzPts val="1400"/>
              <a:buFont typeface="Nunito Light"/>
              <a:buChar char="○"/>
              <a:defRPr/>
            </a:lvl2pPr>
            <a:lvl3pPr lvl="2" algn="ctr" rtl="0">
              <a:lnSpc>
                <a:spcPct val="100000"/>
              </a:lnSpc>
              <a:spcBef>
                <a:spcPts val="0"/>
              </a:spcBef>
              <a:spcAft>
                <a:spcPts val="0"/>
              </a:spcAft>
              <a:buSzPts val="1400"/>
              <a:buFont typeface="Nunito Light"/>
              <a:buChar char="■"/>
              <a:defRPr/>
            </a:lvl3pPr>
            <a:lvl4pPr lvl="3" algn="ctr" rtl="0">
              <a:lnSpc>
                <a:spcPct val="100000"/>
              </a:lnSpc>
              <a:spcBef>
                <a:spcPts val="0"/>
              </a:spcBef>
              <a:spcAft>
                <a:spcPts val="0"/>
              </a:spcAft>
              <a:buSzPts val="1400"/>
              <a:buFont typeface="Nunito Light"/>
              <a:buChar char="●"/>
              <a:defRPr/>
            </a:lvl4pPr>
            <a:lvl5pPr lvl="4" algn="ctr" rtl="0">
              <a:lnSpc>
                <a:spcPct val="100000"/>
              </a:lnSpc>
              <a:spcBef>
                <a:spcPts val="0"/>
              </a:spcBef>
              <a:spcAft>
                <a:spcPts val="0"/>
              </a:spcAft>
              <a:buSzPts val="1400"/>
              <a:buFont typeface="Nunito Light"/>
              <a:buChar char="○"/>
              <a:defRPr/>
            </a:lvl5pPr>
            <a:lvl6pPr lvl="5" algn="ctr" rtl="0">
              <a:lnSpc>
                <a:spcPct val="100000"/>
              </a:lnSpc>
              <a:spcBef>
                <a:spcPts val="0"/>
              </a:spcBef>
              <a:spcAft>
                <a:spcPts val="0"/>
              </a:spcAft>
              <a:buSzPts val="1400"/>
              <a:buFont typeface="Nunito Light"/>
              <a:buChar char="■"/>
              <a:defRPr/>
            </a:lvl6pPr>
            <a:lvl7pPr lvl="6" algn="ctr" rtl="0">
              <a:lnSpc>
                <a:spcPct val="100000"/>
              </a:lnSpc>
              <a:spcBef>
                <a:spcPts val="0"/>
              </a:spcBef>
              <a:spcAft>
                <a:spcPts val="0"/>
              </a:spcAft>
              <a:buSzPts val="1400"/>
              <a:buFont typeface="Nunito Light"/>
              <a:buChar char="●"/>
              <a:defRPr/>
            </a:lvl7pPr>
            <a:lvl8pPr lvl="7" algn="ctr" rtl="0">
              <a:lnSpc>
                <a:spcPct val="100000"/>
              </a:lnSpc>
              <a:spcBef>
                <a:spcPts val="0"/>
              </a:spcBef>
              <a:spcAft>
                <a:spcPts val="0"/>
              </a:spcAft>
              <a:buSzPts val="1400"/>
              <a:buFont typeface="Nunito Light"/>
              <a:buChar char="○"/>
              <a:defRPr/>
            </a:lvl8pPr>
            <a:lvl9pPr lvl="8" algn="ctr" rtl="0">
              <a:lnSpc>
                <a:spcPct val="100000"/>
              </a:lnSpc>
              <a:spcBef>
                <a:spcPts val="0"/>
              </a:spcBef>
              <a:spcAft>
                <a:spcPts val="0"/>
              </a:spcAft>
              <a:buSzPts val="1400"/>
              <a:buFont typeface="Nunito Light"/>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p:cSld name="TITLE_AND_BODY_2_2">
    <p:spTree>
      <p:nvGrpSpPr>
        <p:cNvPr id="1" name="Shape 2684"/>
        <p:cNvGrpSpPr/>
        <p:nvPr/>
      </p:nvGrpSpPr>
      <p:grpSpPr>
        <a:xfrm>
          <a:off x="0" y="0"/>
          <a:ext cx="0" cy="0"/>
          <a:chOff x="0" y="0"/>
          <a:chExt cx="0" cy="0"/>
        </a:xfrm>
      </p:grpSpPr>
      <p:sp>
        <p:nvSpPr>
          <p:cNvPr id="2685" name="Google Shape;2685;p29"/>
          <p:cNvSpPr txBox="1">
            <a:spLocks noGrp="1"/>
          </p:cNvSpPr>
          <p:nvPr>
            <p:ph type="title"/>
          </p:nvPr>
        </p:nvSpPr>
        <p:spPr>
          <a:xfrm>
            <a:off x="720000" y="445025"/>
            <a:ext cx="7704000" cy="68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686" name="Google Shape;2686;p29"/>
          <p:cNvGrpSpPr/>
          <p:nvPr/>
        </p:nvGrpSpPr>
        <p:grpSpPr>
          <a:xfrm rot="-8100000">
            <a:off x="2810820" y="-1955326"/>
            <a:ext cx="9525377" cy="3978919"/>
            <a:chOff x="796500" y="1675925"/>
            <a:chExt cx="6045650" cy="2525375"/>
          </a:xfrm>
        </p:grpSpPr>
        <p:sp>
          <p:nvSpPr>
            <p:cNvPr id="2687" name="Google Shape;2687;p29"/>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29"/>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29"/>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0" name="Google Shape;2690;p29"/>
          <p:cNvGrpSpPr/>
          <p:nvPr/>
        </p:nvGrpSpPr>
        <p:grpSpPr>
          <a:xfrm>
            <a:off x="8318250" y="314525"/>
            <a:ext cx="431925" cy="449950"/>
            <a:chOff x="-1119400" y="2592425"/>
            <a:chExt cx="431925" cy="449950"/>
          </a:xfrm>
        </p:grpSpPr>
        <p:sp>
          <p:nvSpPr>
            <p:cNvPr id="2691" name="Google Shape;2691;p29"/>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29"/>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29"/>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29"/>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29"/>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29"/>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29"/>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29"/>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29"/>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29"/>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29"/>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29"/>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29"/>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29"/>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29"/>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29"/>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29"/>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29"/>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29"/>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29"/>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1" name="Google Shape;2711;p29"/>
          <p:cNvGrpSpPr/>
          <p:nvPr/>
        </p:nvGrpSpPr>
        <p:grpSpPr>
          <a:xfrm>
            <a:off x="6391225" y="212663"/>
            <a:ext cx="488225" cy="423350"/>
            <a:chOff x="3022500" y="3490050"/>
            <a:chExt cx="488225" cy="423350"/>
          </a:xfrm>
        </p:grpSpPr>
        <p:sp>
          <p:nvSpPr>
            <p:cNvPr id="2712" name="Google Shape;2712;p29"/>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29"/>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29"/>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29"/>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29"/>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29"/>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29"/>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29"/>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29"/>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29"/>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29"/>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29"/>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29"/>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29"/>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29"/>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7" name="Google Shape;2727;p29"/>
          <p:cNvGrpSpPr/>
          <p:nvPr/>
        </p:nvGrpSpPr>
        <p:grpSpPr>
          <a:xfrm rot="-8100000">
            <a:off x="-3692655" y="1763099"/>
            <a:ext cx="9525377" cy="3978919"/>
            <a:chOff x="796500" y="1675925"/>
            <a:chExt cx="6045650" cy="2525375"/>
          </a:xfrm>
        </p:grpSpPr>
        <p:sp>
          <p:nvSpPr>
            <p:cNvPr id="2728" name="Google Shape;2728;p29"/>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29"/>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29"/>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1" name="Google Shape;2731;p29"/>
          <p:cNvGrpSpPr/>
          <p:nvPr/>
        </p:nvGrpSpPr>
        <p:grpSpPr>
          <a:xfrm>
            <a:off x="2286413" y="4287533"/>
            <a:ext cx="488225" cy="423350"/>
            <a:chOff x="3022500" y="3490050"/>
            <a:chExt cx="488225" cy="423350"/>
          </a:xfrm>
        </p:grpSpPr>
        <p:sp>
          <p:nvSpPr>
            <p:cNvPr id="2732" name="Google Shape;2732;p29"/>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29"/>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29"/>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29"/>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29"/>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29"/>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29"/>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29"/>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29"/>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29"/>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29"/>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29"/>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29"/>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29"/>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29"/>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7" name="Google Shape;2747;p29"/>
          <p:cNvGrpSpPr/>
          <p:nvPr/>
        </p:nvGrpSpPr>
        <p:grpSpPr>
          <a:xfrm flipH="1">
            <a:off x="3339875" y="4603988"/>
            <a:ext cx="431925" cy="449950"/>
            <a:chOff x="-1119400" y="2592425"/>
            <a:chExt cx="431925" cy="449950"/>
          </a:xfrm>
        </p:grpSpPr>
        <p:sp>
          <p:nvSpPr>
            <p:cNvPr id="2748" name="Google Shape;2748;p29"/>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29"/>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29"/>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29"/>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29"/>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29"/>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29"/>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29"/>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29"/>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29"/>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29"/>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29"/>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29"/>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29"/>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29"/>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29"/>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29"/>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29"/>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29"/>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29"/>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8" name="Google Shape;2768;p29"/>
          <p:cNvGrpSpPr/>
          <p:nvPr/>
        </p:nvGrpSpPr>
        <p:grpSpPr>
          <a:xfrm>
            <a:off x="1005425" y="4518838"/>
            <a:ext cx="488225" cy="423350"/>
            <a:chOff x="3022500" y="3490050"/>
            <a:chExt cx="488225" cy="423350"/>
          </a:xfrm>
        </p:grpSpPr>
        <p:sp>
          <p:nvSpPr>
            <p:cNvPr id="2769" name="Google Shape;2769;p29"/>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29"/>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29"/>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29"/>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29"/>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29"/>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29"/>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29"/>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29"/>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29"/>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29"/>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29"/>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29"/>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29"/>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29"/>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4" name="Google Shape;2784;p29"/>
          <p:cNvSpPr txBox="1">
            <a:spLocks noGrp="1"/>
          </p:cNvSpPr>
          <p:nvPr>
            <p:ph type="subTitle" idx="1"/>
          </p:nvPr>
        </p:nvSpPr>
        <p:spPr>
          <a:xfrm>
            <a:off x="4723900" y="1560900"/>
            <a:ext cx="3470400" cy="256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Nunito Light"/>
              <a:buChar char="●"/>
              <a:defRPr b="0"/>
            </a:lvl1pPr>
            <a:lvl2pPr lvl="1" algn="ctr" rtl="0">
              <a:lnSpc>
                <a:spcPct val="100000"/>
              </a:lnSpc>
              <a:spcBef>
                <a:spcPts val="1600"/>
              </a:spcBef>
              <a:spcAft>
                <a:spcPts val="0"/>
              </a:spcAft>
              <a:buSzPts val="1400"/>
              <a:buFont typeface="Nunito Light"/>
              <a:buChar char="○"/>
              <a:defRPr/>
            </a:lvl2pPr>
            <a:lvl3pPr lvl="2" algn="ctr" rtl="0">
              <a:lnSpc>
                <a:spcPct val="100000"/>
              </a:lnSpc>
              <a:spcBef>
                <a:spcPts val="0"/>
              </a:spcBef>
              <a:spcAft>
                <a:spcPts val="0"/>
              </a:spcAft>
              <a:buSzPts val="1400"/>
              <a:buFont typeface="Nunito Light"/>
              <a:buChar char="■"/>
              <a:defRPr/>
            </a:lvl3pPr>
            <a:lvl4pPr lvl="3" algn="ctr" rtl="0">
              <a:lnSpc>
                <a:spcPct val="100000"/>
              </a:lnSpc>
              <a:spcBef>
                <a:spcPts val="0"/>
              </a:spcBef>
              <a:spcAft>
                <a:spcPts val="0"/>
              </a:spcAft>
              <a:buSzPts val="1400"/>
              <a:buFont typeface="Nunito Light"/>
              <a:buChar char="●"/>
              <a:defRPr/>
            </a:lvl4pPr>
            <a:lvl5pPr lvl="4" algn="ctr" rtl="0">
              <a:lnSpc>
                <a:spcPct val="100000"/>
              </a:lnSpc>
              <a:spcBef>
                <a:spcPts val="0"/>
              </a:spcBef>
              <a:spcAft>
                <a:spcPts val="0"/>
              </a:spcAft>
              <a:buSzPts val="1400"/>
              <a:buFont typeface="Nunito Light"/>
              <a:buChar char="○"/>
              <a:defRPr/>
            </a:lvl5pPr>
            <a:lvl6pPr lvl="5" algn="ctr" rtl="0">
              <a:lnSpc>
                <a:spcPct val="100000"/>
              </a:lnSpc>
              <a:spcBef>
                <a:spcPts val="0"/>
              </a:spcBef>
              <a:spcAft>
                <a:spcPts val="0"/>
              </a:spcAft>
              <a:buSzPts val="1400"/>
              <a:buFont typeface="Nunito Light"/>
              <a:buChar char="■"/>
              <a:defRPr/>
            </a:lvl6pPr>
            <a:lvl7pPr lvl="6" algn="ctr" rtl="0">
              <a:lnSpc>
                <a:spcPct val="100000"/>
              </a:lnSpc>
              <a:spcBef>
                <a:spcPts val="0"/>
              </a:spcBef>
              <a:spcAft>
                <a:spcPts val="0"/>
              </a:spcAft>
              <a:buSzPts val="1400"/>
              <a:buFont typeface="Nunito Light"/>
              <a:buChar char="●"/>
              <a:defRPr/>
            </a:lvl7pPr>
            <a:lvl8pPr lvl="7" algn="ctr" rtl="0">
              <a:lnSpc>
                <a:spcPct val="100000"/>
              </a:lnSpc>
              <a:spcBef>
                <a:spcPts val="0"/>
              </a:spcBef>
              <a:spcAft>
                <a:spcPts val="0"/>
              </a:spcAft>
              <a:buSzPts val="1400"/>
              <a:buFont typeface="Nunito Light"/>
              <a:buChar char="○"/>
              <a:defRPr/>
            </a:lvl8pPr>
            <a:lvl9pPr lvl="8" algn="ctr" rtl="0">
              <a:lnSpc>
                <a:spcPct val="100000"/>
              </a:lnSpc>
              <a:spcBef>
                <a:spcPts val="0"/>
              </a:spcBef>
              <a:spcAft>
                <a:spcPts val="0"/>
              </a:spcAft>
              <a:buSzPts val="1400"/>
              <a:buFont typeface="Nunito Light"/>
              <a:buChar char="■"/>
              <a:defRPr/>
            </a:lvl9pPr>
          </a:lstStyle>
          <a:p>
            <a:endParaRPr/>
          </a:p>
        </p:txBody>
      </p:sp>
      <p:sp>
        <p:nvSpPr>
          <p:cNvPr id="2785" name="Google Shape;2785;p29"/>
          <p:cNvSpPr txBox="1">
            <a:spLocks noGrp="1"/>
          </p:cNvSpPr>
          <p:nvPr>
            <p:ph type="subTitle" idx="2"/>
          </p:nvPr>
        </p:nvSpPr>
        <p:spPr>
          <a:xfrm>
            <a:off x="949700" y="1560900"/>
            <a:ext cx="3470400" cy="256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Nunito Light"/>
              <a:buChar char="●"/>
              <a:defRPr b="0"/>
            </a:lvl1pPr>
            <a:lvl2pPr lvl="1" algn="ctr" rtl="0">
              <a:lnSpc>
                <a:spcPct val="100000"/>
              </a:lnSpc>
              <a:spcBef>
                <a:spcPts val="0"/>
              </a:spcBef>
              <a:spcAft>
                <a:spcPts val="0"/>
              </a:spcAft>
              <a:buSzPts val="1400"/>
              <a:buFont typeface="Nunito Light"/>
              <a:buChar char="○"/>
              <a:defRPr/>
            </a:lvl2pPr>
            <a:lvl3pPr lvl="2" algn="ctr" rtl="0">
              <a:lnSpc>
                <a:spcPct val="100000"/>
              </a:lnSpc>
              <a:spcBef>
                <a:spcPts val="0"/>
              </a:spcBef>
              <a:spcAft>
                <a:spcPts val="0"/>
              </a:spcAft>
              <a:buSzPts val="1400"/>
              <a:buFont typeface="Nunito Light"/>
              <a:buChar char="■"/>
              <a:defRPr/>
            </a:lvl3pPr>
            <a:lvl4pPr lvl="3" algn="ctr" rtl="0">
              <a:lnSpc>
                <a:spcPct val="100000"/>
              </a:lnSpc>
              <a:spcBef>
                <a:spcPts val="0"/>
              </a:spcBef>
              <a:spcAft>
                <a:spcPts val="0"/>
              </a:spcAft>
              <a:buSzPts val="1400"/>
              <a:buFont typeface="Nunito Light"/>
              <a:buChar char="●"/>
              <a:defRPr/>
            </a:lvl4pPr>
            <a:lvl5pPr lvl="4" algn="ctr" rtl="0">
              <a:lnSpc>
                <a:spcPct val="100000"/>
              </a:lnSpc>
              <a:spcBef>
                <a:spcPts val="0"/>
              </a:spcBef>
              <a:spcAft>
                <a:spcPts val="0"/>
              </a:spcAft>
              <a:buSzPts val="1400"/>
              <a:buFont typeface="Nunito Light"/>
              <a:buChar char="○"/>
              <a:defRPr/>
            </a:lvl5pPr>
            <a:lvl6pPr lvl="5" algn="ctr" rtl="0">
              <a:lnSpc>
                <a:spcPct val="100000"/>
              </a:lnSpc>
              <a:spcBef>
                <a:spcPts val="0"/>
              </a:spcBef>
              <a:spcAft>
                <a:spcPts val="0"/>
              </a:spcAft>
              <a:buSzPts val="1400"/>
              <a:buFont typeface="Nunito Light"/>
              <a:buChar char="■"/>
              <a:defRPr/>
            </a:lvl6pPr>
            <a:lvl7pPr lvl="6" algn="ctr" rtl="0">
              <a:lnSpc>
                <a:spcPct val="100000"/>
              </a:lnSpc>
              <a:spcBef>
                <a:spcPts val="0"/>
              </a:spcBef>
              <a:spcAft>
                <a:spcPts val="0"/>
              </a:spcAft>
              <a:buSzPts val="1400"/>
              <a:buFont typeface="Nunito Light"/>
              <a:buChar char="●"/>
              <a:defRPr/>
            </a:lvl7pPr>
            <a:lvl8pPr lvl="7" algn="ctr" rtl="0">
              <a:lnSpc>
                <a:spcPct val="100000"/>
              </a:lnSpc>
              <a:spcBef>
                <a:spcPts val="0"/>
              </a:spcBef>
              <a:spcAft>
                <a:spcPts val="0"/>
              </a:spcAft>
              <a:buSzPts val="1400"/>
              <a:buFont typeface="Nunito Light"/>
              <a:buChar char="○"/>
              <a:defRPr/>
            </a:lvl8pPr>
            <a:lvl9pPr lvl="8" algn="ctr" rtl="0">
              <a:lnSpc>
                <a:spcPct val="100000"/>
              </a:lnSpc>
              <a:spcBef>
                <a:spcPts val="0"/>
              </a:spcBef>
              <a:spcAft>
                <a:spcPts val="0"/>
              </a:spcAft>
              <a:buSzPts val="1400"/>
              <a:buFont typeface="Nunito Light"/>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2">
  <p:cSld name="TITLE_AND_BODY_2_1">
    <p:spTree>
      <p:nvGrpSpPr>
        <p:cNvPr id="1" name="Shape 2786"/>
        <p:cNvGrpSpPr/>
        <p:nvPr/>
      </p:nvGrpSpPr>
      <p:grpSpPr>
        <a:xfrm>
          <a:off x="0" y="0"/>
          <a:ext cx="0" cy="0"/>
          <a:chOff x="0" y="0"/>
          <a:chExt cx="0" cy="0"/>
        </a:xfrm>
      </p:grpSpPr>
      <p:grpSp>
        <p:nvGrpSpPr>
          <p:cNvPr id="2787" name="Google Shape;2787;p30"/>
          <p:cNvGrpSpPr/>
          <p:nvPr/>
        </p:nvGrpSpPr>
        <p:grpSpPr>
          <a:xfrm rot="7710831">
            <a:off x="2602263" y="2130717"/>
            <a:ext cx="9525215" cy="3978851"/>
            <a:chOff x="796500" y="1675925"/>
            <a:chExt cx="6045650" cy="2525375"/>
          </a:xfrm>
        </p:grpSpPr>
        <p:sp>
          <p:nvSpPr>
            <p:cNvPr id="2788" name="Google Shape;2788;p30"/>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30"/>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0"/>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1" name="Google Shape;2791;p30"/>
          <p:cNvGrpSpPr/>
          <p:nvPr/>
        </p:nvGrpSpPr>
        <p:grpSpPr>
          <a:xfrm>
            <a:off x="8502075" y="3423454"/>
            <a:ext cx="511675" cy="449375"/>
            <a:chOff x="-1159275" y="3897200"/>
            <a:chExt cx="511675" cy="449375"/>
          </a:xfrm>
        </p:grpSpPr>
        <p:sp>
          <p:nvSpPr>
            <p:cNvPr id="2792" name="Google Shape;2792;p30"/>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30"/>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0"/>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0"/>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0"/>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0"/>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0"/>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0"/>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30"/>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30"/>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30"/>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30"/>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0"/>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30"/>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30"/>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0"/>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30"/>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30"/>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30"/>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30"/>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30"/>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30"/>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30"/>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30"/>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30"/>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30"/>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30"/>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30"/>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30"/>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0"/>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30"/>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0"/>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0"/>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0"/>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0"/>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0"/>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0"/>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30"/>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0"/>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0"/>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30"/>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30"/>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30"/>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5" name="Google Shape;2835;p30"/>
          <p:cNvGrpSpPr/>
          <p:nvPr/>
        </p:nvGrpSpPr>
        <p:grpSpPr>
          <a:xfrm flipH="1">
            <a:off x="357336" y="2158748"/>
            <a:ext cx="431925" cy="449950"/>
            <a:chOff x="-1119400" y="2592425"/>
            <a:chExt cx="431925" cy="449950"/>
          </a:xfrm>
        </p:grpSpPr>
        <p:sp>
          <p:nvSpPr>
            <p:cNvPr id="2836" name="Google Shape;2836;p30"/>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30"/>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30"/>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0"/>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0"/>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0"/>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0"/>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0"/>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30"/>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30"/>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30"/>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30"/>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30"/>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30"/>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30"/>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30"/>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30"/>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30"/>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30"/>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30"/>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6" name="Google Shape;2856;p30"/>
          <p:cNvGrpSpPr/>
          <p:nvPr/>
        </p:nvGrpSpPr>
        <p:grpSpPr>
          <a:xfrm>
            <a:off x="8434950" y="1288338"/>
            <a:ext cx="488225" cy="423350"/>
            <a:chOff x="3022500" y="3490050"/>
            <a:chExt cx="488225" cy="423350"/>
          </a:xfrm>
        </p:grpSpPr>
        <p:sp>
          <p:nvSpPr>
            <p:cNvPr id="2857" name="Google Shape;2857;p30"/>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30"/>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30"/>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30"/>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30"/>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30"/>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30"/>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30"/>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30"/>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30"/>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30"/>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30"/>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30"/>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30"/>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30"/>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2" name="Google Shape;2872;p30"/>
          <p:cNvGrpSpPr/>
          <p:nvPr/>
        </p:nvGrpSpPr>
        <p:grpSpPr>
          <a:xfrm flipH="1">
            <a:off x="6184225" y="4903450"/>
            <a:ext cx="431925" cy="449950"/>
            <a:chOff x="-1119400" y="2592425"/>
            <a:chExt cx="431925" cy="449950"/>
          </a:xfrm>
        </p:grpSpPr>
        <p:sp>
          <p:nvSpPr>
            <p:cNvPr id="2873" name="Google Shape;2873;p30"/>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30"/>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30"/>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30"/>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30"/>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30"/>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30"/>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30"/>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30"/>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30"/>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30"/>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30"/>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30"/>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0"/>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0"/>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0"/>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0"/>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0"/>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0"/>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0"/>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3" name="Google Shape;2893;p30"/>
          <p:cNvGrpSpPr/>
          <p:nvPr/>
        </p:nvGrpSpPr>
        <p:grpSpPr>
          <a:xfrm>
            <a:off x="6508888" y="-287900"/>
            <a:ext cx="488225" cy="423350"/>
            <a:chOff x="3022500" y="3490050"/>
            <a:chExt cx="488225" cy="423350"/>
          </a:xfrm>
        </p:grpSpPr>
        <p:sp>
          <p:nvSpPr>
            <p:cNvPr id="2894" name="Google Shape;2894;p30"/>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0"/>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30"/>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30"/>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30"/>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30"/>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30"/>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30"/>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30"/>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30"/>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30"/>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30"/>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30"/>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30"/>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30"/>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9" name="Google Shape;2909;p30"/>
          <p:cNvGrpSpPr/>
          <p:nvPr/>
        </p:nvGrpSpPr>
        <p:grpSpPr>
          <a:xfrm rot="7710831">
            <a:off x="-4860312" y="-405021"/>
            <a:ext cx="9525215" cy="3978851"/>
            <a:chOff x="796500" y="1675925"/>
            <a:chExt cx="6045650" cy="2525375"/>
          </a:xfrm>
        </p:grpSpPr>
        <p:sp>
          <p:nvSpPr>
            <p:cNvPr id="2910" name="Google Shape;2910;p30"/>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30"/>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30"/>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13" name="Google Shape;2913;p3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1" name="Google Shape;31;p4"/>
          <p:cNvSpPr txBox="1">
            <a:spLocks noGrp="1"/>
          </p:cNvSpPr>
          <p:nvPr>
            <p:ph type="body" idx="1"/>
          </p:nvPr>
        </p:nvSpPr>
        <p:spPr>
          <a:xfrm>
            <a:off x="720000" y="1094326"/>
            <a:ext cx="7704000" cy="38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a:solidFill>
                  <a:srgbClr val="191919"/>
                </a:solidFill>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32" name="Google Shape;32;p4"/>
          <p:cNvGrpSpPr/>
          <p:nvPr/>
        </p:nvGrpSpPr>
        <p:grpSpPr>
          <a:xfrm rot="-8100000">
            <a:off x="2810820" y="-1955326"/>
            <a:ext cx="9525377" cy="3978919"/>
            <a:chOff x="796500" y="1675925"/>
            <a:chExt cx="6045650" cy="2525375"/>
          </a:xfrm>
        </p:grpSpPr>
        <p:sp>
          <p:nvSpPr>
            <p:cNvPr id="33" name="Google Shape;33;p4"/>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4"/>
          <p:cNvGrpSpPr/>
          <p:nvPr/>
        </p:nvGrpSpPr>
        <p:grpSpPr>
          <a:xfrm>
            <a:off x="8318250" y="314525"/>
            <a:ext cx="431925" cy="449950"/>
            <a:chOff x="-1119400" y="2592425"/>
            <a:chExt cx="431925" cy="449950"/>
          </a:xfrm>
        </p:grpSpPr>
        <p:sp>
          <p:nvSpPr>
            <p:cNvPr id="37" name="Google Shape;37;p4"/>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4"/>
          <p:cNvGrpSpPr/>
          <p:nvPr/>
        </p:nvGrpSpPr>
        <p:grpSpPr>
          <a:xfrm>
            <a:off x="6391225" y="212663"/>
            <a:ext cx="488225" cy="423350"/>
            <a:chOff x="3022500" y="3490050"/>
            <a:chExt cx="488225" cy="423350"/>
          </a:xfrm>
        </p:grpSpPr>
        <p:sp>
          <p:nvSpPr>
            <p:cNvPr id="58" name="Google Shape;58;p4"/>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73;p4"/>
          <p:cNvGrpSpPr/>
          <p:nvPr/>
        </p:nvGrpSpPr>
        <p:grpSpPr>
          <a:xfrm rot="-8100000">
            <a:off x="-3692655" y="1763099"/>
            <a:ext cx="9525377" cy="3978919"/>
            <a:chOff x="796500" y="1675925"/>
            <a:chExt cx="6045650" cy="2525375"/>
          </a:xfrm>
        </p:grpSpPr>
        <p:sp>
          <p:nvSpPr>
            <p:cNvPr id="74" name="Google Shape;74;p4"/>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4"/>
          <p:cNvGrpSpPr/>
          <p:nvPr/>
        </p:nvGrpSpPr>
        <p:grpSpPr>
          <a:xfrm flipH="1">
            <a:off x="3339875" y="4603988"/>
            <a:ext cx="431925" cy="449950"/>
            <a:chOff x="-1119400" y="2592425"/>
            <a:chExt cx="431925" cy="449950"/>
          </a:xfrm>
        </p:grpSpPr>
        <p:sp>
          <p:nvSpPr>
            <p:cNvPr id="78" name="Google Shape;78;p4"/>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4"/>
          <p:cNvGrpSpPr/>
          <p:nvPr/>
        </p:nvGrpSpPr>
        <p:grpSpPr>
          <a:xfrm>
            <a:off x="1005425" y="4518838"/>
            <a:ext cx="488225" cy="423350"/>
            <a:chOff x="3022500" y="3490050"/>
            <a:chExt cx="488225" cy="423350"/>
          </a:xfrm>
        </p:grpSpPr>
        <p:sp>
          <p:nvSpPr>
            <p:cNvPr id="99" name="Google Shape;99;p4"/>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2914"/>
        <p:cNvGrpSpPr/>
        <p:nvPr/>
      </p:nvGrpSpPr>
      <p:grpSpPr>
        <a:xfrm>
          <a:off x="0" y="0"/>
          <a:ext cx="0" cy="0"/>
          <a:chOff x="0" y="0"/>
          <a:chExt cx="0" cy="0"/>
        </a:xfrm>
      </p:grpSpPr>
      <p:sp>
        <p:nvSpPr>
          <p:cNvPr id="2915" name="Google Shape;2915;p31"/>
          <p:cNvSpPr txBox="1"/>
          <p:nvPr/>
        </p:nvSpPr>
        <p:spPr>
          <a:xfrm>
            <a:off x="3484975" y="3787388"/>
            <a:ext cx="4945800" cy="556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a:solidFill>
                  <a:schemeClr val="dk1"/>
                </a:solidFill>
                <a:latin typeface="Nunito Light"/>
                <a:ea typeface="Nunito Light"/>
                <a:cs typeface="Nunito Light"/>
                <a:sym typeface="Nunito Light"/>
              </a:rPr>
              <a:t>CREDITS: This presentation template was created by </a:t>
            </a:r>
            <a:r>
              <a:rPr lang="en" sz="1200" b="1">
                <a:solidFill>
                  <a:schemeClr val="dk1"/>
                </a:solidFill>
                <a:uFill>
                  <a:noFill/>
                </a:uFill>
                <a:latin typeface="Nunito"/>
                <a:ea typeface="Nunito"/>
                <a:cs typeface="Nunito"/>
                <a:sym typeface="Nunito"/>
                <a:hlinkClick r:id="rId2">
                  <a:extLst>
                    <a:ext uri="{A12FA001-AC4F-418D-AE19-62706E023703}">
                      <ahyp:hlinkClr xmlns:ahyp="http://schemas.microsoft.com/office/drawing/2018/hyperlinkcolor" val="tx"/>
                    </a:ext>
                  </a:extLst>
                </a:hlinkClick>
              </a:rPr>
              <a:t>Slidesgo</a:t>
            </a:r>
            <a:r>
              <a:rPr lang="en" sz="1200">
                <a:solidFill>
                  <a:schemeClr val="dk1"/>
                </a:solidFill>
                <a:latin typeface="Nunito Light"/>
                <a:ea typeface="Nunito Light"/>
                <a:cs typeface="Nunito Light"/>
                <a:sym typeface="Nunito Light"/>
              </a:rPr>
              <a:t>, and includes icons by </a:t>
            </a:r>
            <a:r>
              <a:rPr lang="en" sz="1200" b="1">
                <a:solidFill>
                  <a:schemeClr val="dk1"/>
                </a:solidFill>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Flaticon</a:t>
            </a:r>
            <a:r>
              <a:rPr lang="en" sz="1200">
                <a:solidFill>
                  <a:schemeClr val="dk1"/>
                </a:solidFill>
                <a:latin typeface="Nunito Light"/>
                <a:ea typeface="Nunito Light"/>
                <a:cs typeface="Nunito Light"/>
                <a:sym typeface="Nunito Light"/>
              </a:rPr>
              <a:t>, and infographics &amp; images by </a:t>
            </a:r>
            <a:r>
              <a:rPr lang="en" sz="1200" b="1">
                <a:solidFill>
                  <a:schemeClr val="dk1"/>
                </a:solidFill>
                <a:uFill>
                  <a:noFill/>
                </a:uFill>
                <a:latin typeface="Nunito"/>
                <a:ea typeface="Nunito"/>
                <a:cs typeface="Nunito"/>
                <a:sym typeface="Nunito"/>
                <a:hlinkClick r:id="rId4">
                  <a:extLst>
                    <a:ext uri="{A12FA001-AC4F-418D-AE19-62706E023703}">
                      <ahyp:hlinkClr xmlns:ahyp="http://schemas.microsoft.com/office/drawing/2018/hyperlinkcolor" val="tx"/>
                    </a:ext>
                  </a:extLst>
                </a:hlinkClick>
              </a:rPr>
              <a:t>Freepik</a:t>
            </a:r>
            <a:r>
              <a:rPr lang="en" sz="1200">
                <a:solidFill>
                  <a:schemeClr val="dk1"/>
                </a:solidFill>
                <a:latin typeface="Nunito Light"/>
                <a:ea typeface="Nunito Light"/>
                <a:cs typeface="Nunito Light"/>
                <a:sym typeface="Nunito Light"/>
              </a:rPr>
              <a:t> </a:t>
            </a:r>
            <a:endParaRPr sz="1200">
              <a:solidFill>
                <a:schemeClr val="dk1"/>
              </a:solidFill>
              <a:latin typeface="Nunito Light"/>
              <a:ea typeface="Nunito Light"/>
              <a:cs typeface="Nunito Light"/>
              <a:sym typeface="Nunito Light"/>
            </a:endParaRPr>
          </a:p>
        </p:txBody>
      </p:sp>
      <p:sp>
        <p:nvSpPr>
          <p:cNvPr id="2916" name="Google Shape;2916;p31"/>
          <p:cNvSpPr txBox="1">
            <a:spLocks noGrp="1"/>
          </p:cNvSpPr>
          <p:nvPr>
            <p:ph type="title"/>
          </p:nvPr>
        </p:nvSpPr>
        <p:spPr>
          <a:xfrm>
            <a:off x="3733825" y="540000"/>
            <a:ext cx="4448100" cy="147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8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17" name="Google Shape;2917;p31"/>
          <p:cNvSpPr txBox="1">
            <a:spLocks noGrp="1"/>
          </p:cNvSpPr>
          <p:nvPr>
            <p:ph type="subTitle" idx="1"/>
          </p:nvPr>
        </p:nvSpPr>
        <p:spPr>
          <a:xfrm>
            <a:off x="3733825" y="2011800"/>
            <a:ext cx="4448100" cy="88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918"/>
        <p:cNvGrpSpPr/>
        <p:nvPr/>
      </p:nvGrpSpPr>
      <p:grpSpPr>
        <a:xfrm>
          <a:off x="0" y="0"/>
          <a:ext cx="0" cy="0"/>
          <a:chOff x="0" y="0"/>
          <a:chExt cx="0" cy="0"/>
        </a:xfrm>
      </p:grpSpPr>
      <p:sp>
        <p:nvSpPr>
          <p:cNvPr id="2919" name="Google Shape;2919;p32"/>
          <p:cNvSpPr/>
          <p:nvPr/>
        </p:nvSpPr>
        <p:spPr>
          <a:xfrm flipH="1">
            <a:off x="-264519" y="358484"/>
            <a:ext cx="4083737" cy="1885532"/>
          </a:xfrm>
          <a:custGeom>
            <a:avLst/>
            <a:gdLst/>
            <a:ahLst/>
            <a:cxnLst/>
            <a:rect l="l" t="t" r="r" b="b"/>
            <a:pathLst>
              <a:path w="15059" h="6953" extrusionOk="0">
                <a:moveTo>
                  <a:pt x="13515" y="3877"/>
                </a:moveTo>
                <a:lnTo>
                  <a:pt x="13435" y="3877"/>
                </a:lnTo>
                <a:cubicBezTo>
                  <a:pt x="13515" y="3603"/>
                  <a:pt x="13561" y="3305"/>
                  <a:pt x="13561" y="3008"/>
                </a:cubicBezTo>
                <a:lnTo>
                  <a:pt x="13561" y="3008"/>
                </a:lnTo>
                <a:cubicBezTo>
                  <a:pt x="13561" y="1339"/>
                  <a:pt x="12212" y="1"/>
                  <a:pt x="10554" y="1"/>
                </a:cubicBezTo>
                <a:lnTo>
                  <a:pt x="3007" y="1"/>
                </a:lnTo>
                <a:cubicBezTo>
                  <a:pt x="1350" y="1"/>
                  <a:pt x="0" y="1339"/>
                  <a:pt x="0" y="3008"/>
                </a:cubicBezTo>
                <a:lnTo>
                  <a:pt x="0" y="3008"/>
                </a:lnTo>
                <a:cubicBezTo>
                  <a:pt x="0" y="4666"/>
                  <a:pt x="1350" y="6015"/>
                  <a:pt x="3007" y="6015"/>
                </a:cubicBezTo>
                <a:lnTo>
                  <a:pt x="8244" y="6015"/>
                </a:lnTo>
                <a:cubicBezTo>
                  <a:pt x="8484" y="6564"/>
                  <a:pt x="9033" y="6953"/>
                  <a:pt x="9662" y="6953"/>
                </a:cubicBezTo>
                <a:lnTo>
                  <a:pt x="13515" y="6953"/>
                </a:lnTo>
                <a:cubicBezTo>
                  <a:pt x="14373" y="6953"/>
                  <a:pt x="15059" y="6267"/>
                  <a:pt x="15059" y="5421"/>
                </a:cubicBezTo>
                <a:cubicBezTo>
                  <a:pt x="15059" y="4563"/>
                  <a:pt x="14373" y="3877"/>
                  <a:pt x="13515" y="3877"/>
                </a:cubicBezTo>
                <a:close/>
              </a:path>
            </a:pathLst>
          </a:custGeom>
          <a:solidFill>
            <a:schemeClr val="lt2">
              <a:alpha val="525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0" name="Google Shape;2920;p32"/>
          <p:cNvGrpSpPr/>
          <p:nvPr/>
        </p:nvGrpSpPr>
        <p:grpSpPr>
          <a:xfrm rot="-4633292">
            <a:off x="-2733732" y="2168748"/>
            <a:ext cx="7675215" cy="3205878"/>
            <a:chOff x="796500" y="1675925"/>
            <a:chExt cx="6045650" cy="2525375"/>
          </a:xfrm>
        </p:grpSpPr>
        <p:sp>
          <p:nvSpPr>
            <p:cNvPr id="2921" name="Google Shape;2921;p32"/>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2"/>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2"/>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4" name="Google Shape;2924;p32"/>
          <p:cNvGrpSpPr/>
          <p:nvPr/>
        </p:nvGrpSpPr>
        <p:grpSpPr>
          <a:xfrm rot="3788053">
            <a:off x="5177951" y="968875"/>
            <a:ext cx="7675090" cy="3205747"/>
            <a:chOff x="796500" y="1675925"/>
            <a:chExt cx="6045650" cy="2525375"/>
          </a:xfrm>
        </p:grpSpPr>
        <p:sp>
          <p:nvSpPr>
            <p:cNvPr id="2925" name="Google Shape;2925;p32"/>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32"/>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2"/>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8" name="Google Shape;2928;p32"/>
          <p:cNvGrpSpPr/>
          <p:nvPr/>
        </p:nvGrpSpPr>
        <p:grpSpPr>
          <a:xfrm>
            <a:off x="7703950" y="539500"/>
            <a:ext cx="431925" cy="449950"/>
            <a:chOff x="-1119400" y="2592425"/>
            <a:chExt cx="431925" cy="449950"/>
          </a:xfrm>
        </p:grpSpPr>
        <p:sp>
          <p:nvSpPr>
            <p:cNvPr id="2929" name="Google Shape;2929;p32"/>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2"/>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2"/>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32"/>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32"/>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32"/>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2"/>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32"/>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2"/>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2"/>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32"/>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32"/>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32"/>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32"/>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32"/>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32"/>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32"/>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32"/>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32"/>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32"/>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9" name="Google Shape;2949;p32"/>
          <p:cNvGrpSpPr/>
          <p:nvPr/>
        </p:nvGrpSpPr>
        <p:grpSpPr>
          <a:xfrm>
            <a:off x="8868288" y="1424883"/>
            <a:ext cx="488225" cy="423350"/>
            <a:chOff x="3022500" y="3490050"/>
            <a:chExt cx="488225" cy="423350"/>
          </a:xfrm>
        </p:grpSpPr>
        <p:sp>
          <p:nvSpPr>
            <p:cNvPr id="2950" name="Google Shape;2950;p32"/>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32"/>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2"/>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2"/>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32"/>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32"/>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32"/>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2"/>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2"/>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2"/>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32"/>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32"/>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32"/>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2"/>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32"/>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5" name="Google Shape;2965;p32"/>
          <p:cNvGrpSpPr/>
          <p:nvPr/>
        </p:nvGrpSpPr>
        <p:grpSpPr>
          <a:xfrm flipH="1">
            <a:off x="497263" y="3209538"/>
            <a:ext cx="431925" cy="449950"/>
            <a:chOff x="-1119400" y="2592425"/>
            <a:chExt cx="431925" cy="449950"/>
          </a:xfrm>
        </p:grpSpPr>
        <p:sp>
          <p:nvSpPr>
            <p:cNvPr id="2966" name="Google Shape;2966;p32"/>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32"/>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32"/>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2"/>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32"/>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32"/>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32"/>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2"/>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32"/>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32"/>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32"/>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32"/>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32"/>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32"/>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32"/>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32"/>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32"/>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32"/>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32"/>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32"/>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6" name="Google Shape;2986;p32"/>
          <p:cNvGrpSpPr/>
          <p:nvPr/>
        </p:nvGrpSpPr>
        <p:grpSpPr>
          <a:xfrm>
            <a:off x="8135875" y="4180638"/>
            <a:ext cx="488225" cy="423350"/>
            <a:chOff x="3022500" y="3490050"/>
            <a:chExt cx="488225" cy="423350"/>
          </a:xfrm>
        </p:grpSpPr>
        <p:sp>
          <p:nvSpPr>
            <p:cNvPr id="2987" name="Google Shape;2987;p32"/>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32"/>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32"/>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32"/>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32"/>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32"/>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32"/>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32"/>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32"/>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32"/>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32"/>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32"/>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32"/>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32"/>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32"/>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2" name="Google Shape;3002;p32"/>
          <p:cNvGrpSpPr/>
          <p:nvPr/>
        </p:nvGrpSpPr>
        <p:grpSpPr>
          <a:xfrm>
            <a:off x="1329748" y="4833766"/>
            <a:ext cx="512340" cy="449959"/>
            <a:chOff x="-1159275" y="3897200"/>
            <a:chExt cx="511675" cy="449375"/>
          </a:xfrm>
        </p:grpSpPr>
        <p:sp>
          <p:nvSpPr>
            <p:cNvPr id="3003" name="Google Shape;3003;p32"/>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32"/>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32"/>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32"/>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32"/>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32"/>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32"/>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32"/>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32"/>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32"/>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32"/>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32"/>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32"/>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32"/>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32"/>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32"/>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32"/>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32"/>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32"/>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32"/>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32"/>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32"/>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32"/>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32"/>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32"/>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32"/>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32"/>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32"/>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32"/>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32"/>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32"/>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32"/>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32"/>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32"/>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32"/>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32"/>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32"/>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32"/>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32"/>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32"/>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32"/>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32"/>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32"/>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046"/>
        <p:cNvGrpSpPr/>
        <p:nvPr/>
      </p:nvGrpSpPr>
      <p:grpSpPr>
        <a:xfrm>
          <a:off x="0" y="0"/>
          <a:ext cx="0" cy="0"/>
          <a:chOff x="0" y="0"/>
          <a:chExt cx="0" cy="0"/>
        </a:xfrm>
      </p:grpSpPr>
      <p:grpSp>
        <p:nvGrpSpPr>
          <p:cNvPr id="3047" name="Google Shape;3047;p33"/>
          <p:cNvGrpSpPr/>
          <p:nvPr/>
        </p:nvGrpSpPr>
        <p:grpSpPr>
          <a:xfrm rot="-133530">
            <a:off x="2691072" y="3001018"/>
            <a:ext cx="7675301" cy="3205964"/>
            <a:chOff x="796500" y="1675925"/>
            <a:chExt cx="6045650" cy="2525375"/>
          </a:xfrm>
        </p:grpSpPr>
        <p:sp>
          <p:nvSpPr>
            <p:cNvPr id="3048" name="Google Shape;3048;p33"/>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33"/>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33"/>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1" name="Google Shape;3051;p33"/>
          <p:cNvGrpSpPr/>
          <p:nvPr/>
        </p:nvGrpSpPr>
        <p:grpSpPr>
          <a:xfrm rot="3788053">
            <a:off x="-1809674" y="3771425"/>
            <a:ext cx="7675090" cy="3205747"/>
            <a:chOff x="796500" y="1675925"/>
            <a:chExt cx="6045650" cy="2525375"/>
          </a:xfrm>
        </p:grpSpPr>
        <p:sp>
          <p:nvSpPr>
            <p:cNvPr id="3052" name="Google Shape;3052;p33"/>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3"/>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3"/>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5" name="Google Shape;3055;p33"/>
          <p:cNvGrpSpPr/>
          <p:nvPr/>
        </p:nvGrpSpPr>
        <p:grpSpPr>
          <a:xfrm>
            <a:off x="7799825" y="4326750"/>
            <a:ext cx="431925" cy="449950"/>
            <a:chOff x="-1119400" y="2592425"/>
            <a:chExt cx="431925" cy="449950"/>
          </a:xfrm>
        </p:grpSpPr>
        <p:sp>
          <p:nvSpPr>
            <p:cNvPr id="3056" name="Google Shape;3056;p33"/>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3"/>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3"/>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3"/>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3"/>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3"/>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3"/>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3"/>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3"/>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3"/>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3"/>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3"/>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3"/>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3"/>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3"/>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3"/>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3"/>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3"/>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33"/>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3"/>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6" name="Google Shape;3076;p33"/>
          <p:cNvGrpSpPr/>
          <p:nvPr/>
        </p:nvGrpSpPr>
        <p:grpSpPr>
          <a:xfrm>
            <a:off x="8810575" y="2428638"/>
            <a:ext cx="488225" cy="423350"/>
            <a:chOff x="3022500" y="3490050"/>
            <a:chExt cx="488225" cy="423350"/>
          </a:xfrm>
        </p:grpSpPr>
        <p:sp>
          <p:nvSpPr>
            <p:cNvPr id="3077" name="Google Shape;3077;p33"/>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3"/>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33"/>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3"/>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3"/>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3"/>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3"/>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3"/>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3"/>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33"/>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33"/>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3"/>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3"/>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33"/>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3"/>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2" name="Google Shape;3092;p33"/>
          <p:cNvGrpSpPr/>
          <p:nvPr/>
        </p:nvGrpSpPr>
        <p:grpSpPr>
          <a:xfrm>
            <a:off x="2286413" y="4287533"/>
            <a:ext cx="488225" cy="423350"/>
            <a:chOff x="3022500" y="3490050"/>
            <a:chExt cx="488225" cy="423350"/>
          </a:xfrm>
        </p:grpSpPr>
        <p:sp>
          <p:nvSpPr>
            <p:cNvPr id="3093" name="Google Shape;3093;p33"/>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3"/>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3"/>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3"/>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3"/>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33"/>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33"/>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3"/>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3"/>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3"/>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3"/>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3"/>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3"/>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3"/>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33"/>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8" name="Google Shape;3108;p33"/>
          <p:cNvGrpSpPr/>
          <p:nvPr/>
        </p:nvGrpSpPr>
        <p:grpSpPr>
          <a:xfrm flipH="1">
            <a:off x="3339875" y="4603988"/>
            <a:ext cx="431925" cy="449950"/>
            <a:chOff x="-1119400" y="2592425"/>
            <a:chExt cx="431925" cy="449950"/>
          </a:xfrm>
        </p:grpSpPr>
        <p:sp>
          <p:nvSpPr>
            <p:cNvPr id="3109" name="Google Shape;3109;p33"/>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33"/>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33"/>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3"/>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3"/>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3"/>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3"/>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3"/>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3"/>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3"/>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3"/>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3"/>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3"/>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3"/>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3"/>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3"/>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3"/>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3"/>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3"/>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3"/>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9" name="Google Shape;3129;p33"/>
          <p:cNvGrpSpPr/>
          <p:nvPr/>
        </p:nvGrpSpPr>
        <p:grpSpPr>
          <a:xfrm>
            <a:off x="1005425" y="4518838"/>
            <a:ext cx="488225" cy="423350"/>
            <a:chOff x="3022500" y="3490050"/>
            <a:chExt cx="488225" cy="423350"/>
          </a:xfrm>
        </p:grpSpPr>
        <p:sp>
          <p:nvSpPr>
            <p:cNvPr id="3130" name="Google Shape;3130;p33"/>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3"/>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3"/>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3"/>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3"/>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3"/>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3"/>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3"/>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3"/>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3"/>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3"/>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3"/>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3"/>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3"/>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33"/>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45"/>
        <p:cNvGrpSpPr/>
        <p:nvPr/>
      </p:nvGrpSpPr>
      <p:grpSpPr>
        <a:xfrm>
          <a:off x="0" y="0"/>
          <a:ext cx="0" cy="0"/>
          <a:chOff x="0" y="0"/>
          <a:chExt cx="0" cy="0"/>
        </a:xfrm>
      </p:grpSpPr>
      <p:sp>
        <p:nvSpPr>
          <p:cNvPr id="3146" name="Google Shape;3146;p34"/>
          <p:cNvSpPr txBox="1">
            <a:spLocks noGrp="1"/>
          </p:cNvSpPr>
          <p:nvPr>
            <p:ph type="title"/>
          </p:nvPr>
        </p:nvSpPr>
        <p:spPr>
          <a:xfrm>
            <a:off x="352697" y="342899"/>
            <a:ext cx="8412600" cy="5154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000"/>
              <a:buFont typeface="Open Sans"/>
              <a:buNone/>
              <a:defRPr sz="4000" b="1" i="0" u="none" strike="noStrike" cap="none">
                <a:solidFill>
                  <a:schemeClr val="dk1"/>
                </a:solidFill>
                <a:latin typeface="Open Sans"/>
                <a:ea typeface="Open Sans"/>
                <a:cs typeface="Open Sans"/>
                <a:sym typeface="Open Sans"/>
              </a:defRPr>
            </a:lvl1pPr>
            <a:lvl2pPr lvl="1">
              <a:spcBef>
                <a:spcPts val="0"/>
              </a:spcBef>
              <a:spcAft>
                <a:spcPts val="0"/>
              </a:spcAft>
              <a:buSzPts val="3500"/>
              <a:buNone/>
              <a:defRPr sz="1800"/>
            </a:lvl2pPr>
            <a:lvl3pPr lvl="2">
              <a:spcBef>
                <a:spcPts val="0"/>
              </a:spcBef>
              <a:spcAft>
                <a:spcPts val="0"/>
              </a:spcAft>
              <a:buSzPts val="3500"/>
              <a:buNone/>
              <a:defRPr sz="1800"/>
            </a:lvl3pPr>
            <a:lvl4pPr lvl="3">
              <a:spcBef>
                <a:spcPts val="0"/>
              </a:spcBef>
              <a:spcAft>
                <a:spcPts val="0"/>
              </a:spcAft>
              <a:buSzPts val="3500"/>
              <a:buNone/>
              <a:defRPr sz="1800"/>
            </a:lvl4pPr>
            <a:lvl5pPr lvl="4">
              <a:spcBef>
                <a:spcPts val="0"/>
              </a:spcBef>
              <a:spcAft>
                <a:spcPts val="0"/>
              </a:spcAft>
              <a:buSzPts val="3500"/>
              <a:buNone/>
              <a:defRPr sz="1800"/>
            </a:lvl5pPr>
            <a:lvl6pPr lvl="5">
              <a:spcBef>
                <a:spcPts val="0"/>
              </a:spcBef>
              <a:spcAft>
                <a:spcPts val="0"/>
              </a:spcAft>
              <a:buSzPts val="3500"/>
              <a:buNone/>
              <a:defRPr sz="1800"/>
            </a:lvl6pPr>
            <a:lvl7pPr lvl="6">
              <a:spcBef>
                <a:spcPts val="0"/>
              </a:spcBef>
              <a:spcAft>
                <a:spcPts val="0"/>
              </a:spcAft>
              <a:buSzPts val="3500"/>
              <a:buNone/>
              <a:defRPr sz="1800"/>
            </a:lvl7pPr>
            <a:lvl8pPr lvl="7">
              <a:spcBef>
                <a:spcPts val="0"/>
              </a:spcBef>
              <a:spcAft>
                <a:spcPts val="0"/>
              </a:spcAft>
              <a:buSzPts val="3500"/>
              <a:buNone/>
              <a:defRPr sz="1800"/>
            </a:lvl8pPr>
            <a:lvl9pPr lvl="8">
              <a:spcBef>
                <a:spcPts val="0"/>
              </a:spcBef>
              <a:spcAft>
                <a:spcPts val="0"/>
              </a:spcAft>
              <a:buSzPts val="3500"/>
              <a:buNone/>
              <a:defRPr sz="1800"/>
            </a:lvl9pPr>
          </a:lstStyle>
          <a:p>
            <a:endParaRPr/>
          </a:p>
        </p:txBody>
      </p:sp>
      <p:sp>
        <p:nvSpPr>
          <p:cNvPr id="3147" name="Google Shape;3147;p34"/>
          <p:cNvSpPr txBox="1">
            <a:spLocks noGrp="1"/>
          </p:cNvSpPr>
          <p:nvPr>
            <p:ph type="body" idx="1"/>
          </p:nvPr>
        </p:nvSpPr>
        <p:spPr>
          <a:xfrm>
            <a:off x="352697" y="960120"/>
            <a:ext cx="8412600" cy="36726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500"/>
              <a:buFont typeface="Arial"/>
              <a:buNone/>
              <a:defRPr sz="2500" b="0" i="0" u="none" strike="noStrike" cap="none">
                <a:solidFill>
                  <a:schemeClr val="dk1"/>
                </a:solidFill>
                <a:latin typeface="Open Sans"/>
                <a:ea typeface="Open Sans"/>
                <a:cs typeface="Open Sans"/>
                <a:sym typeface="Open Sans"/>
              </a:defRPr>
            </a:lvl1pPr>
            <a:lvl2pPr marL="914400" marR="0" lvl="1" indent="-368300" algn="l">
              <a:lnSpc>
                <a:spcPct val="90000"/>
              </a:lnSpc>
              <a:spcBef>
                <a:spcPts val="1600"/>
              </a:spcBef>
              <a:spcAft>
                <a:spcPts val="0"/>
              </a:spcAft>
              <a:buClr>
                <a:schemeClr val="dk1"/>
              </a:buClr>
              <a:buSzPts val="2200"/>
              <a:buFont typeface="Arial"/>
              <a:buChar char="•"/>
              <a:defRPr sz="22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16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1600"/>
              </a:spcBef>
              <a:spcAft>
                <a:spcPts val="160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148" name="Google Shape;3148;p3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149" name="Google Shape;3149;p3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150" name="Google Shape;3150;p3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pic>
        <p:nvPicPr>
          <p:cNvPr id="3151" name="Google Shape;3151;p34"/>
          <p:cNvPicPr preferRelativeResize="0"/>
          <p:nvPr/>
        </p:nvPicPr>
        <p:blipFill>
          <a:blip r:embed="rId2">
            <a:alphaModFix/>
          </a:blip>
          <a:stretch>
            <a:fillRect/>
          </a:stretch>
        </p:blipFill>
        <p:spPr>
          <a:xfrm>
            <a:off x="0" y="4648955"/>
            <a:ext cx="9144000" cy="51054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64"/>
        <p:cNvGrpSpPr/>
        <p:nvPr/>
      </p:nvGrpSpPr>
      <p:grpSpPr>
        <a:xfrm>
          <a:off x="0" y="0"/>
          <a:ext cx="0" cy="0"/>
          <a:chOff x="0" y="0"/>
          <a:chExt cx="0" cy="0"/>
        </a:xfrm>
      </p:grpSpPr>
      <p:sp>
        <p:nvSpPr>
          <p:cNvPr id="3165" name="Google Shape;3165;p39"/>
          <p:cNvSpPr txBox="1">
            <a:spLocks noGrp="1"/>
          </p:cNvSpPr>
          <p:nvPr>
            <p:ph type="ctrTitle"/>
          </p:nvPr>
        </p:nvSpPr>
        <p:spPr>
          <a:xfrm>
            <a:off x="685800" y="841772"/>
            <a:ext cx="7772400" cy="1790700"/>
          </a:xfrm>
          <a:prstGeom prst="rect">
            <a:avLst/>
          </a:prstGeom>
          <a:noFill/>
          <a:ln>
            <a:noFill/>
          </a:ln>
        </p:spPr>
        <p:txBody>
          <a:bodyPr spcFirstLastPara="1" wrap="square" lIns="91425" tIns="45700" rIns="91425" bIns="45700" anchor="b" anchorCtr="0">
            <a:noAutofit/>
          </a:bodyPr>
          <a:lstStyle>
            <a:lvl1pPr marR="0" lvl="0" algn="ctr">
              <a:lnSpc>
                <a:spcPct val="90000"/>
              </a:lnSpc>
              <a:spcBef>
                <a:spcPts val="0"/>
              </a:spcBef>
              <a:spcAft>
                <a:spcPts val="0"/>
              </a:spcAft>
              <a:buClr>
                <a:schemeClr val="dk1"/>
              </a:buClr>
              <a:buSzPts val="6000"/>
              <a:buFont typeface="Open Sans"/>
              <a:buNone/>
              <a:defRPr sz="60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66" name="Google Shape;3166;p39"/>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Autofit/>
          </a:bodyPr>
          <a:lstStyle>
            <a:lvl1pPr marR="0" lvl="0" algn="ctr">
              <a:lnSpc>
                <a:spcPct val="90000"/>
              </a:lnSpc>
              <a:spcBef>
                <a:spcPts val="10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a:ea typeface="Open Sans"/>
                <a:cs typeface="Open Sans"/>
                <a:sym typeface="Open Sans"/>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9pPr>
          </a:lstStyle>
          <a:p>
            <a:endParaRPr/>
          </a:p>
        </p:txBody>
      </p:sp>
      <p:sp>
        <p:nvSpPr>
          <p:cNvPr id="3167" name="Google Shape;3167;p3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168" name="Google Shape;3168;p3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169" name="Google Shape;3169;p3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70"/>
        <p:cNvGrpSpPr/>
        <p:nvPr/>
      </p:nvGrpSpPr>
      <p:grpSpPr>
        <a:xfrm>
          <a:off x="0" y="0"/>
          <a:ext cx="0" cy="0"/>
          <a:chOff x="0" y="0"/>
          <a:chExt cx="0" cy="0"/>
        </a:xfrm>
      </p:grpSpPr>
      <p:sp>
        <p:nvSpPr>
          <p:cNvPr id="3171" name="Google Shape;3171;p40"/>
          <p:cNvSpPr txBox="1">
            <a:spLocks noGrp="1"/>
          </p:cNvSpPr>
          <p:nvPr>
            <p:ph type="title"/>
          </p:nvPr>
        </p:nvSpPr>
        <p:spPr>
          <a:xfrm>
            <a:off x="352697" y="342899"/>
            <a:ext cx="8412600" cy="5154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000"/>
              <a:buFont typeface="Open Sans"/>
              <a:buNone/>
              <a:defRPr sz="40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72" name="Google Shape;3172;p40"/>
          <p:cNvSpPr txBox="1">
            <a:spLocks noGrp="1"/>
          </p:cNvSpPr>
          <p:nvPr>
            <p:ph type="body" idx="1"/>
          </p:nvPr>
        </p:nvSpPr>
        <p:spPr>
          <a:xfrm>
            <a:off x="352697" y="960120"/>
            <a:ext cx="8412600" cy="36726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500"/>
              <a:buFont typeface="Arial"/>
              <a:buNone/>
              <a:defRPr sz="2500" b="0" i="0" u="none" strike="noStrike" cap="none">
                <a:solidFill>
                  <a:schemeClr val="dk1"/>
                </a:solidFill>
                <a:latin typeface="Open Sans"/>
                <a:ea typeface="Open Sans"/>
                <a:cs typeface="Open Sans"/>
                <a:sym typeface="Open Sans"/>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173" name="Google Shape;3173;p4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174" name="Google Shape;3174;p4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175" name="Google Shape;3175;p4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pic>
        <p:nvPicPr>
          <p:cNvPr id="3176" name="Google Shape;3176;p40"/>
          <p:cNvPicPr preferRelativeResize="0"/>
          <p:nvPr/>
        </p:nvPicPr>
        <p:blipFill>
          <a:blip r:embed="rId2">
            <a:alphaModFix/>
          </a:blip>
          <a:stretch>
            <a:fillRect/>
          </a:stretch>
        </p:blipFill>
        <p:spPr>
          <a:xfrm>
            <a:off x="0" y="4648955"/>
            <a:ext cx="9144000" cy="51054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77"/>
        <p:cNvGrpSpPr/>
        <p:nvPr/>
      </p:nvGrpSpPr>
      <p:grpSpPr>
        <a:xfrm>
          <a:off x="0" y="0"/>
          <a:ext cx="0" cy="0"/>
          <a:chOff x="0" y="0"/>
          <a:chExt cx="0" cy="0"/>
        </a:xfrm>
      </p:grpSpPr>
      <p:sp>
        <p:nvSpPr>
          <p:cNvPr id="3178" name="Google Shape;3178;p41"/>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6000"/>
              <a:buFont typeface="Open Sans"/>
              <a:buNone/>
              <a:defRPr sz="60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79" name="Google Shape;3179;p41"/>
          <p:cNvSpPr txBox="1">
            <a:spLocks noGrp="1"/>
          </p:cNvSpPr>
          <p:nvPr>
            <p:ph type="body" idx="1"/>
          </p:nvPr>
        </p:nvSpPr>
        <p:spPr>
          <a:xfrm>
            <a:off x="623888" y="3442098"/>
            <a:ext cx="7886700" cy="11250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Open Sans"/>
                <a:ea typeface="Open Sans"/>
                <a:cs typeface="Open Sans"/>
                <a:sym typeface="Open Sans"/>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Open Sans"/>
                <a:ea typeface="Open Sans"/>
                <a:cs typeface="Open Sans"/>
                <a:sym typeface="Open Sans"/>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9pPr>
          </a:lstStyle>
          <a:p>
            <a:endParaRPr/>
          </a:p>
        </p:txBody>
      </p:sp>
      <p:sp>
        <p:nvSpPr>
          <p:cNvPr id="3180" name="Google Shape;3180;p4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181" name="Google Shape;3181;p4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182" name="Google Shape;3182;p4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83"/>
        <p:cNvGrpSpPr/>
        <p:nvPr/>
      </p:nvGrpSpPr>
      <p:grpSpPr>
        <a:xfrm>
          <a:off x="0" y="0"/>
          <a:ext cx="0" cy="0"/>
          <a:chOff x="0" y="0"/>
          <a:chExt cx="0" cy="0"/>
        </a:xfrm>
      </p:grpSpPr>
      <p:sp>
        <p:nvSpPr>
          <p:cNvPr id="3184" name="Google Shape;3184;p42"/>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85" name="Google Shape;3185;p42"/>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186" name="Google Shape;3186;p42"/>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187" name="Google Shape;3187;p4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188" name="Google Shape;3188;p4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189" name="Google Shape;3189;p4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90"/>
        <p:cNvGrpSpPr/>
        <p:nvPr/>
      </p:nvGrpSpPr>
      <p:grpSpPr>
        <a:xfrm>
          <a:off x="0" y="0"/>
          <a:ext cx="0" cy="0"/>
          <a:chOff x="0" y="0"/>
          <a:chExt cx="0" cy="0"/>
        </a:xfrm>
      </p:grpSpPr>
      <p:sp>
        <p:nvSpPr>
          <p:cNvPr id="3191" name="Google Shape;3191;p43"/>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92" name="Google Shape;3192;p43"/>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9pPr>
          </a:lstStyle>
          <a:p>
            <a:endParaRPr/>
          </a:p>
        </p:txBody>
      </p:sp>
      <p:sp>
        <p:nvSpPr>
          <p:cNvPr id="3193" name="Google Shape;3193;p43"/>
          <p:cNvSpPr txBox="1">
            <a:spLocks noGrp="1"/>
          </p:cNvSpPr>
          <p:nvPr>
            <p:ph type="body" idx="2"/>
          </p:nvPr>
        </p:nvSpPr>
        <p:spPr>
          <a:xfrm>
            <a:off x="629842" y="1878806"/>
            <a:ext cx="3868200" cy="2763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194" name="Google Shape;3194;p43"/>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9pPr>
          </a:lstStyle>
          <a:p>
            <a:endParaRPr/>
          </a:p>
        </p:txBody>
      </p:sp>
      <p:sp>
        <p:nvSpPr>
          <p:cNvPr id="3195" name="Google Shape;3195;p43"/>
          <p:cNvSpPr txBox="1">
            <a:spLocks noGrp="1"/>
          </p:cNvSpPr>
          <p:nvPr>
            <p:ph type="body" idx="4"/>
          </p:nvPr>
        </p:nvSpPr>
        <p:spPr>
          <a:xfrm>
            <a:off x="4629150" y="1878806"/>
            <a:ext cx="3887400" cy="2763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196" name="Google Shape;3196;p4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197" name="Google Shape;3197;p4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198" name="Google Shape;3198;p4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99"/>
        <p:cNvGrpSpPr/>
        <p:nvPr/>
      </p:nvGrpSpPr>
      <p:grpSpPr>
        <a:xfrm>
          <a:off x="0" y="0"/>
          <a:ext cx="0" cy="0"/>
          <a:chOff x="0" y="0"/>
          <a:chExt cx="0" cy="0"/>
        </a:xfrm>
      </p:grpSpPr>
      <p:sp>
        <p:nvSpPr>
          <p:cNvPr id="3200" name="Google Shape;3200;p44"/>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01" name="Google Shape;3201;p4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202" name="Google Shape;3202;p4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203" name="Google Shape;3203;p4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4"/>
        <p:cNvGrpSpPr/>
        <p:nvPr/>
      </p:nvGrpSpPr>
      <p:grpSpPr>
        <a:xfrm>
          <a:off x="0" y="0"/>
          <a:ext cx="0" cy="0"/>
          <a:chOff x="0" y="0"/>
          <a:chExt cx="0" cy="0"/>
        </a:xfrm>
      </p:grpSpPr>
      <p:sp>
        <p:nvSpPr>
          <p:cNvPr id="115" name="Google Shape;115;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6" name="Google Shape;116;p5"/>
          <p:cNvSpPr txBox="1">
            <a:spLocks noGrp="1"/>
          </p:cNvSpPr>
          <p:nvPr>
            <p:ph type="subTitle" idx="1"/>
          </p:nvPr>
        </p:nvSpPr>
        <p:spPr>
          <a:xfrm>
            <a:off x="4810198" y="3197390"/>
            <a:ext cx="27093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5"/>
          <p:cNvSpPr txBox="1">
            <a:spLocks noGrp="1"/>
          </p:cNvSpPr>
          <p:nvPr>
            <p:ph type="subTitle" idx="2"/>
          </p:nvPr>
        </p:nvSpPr>
        <p:spPr>
          <a:xfrm>
            <a:off x="1624513" y="3197390"/>
            <a:ext cx="27093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 name="Google Shape;118;p5"/>
          <p:cNvSpPr txBox="1">
            <a:spLocks noGrp="1"/>
          </p:cNvSpPr>
          <p:nvPr>
            <p:ph type="subTitle" idx="3"/>
          </p:nvPr>
        </p:nvSpPr>
        <p:spPr>
          <a:xfrm>
            <a:off x="1624513" y="2709765"/>
            <a:ext cx="27093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19" name="Google Shape;119;p5"/>
          <p:cNvSpPr txBox="1">
            <a:spLocks noGrp="1"/>
          </p:cNvSpPr>
          <p:nvPr>
            <p:ph type="subTitle" idx="4"/>
          </p:nvPr>
        </p:nvSpPr>
        <p:spPr>
          <a:xfrm>
            <a:off x="4810198" y="2709765"/>
            <a:ext cx="27093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highlight>
                  <a:schemeClr val="accent4"/>
                </a:highlight>
                <a:latin typeface="Itim"/>
                <a:ea typeface="Itim"/>
                <a:cs typeface="Itim"/>
                <a:sym typeface="Iti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20" name="Google Shape;120;p5"/>
          <p:cNvGrpSpPr/>
          <p:nvPr/>
        </p:nvGrpSpPr>
        <p:grpSpPr>
          <a:xfrm rot="7710831">
            <a:off x="2602263" y="2130717"/>
            <a:ext cx="9525215" cy="3978851"/>
            <a:chOff x="796500" y="1675925"/>
            <a:chExt cx="6045650" cy="2525375"/>
          </a:xfrm>
        </p:grpSpPr>
        <p:sp>
          <p:nvSpPr>
            <p:cNvPr id="121" name="Google Shape;121;p5"/>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124;p5"/>
          <p:cNvGrpSpPr/>
          <p:nvPr/>
        </p:nvGrpSpPr>
        <p:grpSpPr>
          <a:xfrm>
            <a:off x="8502075" y="3423454"/>
            <a:ext cx="511675" cy="449375"/>
            <a:chOff x="-1159275" y="3897200"/>
            <a:chExt cx="511675" cy="449375"/>
          </a:xfrm>
        </p:grpSpPr>
        <p:sp>
          <p:nvSpPr>
            <p:cNvPr id="125" name="Google Shape;125;p5"/>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5"/>
          <p:cNvGrpSpPr/>
          <p:nvPr/>
        </p:nvGrpSpPr>
        <p:grpSpPr>
          <a:xfrm flipH="1">
            <a:off x="357336" y="2158748"/>
            <a:ext cx="431925" cy="449950"/>
            <a:chOff x="-1119400" y="2592425"/>
            <a:chExt cx="431925" cy="449950"/>
          </a:xfrm>
        </p:grpSpPr>
        <p:sp>
          <p:nvSpPr>
            <p:cNvPr id="169" name="Google Shape;169;p5"/>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5"/>
          <p:cNvGrpSpPr/>
          <p:nvPr/>
        </p:nvGrpSpPr>
        <p:grpSpPr>
          <a:xfrm>
            <a:off x="8434950" y="1288338"/>
            <a:ext cx="488225" cy="423350"/>
            <a:chOff x="3022500" y="3490050"/>
            <a:chExt cx="488225" cy="423350"/>
          </a:xfrm>
        </p:grpSpPr>
        <p:sp>
          <p:nvSpPr>
            <p:cNvPr id="190" name="Google Shape;190;p5"/>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05;p5"/>
          <p:cNvGrpSpPr/>
          <p:nvPr/>
        </p:nvGrpSpPr>
        <p:grpSpPr>
          <a:xfrm flipH="1">
            <a:off x="6184225" y="4903450"/>
            <a:ext cx="431925" cy="449950"/>
            <a:chOff x="-1119400" y="2592425"/>
            <a:chExt cx="431925" cy="449950"/>
          </a:xfrm>
        </p:grpSpPr>
        <p:sp>
          <p:nvSpPr>
            <p:cNvPr id="206" name="Google Shape;206;p5"/>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226;p5"/>
          <p:cNvGrpSpPr/>
          <p:nvPr/>
        </p:nvGrpSpPr>
        <p:grpSpPr>
          <a:xfrm>
            <a:off x="6508888" y="-287900"/>
            <a:ext cx="488225" cy="423350"/>
            <a:chOff x="3022500" y="3490050"/>
            <a:chExt cx="488225" cy="423350"/>
          </a:xfrm>
        </p:grpSpPr>
        <p:sp>
          <p:nvSpPr>
            <p:cNvPr id="227" name="Google Shape;227;p5"/>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42;p5"/>
          <p:cNvGrpSpPr/>
          <p:nvPr/>
        </p:nvGrpSpPr>
        <p:grpSpPr>
          <a:xfrm rot="7710831">
            <a:off x="-4860312" y="-405021"/>
            <a:ext cx="9525215" cy="3978851"/>
            <a:chOff x="796500" y="1675925"/>
            <a:chExt cx="6045650" cy="2525375"/>
          </a:xfrm>
        </p:grpSpPr>
        <p:sp>
          <p:nvSpPr>
            <p:cNvPr id="243" name="Google Shape;243;p5"/>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5"/>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04"/>
        <p:cNvGrpSpPr/>
        <p:nvPr/>
      </p:nvGrpSpPr>
      <p:grpSpPr>
        <a:xfrm>
          <a:off x="0" y="0"/>
          <a:ext cx="0" cy="0"/>
          <a:chOff x="0" y="0"/>
          <a:chExt cx="0" cy="0"/>
        </a:xfrm>
      </p:grpSpPr>
      <p:sp>
        <p:nvSpPr>
          <p:cNvPr id="3205" name="Google Shape;3205;p4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206" name="Google Shape;3206;p4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207" name="Google Shape;3207;p4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208"/>
        <p:cNvGrpSpPr/>
        <p:nvPr/>
      </p:nvGrpSpPr>
      <p:grpSpPr>
        <a:xfrm>
          <a:off x="0" y="0"/>
          <a:ext cx="0" cy="0"/>
          <a:chOff x="0" y="0"/>
          <a:chExt cx="0" cy="0"/>
        </a:xfrm>
      </p:grpSpPr>
      <p:sp>
        <p:nvSpPr>
          <p:cNvPr id="3209" name="Google Shape;3209;p46"/>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Open Sans"/>
              <a:buNone/>
              <a:defRPr sz="32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10" name="Google Shape;3210;p46"/>
          <p:cNvSpPr txBox="1">
            <a:spLocks noGrp="1"/>
          </p:cNvSpPr>
          <p:nvPr>
            <p:ph type="body" idx="1"/>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L="457200" marR="0" lvl="0" indent="-431800" algn="l">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Open Sans"/>
                <a:ea typeface="Open Sans"/>
                <a:cs typeface="Open Sans"/>
                <a:sym typeface="Open Sans"/>
              </a:defRPr>
            </a:lvl1pPr>
            <a:lvl2pPr marL="914400" marR="0" lvl="1" indent="-406400" algn="l">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
        <p:nvSpPr>
          <p:cNvPr id="3211" name="Google Shape;3211;p46"/>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9pPr>
          </a:lstStyle>
          <a:p>
            <a:endParaRPr/>
          </a:p>
        </p:txBody>
      </p:sp>
      <p:sp>
        <p:nvSpPr>
          <p:cNvPr id="3212" name="Google Shape;3212;p4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213" name="Google Shape;3213;p4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214" name="Google Shape;3214;p4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215"/>
        <p:cNvGrpSpPr/>
        <p:nvPr/>
      </p:nvGrpSpPr>
      <p:grpSpPr>
        <a:xfrm>
          <a:off x="0" y="0"/>
          <a:ext cx="0" cy="0"/>
          <a:chOff x="0" y="0"/>
          <a:chExt cx="0" cy="0"/>
        </a:xfrm>
      </p:grpSpPr>
      <p:sp>
        <p:nvSpPr>
          <p:cNvPr id="3216" name="Google Shape;3216;p47"/>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Open Sans"/>
              <a:buNone/>
              <a:defRPr sz="32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17" name="Google Shape;3217;p47"/>
          <p:cNvSpPr>
            <a:spLocks noGrp="1"/>
          </p:cNvSpPr>
          <p:nvPr>
            <p:ph type="pic" idx="2"/>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1000"/>
              </a:spcBef>
              <a:spcAft>
                <a:spcPts val="0"/>
              </a:spcAft>
              <a:buClr>
                <a:schemeClr val="dk1"/>
              </a:buClr>
              <a:buSzPts val="3200"/>
              <a:buFont typeface="Arial"/>
              <a:buNone/>
              <a:defRPr sz="3200" b="0" i="0" u="none" strike="noStrike" cap="none">
                <a:solidFill>
                  <a:schemeClr val="dk1"/>
                </a:solidFill>
                <a:latin typeface="Open Sans"/>
                <a:ea typeface="Open Sans"/>
                <a:cs typeface="Open Sans"/>
                <a:sym typeface="Open Sans"/>
              </a:defRPr>
            </a:lvl1pPr>
            <a:lvl2pPr marR="0" lvl="1" algn="l">
              <a:lnSpc>
                <a:spcPct val="90000"/>
              </a:lnSpc>
              <a:spcBef>
                <a:spcPts val="50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2pPr>
            <a:lvl3pPr marR="0" lvl="2" algn="l">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3pPr>
            <a:lvl4pPr marR="0" lvl="3"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4pPr>
            <a:lvl5pPr marR="0" lvl="4"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5pPr>
            <a:lvl6pPr marR="0" lvl="5"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6pPr>
            <a:lvl7pPr marR="0" lvl="6"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7pPr>
            <a:lvl8pPr marR="0" lvl="7"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8pPr>
            <a:lvl9pPr marR="0" lvl="8"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9pPr>
          </a:lstStyle>
          <a:p>
            <a:endParaRPr/>
          </a:p>
        </p:txBody>
      </p:sp>
      <p:sp>
        <p:nvSpPr>
          <p:cNvPr id="3218" name="Google Shape;3218;p47"/>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9pPr>
          </a:lstStyle>
          <a:p>
            <a:endParaRPr/>
          </a:p>
        </p:txBody>
      </p:sp>
      <p:sp>
        <p:nvSpPr>
          <p:cNvPr id="3219" name="Google Shape;3219;p4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220" name="Google Shape;3220;p4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221" name="Google Shape;3221;p4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222"/>
        <p:cNvGrpSpPr/>
        <p:nvPr/>
      </p:nvGrpSpPr>
      <p:grpSpPr>
        <a:xfrm>
          <a:off x="0" y="0"/>
          <a:ext cx="0" cy="0"/>
          <a:chOff x="0" y="0"/>
          <a:chExt cx="0" cy="0"/>
        </a:xfrm>
      </p:grpSpPr>
      <p:sp>
        <p:nvSpPr>
          <p:cNvPr id="3223" name="Google Shape;3223;p48"/>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24" name="Google Shape;3224;p48"/>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225" name="Google Shape;3225;p4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226" name="Google Shape;3226;p4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227" name="Google Shape;3227;p4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228"/>
        <p:cNvGrpSpPr/>
        <p:nvPr/>
      </p:nvGrpSpPr>
      <p:grpSpPr>
        <a:xfrm>
          <a:off x="0" y="0"/>
          <a:ext cx="0" cy="0"/>
          <a:chOff x="0" y="0"/>
          <a:chExt cx="0" cy="0"/>
        </a:xfrm>
      </p:grpSpPr>
      <p:sp>
        <p:nvSpPr>
          <p:cNvPr id="3229" name="Google Shape;3229;p49"/>
          <p:cNvSpPr txBox="1">
            <a:spLocks noGrp="1"/>
          </p:cNvSpPr>
          <p:nvPr>
            <p:ph type="title"/>
          </p:nvPr>
        </p:nvSpPr>
        <p:spPr>
          <a:xfrm rot="5400000">
            <a:off x="5350050" y="1467544"/>
            <a:ext cx="4359000" cy="19716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30" name="Google Shape;3230;p49"/>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231" name="Google Shape;3231;p4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232" name="Google Shape;3232;p4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233" name="Google Shape;3233;p4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6"/>
        <p:cNvGrpSpPr/>
        <p:nvPr/>
      </p:nvGrpSpPr>
      <p:grpSpPr>
        <a:xfrm>
          <a:off x="0" y="0"/>
          <a:ext cx="0" cy="0"/>
          <a:chOff x="0" y="0"/>
          <a:chExt cx="0" cy="0"/>
        </a:xfrm>
      </p:grpSpPr>
      <p:grpSp>
        <p:nvGrpSpPr>
          <p:cNvPr id="247" name="Google Shape;247;p6"/>
          <p:cNvGrpSpPr/>
          <p:nvPr/>
        </p:nvGrpSpPr>
        <p:grpSpPr>
          <a:xfrm rot="7284729">
            <a:off x="3084607" y="2109633"/>
            <a:ext cx="9525665" cy="3979039"/>
            <a:chOff x="796500" y="1675925"/>
            <a:chExt cx="6045650" cy="2525375"/>
          </a:xfrm>
        </p:grpSpPr>
        <p:sp>
          <p:nvSpPr>
            <p:cNvPr id="248" name="Google Shape;248;p6"/>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 name="Google Shape;251;p6"/>
          <p:cNvGrpSpPr/>
          <p:nvPr/>
        </p:nvGrpSpPr>
        <p:grpSpPr>
          <a:xfrm>
            <a:off x="7703950" y="82300"/>
            <a:ext cx="431925" cy="449950"/>
            <a:chOff x="-1119400" y="2592425"/>
            <a:chExt cx="431925" cy="449950"/>
          </a:xfrm>
        </p:grpSpPr>
        <p:sp>
          <p:nvSpPr>
            <p:cNvPr id="252" name="Google Shape;252;p6"/>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6"/>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6"/>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6"/>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6"/>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6"/>
          <p:cNvGrpSpPr/>
          <p:nvPr/>
        </p:nvGrpSpPr>
        <p:grpSpPr>
          <a:xfrm>
            <a:off x="8868288" y="1424883"/>
            <a:ext cx="488225" cy="423350"/>
            <a:chOff x="3022500" y="3490050"/>
            <a:chExt cx="488225" cy="423350"/>
          </a:xfrm>
        </p:grpSpPr>
        <p:sp>
          <p:nvSpPr>
            <p:cNvPr id="273" name="Google Shape;273;p6"/>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6"/>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6"/>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6"/>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6"/>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6"/>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6"/>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6"/>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 name="Google Shape;288;p6"/>
          <p:cNvGrpSpPr/>
          <p:nvPr/>
        </p:nvGrpSpPr>
        <p:grpSpPr>
          <a:xfrm flipH="1">
            <a:off x="2986725" y="4888638"/>
            <a:ext cx="431925" cy="449950"/>
            <a:chOff x="-1119400" y="2592425"/>
            <a:chExt cx="431925" cy="449950"/>
          </a:xfrm>
        </p:grpSpPr>
        <p:sp>
          <p:nvSpPr>
            <p:cNvPr id="289" name="Google Shape;289;p6"/>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6"/>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6"/>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6"/>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 name="Google Shape;309;p6"/>
          <p:cNvGrpSpPr/>
          <p:nvPr/>
        </p:nvGrpSpPr>
        <p:grpSpPr>
          <a:xfrm>
            <a:off x="8135875" y="4661513"/>
            <a:ext cx="488225" cy="423350"/>
            <a:chOff x="3022500" y="3490050"/>
            <a:chExt cx="488225" cy="423350"/>
          </a:xfrm>
        </p:grpSpPr>
        <p:sp>
          <p:nvSpPr>
            <p:cNvPr id="310" name="Google Shape;310;p6"/>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6"/>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6"/>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6"/>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6"/>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6"/>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6"/>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 name="Google Shape;325;p6"/>
          <p:cNvGrpSpPr/>
          <p:nvPr/>
        </p:nvGrpSpPr>
        <p:grpSpPr>
          <a:xfrm>
            <a:off x="457048" y="4379016"/>
            <a:ext cx="512340" cy="449959"/>
            <a:chOff x="-1159275" y="3897200"/>
            <a:chExt cx="511675" cy="449375"/>
          </a:xfrm>
        </p:grpSpPr>
        <p:sp>
          <p:nvSpPr>
            <p:cNvPr id="326" name="Google Shape;326;p6"/>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6"/>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6"/>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6"/>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6"/>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6"/>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6"/>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6"/>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6"/>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6"/>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6"/>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6"/>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6"/>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6"/>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6"/>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6"/>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6"/>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6"/>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6"/>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6"/>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6"/>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6"/>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6"/>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6"/>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6"/>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6"/>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6"/>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6"/>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6"/>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6"/>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6"/>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6"/>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6"/>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6"/>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6"/>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6"/>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9" name="Google Shape;369;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0"/>
        <p:cNvGrpSpPr/>
        <p:nvPr/>
      </p:nvGrpSpPr>
      <p:grpSpPr>
        <a:xfrm>
          <a:off x="0" y="0"/>
          <a:ext cx="0" cy="0"/>
          <a:chOff x="0" y="0"/>
          <a:chExt cx="0" cy="0"/>
        </a:xfrm>
      </p:grpSpPr>
      <p:grpSp>
        <p:nvGrpSpPr>
          <p:cNvPr id="371" name="Google Shape;371;p7"/>
          <p:cNvGrpSpPr/>
          <p:nvPr/>
        </p:nvGrpSpPr>
        <p:grpSpPr>
          <a:xfrm rot="-6661317">
            <a:off x="3859921" y="-1668624"/>
            <a:ext cx="7674914" cy="3206019"/>
            <a:chOff x="796500" y="1675925"/>
            <a:chExt cx="6045650" cy="2525375"/>
          </a:xfrm>
        </p:grpSpPr>
        <p:sp>
          <p:nvSpPr>
            <p:cNvPr id="372" name="Google Shape;372;p7"/>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 name="Google Shape;375;p7"/>
          <p:cNvGrpSpPr/>
          <p:nvPr/>
        </p:nvGrpSpPr>
        <p:grpSpPr>
          <a:xfrm rot="-8166640">
            <a:off x="-2733497" y="2270055"/>
            <a:ext cx="7674924" cy="3205951"/>
            <a:chOff x="796500" y="1675925"/>
            <a:chExt cx="6045650" cy="2525375"/>
          </a:xfrm>
        </p:grpSpPr>
        <p:sp>
          <p:nvSpPr>
            <p:cNvPr id="376" name="Google Shape;376;p7"/>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 name="Google Shape;379;p7"/>
          <p:cNvGrpSpPr/>
          <p:nvPr/>
        </p:nvGrpSpPr>
        <p:grpSpPr>
          <a:xfrm>
            <a:off x="8553188" y="2290704"/>
            <a:ext cx="511675" cy="449375"/>
            <a:chOff x="-1159275" y="3897200"/>
            <a:chExt cx="511675" cy="449375"/>
          </a:xfrm>
        </p:grpSpPr>
        <p:sp>
          <p:nvSpPr>
            <p:cNvPr id="380" name="Google Shape;380;p7"/>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7"/>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7"/>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7"/>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7"/>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7"/>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7"/>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7"/>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7"/>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7"/>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7"/>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7"/>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7"/>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7"/>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7"/>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7"/>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7"/>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7"/>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7"/>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7"/>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7"/>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7"/>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 name="Google Shape;423;p7"/>
          <p:cNvGrpSpPr/>
          <p:nvPr/>
        </p:nvGrpSpPr>
        <p:grpSpPr>
          <a:xfrm>
            <a:off x="539725" y="651863"/>
            <a:ext cx="488225" cy="423350"/>
            <a:chOff x="3022500" y="3490050"/>
            <a:chExt cx="488225" cy="423350"/>
          </a:xfrm>
        </p:grpSpPr>
        <p:sp>
          <p:nvSpPr>
            <p:cNvPr id="424" name="Google Shape;424;p7"/>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7"/>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7"/>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7"/>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7"/>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7"/>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7"/>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7"/>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7"/>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7"/>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7"/>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7"/>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7"/>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7"/>
          <p:cNvGrpSpPr/>
          <p:nvPr/>
        </p:nvGrpSpPr>
        <p:grpSpPr>
          <a:xfrm>
            <a:off x="8326163" y="609188"/>
            <a:ext cx="488225" cy="423350"/>
            <a:chOff x="3022500" y="3490050"/>
            <a:chExt cx="488225" cy="423350"/>
          </a:xfrm>
        </p:grpSpPr>
        <p:sp>
          <p:nvSpPr>
            <p:cNvPr id="440" name="Google Shape;440;p7"/>
            <p:cNvSpPr/>
            <p:nvPr/>
          </p:nvSpPr>
          <p:spPr>
            <a:xfrm>
              <a:off x="3047650" y="3608375"/>
              <a:ext cx="437650" cy="305025"/>
            </a:xfrm>
            <a:custGeom>
              <a:avLst/>
              <a:gdLst/>
              <a:ahLst/>
              <a:cxnLst/>
              <a:rect l="l" t="t" r="r" b="b"/>
              <a:pathLst>
                <a:path w="17506" h="12201" extrusionOk="0">
                  <a:moveTo>
                    <a:pt x="0" y="1"/>
                  </a:moveTo>
                  <a:lnTo>
                    <a:pt x="0" y="12200"/>
                  </a:lnTo>
                  <a:lnTo>
                    <a:pt x="17505" y="12200"/>
                  </a:lnTo>
                  <a:lnTo>
                    <a:pt x="175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7"/>
            <p:cNvSpPr/>
            <p:nvPr/>
          </p:nvSpPr>
          <p:spPr>
            <a:xfrm>
              <a:off x="3282600"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7"/>
            <p:cNvSpPr/>
            <p:nvPr/>
          </p:nvSpPr>
          <p:spPr>
            <a:xfrm>
              <a:off x="3289175" y="3738450"/>
              <a:ext cx="47200" cy="86900"/>
            </a:xfrm>
            <a:custGeom>
              <a:avLst/>
              <a:gdLst/>
              <a:ahLst/>
              <a:cxnLst/>
              <a:rect l="l" t="t" r="r" b="b"/>
              <a:pathLst>
                <a:path w="1888" h="3476"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7"/>
            <p:cNvSpPr/>
            <p:nvPr/>
          </p:nvSpPr>
          <p:spPr>
            <a:xfrm>
              <a:off x="3310519"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7"/>
            <p:cNvSpPr/>
            <p:nvPr/>
          </p:nvSpPr>
          <p:spPr>
            <a:xfrm>
              <a:off x="3372075" y="3731875"/>
              <a:ext cx="60625" cy="100050"/>
            </a:xfrm>
            <a:custGeom>
              <a:avLst/>
              <a:gdLst/>
              <a:ahLst/>
              <a:cxnLst/>
              <a:rect l="l" t="t" r="r" b="b"/>
              <a:pathLst>
                <a:path w="2425" h="4002" extrusionOk="0">
                  <a:moveTo>
                    <a:pt x="2425" y="4002"/>
                  </a:moveTo>
                  <a:lnTo>
                    <a:pt x="1" y="4002"/>
                  </a:lnTo>
                  <a:lnTo>
                    <a:pt x="1" y="0"/>
                  </a:lnTo>
                  <a:lnTo>
                    <a:pt x="2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7"/>
            <p:cNvSpPr/>
            <p:nvPr/>
          </p:nvSpPr>
          <p:spPr>
            <a:xfrm>
              <a:off x="3378950" y="3738450"/>
              <a:ext cx="47175" cy="86900"/>
            </a:xfrm>
            <a:custGeom>
              <a:avLst/>
              <a:gdLst/>
              <a:ahLst/>
              <a:cxnLst/>
              <a:rect l="l" t="t" r="r" b="b"/>
              <a:pathLst>
                <a:path w="1887" h="3476" extrusionOk="0">
                  <a:moveTo>
                    <a:pt x="1887" y="3476"/>
                  </a:moveTo>
                  <a:lnTo>
                    <a:pt x="0" y="3476"/>
                  </a:lnTo>
                  <a:lnTo>
                    <a:pt x="0"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7"/>
            <p:cNvSpPr/>
            <p:nvPr/>
          </p:nvSpPr>
          <p:spPr>
            <a:xfrm>
              <a:off x="3399994" y="3736725"/>
              <a:ext cx="6600" cy="90075"/>
            </a:xfrm>
            <a:custGeom>
              <a:avLst/>
              <a:gdLst/>
              <a:ahLst/>
              <a:cxnLst/>
              <a:rect l="l" t="t" r="r" b="b"/>
              <a:pathLst>
                <a:path w="264" h="3603"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7"/>
            <p:cNvSpPr/>
            <p:nvPr/>
          </p:nvSpPr>
          <p:spPr>
            <a:xfrm>
              <a:off x="3121100" y="3727300"/>
              <a:ext cx="91225" cy="186100"/>
            </a:xfrm>
            <a:custGeom>
              <a:avLst/>
              <a:gdLst/>
              <a:ahLst/>
              <a:cxnLst/>
              <a:rect l="l" t="t" r="r" b="b"/>
              <a:pathLst>
                <a:path w="3649" h="7444" extrusionOk="0">
                  <a:moveTo>
                    <a:pt x="1819" y="0"/>
                  </a:moveTo>
                  <a:cubicBezTo>
                    <a:pt x="813" y="0"/>
                    <a:pt x="1" y="812"/>
                    <a:pt x="1" y="1818"/>
                  </a:cubicBezTo>
                  <a:lnTo>
                    <a:pt x="1" y="7443"/>
                  </a:lnTo>
                  <a:lnTo>
                    <a:pt x="3648" y="7443"/>
                  </a:lnTo>
                  <a:lnTo>
                    <a:pt x="3648" y="1818"/>
                  </a:lnTo>
                  <a:cubicBezTo>
                    <a:pt x="3648" y="812"/>
                    <a:pt x="2825" y="0"/>
                    <a:pt x="1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7"/>
            <p:cNvSpPr/>
            <p:nvPr/>
          </p:nvSpPr>
          <p:spPr>
            <a:xfrm>
              <a:off x="3132550" y="3740150"/>
              <a:ext cx="68325" cy="173250"/>
            </a:xfrm>
            <a:custGeom>
              <a:avLst/>
              <a:gdLst/>
              <a:ahLst/>
              <a:cxnLst/>
              <a:rect l="l" t="t" r="r" b="b"/>
              <a:pathLst>
                <a:path w="2733" h="6930" extrusionOk="0">
                  <a:moveTo>
                    <a:pt x="1361" y="1"/>
                  </a:moveTo>
                  <a:cubicBezTo>
                    <a:pt x="606" y="1"/>
                    <a:pt x="0" y="607"/>
                    <a:pt x="0" y="1361"/>
                  </a:cubicBezTo>
                  <a:lnTo>
                    <a:pt x="0" y="6929"/>
                  </a:lnTo>
                  <a:lnTo>
                    <a:pt x="2733" y="6929"/>
                  </a:lnTo>
                  <a:lnTo>
                    <a:pt x="2733" y="1361"/>
                  </a:lnTo>
                  <a:cubicBezTo>
                    <a:pt x="2733" y="607"/>
                    <a:pt x="2115" y="1"/>
                    <a:pt x="1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7"/>
            <p:cNvSpPr/>
            <p:nvPr/>
          </p:nvSpPr>
          <p:spPr>
            <a:xfrm>
              <a:off x="3173425" y="3821325"/>
              <a:ext cx="13750" cy="13750"/>
            </a:xfrm>
            <a:custGeom>
              <a:avLst/>
              <a:gdLst/>
              <a:ahLst/>
              <a:cxnLst/>
              <a:rect l="l" t="t" r="r" b="b"/>
              <a:pathLst>
                <a:path w="550" h="550" extrusionOk="0">
                  <a:moveTo>
                    <a:pt x="275" y="1"/>
                  </a:moveTo>
                  <a:cubicBezTo>
                    <a:pt x="126" y="1"/>
                    <a:pt x="0" y="127"/>
                    <a:pt x="0" y="275"/>
                  </a:cubicBezTo>
                  <a:cubicBezTo>
                    <a:pt x="0" y="424"/>
                    <a:pt x="126" y="550"/>
                    <a:pt x="275" y="550"/>
                  </a:cubicBezTo>
                  <a:cubicBezTo>
                    <a:pt x="423" y="550"/>
                    <a:pt x="549" y="424"/>
                    <a:pt x="549" y="275"/>
                  </a:cubicBezTo>
                  <a:cubicBezTo>
                    <a:pt x="549" y="127"/>
                    <a:pt x="423"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7"/>
            <p:cNvSpPr/>
            <p:nvPr/>
          </p:nvSpPr>
          <p:spPr>
            <a:xfrm>
              <a:off x="3132825" y="3644400"/>
              <a:ext cx="68350" cy="68050"/>
            </a:xfrm>
            <a:custGeom>
              <a:avLst/>
              <a:gdLst/>
              <a:ahLst/>
              <a:cxnLst/>
              <a:rect l="l" t="t" r="r" b="b"/>
              <a:pathLst>
                <a:path w="2734" h="2722" extrusionOk="0">
                  <a:moveTo>
                    <a:pt x="1361" y="0"/>
                  </a:moveTo>
                  <a:cubicBezTo>
                    <a:pt x="607" y="0"/>
                    <a:pt x="1" y="606"/>
                    <a:pt x="1" y="1361"/>
                  </a:cubicBezTo>
                  <a:cubicBezTo>
                    <a:pt x="1" y="2116"/>
                    <a:pt x="607" y="2722"/>
                    <a:pt x="1361" y="2722"/>
                  </a:cubicBezTo>
                  <a:cubicBezTo>
                    <a:pt x="2116" y="2722"/>
                    <a:pt x="2733" y="2116"/>
                    <a:pt x="2733" y="1361"/>
                  </a:cubicBezTo>
                  <a:cubicBezTo>
                    <a:pt x="2733" y="606"/>
                    <a:pt x="2116" y="0"/>
                    <a:pt x="13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7"/>
            <p:cNvSpPr/>
            <p:nvPr/>
          </p:nvSpPr>
          <p:spPr>
            <a:xfrm>
              <a:off x="3139700" y="3651250"/>
              <a:ext cx="54325" cy="54350"/>
            </a:xfrm>
            <a:custGeom>
              <a:avLst/>
              <a:gdLst/>
              <a:ahLst/>
              <a:cxnLst/>
              <a:rect l="l" t="t" r="r" b="b"/>
              <a:pathLst>
                <a:path w="2173" h="2174" extrusionOk="0">
                  <a:moveTo>
                    <a:pt x="1086" y="1"/>
                  </a:moveTo>
                  <a:cubicBezTo>
                    <a:pt x="492" y="1"/>
                    <a:pt x="0" y="492"/>
                    <a:pt x="0" y="1087"/>
                  </a:cubicBezTo>
                  <a:cubicBezTo>
                    <a:pt x="0" y="1682"/>
                    <a:pt x="492" y="2173"/>
                    <a:pt x="1086" y="2173"/>
                  </a:cubicBezTo>
                  <a:cubicBezTo>
                    <a:pt x="1692" y="2173"/>
                    <a:pt x="2172" y="1682"/>
                    <a:pt x="2172" y="1087"/>
                  </a:cubicBezTo>
                  <a:cubicBezTo>
                    <a:pt x="2172" y="492"/>
                    <a:pt x="1692" y="1"/>
                    <a:pt x="10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7"/>
            <p:cNvSpPr/>
            <p:nvPr/>
          </p:nvSpPr>
          <p:spPr>
            <a:xfrm>
              <a:off x="3163425" y="3647550"/>
              <a:ext cx="6875" cy="63175"/>
            </a:xfrm>
            <a:custGeom>
              <a:avLst/>
              <a:gdLst/>
              <a:ahLst/>
              <a:cxnLst/>
              <a:rect l="l" t="t" r="r" b="b"/>
              <a:pathLst>
                <a:path w="275" h="2527" extrusionOk="0">
                  <a:moveTo>
                    <a:pt x="0" y="0"/>
                  </a:moveTo>
                  <a:lnTo>
                    <a:pt x="0" y="2527"/>
                  </a:lnTo>
                  <a:lnTo>
                    <a:pt x="274" y="2527"/>
                  </a:lnTo>
                  <a:lnTo>
                    <a:pt x="2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7"/>
            <p:cNvSpPr/>
            <p:nvPr/>
          </p:nvSpPr>
          <p:spPr>
            <a:xfrm>
              <a:off x="3022500" y="3490050"/>
              <a:ext cx="488225" cy="118350"/>
            </a:xfrm>
            <a:custGeom>
              <a:avLst/>
              <a:gdLst/>
              <a:ahLst/>
              <a:cxnLst/>
              <a:rect l="l" t="t" r="r" b="b"/>
              <a:pathLst>
                <a:path w="19529" h="4734" extrusionOk="0">
                  <a:moveTo>
                    <a:pt x="4219" y="0"/>
                  </a:moveTo>
                  <a:lnTo>
                    <a:pt x="0" y="4734"/>
                  </a:lnTo>
                  <a:lnTo>
                    <a:pt x="19529" y="4734"/>
                  </a:lnTo>
                  <a:lnTo>
                    <a:pt x="1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7"/>
            <p:cNvSpPr/>
            <p:nvPr/>
          </p:nvSpPr>
          <p:spPr>
            <a:xfrm>
              <a:off x="3022500" y="3608375"/>
              <a:ext cx="488225" cy="16025"/>
            </a:xfrm>
            <a:custGeom>
              <a:avLst/>
              <a:gdLst/>
              <a:ahLst/>
              <a:cxnLst/>
              <a:rect l="l" t="t" r="r" b="b"/>
              <a:pathLst>
                <a:path w="19529" h="641" extrusionOk="0">
                  <a:moveTo>
                    <a:pt x="0" y="1"/>
                  </a:moveTo>
                  <a:lnTo>
                    <a:pt x="0" y="641"/>
                  </a:lnTo>
                  <a:lnTo>
                    <a:pt x="19529" y="641"/>
                  </a:lnTo>
                  <a:lnTo>
                    <a:pt x="195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5" name="Google Shape;455;p7"/>
          <p:cNvGrpSpPr/>
          <p:nvPr/>
        </p:nvGrpSpPr>
        <p:grpSpPr>
          <a:xfrm flipH="1">
            <a:off x="3774825" y="-343950"/>
            <a:ext cx="431925" cy="449950"/>
            <a:chOff x="-1119400" y="2592425"/>
            <a:chExt cx="431925" cy="449950"/>
          </a:xfrm>
        </p:grpSpPr>
        <p:sp>
          <p:nvSpPr>
            <p:cNvPr id="456" name="Google Shape;456;p7"/>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7"/>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7"/>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7"/>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7"/>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7"/>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7"/>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7"/>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7"/>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7"/>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7"/>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7"/>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7"/>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7"/>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7"/>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7"/>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7"/>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 name="Google Shape;476;p7"/>
          <p:cNvGrpSpPr/>
          <p:nvPr/>
        </p:nvGrpSpPr>
        <p:grpSpPr>
          <a:xfrm>
            <a:off x="6907948" y="4379023"/>
            <a:ext cx="431925" cy="449950"/>
            <a:chOff x="-1119400" y="2592425"/>
            <a:chExt cx="431925" cy="449950"/>
          </a:xfrm>
        </p:grpSpPr>
        <p:sp>
          <p:nvSpPr>
            <p:cNvPr id="477" name="Google Shape;477;p7"/>
            <p:cNvSpPr/>
            <p:nvPr/>
          </p:nvSpPr>
          <p:spPr>
            <a:xfrm>
              <a:off x="-1037925" y="2592425"/>
              <a:ext cx="350450" cy="92350"/>
            </a:xfrm>
            <a:custGeom>
              <a:avLst/>
              <a:gdLst/>
              <a:ahLst/>
              <a:cxnLst/>
              <a:rect l="l" t="t" r="r" b="b"/>
              <a:pathLst>
                <a:path w="14018" h="3694" extrusionOk="0">
                  <a:moveTo>
                    <a:pt x="14018" y="3694"/>
                  </a:moveTo>
                  <a:lnTo>
                    <a:pt x="0" y="3694"/>
                  </a:lnTo>
                  <a:lnTo>
                    <a:pt x="0" y="1"/>
                  </a:lnTo>
                  <a:lnTo>
                    <a:pt x="10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1119400" y="2592425"/>
              <a:ext cx="166950" cy="449950"/>
            </a:xfrm>
            <a:custGeom>
              <a:avLst/>
              <a:gdLst/>
              <a:ahLst/>
              <a:cxnLst/>
              <a:rect l="l" t="t" r="r" b="b"/>
              <a:pathLst>
                <a:path w="6678" h="17998" extrusionOk="0">
                  <a:moveTo>
                    <a:pt x="3259" y="1"/>
                  </a:moveTo>
                  <a:lnTo>
                    <a:pt x="1" y="3694"/>
                  </a:lnTo>
                  <a:lnTo>
                    <a:pt x="1" y="17997"/>
                  </a:lnTo>
                  <a:lnTo>
                    <a:pt x="6678" y="17997"/>
                  </a:lnTo>
                  <a:lnTo>
                    <a:pt x="6678" y="3694"/>
                  </a:lnTo>
                  <a:lnTo>
                    <a:pt x="32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1070525" y="2837975"/>
              <a:ext cx="68625" cy="204400"/>
            </a:xfrm>
            <a:custGeom>
              <a:avLst/>
              <a:gdLst/>
              <a:ahLst/>
              <a:cxnLst/>
              <a:rect l="l" t="t" r="r" b="b"/>
              <a:pathLst>
                <a:path w="2745" h="8176" extrusionOk="0">
                  <a:moveTo>
                    <a:pt x="2745" y="8175"/>
                  </a:moveTo>
                  <a:lnTo>
                    <a:pt x="1" y="8175"/>
                  </a:lnTo>
                  <a:lnTo>
                    <a:pt x="1" y="1372"/>
                  </a:lnTo>
                  <a:cubicBezTo>
                    <a:pt x="1" y="606"/>
                    <a:pt x="607" y="0"/>
                    <a:pt x="1373" y="0"/>
                  </a:cubicBezTo>
                  <a:cubicBezTo>
                    <a:pt x="2128" y="0"/>
                    <a:pt x="2745" y="606"/>
                    <a:pt x="2745" y="13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7"/>
            <p:cNvSpPr/>
            <p:nvPr/>
          </p:nvSpPr>
          <p:spPr>
            <a:xfrm>
              <a:off x="-1015350" y="2938025"/>
              <a:ext cx="6325" cy="41475"/>
            </a:xfrm>
            <a:custGeom>
              <a:avLst/>
              <a:gdLst/>
              <a:ahLst/>
              <a:cxnLst/>
              <a:rect l="l" t="t" r="r" b="b"/>
              <a:pathLst>
                <a:path w="253" h="1659" extrusionOk="0">
                  <a:moveTo>
                    <a:pt x="126" y="1658"/>
                  </a:moveTo>
                  <a:lnTo>
                    <a:pt x="126" y="1658"/>
                  </a:lnTo>
                  <a:cubicBezTo>
                    <a:pt x="58" y="1658"/>
                    <a:pt x="1" y="1601"/>
                    <a:pt x="1" y="1532"/>
                  </a:cubicBezTo>
                  <a:lnTo>
                    <a:pt x="1" y="126"/>
                  </a:lnTo>
                  <a:cubicBezTo>
                    <a:pt x="1" y="57"/>
                    <a:pt x="58" y="0"/>
                    <a:pt x="126" y="0"/>
                  </a:cubicBezTo>
                  <a:cubicBezTo>
                    <a:pt x="195" y="0"/>
                    <a:pt x="252" y="57"/>
                    <a:pt x="252" y="126"/>
                  </a:cubicBezTo>
                  <a:lnTo>
                    <a:pt x="252" y="1532"/>
                  </a:lnTo>
                  <a:cubicBezTo>
                    <a:pt x="252" y="1601"/>
                    <a:pt x="195" y="1658"/>
                    <a:pt x="126" y="1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a:off x="-952475" y="2684750"/>
              <a:ext cx="265000" cy="357625"/>
            </a:xfrm>
            <a:custGeom>
              <a:avLst/>
              <a:gdLst/>
              <a:ahLst/>
              <a:cxnLst/>
              <a:rect l="l" t="t" r="r" b="b"/>
              <a:pathLst>
                <a:path w="10600" h="14305" extrusionOk="0">
                  <a:moveTo>
                    <a:pt x="10600" y="14304"/>
                  </a:moveTo>
                  <a:lnTo>
                    <a:pt x="1" y="14304"/>
                  </a:lnTo>
                  <a:lnTo>
                    <a:pt x="1" y="1"/>
                  </a:lnTo>
                  <a:lnTo>
                    <a:pt x="10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
            <p:cNvSpPr/>
            <p:nvPr/>
          </p:nvSpPr>
          <p:spPr>
            <a:xfrm>
              <a:off x="-1066225" y="2706775"/>
              <a:ext cx="60625" cy="99775"/>
            </a:xfrm>
            <a:custGeom>
              <a:avLst/>
              <a:gdLst/>
              <a:ahLst/>
              <a:cxnLst/>
              <a:rect l="l" t="t" r="r" b="b"/>
              <a:pathLst>
                <a:path w="2425" h="3991" extrusionOk="0">
                  <a:moveTo>
                    <a:pt x="2424" y="3991"/>
                  </a:moveTo>
                  <a:lnTo>
                    <a:pt x="0" y="3991"/>
                  </a:lnTo>
                  <a:lnTo>
                    <a:pt x="0" y="0"/>
                  </a:lnTo>
                  <a:lnTo>
                    <a:pt x="24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7"/>
            <p:cNvSpPr/>
            <p:nvPr/>
          </p:nvSpPr>
          <p:spPr>
            <a:xfrm>
              <a:off x="-1059375" y="2713350"/>
              <a:ext cx="47200" cy="86925"/>
            </a:xfrm>
            <a:custGeom>
              <a:avLst/>
              <a:gdLst/>
              <a:ahLst/>
              <a:cxnLst/>
              <a:rect l="l" t="t" r="r" b="b"/>
              <a:pathLst>
                <a:path w="1888" h="3477" extrusionOk="0">
                  <a:moveTo>
                    <a:pt x="1887" y="3476"/>
                  </a:moveTo>
                  <a:lnTo>
                    <a:pt x="1" y="3476"/>
                  </a:lnTo>
                  <a:lnTo>
                    <a:pt x="1" y="0"/>
                  </a:lnTo>
                  <a:lnTo>
                    <a:pt x="18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
            <p:cNvSpPr/>
            <p:nvPr/>
          </p:nvSpPr>
          <p:spPr>
            <a:xfrm>
              <a:off x="-1039075" y="2711350"/>
              <a:ext cx="6600" cy="90050"/>
            </a:xfrm>
            <a:custGeom>
              <a:avLst/>
              <a:gdLst/>
              <a:ahLst/>
              <a:cxnLst/>
              <a:rect l="l" t="t" r="r" b="b"/>
              <a:pathLst>
                <a:path w="264" h="3602" extrusionOk="0">
                  <a:moveTo>
                    <a:pt x="264" y="3602"/>
                  </a:moveTo>
                  <a:lnTo>
                    <a:pt x="1" y="3602"/>
                  </a:lnTo>
                  <a:lnTo>
                    <a:pt x="1" y="0"/>
                  </a:lnTo>
                  <a:lnTo>
                    <a:pt x="2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a:off x="-8967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
            <p:cNvSpPr/>
            <p:nvPr/>
          </p:nvSpPr>
          <p:spPr>
            <a:xfrm>
              <a:off x="-8904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7"/>
            <p:cNvSpPr/>
            <p:nvPr/>
          </p:nvSpPr>
          <p:spPr>
            <a:xfrm>
              <a:off x="-8696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7"/>
            <p:cNvSpPr/>
            <p:nvPr/>
          </p:nvSpPr>
          <p:spPr>
            <a:xfrm>
              <a:off x="-799825" y="2707350"/>
              <a:ext cx="60350" cy="100050"/>
            </a:xfrm>
            <a:custGeom>
              <a:avLst/>
              <a:gdLst/>
              <a:ahLst/>
              <a:cxnLst/>
              <a:rect l="l" t="t" r="r" b="b"/>
              <a:pathLst>
                <a:path w="2414" h="4002" extrusionOk="0">
                  <a:moveTo>
                    <a:pt x="2413" y="4002"/>
                  </a:moveTo>
                  <a:lnTo>
                    <a:pt x="1" y="4002"/>
                  </a:lnTo>
                  <a:lnTo>
                    <a:pt x="1" y="0"/>
                  </a:lnTo>
                  <a:lnTo>
                    <a:pt x="24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a:off x="-793525" y="2713925"/>
              <a:ext cx="47475" cy="86900"/>
            </a:xfrm>
            <a:custGeom>
              <a:avLst/>
              <a:gdLst/>
              <a:ahLst/>
              <a:cxnLst/>
              <a:rect l="l" t="t" r="r" b="b"/>
              <a:pathLst>
                <a:path w="1899" h="3476" extrusionOk="0">
                  <a:moveTo>
                    <a:pt x="1898" y="3476"/>
                  </a:moveTo>
                  <a:lnTo>
                    <a:pt x="0" y="3476"/>
                  </a:lnTo>
                  <a:lnTo>
                    <a:pt x="0" y="0"/>
                  </a:lnTo>
                  <a:lnTo>
                    <a:pt x="18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a:off x="-772716" y="2712200"/>
              <a:ext cx="6600" cy="90075"/>
            </a:xfrm>
            <a:custGeom>
              <a:avLst/>
              <a:gdLst/>
              <a:ahLst/>
              <a:cxnLst/>
              <a:rect l="l" t="t" r="r" b="b"/>
              <a:pathLst>
                <a:path w="264" h="3603" extrusionOk="0">
                  <a:moveTo>
                    <a:pt x="263" y="3602"/>
                  </a:moveTo>
                  <a:lnTo>
                    <a:pt x="0" y="3602"/>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
            <p:cNvSpPr/>
            <p:nvPr/>
          </p:nvSpPr>
          <p:spPr>
            <a:xfrm>
              <a:off x="-8967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a:off x="-8904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7"/>
            <p:cNvSpPr/>
            <p:nvPr/>
          </p:nvSpPr>
          <p:spPr>
            <a:xfrm>
              <a:off x="-8696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7"/>
            <p:cNvSpPr/>
            <p:nvPr/>
          </p:nvSpPr>
          <p:spPr>
            <a:xfrm>
              <a:off x="-799825" y="2890850"/>
              <a:ext cx="60350" cy="100075"/>
            </a:xfrm>
            <a:custGeom>
              <a:avLst/>
              <a:gdLst/>
              <a:ahLst/>
              <a:cxnLst/>
              <a:rect l="l" t="t" r="r" b="b"/>
              <a:pathLst>
                <a:path w="2414" h="4003" extrusionOk="0">
                  <a:moveTo>
                    <a:pt x="2413" y="4002"/>
                  </a:moveTo>
                  <a:lnTo>
                    <a:pt x="1" y="4002"/>
                  </a:lnTo>
                  <a:lnTo>
                    <a:pt x="1" y="1"/>
                  </a:lnTo>
                  <a:lnTo>
                    <a:pt x="24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
            <p:cNvSpPr/>
            <p:nvPr/>
          </p:nvSpPr>
          <p:spPr>
            <a:xfrm>
              <a:off x="-793525" y="2897425"/>
              <a:ext cx="47475" cy="86925"/>
            </a:xfrm>
            <a:custGeom>
              <a:avLst/>
              <a:gdLst/>
              <a:ahLst/>
              <a:cxnLst/>
              <a:rect l="l" t="t" r="r" b="b"/>
              <a:pathLst>
                <a:path w="1899" h="3477" extrusionOk="0">
                  <a:moveTo>
                    <a:pt x="1898" y="3476"/>
                  </a:moveTo>
                  <a:lnTo>
                    <a:pt x="0" y="3476"/>
                  </a:lnTo>
                  <a:lnTo>
                    <a:pt x="0" y="1"/>
                  </a:lnTo>
                  <a:lnTo>
                    <a:pt x="18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7"/>
            <p:cNvSpPr/>
            <p:nvPr/>
          </p:nvSpPr>
          <p:spPr>
            <a:xfrm>
              <a:off x="-772716" y="2895700"/>
              <a:ext cx="6600" cy="90075"/>
            </a:xfrm>
            <a:custGeom>
              <a:avLst/>
              <a:gdLst/>
              <a:ahLst/>
              <a:cxnLst/>
              <a:rect l="l" t="t" r="r" b="b"/>
              <a:pathLst>
                <a:path w="264" h="3603" extrusionOk="0">
                  <a:moveTo>
                    <a:pt x="263" y="3603"/>
                  </a:moveTo>
                  <a:lnTo>
                    <a:pt x="0" y="3603"/>
                  </a:lnTo>
                  <a:lnTo>
                    <a:pt x="0" y="1"/>
                  </a:lnTo>
                  <a:lnTo>
                    <a:pt x="2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 name="Google Shape;497;p7"/>
          <p:cNvGrpSpPr/>
          <p:nvPr/>
        </p:nvGrpSpPr>
        <p:grpSpPr>
          <a:xfrm>
            <a:off x="457375" y="3790266"/>
            <a:ext cx="511675" cy="449375"/>
            <a:chOff x="-1159275" y="3897200"/>
            <a:chExt cx="511675" cy="449375"/>
          </a:xfrm>
        </p:grpSpPr>
        <p:sp>
          <p:nvSpPr>
            <p:cNvPr id="498" name="Google Shape;498;p7"/>
            <p:cNvSpPr/>
            <p:nvPr/>
          </p:nvSpPr>
          <p:spPr>
            <a:xfrm>
              <a:off x="-942325" y="3897200"/>
              <a:ext cx="171525" cy="449375"/>
            </a:xfrm>
            <a:custGeom>
              <a:avLst/>
              <a:gdLst/>
              <a:ahLst/>
              <a:cxnLst/>
              <a:rect l="l" t="t" r="r" b="b"/>
              <a:pathLst>
                <a:path w="6861" h="17975" extrusionOk="0">
                  <a:moveTo>
                    <a:pt x="6861" y="17974"/>
                  </a:moveTo>
                  <a:lnTo>
                    <a:pt x="0" y="17974"/>
                  </a:lnTo>
                  <a:lnTo>
                    <a:pt x="0" y="1"/>
                  </a:lnTo>
                  <a:lnTo>
                    <a:pt x="68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7"/>
            <p:cNvSpPr/>
            <p:nvPr/>
          </p:nvSpPr>
          <p:spPr>
            <a:xfrm>
              <a:off x="-892025" y="4163325"/>
              <a:ext cx="76350" cy="183250"/>
            </a:xfrm>
            <a:custGeom>
              <a:avLst/>
              <a:gdLst/>
              <a:ahLst/>
              <a:cxnLst/>
              <a:rect l="l" t="t" r="r" b="b"/>
              <a:pathLst>
                <a:path w="3054" h="7330" extrusionOk="0">
                  <a:moveTo>
                    <a:pt x="3054" y="7329"/>
                  </a:moveTo>
                  <a:lnTo>
                    <a:pt x="1" y="7329"/>
                  </a:lnTo>
                  <a:lnTo>
                    <a:pt x="1" y="1144"/>
                  </a:lnTo>
                  <a:cubicBezTo>
                    <a:pt x="1" y="515"/>
                    <a:pt x="515" y="0"/>
                    <a:pt x="1144" y="0"/>
                  </a:cubicBezTo>
                  <a:lnTo>
                    <a:pt x="1910" y="0"/>
                  </a:lnTo>
                  <a:cubicBezTo>
                    <a:pt x="2539" y="0"/>
                    <a:pt x="3054" y="515"/>
                    <a:pt x="3054" y="11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7"/>
            <p:cNvSpPr/>
            <p:nvPr/>
          </p:nvSpPr>
          <p:spPr>
            <a:xfrm>
              <a:off x="-942325" y="3897200"/>
              <a:ext cx="225550" cy="90925"/>
            </a:xfrm>
            <a:custGeom>
              <a:avLst/>
              <a:gdLst/>
              <a:ahLst/>
              <a:cxnLst/>
              <a:rect l="l" t="t" r="r" b="b"/>
              <a:pathLst>
                <a:path w="9022" h="3637" extrusionOk="0">
                  <a:moveTo>
                    <a:pt x="9022" y="3637"/>
                  </a:moveTo>
                  <a:lnTo>
                    <a:pt x="1533" y="3637"/>
                  </a:lnTo>
                  <a:lnTo>
                    <a:pt x="0" y="1"/>
                  </a:lnTo>
                  <a:lnTo>
                    <a:pt x="7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7"/>
            <p:cNvSpPr/>
            <p:nvPr/>
          </p:nvSpPr>
          <p:spPr>
            <a:xfrm>
              <a:off x="-881725" y="4172175"/>
              <a:ext cx="57475" cy="174400"/>
            </a:xfrm>
            <a:custGeom>
              <a:avLst/>
              <a:gdLst/>
              <a:ahLst/>
              <a:cxnLst/>
              <a:rect l="l" t="t" r="r" b="b"/>
              <a:pathLst>
                <a:path w="2299" h="6976" extrusionOk="0">
                  <a:moveTo>
                    <a:pt x="2299" y="6975"/>
                  </a:moveTo>
                  <a:lnTo>
                    <a:pt x="0" y="6975"/>
                  </a:lnTo>
                  <a:lnTo>
                    <a:pt x="0" y="1156"/>
                  </a:lnTo>
                  <a:cubicBezTo>
                    <a:pt x="0" y="515"/>
                    <a:pt x="515" y="1"/>
                    <a:pt x="1155" y="1"/>
                  </a:cubicBezTo>
                  <a:cubicBezTo>
                    <a:pt x="1784" y="1"/>
                    <a:pt x="2299" y="515"/>
                    <a:pt x="2299" y="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7"/>
            <p:cNvSpPr/>
            <p:nvPr/>
          </p:nvSpPr>
          <p:spPr>
            <a:xfrm>
              <a:off x="-842850" y="4253075"/>
              <a:ext cx="9450" cy="9450"/>
            </a:xfrm>
            <a:custGeom>
              <a:avLst/>
              <a:gdLst/>
              <a:ahLst/>
              <a:cxnLst/>
              <a:rect l="l" t="t" r="r" b="b"/>
              <a:pathLst>
                <a:path w="378" h="378" extrusionOk="0">
                  <a:moveTo>
                    <a:pt x="378" y="184"/>
                  </a:moveTo>
                  <a:cubicBezTo>
                    <a:pt x="378" y="298"/>
                    <a:pt x="298" y="378"/>
                    <a:pt x="195" y="378"/>
                  </a:cubicBezTo>
                  <a:cubicBezTo>
                    <a:pt x="80" y="378"/>
                    <a:pt x="0" y="298"/>
                    <a:pt x="0" y="184"/>
                  </a:cubicBezTo>
                  <a:cubicBezTo>
                    <a:pt x="0" y="81"/>
                    <a:pt x="80" y="1"/>
                    <a:pt x="195" y="1"/>
                  </a:cubicBezTo>
                  <a:cubicBezTo>
                    <a:pt x="298" y="1"/>
                    <a:pt x="378" y="81"/>
                    <a:pt x="378"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7"/>
            <p:cNvSpPr/>
            <p:nvPr/>
          </p:nvSpPr>
          <p:spPr>
            <a:xfrm>
              <a:off x="-868300" y="4038125"/>
              <a:ext cx="34900" cy="91775"/>
            </a:xfrm>
            <a:custGeom>
              <a:avLst/>
              <a:gdLst/>
              <a:ahLst/>
              <a:cxnLst/>
              <a:rect l="l" t="t" r="r" b="b"/>
              <a:pathLst>
                <a:path w="1396" h="3671" extrusionOk="0">
                  <a:moveTo>
                    <a:pt x="1396" y="3671"/>
                  </a:moveTo>
                  <a:lnTo>
                    <a:pt x="1" y="3671"/>
                  </a:lnTo>
                  <a:lnTo>
                    <a:pt x="1" y="1"/>
                  </a:lnTo>
                  <a:lnTo>
                    <a:pt x="1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7"/>
            <p:cNvSpPr/>
            <p:nvPr/>
          </p:nvSpPr>
          <p:spPr>
            <a:xfrm>
              <a:off x="-863425" y="4042975"/>
              <a:ext cx="25450" cy="82075"/>
            </a:xfrm>
            <a:custGeom>
              <a:avLst/>
              <a:gdLst/>
              <a:ahLst/>
              <a:cxnLst/>
              <a:rect l="l" t="t" r="r" b="b"/>
              <a:pathLst>
                <a:path w="1018" h="3283" extrusionOk="0">
                  <a:moveTo>
                    <a:pt x="1018" y="3282"/>
                  </a:moveTo>
                  <a:lnTo>
                    <a:pt x="0" y="3282"/>
                  </a:lnTo>
                  <a:lnTo>
                    <a:pt x="0" y="1"/>
                  </a:lnTo>
                  <a:lnTo>
                    <a:pt x="10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7"/>
            <p:cNvSpPr/>
            <p:nvPr/>
          </p:nvSpPr>
          <p:spPr>
            <a:xfrm>
              <a:off x="-852850" y="4105575"/>
              <a:ext cx="34900" cy="24325"/>
            </a:xfrm>
            <a:custGeom>
              <a:avLst/>
              <a:gdLst/>
              <a:ahLst/>
              <a:cxnLst/>
              <a:rect l="l" t="t" r="r" b="b"/>
              <a:pathLst>
                <a:path w="1396" h="973" extrusionOk="0">
                  <a:moveTo>
                    <a:pt x="1395" y="973"/>
                  </a:moveTo>
                  <a:lnTo>
                    <a:pt x="0" y="973"/>
                  </a:lnTo>
                  <a:lnTo>
                    <a:pt x="0" y="1"/>
                  </a:lnTo>
                  <a:lnTo>
                    <a:pt x="1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7"/>
            <p:cNvSpPr/>
            <p:nvPr/>
          </p:nvSpPr>
          <p:spPr>
            <a:xfrm>
              <a:off x="-868300" y="4105575"/>
              <a:ext cx="16025" cy="24325"/>
            </a:xfrm>
            <a:custGeom>
              <a:avLst/>
              <a:gdLst/>
              <a:ahLst/>
              <a:cxnLst/>
              <a:rect l="l" t="t" r="r" b="b"/>
              <a:pathLst>
                <a:path w="641" h="973" extrusionOk="0">
                  <a:moveTo>
                    <a:pt x="641" y="973"/>
                  </a:moveTo>
                  <a:lnTo>
                    <a:pt x="1" y="973"/>
                  </a:lnTo>
                  <a:lnTo>
                    <a:pt x="1" y="1"/>
                  </a:lnTo>
                  <a:lnTo>
                    <a:pt x="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
            <p:cNvSpPr/>
            <p:nvPr/>
          </p:nvSpPr>
          <p:spPr>
            <a:xfrm>
              <a:off x="-904025" y="3988100"/>
              <a:ext cx="187250" cy="19475"/>
            </a:xfrm>
            <a:custGeom>
              <a:avLst/>
              <a:gdLst/>
              <a:ahLst/>
              <a:cxnLst/>
              <a:rect l="l" t="t" r="r" b="b"/>
              <a:pathLst>
                <a:path w="7490" h="779" extrusionOk="0">
                  <a:moveTo>
                    <a:pt x="7490" y="778"/>
                  </a:moveTo>
                  <a:lnTo>
                    <a:pt x="1" y="778"/>
                  </a:lnTo>
                  <a:lnTo>
                    <a:pt x="1" y="1"/>
                  </a:lnTo>
                  <a:lnTo>
                    <a:pt x="74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7"/>
            <p:cNvSpPr/>
            <p:nvPr/>
          </p:nvSpPr>
          <p:spPr>
            <a:xfrm>
              <a:off x="-770825" y="4094150"/>
              <a:ext cx="123225" cy="252425"/>
            </a:xfrm>
            <a:custGeom>
              <a:avLst/>
              <a:gdLst/>
              <a:ahLst/>
              <a:cxnLst/>
              <a:rect l="l" t="t" r="r" b="b"/>
              <a:pathLst>
                <a:path w="4929" h="10097" extrusionOk="0">
                  <a:moveTo>
                    <a:pt x="4929" y="10096"/>
                  </a:moveTo>
                  <a:lnTo>
                    <a:pt x="1" y="10096"/>
                  </a:lnTo>
                  <a:lnTo>
                    <a:pt x="1" y="1"/>
                  </a:lnTo>
                  <a:lnTo>
                    <a:pt x="4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770825" y="4094150"/>
              <a:ext cx="33175" cy="252425"/>
            </a:xfrm>
            <a:custGeom>
              <a:avLst/>
              <a:gdLst/>
              <a:ahLst/>
              <a:cxnLst/>
              <a:rect l="l" t="t" r="r" b="b"/>
              <a:pathLst>
                <a:path w="1327" h="10097" extrusionOk="0">
                  <a:moveTo>
                    <a:pt x="1327" y="10096"/>
                  </a:moveTo>
                  <a:lnTo>
                    <a:pt x="1" y="10096"/>
                  </a:lnTo>
                  <a:lnTo>
                    <a:pt x="1" y="1"/>
                  </a:lnTo>
                  <a:lnTo>
                    <a:pt x="13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
            <p:cNvSpPr/>
            <p:nvPr/>
          </p:nvSpPr>
          <p:spPr>
            <a:xfrm>
              <a:off x="-725100"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
            <p:cNvSpPr/>
            <p:nvPr/>
          </p:nvSpPr>
          <p:spPr>
            <a:xfrm>
              <a:off x="-717650"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725100"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7"/>
            <p:cNvSpPr/>
            <p:nvPr/>
          </p:nvSpPr>
          <p:spPr>
            <a:xfrm>
              <a:off x="-725100"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7"/>
            <p:cNvSpPr/>
            <p:nvPr/>
          </p:nvSpPr>
          <p:spPr>
            <a:xfrm>
              <a:off x="-717650"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725100"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7"/>
            <p:cNvSpPr/>
            <p:nvPr/>
          </p:nvSpPr>
          <p:spPr>
            <a:xfrm>
              <a:off x="-725100"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7"/>
            <p:cNvSpPr/>
            <p:nvPr/>
          </p:nvSpPr>
          <p:spPr>
            <a:xfrm>
              <a:off x="-717650"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725100"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7"/>
            <p:cNvSpPr/>
            <p:nvPr/>
          </p:nvSpPr>
          <p:spPr>
            <a:xfrm>
              <a:off x="-684225" y="4249925"/>
              <a:ext cx="16050" cy="51200"/>
            </a:xfrm>
            <a:custGeom>
              <a:avLst/>
              <a:gdLst/>
              <a:ahLst/>
              <a:cxnLst/>
              <a:rect l="l" t="t" r="r" b="b"/>
              <a:pathLst>
                <a:path w="642" h="2048" extrusionOk="0">
                  <a:moveTo>
                    <a:pt x="641" y="2047"/>
                  </a:moveTo>
                  <a:lnTo>
                    <a:pt x="1" y="2047"/>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676775" y="4289375"/>
              <a:ext cx="16875" cy="11750"/>
            </a:xfrm>
            <a:custGeom>
              <a:avLst/>
              <a:gdLst/>
              <a:ahLst/>
              <a:cxnLst/>
              <a:rect l="l" t="t" r="r" b="b"/>
              <a:pathLst>
                <a:path w="675" h="470" extrusionOk="0">
                  <a:moveTo>
                    <a:pt x="675" y="469"/>
                  </a:moveTo>
                  <a:lnTo>
                    <a:pt x="0" y="469"/>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7"/>
            <p:cNvSpPr/>
            <p:nvPr/>
          </p:nvSpPr>
          <p:spPr>
            <a:xfrm>
              <a:off x="-684225" y="4289375"/>
              <a:ext cx="7750" cy="11750"/>
            </a:xfrm>
            <a:custGeom>
              <a:avLst/>
              <a:gdLst/>
              <a:ahLst/>
              <a:cxnLst/>
              <a:rect l="l" t="t" r="r" b="b"/>
              <a:pathLst>
                <a:path w="310" h="470" extrusionOk="0">
                  <a:moveTo>
                    <a:pt x="310" y="469"/>
                  </a:moveTo>
                  <a:lnTo>
                    <a:pt x="1" y="469"/>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684225" y="4187325"/>
              <a:ext cx="16050" cy="51475"/>
            </a:xfrm>
            <a:custGeom>
              <a:avLst/>
              <a:gdLst/>
              <a:ahLst/>
              <a:cxnLst/>
              <a:rect l="l" t="t" r="r" b="b"/>
              <a:pathLst>
                <a:path w="642" h="2059" extrusionOk="0">
                  <a:moveTo>
                    <a:pt x="641" y="2059"/>
                  </a:moveTo>
                  <a:lnTo>
                    <a:pt x="1" y="2059"/>
                  </a:lnTo>
                  <a:lnTo>
                    <a:pt x="1" y="1"/>
                  </a:lnTo>
                  <a:lnTo>
                    <a:pt x="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a:off x="-676775" y="4227075"/>
              <a:ext cx="16875" cy="11725"/>
            </a:xfrm>
            <a:custGeom>
              <a:avLst/>
              <a:gdLst/>
              <a:ahLst/>
              <a:cxnLst/>
              <a:rect l="l" t="t" r="r" b="b"/>
              <a:pathLst>
                <a:path w="675" h="469" extrusionOk="0">
                  <a:moveTo>
                    <a:pt x="675" y="469"/>
                  </a:moveTo>
                  <a:lnTo>
                    <a:pt x="0" y="469"/>
                  </a:lnTo>
                  <a:lnTo>
                    <a:pt x="0" y="0"/>
                  </a:lnTo>
                  <a:lnTo>
                    <a:pt x="6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7"/>
            <p:cNvSpPr/>
            <p:nvPr/>
          </p:nvSpPr>
          <p:spPr>
            <a:xfrm>
              <a:off x="-684225" y="4227075"/>
              <a:ext cx="7750" cy="11725"/>
            </a:xfrm>
            <a:custGeom>
              <a:avLst/>
              <a:gdLst/>
              <a:ahLst/>
              <a:cxnLst/>
              <a:rect l="l" t="t" r="r" b="b"/>
              <a:pathLst>
                <a:path w="310" h="469" extrusionOk="0">
                  <a:moveTo>
                    <a:pt x="310" y="469"/>
                  </a:moveTo>
                  <a:lnTo>
                    <a:pt x="1" y="469"/>
                  </a:lnTo>
                  <a:lnTo>
                    <a:pt x="1" y="0"/>
                  </a:lnTo>
                  <a:lnTo>
                    <a:pt x="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684225" y="4125025"/>
              <a:ext cx="16050" cy="51175"/>
            </a:xfrm>
            <a:custGeom>
              <a:avLst/>
              <a:gdLst/>
              <a:ahLst/>
              <a:cxnLst/>
              <a:rect l="l" t="t" r="r" b="b"/>
              <a:pathLst>
                <a:path w="642" h="2047" extrusionOk="0">
                  <a:moveTo>
                    <a:pt x="641" y="2047"/>
                  </a:moveTo>
                  <a:lnTo>
                    <a:pt x="1" y="2047"/>
                  </a:lnTo>
                  <a:lnTo>
                    <a:pt x="1" y="0"/>
                  </a:lnTo>
                  <a:lnTo>
                    <a:pt x="6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676775" y="4164750"/>
              <a:ext cx="16875" cy="11450"/>
            </a:xfrm>
            <a:custGeom>
              <a:avLst/>
              <a:gdLst/>
              <a:ahLst/>
              <a:cxnLst/>
              <a:rect l="l" t="t" r="r" b="b"/>
              <a:pathLst>
                <a:path w="675" h="458" extrusionOk="0">
                  <a:moveTo>
                    <a:pt x="675" y="458"/>
                  </a:moveTo>
                  <a:lnTo>
                    <a:pt x="0" y="458"/>
                  </a:lnTo>
                  <a:lnTo>
                    <a:pt x="0" y="1"/>
                  </a:lnTo>
                  <a:lnTo>
                    <a:pt x="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684225" y="4164750"/>
              <a:ext cx="7750" cy="11450"/>
            </a:xfrm>
            <a:custGeom>
              <a:avLst/>
              <a:gdLst/>
              <a:ahLst/>
              <a:cxnLst/>
              <a:rect l="l" t="t" r="r" b="b"/>
              <a:pathLst>
                <a:path w="310" h="458" extrusionOk="0">
                  <a:moveTo>
                    <a:pt x="310" y="458"/>
                  </a:moveTo>
                  <a:lnTo>
                    <a:pt x="1" y="458"/>
                  </a:lnTo>
                  <a:lnTo>
                    <a:pt x="1" y="1"/>
                  </a:ln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1159275" y="3897200"/>
              <a:ext cx="216975" cy="449375"/>
            </a:xfrm>
            <a:custGeom>
              <a:avLst/>
              <a:gdLst/>
              <a:ahLst/>
              <a:cxnLst/>
              <a:rect l="l" t="t" r="r" b="b"/>
              <a:pathLst>
                <a:path w="8679" h="17975" extrusionOk="0">
                  <a:moveTo>
                    <a:pt x="0" y="17974"/>
                  </a:moveTo>
                  <a:lnTo>
                    <a:pt x="8678" y="17974"/>
                  </a:lnTo>
                  <a:lnTo>
                    <a:pt x="8678" y="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1031800" y="4038400"/>
              <a:ext cx="55775" cy="91800"/>
            </a:xfrm>
            <a:custGeom>
              <a:avLst/>
              <a:gdLst/>
              <a:ahLst/>
              <a:cxnLst/>
              <a:rect l="l" t="t" r="r" b="b"/>
              <a:pathLst>
                <a:path w="2231" h="3672"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1025225"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100635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1121275" y="4038400"/>
              <a:ext cx="55500" cy="91800"/>
            </a:xfrm>
            <a:custGeom>
              <a:avLst/>
              <a:gdLst/>
              <a:ahLst/>
              <a:cxnLst/>
              <a:rect l="l" t="t" r="r" b="b"/>
              <a:pathLst>
                <a:path w="2220" h="3672"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1114700" y="4044425"/>
              <a:ext cx="43475" cy="79775"/>
            </a:xfrm>
            <a:custGeom>
              <a:avLst/>
              <a:gdLst/>
              <a:ahLst/>
              <a:cxnLst/>
              <a:rect l="l" t="t" r="r" b="b"/>
              <a:pathLst>
                <a:path w="1739" h="3191" extrusionOk="0">
                  <a:moveTo>
                    <a:pt x="1739" y="3190"/>
                  </a:moveTo>
                  <a:lnTo>
                    <a:pt x="1" y="3190"/>
                  </a:lnTo>
                  <a:lnTo>
                    <a:pt x="1" y="0"/>
                  </a:lnTo>
                  <a:lnTo>
                    <a:pt x="1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1096100" y="4042700"/>
              <a:ext cx="6025" cy="82925"/>
            </a:xfrm>
            <a:custGeom>
              <a:avLst/>
              <a:gdLst/>
              <a:ahLst/>
              <a:cxnLst/>
              <a:rect l="l" t="t" r="r" b="b"/>
              <a:pathLst>
                <a:path w="241" h="3317" extrusionOk="0">
                  <a:moveTo>
                    <a:pt x="240" y="3316"/>
                  </a:moveTo>
                  <a:lnTo>
                    <a:pt x="0" y="3316"/>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1031800" y="4191050"/>
              <a:ext cx="55775" cy="91775"/>
            </a:xfrm>
            <a:custGeom>
              <a:avLst/>
              <a:gdLst/>
              <a:ahLst/>
              <a:cxnLst/>
              <a:rect l="l" t="t" r="r" b="b"/>
              <a:pathLst>
                <a:path w="2231" h="3671" extrusionOk="0">
                  <a:moveTo>
                    <a:pt x="2230" y="3671"/>
                  </a:moveTo>
                  <a:lnTo>
                    <a:pt x="1" y="3671"/>
                  </a:lnTo>
                  <a:lnTo>
                    <a:pt x="1" y="1"/>
                  </a:lnTo>
                  <a:lnTo>
                    <a:pt x="22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1025225"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100635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1121275" y="4191050"/>
              <a:ext cx="55500" cy="91775"/>
            </a:xfrm>
            <a:custGeom>
              <a:avLst/>
              <a:gdLst/>
              <a:ahLst/>
              <a:cxnLst/>
              <a:rect l="l" t="t" r="r" b="b"/>
              <a:pathLst>
                <a:path w="2220" h="3671" extrusionOk="0">
                  <a:moveTo>
                    <a:pt x="2219" y="3671"/>
                  </a:moveTo>
                  <a:lnTo>
                    <a:pt x="1" y="3671"/>
                  </a:lnTo>
                  <a:lnTo>
                    <a:pt x="1" y="1"/>
                  </a:lnTo>
                  <a:lnTo>
                    <a:pt x="2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1114700" y="4197050"/>
              <a:ext cx="43475" cy="79775"/>
            </a:xfrm>
            <a:custGeom>
              <a:avLst/>
              <a:gdLst/>
              <a:ahLst/>
              <a:cxnLst/>
              <a:rect l="l" t="t" r="r" b="b"/>
              <a:pathLst>
                <a:path w="1739" h="3191" extrusionOk="0">
                  <a:moveTo>
                    <a:pt x="1739" y="3191"/>
                  </a:moveTo>
                  <a:lnTo>
                    <a:pt x="1" y="3191"/>
                  </a:lnTo>
                  <a:lnTo>
                    <a:pt x="1" y="1"/>
                  </a:lnTo>
                  <a:lnTo>
                    <a:pt x="17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1096100" y="4195350"/>
              <a:ext cx="6025" cy="82625"/>
            </a:xfrm>
            <a:custGeom>
              <a:avLst/>
              <a:gdLst/>
              <a:ahLst/>
              <a:cxnLst/>
              <a:rect l="l" t="t" r="r" b="b"/>
              <a:pathLst>
                <a:path w="241" h="3305" extrusionOk="0">
                  <a:moveTo>
                    <a:pt x="240" y="3304"/>
                  </a:moveTo>
                  <a:lnTo>
                    <a:pt x="0" y="3304"/>
                  </a:lnTo>
                  <a:lnTo>
                    <a:pt x="0" y="0"/>
                  </a:lnTo>
                  <a:lnTo>
                    <a:pt x="2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1" name="Google Shape;541;p7"/>
          <p:cNvSpPr txBox="1">
            <a:spLocks noGrp="1"/>
          </p:cNvSpPr>
          <p:nvPr>
            <p:ph type="title"/>
          </p:nvPr>
        </p:nvSpPr>
        <p:spPr>
          <a:xfrm>
            <a:off x="722376" y="448056"/>
            <a:ext cx="7710900" cy="765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42" name="Google Shape;542;p7"/>
          <p:cNvSpPr txBox="1">
            <a:spLocks noGrp="1"/>
          </p:cNvSpPr>
          <p:nvPr>
            <p:ph type="subTitle" idx="1"/>
          </p:nvPr>
        </p:nvSpPr>
        <p:spPr>
          <a:xfrm>
            <a:off x="883288" y="1724625"/>
            <a:ext cx="3723600" cy="249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Nunito Light"/>
              <a:buChar char="●"/>
              <a:defRPr/>
            </a:lvl1pPr>
            <a:lvl2pPr lvl="1" algn="ctr" rtl="0">
              <a:lnSpc>
                <a:spcPct val="100000"/>
              </a:lnSpc>
              <a:spcBef>
                <a:spcPts val="160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43"/>
        <p:cNvGrpSpPr/>
        <p:nvPr/>
      </p:nvGrpSpPr>
      <p:grpSpPr>
        <a:xfrm>
          <a:off x="0" y="0"/>
          <a:ext cx="0" cy="0"/>
          <a:chOff x="0" y="0"/>
          <a:chExt cx="0" cy="0"/>
        </a:xfrm>
      </p:grpSpPr>
      <p:grpSp>
        <p:nvGrpSpPr>
          <p:cNvPr id="544" name="Google Shape;544;p8"/>
          <p:cNvGrpSpPr/>
          <p:nvPr/>
        </p:nvGrpSpPr>
        <p:grpSpPr>
          <a:xfrm rot="-8265457">
            <a:off x="-2088386" y="1509198"/>
            <a:ext cx="9525293" cy="3978883"/>
            <a:chOff x="796500" y="1675925"/>
            <a:chExt cx="6045650" cy="2525375"/>
          </a:xfrm>
        </p:grpSpPr>
        <p:sp>
          <p:nvSpPr>
            <p:cNvPr id="545" name="Google Shape;545;p8"/>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8"/>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8"/>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8" name="Google Shape;548;p8"/>
          <p:cNvGrpSpPr/>
          <p:nvPr/>
        </p:nvGrpSpPr>
        <p:grpSpPr>
          <a:xfrm rot="-8265457">
            <a:off x="1389939" y="-1098902"/>
            <a:ext cx="9525293" cy="3978883"/>
            <a:chOff x="796500" y="1675925"/>
            <a:chExt cx="6045650" cy="2525375"/>
          </a:xfrm>
        </p:grpSpPr>
        <p:sp>
          <p:nvSpPr>
            <p:cNvPr id="549" name="Google Shape;549;p8"/>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8"/>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8"/>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2" name="Google Shape;552;p8"/>
          <p:cNvSpPr/>
          <p:nvPr/>
        </p:nvSpPr>
        <p:spPr>
          <a:xfrm flipH="1">
            <a:off x="4615812" y="374984"/>
            <a:ext cx="4083737" cy="1885532"/>
          </a:xfrm>
          <a:custGeom>
            <a:avLst/>
            <a:gdLst/>
            <a:ahLst/>
            <a:cxnLst/>
            <a:rect l="l" t="t" r="r" b="b"/>
            <a:pathLst>
              <a:path w="15059" h="6953" extrusionOk="0">
                <a:moveTo>
                  <a:pt x="13515" y="3877"/>
                </a:moveTo>
                <a:lnTo>
                  <a:pt x="13435" y="3877"/>
                </a:lnTo>
                <a:cubicBezTo>
                  <a:pt x="13515" y="3603"/>
                  <a:pt x="13561" y="3305"/>
                  <a:pt x="13561" y="3008"/>
                </a:cubicBezTo>
                <a:lnTo>
                  <a:pt x="13561" y="3008"/>
                </a:lnTo>
                <a:cubicBezTo>
                  <a:pt x="13561" y="1339"/>
                  <a:pt x="12212" y="1"/>
                  <a:pt x="10554" y="1"/>
                </a:cubicBezTo>
                <a:lnTo>
                  <a:pt x="3007" y="1"/>
                </a:lnTo>
                <a:cubicBezTo>
                  <a:pt x="1350" y="1"/>
                  <a:pt x="0" y="1339"/>
                  <a:pt x="0" y="3008"/>
                </a:cubicBezTo>
                <a:lnTo>
                  <a:pt x="0" y="3008"/>
                </a:lnTo>
                <a:cubicBezTo>
                  <a:pt x="0" y="4666"/>
                  <a:pt x="1350" y="6015"/>
                  <a:pt x="3007" y="6015"/>
                </a:cubicBezTo>
                <a:lnTo>
                  <a:pt x="8244" y="6015"/>
                </a:lnTo>
                <a:cubicBezTo>
                  <a:pt x="8484" y="6564"/>
                  <a:pt x="9033" y="6953"/>
                  <a:pt x="9662" y="6953"/>
                </a:cubicBezTo>
                <a:lnTo>
                  <a:pt x="13515" y="6953"/>
                </a:lnTo>
                <a:cubicBezTo>
                  <a:pt x="14373" y="6953"/>
                  <a:pt x="15059" y="6267"/>
                  <a:pt x="15059" y="5421"/>
                </a:cubicBezTo>
                <a:cubicBezTo>
                  <a:pt x="15059" y="4563"/>
                  <a:pt x="14373" y="3877"/>
                  <a:pt x="13515" y="38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8"/>
          <p:cNvSpPr txBox="1">
            <a:spLocks noGrp="1"/>
          </p:cNvSpPr>
          <p:nvPr>
            <p:ph type="title"/>
          </p:nvPr>
        </p:nvSpPr>
        <p:spPr>
          <a:xfrm>
            <a:off x="713225" y="1898300"/>
            <a:ext cx="6107700" cy="20280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4"/>
        <p:cNvGrpSpPr/>
        <p:nvPr/>
      </p:nvGrpSpPr>
      <p:grpSpPr>
        <a:xfrm>
          <a:off x="0" y="0"/>
          <a:ext cx="0" cy="0"/>
          <a:chOff x="0" y="0"/>
          <a:chExt cx="0" cy="0"/>
        </a:xfrm>
      </p:grpSpPr>
      <p:grpSp>
        <p:nvGrpSpPr>
          <p:cNvPr id="555" name="Google Shape;555;p9"/>
          <p:cNvGrpSpPr/>
          <p:nvPr/>
        </p:nvGrpSpPr>
        <p:grpSpPr>
          <a:xfrm rot="7284729">
            <a:off x="3084607" y="2109633"/>
            <a:ext cx="9525665" cy="3979039"/>
            <a:chOff x="796500" y="1675925"/>
            <a:chExt cx="6045650" cy="2525375"/>
          </a:xfrm>
        </p:grpSpPr>
        <p:sp>
          <p:nvSpPr>
            <p:cNvPr id="556" name="Google Shape;556;p9"/>
            <p:cNvSpPr/>
            <p:nvPr/>
          </p:nvSpPr>
          <p:spPr>
            <a:xfrm>
              <a:off x="796500" y="1972650"/>
              <a:ext cx="6045650" cy="2228650"/>
            </a:xfrm>
            <a:custGeom>
              <a:avLst/>
              <a:gdLst/>
              <a:ahLst/>
              <a:cxnLst/>
              <a:rect l="l" t="t" r="r" b="b"/>
              <a:pathLst>
                <a:path w="241826" h="89146" fill="none" extrusionOk="0">
                  <a:moveTo>
                    <a:pt x="241826" y="33352"/>
                  </a:moveTo>
                  <a:lnTo>
                    <a:pt x="203690" y="33352"/>
                  </a:lnTo>
                  <a:cubicBezTo>
                    <a:pt x="199272" y="33352"/>
                    <a:pt x="195691" y="36932"/>
                    <a:pt x="195691" y="41351"/>
                  </a:cubicBezTo>
                  <a:lnTo>
                    <a:pt x="195691" y="63016"/>
                  </a:lnTo>
                  <a:cubicBezTo>
                    <a:pt x="195691" y="77429"/>
                    <a:pt x="183960" y="89146"/>
                    <a:pt x="169562" y="89146"/>
                  </a:cubicBezTo>
                  <a:cubicBezTo>
                    <a:pt x="155148" y="89146"/>
                    <a:pt x="143432" y="77414"/>
                    <a:pt x="143432" y="63016"/>
                  </a:cubicBezTo>
                  <a:lnTo>
                    <a:pt x="143432" y="15389"/>
                  </a:lnTo>
                  <a:cubicBezTo>
                    <a:pt x="143432" y="6918"/>
                    <a:pt x="136530" y="1"/>
                    <a:pt x="128044" y="1"/>
                  </a:cubicBezTo>
                  <a:cubicBezTo>
                    <a:pt x="119573" y="1"/>
                    <a:pt x="112655" y="6887"/>
                    <a:pt x="112655" y="15389"/>
                  </a:cubicBezTo>
                  <a:lnTo>
                    <a:pt x="112655" y="21666"/>
                  </a:lnTo>
                  <a:cubicBezTo>
                    <a:pt x="112655" y="32636"/>
                    <a:pt x="103742" y="41549"/>
                    <a:pt x="92773" y="41549"/>
                  </a:cubicBezTo>
                  <a:lnTo>
                    <a:pt x="79731" y="41549"/>
                  </a:lnTo>
                  <a:cubicBezTo>
                    <a:pt x="75312" y="41549"/>
                    <a:pt x="71732" y="45129"/>
                    <a:pt x="71732" y="49548"/>
                  </a:cubicBezTo>
                  <a:cubicBezTo>
                    <a:pt x="71732" y="65119"/>
                    <a:pt x="59071" y="77780"/>
                    <a:pt x="43499" y="77780"/>
                  </a:cubicBezTo>
                  <a:lnTo>
                    <a:pt x="1" y="77780"/>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9"/>
            <p:cNvSpPr/>
            <p:nvPr/>
          </p:nvSpPr>
          <p:spPr>
            <a:xfrm>
              <a:off x="796500" y="1675925"/>
              <a:ext cx="6045650" cy="2228650"/>
            </a:xfrm>
            <a:custGeom>
              <a:avLst/>
              <a:gdLst/>
              <a:ahLst/>
              <a:cxnLst/>
              <a:rect l="l" t="t" r="r" b="b"/>
              <a:pathLst>
                <a:path w="241826" h="89146" fill="none" extrusionOk="0">
                  <a:moveTo>
                    <a:pt x="1" y="77765"/>
                  </a:moveTo>
                  <a:lnTo>
                    <a:pt x="43499" y="77765"/>
                  </a:lnTo>
                  <a:cubicBezTo>
                    <a:pt x="52519" y="77765"/>
                    <a:pt x="59848" y="70436"/>
                    <a:pt x="59848" y="61417"/>
                  </a:cubicBezTo>
                  <a:cubicBezTo>
                    <a:pt x="59848" y="50447"/>
                    <a:pt x="68761" y="41534"/>
                    <a:pt x="79731" y="41534"/>
                  </a:cubicBezTo>
                  <a:lnTo>
                    <a:pt x="92773" y="41534"/>
                  </a:lnTo>
                  <a:cubicBezTo>
                    <a:pt x="97191" y="41534"/>
                    <a:pt x="100771" y="37953"/>
                    <a:pt x="100771" y="33535"/>
                  </a:cubicBezTo>
                  <a:lnTo>
                    <a:pt x="100771" y="27258"/>
                  </a:lnTo>
                  <a:cubicBezTo>
                    <a:pt x="100771" y="12220"/>
                    <a:pt x="113006" y="1"/>
                    <a:pt x="128028" y="1"/>
                  </a:cubicBezTo>
                  <a:cubicBezTo>
                    <a:pt x="143051" y="1"/>
                    <a:pt x="155286" y="12220"/>
                    <a:pt x="155286" y="27258"/>
                  </a:cubicBezTo>
                  <a:lnTo>
                    <a:pt x="155286" y="74900"/>
                  </a:lnTo>
                  <a:cubicBezTo>
                    <a:pt x="155286" y="82762"/>
                    <a:pt x="161685" y="89146"/>
                    <a:pt x="169531" y="89146"/>
                  </a:cubicBezTo>
                  <a:cubicBezTo>
                    <a:pt x="177393" y="89146"/>
                    <a:pt x="183777" y="82747"/>
                    <a:pt x="183777" y="74900"/>
                  </a:cubicBezTo>
                  <a:lnTo>
                    <a:pt x="183777" y="53220"/>
                  </a:lnTo>
                  <a:cubicBezTo>
                    <a:pt x="183777" y="42250"/>
                    <a:pt x="192690" y="33337"/>
                    <a:pt x="203660" y="33337"/>
                  </a:cubicBezTo>
                  <a:lnTo>
                    <a:pt x="241826" y="33337"/>
                  </a:lnTo>
                </a:path>
              </a:pathLst>
            </a:custGeom>
            <a:noFill/>
            <a:ln w="9525" cap="flat" cmpd="sng">
              <a:solidFill>
                <a:schemeClr val="accent5"/>
              </a:solidFill>
              <a:prstDash val="dot"/>
              <a:miter lim="152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9"/>
            <p:cNvSpPr/>
            <p:nvPr/>
          </p:nvSpPr>
          <p:spPr>
            <a:xfrm>
              <a:off x="961825" y="1817250"/>
              <a:ext cx="5712725" cy="2241225"/>
            </a:xfrm>
            <a:custGeom>
              <a:avLst/>
              <a:gdLst/>
              <a:ahLst/>
              <a:cxnLst/>
              <a:rect l="l" t="t" r="r" b="b"/>
              <a:pathLst>
                <a:path w="228509" h="89649" extrusionOk="0">
                  <a:moveTo>
                    <a:pt x="121415" y="0"/>
                  </a:moveTo>
                  <a:cubicBezTo>
                    <a:pt x="120029" y="0"/>
                    <a:pt x="118627" y="137"/>
                    <a:pt x="117287" y="412"/>
                  </a:cubicBezTo>
                  <a:cubicBezTo>
                    <a:pt x="117149" y="442"/>
                    <a:pt x="117058" y="579"/>
                    <a:pt x="117073" y="732"/>
                  </a:cubicBezTo>
                  <a:cubicBezTo>
                    <a:pt x="117088" y="838"/>
                    <a:pt x="117210" y="945"/>
                    <a:pt x="117332" y="945"/>
                  </a:cubicBezTo>
                  <a:cubicBezTo>
                    <a:pt x="117363" y="945"/>
                    <a:pt x="117378" y="945"/>
                    <a:pt x="117393" y="914"/>
                  </a:cubicBezTo>
                  <a:cubicBezTo>
                    <a:pt x="118703" y="671"/>
                    <a:pt x="120059" y="534"/>
                    <a:pt x="121415" y="534"/>
                  </a:cubicBezTo>
                  <a:lnTo>
                    <a:pt x="121873" y="534"/>
                  </a:lnTo>
                  <a:cubicBezTo>
                    <a:pt x="122010" y="534"/>
                    <a:pt x="122132" y="427"/>
                    <a:pt x="122132" y="274"/>
                  </a:cubicBezTo>
                  <a:cubicBezTo>
                    <a:pt x="122132" y="137"/>
                    <a:pt x="122025" y="0"/>
                    <a:pt x="121873" y="0"/>
                  </a:cubicBezTo>
                  <a:close/>
                  <a:moveTo>
                    <a:pt x="126409" y="603"/>
                  </a:moveTo>
                  <a:cubicBezTo>
                    <a:pt x="126287" y="603"/>
                    <a:pt x="126193" y="678"/>
                    <a:pt x="126154" y="808"/>
                  </a:cubicBezTo>
                  <a:cubicBezTo>
                    <a:pt x="126123" y="960"/>
                    <a:pt x="126200" y="1097"/>
                    <a:pt x="126352" y="1128"/>
                  </a:cubicBezTo>
                  <a:cubicBezTo>
                    <a:pt x="127799" y="1478"/>
                    <a:pt x="129216" y="1981"/>
                    <a:pt x="130572" y="2636"/>
                  </a:cubicBezTo>
                  <a:cubicBezTo>
                    <a:pt x="130618" y="2651"/>
                    <a:pt x="130648" y="2651"/>
                    <a:pt x="130694" y="2651"/>
                  </a:cubicBezTo>
                  <a:cubicBezTo>
                    <a:pt x="130786" y="2651"/>
                    <a:pt x="130877" y="2590"/>
                    <a:pt x="130953" y="2514"/>
                  </a:cubicBezTo>
                  <a:cubicBezTo>
                    <a:pt x="131014" y="2392"/>
                    <a:pt x="130953" y="2209"/>
                    <a:pt x="130816" y="2164"/>
                  </a:cubicBezTo>
                  <a:cubicBezTo>
                    <a:pt x="129430" y="1493"/>
                    <a:pt x="127982" y="975"/>
                    <a:pt x="126474" y="610"/>
                  </a:cubicBezTo>
                  <a:cubicBezTo>
                    <a:pt x="126452" y="605"/>
                    <a:pt x="126430" y="603"/>
                    <a:pt x="126409" y="603"/>
                  </a:cubicBezTo>
                  <a:close/>
                  <a:moveTo>
                    <a:pt x="112990" y="1735"/>
                  </a:moveTo>
                  <a:cubicBezTo>
                    <a:pt x="112954" y="1735"/>
                    <a:pt x="112918" y="1741"/>
                    <a:pt x="112883" y="1752"/>
                  </a:cubicBezTo>
                  <a:cubicBezTo>
                    <a:pt x="111466" y="2362"/>
                    <a:pt x="110126" y="3124"/>
                    <a:pt x="108861" y="4023"/>
                  </a:cubicBezTo>
                  <a:cubicBezTo>
                    <a:pt x="108754" y="4114"/>
                    <a:pt x="108709" y="4297"/>
                    <a:pt x="108800" y="4403"/>
                  </a:cubicBezTo>
                  <a:cubicBezTo>
                    <a:pt x="108861" y="4480"/>
                    <a:pt x="108952" y="4525"/>
                    <a:pt x="109029" y="4525"/>
                  </a:cubicBezTo>
                  <a:cubicBezTo>
                    <a:pt x="109090" y="4525"/>
                    <a:pt x="109151" y="4495"/>
                    <a:pt x="109196" y="4464"/>
                  </a:cubicBezTo>
                  <a:cubicBezTo>
                    <a:pt x="110415" y="3581"/>
                    <a:pt x="111741" y="2849"/>
                    <a:pt x="113112" y="2255"/>
                  </a:cubicBezTo>
                  <a:cubicBezTo>
                    <a:pt x="113234" y="2194"/>
                    <a:pt x="113295" y="2027"/>
                    <a:pt x="113234" y="1890"/>
                  </a:cubicBezTo>
                  <a:cubicBezTo>
                    <a:pt x="113199" y="1787"/>
                    <a:pt x="113097" y="1735"/>
                    <a:pt x="112990" y="1735"/>
                  </a:cubicBezTo>
                  <a:close/>
                  <a:moveTo>
                    <a:pt x="134559" y="4535"/>
                  </a:moveTo>
                  <a:cubicBezTo>
                    <a:pt x="134480" y="4535"/>
                    <a:pt x="134403" y="4571"/>
                    <a:pt x="134351" y="4632"/>
                  </a:cubicBezTo>
                  <a:cubicBezTo>
                    <a:pt x="134244" y="4754"/>
                    <a:pt x="134275" y="4921"/>
                    <a:pt x="134381" y="5013"/>
                  </a:cubicBezTo>
                  <a:cubicBezTo>
                    <a:pt x="135570" y="5927"/>
                    <a:pt x="136651" y="6978"/>
                    <a:pt x="137596" y="8136"/>
                  </a:cubicBezTo>
                  <a:cubicBezTo>
                    <a:pt x="137657" y="8197"/>
                    <a:pt x="137733" y="8228"/>
                    <a:pt x="137809" y="8228"/>
                  </a:cubicBezTo>
                  <a:cubicBezTo>
                    <a:pt x="137870" y="8228"/>
                    <a:pt x="137931" y="8212"/>
                    <a:pt x="137992" y="8182"/>
                  </a:cubicBezTo>
                  <a:cubicBezTo>
                    <a:pt x="138114" y="8075"/>
                    <a:pt x="138129" y="7908"/>
                    <a:pt x="138038" y="7801"/>
                  </a:cubicBezTo>
                  <a:cubicBezTo>
                    <a:pt x="137048" y="6613"/>
                    <a:pt x="135951" y="5546"/>
                    <a:pt x="134732" y="4601"/>
                  </a:cubicBezTo>
                  <a:cubicBezTo>
                    <a:pt x="134679" y="4556"/>
                    <a:pt x="134618" y="4535"/>
                    <a:pt x="134559" y="4535"/>
                  </a:cubicBezTo>
                  <a:close/>
                  <a:moveTo>
                    <a:pt x="105627" y="7020"/>
                  </a:moveTo>
                  <a:cubicBezTo>
                    <a:pt x="105553" y="7020"/>
                    <a:pt x="105482" y="7050"/>
                    <a:pt x="105433" y="7115"/>
                  </a:cubicBezTo>
                  <a:cubicBezTo>
                    <a:pt x="104382" y="8228"/>
                    <a:pt x="103468" y="9492"/>
                    <a:pt x="102706" y="10818"/>
                  </a:cubicBezTo>
                  <a:cubicBezTo>
                    <a:pt x="102630" y="10940"/>
                    <a:pt x="102675" y="11107"/>
                    <a:pt x="102812" y="11183"/>
                  </a:cubicBezTo>
                  <a:cubicBezTo>
                    <a:pt x="102843" y="11199"/>
                    <a:pt x="102904" y="11229"/>
                    <a:pt x="102934" y="11229"/>
                  </a:cubicBezTo>
                  <a:cubicBezTo>
                    <a:pt x="103041" y="11229"/>
                    <a:pt x="103132" y="11168"/>
                    <a:pt x="103193" y="11107"/>
                  </a:cubicBezTo>
                  <a:cubicBezTo>
                    <a:pt x="103925" y="9797"/>
                    <a:pt x="104824" y="8578"/>
                    <a:pt x="105829" y="7466"/>
                  </a:cubicBezTo>
                  <a:cubicBezTo>
                    <a:pt x="105936" y="7359"/>
                    <a:pt x="105936" y="7192"/>
                    <a:pt x="105814" y="7085"/>
                  </a:cubicBezTo>
                  <a:cubicBezTo>
                    <a:pt x="105757" y="7043"/>
                    <a:pt x="105691" y="7020"/>
                    <a:pt x="105627" y="7020"/>
                  </a:cubicBezTo>
                  <a:close/>
                  <a:moveTo>
                    <a:pt x="140336" y="11470"/>
                  </a:moveTo>
                  <a:cubicBezTo>
                    <a:pt x="140295" y="11470"/>
                    <a:pt x="140253" y="11481"/>
                    <a:pt x="140217" y="11503"/>
                  </a:cubicBezTo>
                  <a:cubicBezTo>
                    <a:pt x="140079" y="11580"/>
                    <a:pt x="140019" y="11732"/>
                    <a:pt x="140095" y="11869"/>
                  </a:cubicBezTo>
                  <a:cubicBezTo>
                    <a:pt x="140780" y="13210"/>
                    <a:pt x="141329" y="14611"/>
                    <a:pt x="141740" y="16059"/>
                  </a:cubicBezTo>
                  <a:cubicBezTo>
                    <a:pt x="141771" y="16181"/>
                    <a:pt x="141893" y="16257"/>
                    <a:pt x="141999" y="16257"/>
                  </a:cubicBezTo>
                  <a:cubicBezTo>
                    <a:pt x="142014" y="16257"/>
                    <a:pt x="142045" y="16257"/>
                    <a:pt x="142060" y="16226"/>
                  </a:cubicBezTo>
                  <a:cubicBezTo>
                    <a:pt x="142213" y="16196"/>
                    <a:pt x="142289" y="16059"/>
                    <a:pt x="142243" y="15907"/>
                  </a:cubicBezTo>
                  <a:cubicBezTo>
                    <a:pt x="141847" y="14429"/>
                    <a:pt x="141283" y="12996"/>
                    <a:pt x="140567" y="11625"/>
                  </a:cubicBezTo>
                  <a:cubicBezTo>
                    <a:pt x="140535" y="11529"/>
                    <a:pt x="140435" y="11470"/>
                    <a:pt x="140336" y="11470"/>
                  </a:cubicBezTo>
                  <a:close/>
                  <a:moveTo>
                    <a:pt x="101084" y="14866"/>
                  </a:moveTo>
                  <a:cubicBezTo>
                    <a:pt x="100970" y="14866"/>
                    <a:pt x="100871" y="14946"/>
                    <a:pt x="100847" y="15053"/>
                  </a:cubicBezTo>
                  <a:cubicBezTo>
                    <a:pt x="100390" y="16516"/>
                    <a:pt x="100085" y="18024"/>
                    <a:pt x="99933" y="19563"/>
                  </a:cubicBezTo>
                  <a:cubicBezTo>
                    <a:pt x="99918" y="19700"/>
                    <a:pt x="100024" y="19837"/>
                    <a:pt x="100177" y="19853"/>
                  </a:cubicBezTo>
                  <a:lnTo>
                    <a:pt x="100192" y="19853"/>
                  </a:lnTo>
                  <a:cubicBezTo>
                    <a:pt x="100329" y="19853"/>
                    <a:pt x="100451" y="19731"/>
                    <a:pt x="100466" y="19624"/>
                  </a:cubicBezTo>
                  <a:cubicBezTo>
                    <a:pt x="100603" y="18131"/>
                    <a:pt x="100908" y="16653"/>
                    <a:pt x="101365" y="15221"/>
                  </a:cubicBezTo>
                  <a:cubicBezTo>
                    <a:pt x="101411" y="15069"/>
                    <a:pt x="101319" y="14916"/>
                    <a:pt x="101182" y="14886"/>
                  </a:cubicBezTo>
                  <a:cubicBezTo>
                    <a:pt x="101149" y="14873"/>
                    <a:pt x="101116" y="14866"/>
                    <a:pt x="101084" y="14866"/>
                  </a:cubicBezTo>
                  <a:close/>
                  <a:moveTo>
                    <a:pt x="142700" y="20218"/>
                  </a:moveTo>
                  <a:cubicBezTo>
                    <a:pt x="142578" y="20234"/>
                    <a:pt x="142456" y="20340"/>
                    <a:pt x="142456" y="20493"/>
                  </a:cubicBezTo>
                  <a:cubicBezTo>
                    <a:pt x="142456" y="20858"/>
                    <a:pt x="142472" y="21239"/>
                    <a:pt x="142472" y="21605"/>
                  </a:cubicBezTo>
                  <a:lnTo>
                    <a:pt x="142472" y="25048"/>
                  </a:lnTo>
                  <a:cubicBezTo>
                    <a:pt x="142472" y="25200"/>
                    <a:pt x="142593" y="25322"/>
                    <a:pt x="142746" y="25322"/>
                  </a:cubicBezTo>
                  <a:cubicBezTo>
                    <a:pt x="142898" y="25322"/>
                    <a:pt x="143005" y="25185"/>
                    <a:pt x="143035" y="25033"/>
                  </a:cubicBezTo>
                  <a:lnTo>
                    <a:pt x="143035" y="21590"/>
                  </a:lnTo>
                  <a:cubicBezTo>
                    <a:pt x="143035" y="21224"/>
                    <a:pt x="143005" y="20843"/>
                    <a:pt x="142990" y="20462"/>
                  </a:cubicBezTo>
                  <a:cubicBezTo>
                    <a:pt x="142974" y="20325"/>
                    <a:pt x="142852" y="20218"/>
                    <a:pt x="142700" y="20218"/>
                  </a:cubicBezTo>
                  <a:close/>
                  <a:moveTo>
                    <a:pt x="100100" y="23875"/>
                  </a:moveTo>
                  <a:cubicBezTo>
                    <a:pt x="99948" y="23875"/>
                    <a:pt x="99841" y="23982"/>
                    <a:pt x="99841" y="24134"/>
                  </a:cubicBezTo>
                  <a:lnTo>
                    <a:pt x="99841" y="27882"/>
                  </a:lnTo>
                  <a:cubicBezTo>
                    <a:pt x="99841" y="28141"/>
                    <a:pt x="99841" y="28400"/>
                    <a:pt x="99811" y="28674"/>
                  </a:cubicBezTo>
                  <a:cubicBezTo>
                    <a:pt x="99796" y="28827"/>
                    <a:pt x="99918" y="28948"/>
                    <a:pt x="100085" y="28948"/>
                  </a:cubicBezTo>
                  <a:cubicBezTo>
                    <a:pt x="100222" y="28948"/>
                    <a:pt x="100344" y="28842"/>
                    <a:pt x="100344" y="28705"/>
                  </a:cubicBezTo>
                  <a:cubicBezTo>
                    <a:pt x="100375" y="28430"/>
                    <a:pt x="100375" y="28156"/>
                    <a:pt x="100375" y="27882"/>
                  </a:cubicBezTo>
                  <a:lnTo>
                    <a:pt x="100375" y="24134"/>
                  </a:lnTo>
                  <a:cubicBezTo>
                    <a:pt x="100375" y="23982"/>
                    <a:pt x="100253" y="23875"/>
                    <a:pt x="100100" y="23875"/>
                  </a:cubicBezTo>
                  <a:close/>
                  <a:moveTo>
                    <a:pt x="205442" y="33352"/>
                  </a:moveTo>
                  <a:cubicBezTo>
                    <a:pt x="205289" y="33352"/>
                    <a:pt x="205167" y="33474"/>
                    <a:pt x="205167" y="33626"/>
                  </a:cubicBezTo>
                  <a:cubicBezTo>
                    <a:pt x="205167" y="33778"/>
                    <a:pt x="205289" y="33885"/>
                    <a:pt x="205442" y="33885"/>
                  </a:cubicBezTo>
                  <a:lnTo>
                    <a:pt x="209982" y="33885"/>
                  </a:lnTo>
                  <a:cubicBezTo>
                    <a:pt x="210150" y="33885"/>
                    <a:pt x="210256" y="33778"/>
                    <a:pt x="210256" y="33626"/>
                  </a:cubicBezTo>
                  <a:cubicBezTo>
                    <a:pt x="210256" y="33474"/>
                    <a:pt x="210134" y="33352"/>
                    <a:pt x="209982" y="33352"/>
                  </a:cubicBezTo>
                  <a:close/>
                  <a:moveTo>
                    <a:pt x="214553" y="33352"/>
                  </a:moveTo>
                  <a:cubicBezTo>
                    <a:pt x="214400" y="33352"/>
                    <a:pt x="214294" y="33474"/>
                    <a:pt x="214294" y="33626"/>
                  </a:cubicBezTo>
                  <a:cubicBezTo>
                    <a:pt x="214294" y="33778"/>
                    <a:pt x="214416" y="33885"/>
                    <a:pt x="214553" y="33885"/>
                  </a:cubicBezTo>
                  <a:lnTo>
                    <a:pt x="219108" y="33885"/>
                  </a:lnTo>
                  <a:cubicBezTo>
                    <a:pt x="219261" y="33885"/>
                    <a:pt x="219383" y="33778"/>
                    <a:pt x="219383" y="33626"/>
                  </a:cubicBezTo>
                  <a:cubicBezTo>
                    <a:pt x="219383" y="33474"/>
                    <a:pt x="219261" y="33352"/>
                    <a:pt x="219108" y="33352"/>
                  </a:cubicBezTo>
                  <a:close/>
                  <a:moveTo>
                    <a:pt x="223679" y="33352"/>
                  </a:moveTo>
                  <a:cubicBezTo>
                    <a:pt x="223527" y="33352"/>
                    <a:pt x="223420" y="33474"/>
                    <a:pt x="223420" y="33626"/>
                  </a:cubicBezTo>
                  <a:cubicBezTo>
                    <a:pt x="223420" y="33778"/>
                    <a:pt x="223527" y="33885"/>
                    <a:pt x="223679" y="33885"/>
                  </a:cubicBezTo>
                  <a:lnTo>
                    <a:pt x="228235" y="33885"/>
                  </a:lnTo>
                  <a:cubicBezTo>
                    <a:pt x="228387" y="33885"/>
                    <a:pt x="228509" y="33778"/>
                    <a:pt x="228509" y="33626"/>
                  </a:cubicBezTo>
                  <a:cubicBezTo>
                    <a:pt x="228509" y="33474"/>
                    <a:pt x="228387" y="33352"/>
                    <a:pt x="228235" y="33352"/>
                  </a:cubicBezTo>
                  <a:close/>
                  <a:moveTo>
                    <a:pt x="197062" y="33367"/>
                  </a:moveTo>
                  <a:cubicBezTo>
                    <a:pt x="196803" y="33367"/>
                    <a:pt x="196544" y="33367"/>
                    <a:pt x="196300" y="33397"/>
                  </a:cubicBezTo>
                  <a:cubicBezTo>
                    <a:pt x="196163" y="33397"/>
                    <a:pt x="196041" y="33519"/>
                    <a:pt x="196041" y="33672"/>
                  </a:cubicBezTo>
                  <a:cubicBezTo>
                    <a:pt x="196041" y="33809"/>
                    <a:pt x="196178" y="33931"/>
                    <a:pt x="196315" y="33931"/>
                  </a:cubicBezTo>
                  <a:cubicBezTo>
                    <a:pt x="196494" y="33908"/>
                    <a:pt x="196680" y="33894"/>
                    <a:pt x="196863" y="33894"/>
                  </a:cubicBezTo>
                  <a:cubicBezTo>
                    <a:pt x="196930" y="33894"/>
                    <a:pt x="196997" y="33896"/>
                    <a:pt x="197062" y="33900"/>
                  </a:cubicBezTo>
                  <a:lnTo>
                    <a:pt x="200871" y="33900"/>
                  </a:lnTo>
                  <a:cubicBezTo>
                    <a:pt x="201023" y="33900"/>
                    <a:pt x="201130" y="33793"/>
                    <a:pt x="201130" y="33641"/>
                  </a:cubicBezTo>
                  <a:cubicBezTo>
                    <a:pt x="201130" y="33489"/>
                    <a:pt x="201023" y="33367"/>
                    <a:pt x="200871" y="33367"/>
                  </a:cubicBezTo>
                  <a:close/>
                  <a:moveTo>
                    <a:pt x="142746" y="29360"/>
                  </a:moveTo>
                  <a:cubicBezTo>
                    <a:pt x="142593" y="29360"/>
                    <a:pt x="142472" y="29466"/>
                    <a:pt x="142472" y="29619"/>
                  </a:cubicBezTo>
                  <a:lnTo>
                    <a:pt x="142472" y="34174"/>
                  </a:lnTo>
                  <a:cubicBezTo>
                    <a:pt x="142472" y="34327"/>
                    <a:pt x="142593" y="34433"/>
                    <a:pt x="142746" y="34433"/>
                  </a:cubicBezTo>
                  <a:cubicBezTo>
                    <a:pt x="142898" y="34433"/>
                    <a:pt x="143005" y="34312"/>
                    <a:pt x="143005" y="34174"/>
                  </a:cubicBezTo>
                  <a:lnTo>
                    <a:pt x="143005" y="29619"/>
                  </a:lnTo>
                  <a:cubicBezTo>
                    <a:pt x="143005" y="29466"/>
                    <a:pt x="142898" y="29360"/>
                    <a:pt x="142746" y="29360"/>
                  </a:cubicBezTo>
                  <a:close/>
                  <a:moveTo>
                    <a:pt x="191875" y="34338"/>
                  </a:moveTo>
                  <a:cubicBezTo>
                    <a:pt x="191846" y="34338"/>
                    <a:pt x="191817" y="34344"/>
                    <a:pt x="191790" y="34357"/>
                  </a:cubicBezTo>
                  <a:cubicBezTo>
                    <a:pt x="190343" y="34936"/>
                    <a:pt x="189002" y="35759"/>
                    <a:pt x="187829" y="36764"/>
                  </a:cubicBezTo>
                  <a:cubicBezTo>
                    <a:pt x="187707" y="36856"/>
                    <a:pt x="187692" y="37023"/>
                    <a:pt x="187783" y="37145"/>
                  </a:cubicBezTo>
                  <a:cubicBezTo>
                    <a:pt x="187844" y="37206"/>
                    <a:pt x="187920" y="37237"/>
                    <a:pt x="187997" y="37237"/>
                  </a:cubicBezTo>
                  <a:cubicBezTo>
                    <a:pt x="188073" y="37237"/>
                    <a:pt x="188134" y="37222"/>
                    <a:pt x="188164" y="37161"/>
                  </a:cubicBezTo>
                  <a:cubicBezTo>
                    <a:pt x="189307" y="36186"/>
                    <a:pt x="190587" y="35408"/>
                    <a:pt x="191973" y="34860"/>
                  </a:cubicBezTo>
                  <a:cubicBezTo>
                    <a:pt x="192110" y="34814"/>
                    <a:pt x="192186" y="34647"/>
                    <a:pt x="192125" y="34510"/>
                  </a:cubicBezTo>
                  <a:cubicBezTo>
                    <a:pt x="192090" y="34414"/>
                    <a:pt x="191980" y="34338"/>
                    <a:pt x="191875" y="34338"/>
                  </a:cubicBezTo>
                  <a:close/>
                  <a:moveTo>
                    <a:pt x="99087" y="32858"/>
                  </a:moveTo>
                  <a:cubicBezTo>
                    <a:pt x="98983" y="32858"/>
                    <a:pt x="98886" y="32927"/>
                    <a:pt x="98851" y="33032"/>
                  </a:cubicBezTo>
                  <a:cubicBezTo>
                    <a:pt x="98272" y="34403"/>
                    <a:pt x="97495" y="35683"/>
                    <a:pt x="96520" y="36825"/>
                  </a:cubicBezTo>
                  <a:cubicBezTo>
                    <a:pt x="96413" y="36932"/>
                    <a:pt x="96429" y="37100"/>
                    <a:pt x="96535" y="37206"/>
                  </a:cubicBezTo>
                  <a:cubicBezTo>
                    <a:pt x="96581" y="37237"/>
                    <a:pt x="96657" y="37252"/>
                    <a:pt x="96718" y="37252"/>
                  </a:cubicBezTo>
                  <a:cubicBezTo>
                    <a:pt x="96794" y="37252"/>
                    <a:pt x="96870" y="37222"/>
                    <a:pt x="96916" y="37161"/>
                  </a:cubicBezTo>
                  <a:cubicBezTo>
                    <a:pt x="97952" y="35987"/>
                    <a:pt x="98744" y="34662"/>
                    <a:pt x="99339" y="33215"/>
                  </a:cubicBezTo>
                  <a:cubicBezTo>
                    <a:pt x="99400" y="33093"/>
                    <a:pt x="99323" y="32940"/>
                    <a:pt x="99186" y="32879"/>
                  </a:cubicBezTo>
                  <a:cubicBezTo>
                    <a:pt x="99154" y="32865"/>
                    <a:pt x="99120" y="32858"/>
                    <a:pt x="99087" y="32858"/>
                  </a:cubicBezTo>
                  <a:close/>
                  <a:moveTo>
                    <a:pt x="93231" y="39637"/>
                  </a:moveTo>
                  <a:cubicBezTo>
                    <a:pt x="93185" y="39637"/>
                    <a:pt x="93138" y="39649"/>
                    <a:pt x="93092" y="39675"/>
                  </a:cubicBezTo>
                  <a:cubicBezTo>
                    <a:pt x="91797" y="40436"/>
                    <a:pt x="90410" y="40970"/>
                    <a:pt x="88948" y="41274"/>
                  </a:cubicBezTo>
                  <a:cubicBezTo>
                    <a:pt x="88780" y="41305"/>
                    <a:pt x="88689" y="41442"/>
                    <a:pt x="88734" y="41594"/>
                  </a:cubicBezTo>
                  <a:cubicBezTo>
                    <a:pt x="88765" y="41716"/>
                    <a:pt x="88856" y="41808"/>
                    <a:pt x="88993" y="41808"/>
                  </a:cubicBezTo>
                  <a:lnTo>
                    <a:pt x="89039" y="41808"/>
                  </a:lnTo>
                  <a:cubicBezTo>
                    <a:pt x="90563" y="41488"/>
                    <a:pt x="92025" y="40924"/>
                    <a:pt x="93351" y="40132"/>
                  </a:cubicBezTo>
                  <a:cubicBezTo>
                    <a:pt x="93488" y="40055"/>
                    <a:pt x="93534" y="39903"/>
                    <a:pt x="93458" y="39766"/>
                  </a:cubicBezTo>
                  <a:cubicBezTo>
                    <a:pt x="93407" y="39685"/>
                    <a:pt x="93322" y="39637"/>
                    <a:pt x="93231" y="39637"/>
                  </a:cubicBezTo>
                  <a:close/>
                  <a:moveTo>
                    <a:pt x="79913" y="41564"/>
                  </a:moveTo>
                  <a:cubicBezTo>
                    <a:pt x="79760" y="41564"/>
                    <a:pt x="79654" y="41670"/>
                    <a:pt x="79654" y="41823"/>
                  </a:cubicBezTo>
                  <a:cubicBezTo>
                    <a:pt x="79654" y="41975"/>
                    <a:pt x="79760" y="42097"/>
                    <a:pt x="79913" y="42097"/>
                  </a:cubicBezTo>
                  <a:lnTo>
                    <a:pt x="84468" y="42097"/>
                  </a:lnTo>
                  <a:cubicBezTo>
                    <a:pt x="84621" y="42097"/>
                    <a:pt x="84727" y="41975"/>
                    <a:pt x="84727" y="41823"/>
                  </a:cubicBezTo>
                  <a:cubicBezTo>
                    <a:pt x="84727" y="41670"/>
                    <a:pt x="84621" y="41564"/>
                    <a:pt x="84468" y="41564"/>
                  </a:cubicBezTo>
                  <a:close/>
                  <a:moveTo>
                    <a:pt x="73133" y="41564"/>
                  </a:moveTo>
                  <a:cubicBezTo>
                    <a:pt x="72341" y="41564"/>
                    <a:pt x="71533" y="41625"/>
                    <a:pt x="70756" y="41747"/>
                  </a:cubicBezTo>
                  <a:cubicBezTo>
                    <a:pt x="70604" y="41777"/>
                    <a:pt x="70512" y="41899"/>
                    <a:pt x="70527" y="42051"/>
                  </a:cubicBezTo>
                  <a:cubicBezTo>
                    <a:pt x="70543" y="42188"/>
                    <a:pt x="70665" y="42280"/>
                    <a:pt x="70786" y="42280"/>
                  </a:cubicBezTo>
                  <a:lnTo>
                    <a:pt x="70847" y="42280"/>
                  </a:lnTo>
                  <a:cubicBezTo>
                    <a:pt x="71594" y="42143"/>
                    <a:pt x="72371" y="42097"/>
                    <a:pt x="73133" y="42097"/>
                  </a:cubicBezTo>
                  <a:lnTo>
                    <a:pt x="75357" y="42097"/>
                  </a:lnTo>
                  <a:cubicBezTo>
                    <a:pt x="75510" y="42097"/>
                    <a:pt x="75631" y="41975"/>
                    <a:pt x="75631" y="41823"/>
                  </a:cubicBezTo>
                  <a:cubicBezTo>
                    <a:pt x="75631" y="41670"/>
                    <a:pt x="75510" y="41564"/>
                    <a:pt x="75357" y="41564"/>
                  </a:cubicBezTo>
                  <a:close/>
                  <a:moveTo>
                    <a:pt x="142746" y="38471"/>
                  </a:moveTo>
                  <a:cubicBezTo>
                    <a:pt x="142593" y="38471"/>
                    <a:pt x="142472" y="38593"/>
                    <a:pt x="142472" y="38745"/>
                  </a:cubicBezTo>
                  <a:lnTo>
                    <a:pt x="142472" y="43301"/>
                  </a:lnTo>
                  <a:cubicBezTo>
                    <a:pt x="142472" y="43453"/>
                    <a:pt x="142593" y="43560"/>
                    <a:pt x="142746" y="43560"/>
                  </a:cubicBezTo>
                  <a:cubicBezTo>
                    <a:pt x="142898" y="43560"/>
                    <a:pt x="143005" y="43423"/>
                    <a:pt x="143005" y="43301"/>
                  </a:cubicBezTo>
                  <a:lnTo>
                    <a:pt x="143005" y="38745"/>
                  </a:lnTo>
                  <a:cubicBezTo>
                    <a:pt x="143005" y="38593"/>
                    <a:pt x="142898" y="38471"/>
                    <a:pt x="142746" y="38471"/>
                  </a:cubicBezTo>
                  <a:close/>
                  <a:moveTo>
                    <a:pt x="185071" y="40186"/>
                  </a:moveTo>
                  <a:cubicBezTo>
                    <a:pt x="184979" y="40186"/>
                    <a:pt x="184879" y="40237"/>
                    <a:pt x="184827" y="40330"/>
                  </a:cubicBezTo>
                  <a:cubicBezTo>
                    <a:pt x="184050" y="41655"/>
                    <a:pt x="183487" y="43103"/>
                    <a:pt x="183151" y="44626"/>
                  </a:cubicBezTo>
                  <a:cubicBezTo>
                    <a:pt x="183121" y="44779"/>
                    <a:pt x="183212" y="44916"/>
                    <a:pt x="183365" y="44946"/>
                  </a:cubicBezTo>
                  <a:lnTo>
                    <a:pt x="183426" y="44946"/>
                  </a:lnTo>
                  <a:cubicBezTo>
                    <a:pt x="183563" y="44946"/>
                    <a:pt x="183670" y="44855"/>
                    <a:pt x="183670" y="44733"/>
                  </a:cubicBezTo>
                  <a:cubicBezTo>
                    <a:pt x="183974" y="43270"/>
                    <a:pt x="184523" y="41884"/>
                    <a:pt x="185285" y="40589"/>
                  </a:cubicBezTo>
                  <a:cubicBezTo>
                    <a:pt x="185361" y="40482"/>
                    <a:pt x="185330" y="40299"/>
                    <a:pt x="185193" y="40223"/>
                  </a:cubicBezTo>
                  <a:cubicBezTo>
                    <a:pt x="185158" y="40198"/>
                    <a:pt x="185116" y="40186"/>
                    <a:pt x="185071" y="40186"/>
                  </a:cubicBezTo>
                  <a:close/>
                  <a:moveTo>
                    <a:pt x="66477" y="43222"/>
                  </a:moveTo>
                  <a:cubicBezTo>
                    <a:pt x="66436" y="43222"/>
                    <a:pt x="66394" y="43232"/>
                    <a:pt x="66353" y="43255"/>
                  </a:cubicBezTo>
                  <a:cubicBezTo>
                    <a:pt x="64982" y="44002"/>
                    <a:pt x="63763" y="44946"/>
                    <a:pt x="62696" y="46089"/>
                  </a:cubicBezTo>
                  <a:cubicBezTo>
                    <a:pt x="62605" y="46211"/>
                    <a:pt x="62605" y="46378"/>
                    <a:pt x="62711" y="46470"/>
                  </a:cubicBezTo>
                  <a:cubicBezTo>
                    <a:pt x="62772" y="46531"/>
                    <a:pt x="62849" y="46546"/>
                    <a:pt x="62909" y="46546"/>
                  </a:cubicBezTo>
                  <a:cubicBezTo>
                    <a:pt x="62986" y="46546"/>
                    <a:pt x="63062" y="46515"/>
                    <a:pt x="63077" y="46455"/>
                  </a:cubicBezTo>
                  <a:cubicBezTo>
                    <a:pt x="64098" y="45358"/>
                    <a:pt x="65286" y="44443"/>
                    <a:pt x="66597" y="43727"/>
                  </a:cubicBezTo>
                  <a:cubicBezTo>
                    <a:pt x="66734" y="43651"/>
                    <a:pt x="66795" y="43499"/>
                    <a:pt x="66718" y="43377"/>
                  </a:cubicBezTo>
                  <a:cubicBezTo>
                    <a:pt x="66665" y="43281"/>
                    <a:pt x="66574" y="43222"/>
                    <a:pt x="66477" y="43222"/>
                  </a:cubicBezTo>
                  <a:close/>
                  <a:moveTo>
                    <a:pt x="142746" y="47597"/>
                  </a:moveTo>
                  <a:cubicBezTo>
                    <a:pt x="142593" y="47597"/>
                    <a:pt x="142472" y="47719"/>
                    <a:pt x="142472" y="47871"/>
                  </a:cubicBezTo>
                  <a:lnTo>
                    <a:pt x="142472" y="52412"/>
                  </a:lnTo>
                  <a:cubicBezTo>
                    <a:pt x="142472" y="52564"/>
                    <a:pt x="142593" y="52686"/>
                    <a:pt x="142746" y="52686"/>
                  </a:cubicBezTo>
                  <a:cubicBezTo>
                    <a:pt x="142898" y="52686"/>
                    <a:pt x="143005" y="52549"/>
                    <a:pt x="143005" y="52397"/>
                  </a:cubicBezTo>
                  <a:lnTo>
                    <a:pt x="143005" y="47871"/>
                  </a:lnTo>
                  <a:cubicBezTo>
                    <a:pt x="143005" y="47719"/>
                    <a:pt x="142898" y="47597"/>
                    <a:pt x="142746" y="47597"/>
                  </a:cubicBezTo>
                  <a:close/>
                  <a:moveTo>
                    <a:pt x="183136" y="48968"/>
                  </a:moveTo>
                  <a:cubicBezTo>
                    <a:pt x="182984" y="48968"/>
                    <a:pt x="182862" y="49090"/>
                    <a:pt x="182862" y="49243"/>
                  </a:cubicBezTo>
                  <a:lnTo>
                    <a:pt x="182862" y="53783"/>
                  </a:lnTo>
                  <a:cubicBezTo>
                    <a:pt x="182862" y="53935"/>
                    <a:pt x="182984" y="54057"/>
                    <a:pt x="183136" y="54057"/>
                  </a:cubicBezTo>
                  <a:cubicBezTo>
                    <a:pt x="183273" y="54057"/>
                    <a:pt x="183410" y="53920"/>
                    <a:pt x="183410" y="53783"/>
                  </a:cubicBezTo>
                  <a:lnTo>
                    <a:pt x="183410" y="49243"/>
                  </a:lnTo>
                  <a:cubicBezTo>
                    <a:pt x="183410" y="49090"/>
                    <a:pt x="183289" y="48968"/>
                    <a:pt x="183136" y="48968"/>
                  </a:cubicBezTo>
                  <a:close/>
                  <a:moveTo>
                    <a:pt x="60396" y="49805"/>
                  </a:moveTo>
                  <a:cubicBezTo>
                    <a:pt x="60288" y="49805"/>
                    <a:pt x="60182" y="49856"/>
                    <a:pt x="60137" y="49959"/>
                  </a:cubicBezTo>
                  <a:cubicBezTo>
                    <a:pt x="59497" y="51376"/>
                    <a:pt x="59116" y="52899"/>
                    <a:pt x="58963" y="54438"/>
                  </a:cubicBezTo>
                  <a:cubicBezTo>
                    <a:pt x="58948" y="54575"/>
                    <a:pt x="59055" y="54697"/>
                    <a:pt x="59207" y="54728"/>
                  </a:cubicBezTo>
                  <a:lnTo>
                    <a:pt x="59238" y="54728"/>
                  </a:lnTo>
                  <a:cubicBezTo>
                    <a:pt x="59390" y="54728"/>
                    <a:pt x="59497" y="54606"/>
                    <a:pt x="59497" y="54499"/>
                  </a:cubicBezTo>
                  <a:cubicBezTo>
                    <a:pt x="59649" y="53006"/>
                    <a:pt x="60030" y="51559"/>
                    <a:pt x="60639" y="50187"/>
                  </a:cubicBezTo>
                  <a:cubicBezTo>
                    <a:pt x="60700" y="50050"/>
                    <a:pt x="60639" y="49883"/>
                    <a:pt x="60502" y="49822"/>
                  </a:cubicBezTo>
                  <a:cubicBezTo>
                    <a:pt x="60468" y="49810"/>
                    <a:pt x="60432" y="49805"/>
                    <a:pt x="60396" y="49805"/>
                  </a:cubicBezTo>
                  <a:close/>
                  <a:moveTo>
                    <a:pt x="142746" y="56708"/>
                  </a:moveTo>
                  <a:cubicBezTo>
                    <a:pt x="142593" y="56708"/>
                    <a:pt x="142472" y="56815"/>
                    <a:pt x="142472" y="56967"/>
                  </a:cubicBezTo>
                  <a:lnTo>
                    <a:pt x="142472" y="61538"/>
                  </a:lnTo>
                  <a:cubicBezTo>
                    <a:pt x="142472" y="61690"/>
                    <a:pt x="142593" y="61812"/>
                    <a:pt x="142746" y="61812"/>
                  </a:cubicBezTo>
                  <a:cubicBezTo>
                    <a:pt x="142898" y="61812"/>
                    <a:pt x="143005" y="61675"/>
                    <a:pt x="143005" y="61523"/>
                  </a:cubicBezTo>
                  <a:lnTo>
                    <a:pt x="143005" y="56967"/>
                  </a:lnTo>
                  <a:cubicBezTo>
                    <a:pt x="143005" y="56815"/>
                    <a:pt x="142898" y="56708"/>
                    <a:pt x="142746" y="56708"/>
                  </a:cubicBezTo>
                  <a:close/>
                  <a:moveTo>
                    <a:pt x="183136" y="58095"/>
                  </a:moveTo>
                  <a:cubicBezTo>
                    <a:pt x="182984" y="58095"/>
                    <a:pt x="182862" y="58201"/>
                    <a:pt x="182862" y="58354"/>
                  </a:cubicBezTo>
                  <a:lnTo>
                    <a:pt x="182862" y="62909"/>
                  </a:lnTo>
                  <a:cubicBezTo>
                    <a:pt x="182862" y="63062"/>
                    <a:pt x="182984" y="63184"/>
                    <a:pt x="183136" y="63184"/>
                  </a:cubicBezTo>
                  <a:cubicBezTo>
                    <a:pt x="183273" y="63184"/>
                    <a:pt x="183410" y="63046"/>
                    <a:pt x="183410" y="62909"/>
                  </a:cubicBezTo>
                  <a:lnTo>
                    <a:pt x="183410" y="58354"/>
                  </a:lnTo>
                  <a:cubicBezTo>
                    <a:pt x="183410" y="58201"/>
                    <a:pt x="183289" y="58095"/>
                    <a:pt x="183136" y="58095"/>
                  </a:cubicBezTo>
                  <a:close/>
                  <a:moveTo>
                    <a:pt x="58976" y="58718"/>
                  </a:moveTo>
                  <a:cubicBezTo>
                    <a:pt x="58837" y="58718"/>
                    <a:pt x="58718" y="58807"/>
                    <a:pt x="58704" y="58948"/>
                  </a:cubicBezTo>
                  <a:cubicBezTo>
                    <a:pt x="58476" y="60441"/>
                    <a:pt x="58110" y="61904"/>
                    <a:pt x="57592" y="63305"/>
                  </a:cubicBezTo>
                  <a:cubicBezTo>
                    <a:pt x="57531" y="63443"/>
                    <a:pt x="57607" y="63595"/>
                    <a:pt x="57744" y="63656"/>
                  </a:cubicBezTo>
                  <a:cubicBezTo>
                    <a:pt x="57790" y="63671"/>
                    <a:pt x="57805" y="63671"/>
                    <a:pt x="57836" y="63671"/>
                  </a:cubicBezTo>
                  <a:cubicBezTo>
                    <a:pt x="57943" y="63671"/>
                    <a:pt x="58049" y="63610"/>
                    <a:pt x="58110" y="63504"/>
                  </a:cubicBezTo>
                  <a:cubicBezTo>
                    <a:pt x="58643" y="62056"/>
                    <a:pt x="59009" y="60548"/>
                    <a:pt x="59238" y="59024"/>
                  </a:cubicBezTo>
                  <a:cubicBezTo>
                    <a:pt x="59253" y="58872"/>
                    <a:pt x="59161" y="58735"/>
                    <a:pt x="59009" y="58719"/>
                  </a:cubicBezTo>
                  <a:cubicBezTo>
                    <a:pt x="58998" y="58718"/>
                    <a:pt x="58987" y="58718"/>
                    <a:pt x="58976" y="58718"/>
                  </a:cubicBezTo>
                  <a:close/>
                  <a:moveTo>
                    <a:pt x="142731" y="65819"/>
                  </a:moveTo>
                  <a:cubicBezTo>
                    <a:pt x="142578" y="65819"/>
                    <a:pt x="142456" y="65941"/>
                    <a:pt x="142456" y="66094"/>
                  </a:cubicBezTo>
                  <a:lnTo>
                    <a:pt x="142456" y="69247"/>
                  </a:lnTo>
                  <a:cubicBezTo>
                    <a:pt x="142456" y="69705"/>
                    <a:pt x="142472" y="70192"/>
                    <a:pt x="142517" y="70664"/>
                  </a:cubicBezTo>
                  <a:cubicBezTo>
                    <a:pt x="142517" y="70801"/>
                    <a:pt x="142654" y="70908"/>
                    <a:pt x="142776" y="70908"/>
                  </a:cubicBezTo>
                  <a:cubicBezTo>
                    <a:pt x="142959" y="70908"/>
                    <a:pt x="143066" y="70771"/>
                    <a:pt x="143035" y="70649"/>
                  </a:cubicBezTo>
                  <a:cubicBezTo>
                    <a:pt x="143005" y="70192"/>
                    <a:pt x="142990" y="69705"/>
                    <a:pt x="142990" y="69247"/>
                  </a:cubicBezTo>
                  <a:lnTo>
                    <a:pt x="142990" y="66094"/>
                  </a:lnTo>
                  <a:cubicBezTo>
                    <a:pt x="142990" y="65941"/>
                    <a:pt x="142883" y="65819"/>
                    <a:pt x="142731" y="65819"/>
                  </a:cubicBezTo>
                  <a:close/>
                  <a:moveTo>
                    <a:pt x="55824" y="67211"/>
                  </a:moveTo>
                  <a:cubicBezTo>
                    <a:pt x="55732" y="67211"/>
                    <a:pt x="55645" y="67255"/>
                    <a:pt x="55596" y="67343"/>
                  </a:cubicBezTo>
                  <a:cubicBezTo>
                    <a:pt x="54819" y="68623"/>
                    <a:pt x="53875" y="69826"/>
                    <a:pt x="52854" y="70908"/>
                  </a:cubicBezTo>
                  <a:cubicBezTo>
                    <a:pt x="52762" y="71030"/>
                    <a:pt x="52762" y="71198"/>
                    <a:pt x="52869" y="71289"/>
                  </a:cubicBezTo>
                  <a:cubicBezTo>
                    <a:pt x="52930" y="71350"/>
                    <a:pt x="52991" y="71365"/>
                    <a:pt x="53067" y="71365"/>
                  </a:cubicBezTo>
                  <a:cubicBezTo>
                    <a:pt x="53143" y="71365"/>
                    <a:pt x="53189" y="71350"/>
                    <a:pt x="53250" y="71274"/>
                  </a:cubicBezTo>
                  <a:cubicBezTo>
                    <a:pt x="54316" y="70162"/>
                    <a:pt x="55246" y="68927"/>
                    <a:pt x="56069" y="67632"/>
                  </a:cubicBezTo>
                  <a:cubicBezTo>
                    <a:pt x="56145" y="67495"/>
                    <a:pt x="56114" y="67328"/>
                    <a:pt x="55977" y="67252"/>
                  </a:cubicBezTo>
                  <a:cubicBezTo>
                    <a:pt x="55928" y="67224"/>
                    <a:pt x="55875" y="67211"/>
                    <a:pt x="55824" y="67211"/>
                  </a:cubicBezTo>
                  <a:close/>
                  <a:moveTo>
                    <a:pt x="183136" y="67191"/>
                  </a:moveTo>
                  <a:cubicBezTo>
                    <a:pt x="182984" y="67191"/>
                    <a:pt x="182862" y="67312"/>
                    <a:pt x="182862" y="67465"/>
                  </a:cubicBezTo>
                  <a:lnTo>
                    <a:pt x="182862" y="69247"/>
                  </a:lnTo>
                  <a:cubicBezTo>
                    <a:pt x="182862" y="70162"/>
                    <a:pt x="182786" y="71076"/>
                    <a:pt x="182679" y="71975"/>
                  </a:cubicBezTo>
                  <a:cubicBezTo>
                    <a:pt x="182664" y="72127"/>
                    <a:pt x="182755" y="72264"/>
                    <a:pt x="182908" y="72279"/>
                  </a:cubicBezTo>
                  <a:lnTo>
                    <a:pt x="182938" y="72279"/>
                  </a:lnTo>
                  <a:cubicBezTo>
                    <a:pt x="183075" y="72279"/>
                    <a:pt x="183197" y="72188"/>
                    <a:pt x="183212" y="72051"/>
                  </a:cubicBezTo>
                  <a:cubicBezTo>
                    <a:pt x="183350" y="71137"/>
                    <a:pt x="183410" y="70192"/>
                    <a:pt x="183410" y="69247"/>
                  </a:cubicBezTo>
                  <a:lnTo>
                    <a:pt x="183410" y="67465"/>
                  </a:lnTo>
                  <a:cubicBezTo>
                    <a:pt x="183410" y="67312"/>
                    <a:pt x="183289" y="67191"/>
                    <a:pt x="183136" y="67191"/>
                  </a:cubicBezTo>
                  <a:close/>
                  <a:moveTo>
                    <a:pt x="49598" y="73803"/>
                  </a:moveTo>
                  <a:cubicBezTo>
                    <a:pt x="49543" y="73803"/>
                    <a:pt x="49489" y="73819"/>
                    <a:pt x="49441" y="73849"/>
                  </a:cubicBezTo>
                  <a:cubicBezTo>
                    <a:pt x="48207" y="74702"/>
                    <a:pt x="46866" y="75418"/>
                    <a:pt x="45495" y="76012"/>
                  </a:cubicBezTo>
                  <a:cubicBezTo>
                    <a:pt x="45373" y="76073"/>
                    <a:pt x="45312" y="76241"/>
                    <a:pt x="45373" y="76378"/>
                  </a:cubicBezTo>
                  <a:cubicBezTo>
                    <a:pt x="45403" y="76484"/>
                    <a:pt x="45495" y="76545"/>
                    <a:pt x="45617" y="76545"/>
                  </a:cubicBezTo>
                  <a:cubicBezTo>
                    <a:pt x="45647" y="76545"/>
                    <a:pt x="45693" y="76530"/>
                    <a:pt x="45708" y="76530"/>
                  </a:cubicBezTo>
                  <a:cubicBezTo>
                    <a:pt x="47125" y="75936"/>
                    <a:pt x="48496" y="75174"/>
                    <a:pt x="49746" y="74306"/>
                  </a:cubicBezTo>
                  <a:cubicBezTo>
                    <a:pt x="49883" y="74199"/>
                    <a:pt x="49898" y="74032"/>
                    <a:pt x="49822" y="73925"/>
                  </a:cubicBezTo>
                  <a:cubicBezTo>
                    <a:pt x="49766" y="73841"/>
                    <a:pt x="49682" y="73803"/>
                    <a:pt x="49598" y="73803"/>
                  </a:cubicBezTo>
                  <a:close/>
                  <a:moveTo>
                    <a:pt x="275" y="77780"/>
                  </a:moveTo>
                  <a:cubicBezTo>
                    <a:pt x="122" y="77780"/>
                    <a:pt x="0" y="77901"/>
                    <a:pt x="0" y="78054"/>
                  </a:cubicBezTo>
                  <a:cubicBezTo>
                    <a:pt x="0" y="78206"/>
                    <a:pt x="122" y="78313"/>
                    <a:pt x="275" y="78313"/>
                  </a:cubicBezTo>
                  <a:lnTo>
                    <a:pt x="4815" y="78313"/>
                  </a:lnTo>
                  <a:cubicBezTo>
                    <a:pt x="4967" y="78313"/>
                    <a:pt x="5089" y="78191"/>
                    <a:pt x="5089" y="78054"/>
                  </a:cubicBezTo>
                  <a:cubicBezTo>
                    <a:pt x="5089" y="77901"/>
                    <a:pt x="4967" y="77780"/>
                    <a:pt x="4815" y="77780"/>
                  </a:cubicBezTo>
                  <a:close/>
                  <a:moveTo>
                    <a:pt x="9386" y="77780"/>
                  </a:moveTo>
                  <a:cubicBezTo>
                    <a:pt x="9233" y="77780"/>
                    <a:pt x="9127" y="77901"/>
                    <a:pt x="9127" y="78054"/>
                  </a:cubicBezTo>
                  <a:cubicBezTo>
                    <a:pt x="9127" y="78206"/>
                    <a:pt x="9233" y="78313"/>
                    <a:pt x="9386" y="78313"/>
                  </a:cubicBezTo>
                  <a:lnTo>
                    <a:pt x="13941" y="78313"/>
                  </a:lnTo>
                  <a:cubicBezTo>
                    <a:pt x="14094" y="78313"/>
                    <a:pt x="14215" y="78191"/>
                    <a:pt x="14215" y="78054"/>
                  </a:cubicBezTo>
                  <a:cubicBezTo>
                    <a:pt x="14215" y="77901"/>
                    <a:pt x="14094" y="77780"/>
                    <a:pt x="13941" y="77780"/>
                  </a:cubicBezTo>
                  <a:close/>
                  <a:moveTo>
                    <a:pt x="18512" y="77780"/>
                  </a:moveTo>
                  <a:cubicBezTo>
                    <a:pt x="18360" y="77780"/>
                    <a:pt x="18253" y="77901"/>
                    <a:pt x="18253" y="78054"/>
                  </a:cubicBezTo>
                  <a:cubicBezTo>
                    <a:pt x="18253" y="78206"/>
                    <a:pt x="18360" y="78313"/>
                    <a:pt x="18512" y="78313"/>
                  </a:cubicBezTo>
                  <a:lnTo>
                    <a:pt x="23067" y="78313"/>
                  </a:lnTo>
                  <a:cubicBezTo>
                    <a:pt x="23220" y="78313"/>
                    <a:pt x="23327" y="78191"/>
                    <a:pt x="23327" y="78054"/>
                  </a:cubicBezTo>
                  <a:cubicBezTo>
                    <a:pt x="23327" y="77901"/>
                    <a:pt x="23220" y="77780"/>
                    <a:pt x="23067" y="77780"/>
                  </a:cubicBezTo>
                  <a:close/>
                  <a:moveTo>
                    <a:pt x="27623" y="77780"/>
                  </a:moveTo>
                  <a:cubicBezTo>
                    <a:pt x="27471" y="77780"/>
                    <a:pt x="27349" y="77901"/>
                    <a:pt x="27349" y="78054"/>
                  </a:cubicBezTo>
                  <a:cubicBezTo>
                    <a:pt x="27349" y="78206"/>
                    <a:pt x="27471" y="78313"/>
                    <a:pt x="27623" y="78313"/>
                  </a:cubicBezTo>
                  <a:lnTo>
                    <a:pt x="32194" y="78313"/>
                  </a:lnTo>
                  <a:cubicBezTo>
                    <a:pt x="32346" y="78313"/>
                    <a:pt x="32453" y="78191"/>
                    <a:pt x="32453" y="78054"/>
                  </a:cubicBezTo>
                  <a:cubicBezTo>
                    <a:pt x="32453" y="77901"/>
                    <a:pt x="32346" y="77780"/>
                    <a:pt x="32194" y="77780"/>
                  </a:cubicBezTo>
                  <a:close/>
                  <a:moveTo>
                    <a:pt x="41251" y="77366"/>
                  </a:moveTo>
                  <a:cubicBezTo>
                    <a:pt x="41239" y="77366"/>
                    <a:pt x="41226" y="77367"/>
                    <a:pt x="41213" y="77368"/>
                  </a:cubicBezTo>
                  <a:cubicBezTo>
                    <a:pt x="39812" y="77658"/>
                    <a:pt x="38334" y="77780"/>
                    <a:pt x="36886" y="77780"/>
                  </a:cubicBezTo>
                  <a:lnTo>
                    <a:pt x="36734" y="77780"/>
                  </a:lnTo>
                  <a:cubicBezTo>
                    <a:pt x="36582" y="77780"/>
                    <a:pt x="36475" y="77901"/>
                    <a:pt x="36475" y="78054"/>
                  </a:cubicBezTo>
                  <a:cubicBezTo>
                    <a:pt x="36475" y="78206"/>
                    <a:pt x="36582" y="78313"/>
                    <a:pt x="36734" y="78313"/>
                  </a:cubicBezTo>
                  <a:lnTo>
                    <a:pt x="36886" y="78313"/>
                  </a:lnTo>
                  <a:cubicBezTo>
                    <a:pt x="38395" y="78313"/>
                    <a:pt x="39888" y="78160"/>
                    <a:pt x="41320" y="77901"/>
                  </a:cubicBezTo>
                  <a:cubicBezTo>
                    <a:pt x="41473" y="77856"/>
                    <a:pt x="41579" y="77734"/>
                    <a:pt x="41533" y="77581"/>
                  </a:cubicBezTo>
                  <a:cubicBezTo>
                    <a:pt x="41506" y="77442"/>
                    <a:pt x="41388" y="77366"/>
                    <a:pt x="41251" y="77366"/>
                  </a:cubicBezTo>
                  <a:close/>
                  <a:moveTo>
                    <a:pt x="143597" y="74858"/>
                  </a:moveTo>
                  <a:cubicBezTo>
                    <a:pt x="143572" y="74858"/>
                    <a:pt x="143547" y="74861"/>
                    <a:pt x="143523" y="74869"/>
                  </a:cubicBezTo>
                  <a:cubicBezTo>
                    <a:pt x="143386" y="74930"/>
                    <a:pt x="143310" y="75083"/>
                    <a:pt x="143355" y="75205"/>
                  </a:cubicBezTo>
                  <a:cubicBezTo>
                    <a:pt x="143797" y="76683"/>
                    <a:pt x="144422" y="78115"/>
                    <a:pt x="145184" y="79440"/>
                  </a:cubicBezTo>
                  <a:cubicBezTo>
                    <a:pt x="145214" y="79516"/>
                    <a:pt x="145321" y="79577"/>
                    <a:pt x="145412" y="79577"/>
                  </a:cubicBezTo>
                  <a:cubicBezTo>
                    <a:pt x="145473" y="79577"/>
                    <a:pt x="145503" y="79562"/>
                    <a:pt x="145564" y="79516"/>
                  </a:cubicBezTo>
                  <a:cubicBezTo>
                    <a:pt x="145686" y="79440"/>
                    <a:pt x="145732" y="79288"/>
                    <a:pt x="145656" y="79151"/>
                  </a:cubicBezTo>
                  <a:cubicBezTo>
                    <a:pt x="144894" y="77856"/>
                    <a:pt x="144300" y="76469"/>
                    <a:pt x="143858" y="75037"/>
                  </a:cubicBezTo>
                  <a:cubicBezTo>
                    <a:pt x="143820" y="74937"/>
                    <a:pt x="143711" y="74858"/>
                    <a:pt x="143597" y="74858"/>
                  </a:cubicBezTo>
                  <a:close/>
                  <a:moveTo>
                    <a:pt x="181803" y="76159"/>
                  </a:moveTo>
                  <a:cubicBezTo>
                    <a:pt x="181698" y="76159"/>
                    <a:pt x="181598" y="76228"/>
                    <a:pt x="181552" y="76332"/>
                  </a:cubicBezTo>
                  <a:cubicBezTo>
                    <a:pt x="181018" y="77719"/>
                    <a:pt x="180333" y="79075"/>
                    <a:pt x="179495" y="80309"/>
                  </a:cubicBezTo>
                  <a:cubicBezTo>
                    <a:pt x="179419" y="80446"/>
                    <a:pt x="179449" y="80613"/>
                    <a:pt x="179571" y="80690"/>
                  </a:cubicBezTo>
                  <a:cubicBezTo>
                    <a:pt x="179632" y="80720"/>
                    <a:pt x="179678" y="80735"/>
                    <a:pt x="179723" y="80735"/>
                  </a:cubicBezTo>
                  <a:cubicBezTo>
                    <a:pt x="179830" y="80735"/>
                    <a:pt x="179891" y="80705"/>
                    <a:pt x="179937" y="80613"/>
                  </a:cubicBezTo>
                  <a:cubicBezTo>
                    <a:pt x="180790" y="79349"/>
                    <a:pt x="181491" y="77947"/>
                    <a:pt x="182055" y="76530"/>
                  </a:cubicBezTo>
                  <a:cubicBezTo>
                    <a:pt x="182100" y="76393"/>
                    <a:pt x="182039" y="76241"/>
                    <a:pt x="181902" y="76180"/>
                  </a:cubicBezTo>
                  <a:cubicBezTo>
                    <a:pt x="181870" y="76165"/>
                    <a:pt x="181836" y="76159"/>
                    <a:pt x="181803" y="76159"/>
                  </a:cubicBezTo>
                  <a:close/>
                  <a:moveTo>
                    <a:pt x="148135" y="82710"/>
                  </a:moveTo>
                  <a:cubicBezTo>
                    <a:pt x="148069" y="82710"/>
                    <a:pt x="148000" y="82733"/>
                    <a:pt x="147941" y="82777"/>
                  </a:cubicBezTo>
                  <a:cubicBezTo>
                    <a:pt x="147835" y="82868"/>
                    <a:pt x="147835" y="83036"/>
                    <a:pt x="147926" y="83158"/>
                  </a:cubicBezTo>
                  <a:cubicBezTo>
                    <a:pt x="148977" y="84285"/>
                    <a:pt x="150135" y="85291"/>
                    <a:pt x="151415" y="86159"/>
                  </a:cubicBezTo>
                  <a:cubicBezTo>
                    <a:pt x="151446" y="86190"/>
                    <a:pt x="151506" y="86205"/>
                    <a:pt x="151567" y="86205"/>
                  </a:cubicBezTo>
                  <a:cubicBezTo>
                    <a:pt x="151644" y="86205"/>
                    <a:pt x="151735" y="86159"/>
                    <a:pt x="151811" y="86114"/>
                  </a:cubicBezTo>
                  <a:cubicBezTo>
                    <a:pt x="151887" y="85976"/>
                    <a:pt x="151842" y="85809"/>
                    <a:pt x="151735" y="85733"/>
                  </a:cubicBezTo>
                  <a:cubicBezTo>
                    <a:pt x="150501" y="84895"/>
                    <a:pt x="149358" y="83904"/>
                    <a:pt x="148322" y="82792"/>
                  </a:cubicBezTo>
                  <a:cubicBezTo>
                    <a:pt x="148275" y="82737"/>
                    <a:pt x="148207" y="82710"/>
                    <a:pt x="148135" y="82710"/>
                  </a:cubicBezTo>
                  <a:close/>
                  <a:moveTo>
                    <a:pt x="176806" y="83672"/>
                  </a:moveTo>
                  <a:cubicBezTo>
                    <a:pt x="176743" y="83672"/>
                    <a:pt x="176680" y="83694"/>
                    <a:pt x="176631" y="83737"/>
                  </a:cubicBezTo>
                  <a:cubicBezTo>
                    <a:pt x="175518" y="84788"/>
                    <a:pt x="174315" y="85687"/>
                    <a:pt x="173020" y="86449"/>
                  </a:cubicBezTo>
                  <a:cubicBezTo>
                    <a:pt x="172898" y="86525"/>
                    <a:pt x="172852" y="86677"/>
                    <a:pt x="172928" y="86814"/>
                  </a:cubicBezTo>
                  <a:cubicBezTo>
                    <a:pt x="172974" y="86906"/>
                    <a:pt x="173065" y="86952"/>
                    <a:pt x="173157" y="86952"/>
                  </a:cubicBezTo>
                  <a:cubicBezTo>
                    <a:pt x="173202" y="86952"/>
                    <a:pt x="173248" y="86921"/>
                    <a:pt x="173294" y="86906"/>
                  </a:cubicBezTo>
                  <a:cubicBezTo>
                    <a:pt x="174619" y="86129"/>
                    <a:pt x="175869" y="85215"/>
                    <a:pt x="176981" y="84148"/>
                  </a:cubicBezTo>
                  <a:cubicBezTo>
                    <a:pt x="177103" y="84041"/>
                    <a:pt x="177103" y="83874"/>
                    <a:pt x="177011" y="83767"/>
                  </a:cubicBezTo>
                  <a:cubicBezTo>
                    <a:pt x="176954" y="83702"/>
                    <a:pt x="176880" y="83672"/>
                    <a:pt x="176806" y="83672"/>
                  </a:cubicBezTo>
                  <a:close/>
                  <a:moveTo>
                    <a:pt x="155582" y="87799"/>
                  </a:moveTo>
                  <a:cubicBezTo>
                    <a:pt x="155477" y="87799"/>
                    <a:pt x="155377" y="87868"/>
                    <a:pt x="155331" y="87972"/>
                  </a:cubicBezTo>
                  <a:cubicBezTo>
                    <a:pt x="155270" y="88109"/>
                    <a:pt x="155346" y="88262"/>
                    <a:pt x="155483" y="88308"/>
                  </a:cubicBezTo>
                  <a:cubicBezTo>
                    <a:pt x="156915" y="88871"/>
                    <a:pt x="158424" y="89267"/>
                    <a:pt x="159947" y="89496"/>
                  </a:cubicBezTo>
                  <a:lnTo>
                    <a:pt x="159978" y="89496"/>
                  </a:lnTo>
                  <a:cubicBezTo>
                    <a:pt x="160115" y="89496"/>
                    <a:pt x="160221" y="89405"/>
                    <a:pt x="160252" y="89267"/>
                  </a:cubicBezTo>
                  <a:cubicBezTo>
                    <a:pt x="160267" y="89115"/>
                    <a:pt x="160160" y="88978"/>
                    <a:pt x="160023" y="88963"/>
                  </a:cubicBezTo>
                  <a:cubicBezTo>
                    <a:pt x="158530" y="88749"/>
                    <a:pt x="157068" y="88368"/>
                    <a:pt x="155681" y="87820"/>
                  </a:cubicBezTo>
                  <a:cubicBezTo>
                    <a:pt x="155648" y="87805"/>
                    <a:pt x="155615" y="87799"/>
                    <a:pt x="155582" y="87799"/>
                  </a:cubicBezTo>
                  <a:close/>
                  <a:moveTo>
                    <a:pt x="168988" y="88249"/>
                  </a:moveTo>
                  <a:cubicBezTo>
                    <a:pt x="168961" y="88249"/>
                    <a:pt x="168933" y="88253"/>
                    <a:pt x="168906" y="88262"/>
                  </a:cubicBezTo>
                  <a:cubicBezTo>
                    <a:pt x="167504" y="88719"/>
                    <a:pt x="166011" y="89008"/>
                    <a:pt x="164518" y="89115"/>
                  </a:cubicBezTo>
                  <a:cubicBezTo>
                    <a:pt x="164366" y="89115"/>
                    <a:pt x="164244" y="89252"/>
                    <a:pt x="164259" y="89405"/>
                  </a:cubicBezTo>
                  <a:cubicBezTo>
                    <a:pt x="164259" y="89542"/>
                    <a:pt x="164396" y="89648"/>
                    <a:pt x="164533" y="89648"/>
                  </a:cubicBezTo>
                  <a:lnTo>
                    <a:pt x="164548" y="89648"/>
                  </a:lnTo>
                  <a:cubicBezTo>
                    <a:pt x="166087" y="89542"/>
                    <a:pt x="167611" y="89237"/>
                    <a:pt x="169073" y="88780"/>
                  </a:cubicBezTo>
                  <a:cubicBezTo>
                    <a:pt x="169211" y="88719"/>
                    <a:pt x="169287" y="88567"/>
                    <a:pt x="169256" y="88429"/>
                  </a:cubicBezTo>
                  <a:cubicBezTo>
                    <a:pt x="169207" y="88319"/>
                    <a:pt x="169100" y="88249"/>
                    <a:pt x="168988" y="8824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9" name="Google Shape;559;p9"/>
          <p:cNvSpPr txBox="1">
            <a:spLocks noGrp="1"/>
          </p:cNvSpPr>
          <p:nvPr>
            <p:ph type="title"/>
          </p:nvPr>
        </p:nvSpPr>
        <p:spPr>
          <a:xfrm>
            <a:off x="3778225" y="1324475"/>
            <a:ext cx="4652400" cy="1682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sz="12000" b="1"/>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60" name="Google Shape;560;p9"/>
          <p:cNvSpPr txBox="1">
            <a:spLocks noGrp="1"/>
          </p:cNvSpPr>
          <p:nvPr>
            <p:ph type="subTitle" idx="1"/>
          </p:nvPr>
        </p:nvSpPr>
        <p:spPr>
          <a:xfrm>
            <a:off x="3778325" y="3006650"/>
            <a:ext cx="4652400" cy="671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1"/>
        <p:cNvGrpSpPr/>
        <p:nvPr/>
      </p:nvGrpSpPr>
      <p:grpSpPr>
        <a:xfrm>
          <a:off x="0" y="0"/>
          <a:ext cx="0" cy="0"/>
          <a:chOff x="0" y="0"/>
          <a:chExt cx="0" cy="0"/>
        </a:xfrm>
      </p:grpSpPr>
      <p:sp>
        <p:nvSpPr>
          <p:cNvPr id="562" name="Google Shape;562;p10"/>
          <p:cNvSpPr txBox="1">
            <a:spLocks noGrp="1"/>
          </p:cNvSpPr>
          <p:nvPr>
            <p:ph type="title"/>
          </p:nvPr>
        </p:nvSpPr>
        <p:spPr>
          <a:xfrm>
            <a:off x="2051850" y="4028625"/>
            <a:ext cx="5040300" cy="558600"/>
          </a:xfrm>
          <a:prstGeom prst="rect">
            <a:avLst/>
          </a:prstGeom>
          <a:solidFill>
            <a:schemeClr val="lt1"/>
          </a:solidFill>
        </p:spPr>
        <p:txBody>
          <a:bodyPr spcFirstLastPara="1" wrap="square" lIns="91425" tIns="91425" rIns="91425" bIns="91425" anchor="b" anchorCtr="0">
            <a:noAutofit/>
          </a:bodyPr>
          <a:lstStyle>
            <a:lvl1pPr lvl="0" algn="ctr" rtl="0">
              <a:spcBef>
                <a:spcPts val="0"/>
              </a:spcBef>
              <a:spcAft>
                <a:spcPts val="0"/>
              </a:spcAft>
              <a:buSzPts val="3500"/>
              <a:buNone/>
              <a:defRPr sz="2400" b="0">
                <a:highlight>
                  <a:schemeClr val="accent4"/>
                </a:highlight>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2.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Itim"/>
              <a:buNone/>
              <a:defRPr sz="3500" b="1">
                <a:solidFill>
                  <a:schemeClr val="dk1"/>
                </a:solidFill>
                <a:latin typeface="Itim"/>
                <a:ea typeface="Itim"/>
                <a:cs typeface="Itim"/>
                <a:sym typeface="Itim"/>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58"/>
        <p:cNvGrpSpPr/>
        <p:nvPr/>
      </p:nvGrpSpPr>
      <p:grpSpPr>
        <a:xfrm>
          <a:off x="0" y="0"/>
          <a:ext cx="0" cy="0"/>
          <a:chOff x="0" y="0"/>
          <a:chExt cx="0" cy="0"/>
        </a:xfrm>
      </p:grpSpPr>
      <p:sp>
        <p:nvSpPr>
          <p:cNvPr id="3159" name="Google Shape;3159;p38"/>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60" name="Google Shape;3160;p38"/>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161" name="Google Shape;3161;p3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162" name="Google Shape;3162;p3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3163" name="Google Shape;3163;p3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3.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hyperlink" Target="http://creativecommons.org/licenses/by-nc-sa/4.0/?ref=chooser-v1" TargetMode="External"/><Relationship Id="rId5" Type="http://schemas.openxmlformats.org/officeDocument/2006/relationships/hyperlink" Target="https://mpeters.uqo.ca/" TargetMode="External"/><Relationship Id="rId4" Type="http://schemas.openxmlformats.org/officeDocument/2006/relationships/hyperlink" Target="https://mpeters.uqo.ca/utilisation-transparente-de-lintelligence-artificiell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3.scholastic.ca/passe-a-laction/" TargetMode="Externa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7.xml"/><Relationship Id="rId1" Type="http://schemas.openxmlformats.org/officeDocument/2006/relationships/slideLayout" Target="../slideLayouts/slideLayout3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65"/>
        <p:cNvGrpSpPr/>
        <p:nvPr/>
      </p:nvGrpSpPr>
      <p:grpSpPr>
        <a:xfrm>
          <a:off x="0" y="0"/>
          <a:ext cx="0" cy="0"/>
          <a:chOff x="0" y="0"/>
          <a:chExt cx="0" cy="0"/>
        </a:xfrm>
      </p:grpSpPr>
      <p:pic>
        <p:nvPicPr>
          <p:cNvPr id="2266" name="Google Shape;2266;p79"/>
          <p:cNvPicPr preferRelativeResize="0"/>
          <p:nvPr/>
        </p:nvPicPr>
        <p:blipFill rotWithShape="1">
          <a:blip r:embed="rId3">
            <a:alphaModFix/>
          </a:blip>
          <a:srcRect l="258" r="258" b="40919"/>
          <a:stretch/>
        </p:blipFill>
        <p:spPr>
          <a:xfrm>
            <a:off x="0" y="0"/>
            <a:ext cx="9143972" cy="3038823"/>
          </a:xfrm>
          <a:prstGeom prst="rect">
            <a:avLst/>
          </a:prstGeom>
          <a:noFill/>
          <a:ln>
            <a:noFill/>
          </a:ln>
        </p:spPr>
      </p:pic>
      <p:sp>
        <p:nvSpPr>
          <p:cNvPr id="2267" name="Google Shape;2267;p79"/>
          <p:cNvSpPr txBox="1"/>
          <p:nvPr/>
        </p:nvSpPr>
        <p:spPr>
          <a:xfrm>
            <a:off x="3228150" y="1104000"/>
            <a:ext cx="5815200" cy="18054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3800" b="1" dirty="0">
                <a:solidFill>
                  <a:schemeClr val="lt1"/>
                </a:solidFill>
                <a:latin typeface="Open Sans"/>
                <a:ea typeface="Open Sans"/>
                <a:cs typeface="Open Sans"/>
                <a:sym typeface="Open Sans"/>
              </a:rPr>
              <a:t>Passe à l’action:</a:t>
            </a:r>
            <a:endParaRPr sz="3800" b="1" dirty="0">
              <a:solidFill>
                <a:schemeClr val="lt1"/>
              </a:solidFill>
              <a:latin typeface="Open Sans"/>
              <a:ea typeface="Open Sans"/>
              <a:cs typeface="Open Sans"/>
              <a:sym typeface="Open Sans"/>
            </a:endParaRPr>
          </a:p>
          <a:p>
            <a:pPr marL="0" marR="0" lvl="0" indent="0" algn="r" rtl="0">
              <a:spcBef>
                <a:spcPts val="0"/>
              </a:spcBef>
              <a:spcAft>
                <a:spcPts val="0"/>
              </a:spcAft>
              <a:buNone/>
            </a:pPr>
            <a:r>
              <a:rPr lang="en" sz="3800" b="1" dirty="0">
                <a:solidFill>
                  <a:schemeClr val="lt1"/>
                </a:solidFill>
                <a:latin typeface="Open Sans"/>
                <a:ea typeface="Open Sans"/>
                <a:cs typeface="Open Sans"/>
                <a:sym typeface="Open Sans"/>
              </a:rPr>
              <a:t>Les communautés</a:t>
            </a:r>
          </a:p>
          <a:p>
            <a:pPr marL="0" marR="0" lvl="0" indent="0" algn="r" rtl="0">
              <a:spcBef>
                <a:spcPts val="0"/>
              </a:spcBef>
              <a:spcAft>
                <a:spcPts val="0"/>
              </a:spcAft>
              <a:buNone/>
            </a:pPr>
            <a:r>
              <a:rPr lang="en" sz="3800" b="1" i="0" u="none" strike="noStrike" cap="none" dirty="0">
                <a:solidFill>
                  <a:schemeClr val="lt1"/>
                </a:solidFill>
                <a:latin typeface="Open Sans"/>
                <a:ea typeface="Open Sans"/>
                <a:cs typeface="Open Sans"/>
                <a:sym typeface="Open Sans"/>
              </a:rPr>
              <a:t>Leçon 2</a:t>
            </a:r>
            <a:endParaRPr sz="3800" b="1" i="0" u="none" strike="noStrike" cap="none" dirty="0">
              <a:solidFill>
                <a:schemeClr val="lt1"/>
              </a:solidFill>
              <a:latin typeface="Open Sans"/>
              <a:ea typeface="Open Sans"/>
              <a:cs typeface="Open Sans"/>
              <a:sym typeface="Open Sans"/>
            </a:endParaRPr>
          </a:p>
        </p:txBody>
      </p:sp>
      <p:pic>
        <p:nvPicPr>
          <p:cNvPr id="2268" name="Google Shape;2268;p79"/>
          <p:cNvPicPr preferRelativeResize="0"/>
          <p:nvPr/>
        </p:nvPicPr>
        <p:blipFill rotWithShape="1">
          <a:blip r:embed="rId3">
            <a:alphaModFix/>
          </a:blip>
          <a:srcRect l="258" t="94347" r="258"/>
          <a:stretch/>
        </p:blipFill>
        <p:spPr>
          <a:xfrm>
            <a:off x="0" y="4852751"/>
            <a:ext cx="9143972" cy="290751"/>
          </a:xfrm>
          <a:prstGeom prst="rect">
            <a:avLst/>
          </a:prstGeom>
          <a:noFill/>
          <a:ln>
            <a:noFill/>
          </a:ln>
        </p:spPr>
      </p:pic>
      <p:pic>
        <p:nvPicPr>
          <p:cNvPr id="2" name="Google Shape;64;p14">
            <a:extLst>
              <a:ext uri="{FF2B5EF4-FFF2-40B4-BE49-F238E27FC236}">
                <a16:creationId xmlns:a16="http://schemas.microsoft.com/office/drawing/2014/main" id="{AD4A59E1-94B3-70A4-D256-F34C3760ABA7}"/>
              </a:ext>
            </a:extLst>
          </p:cNvPr>
          <p:cNvPicPr preferRelativeResize="0"/>
          <p:nvPr/>
        </p:nvPicPr>
        <p:blipFill>
          <a:blip r:embed="rId4">
            <a:alphaModFix/>
          </a:blip>
          <a:stretch>
            <a:fillRect/>
          </a:stretch>
        </p:blipFill>
        <p:spPr>
          <a:xfrm>
            <a:off x="2921935" y="3055641"/>
            <a:ext cx="3398606" cy="1368842"/>
          </a:xfrm>
          <a:prstGeom prst="rect">
            <a:avLst/>
          </a:prstGeom>
          <a:noFill/>
          <a:ln>
            <a:noFill/>
          </a:ln>
        </p:spPr>
      </p:pic>
      <p:pic>
        <p:nvPicPr>
          <p:cNvPr id="3" name="Picture 2">
            <a:extLst>
              <a:ext uri="{FF2B5EF4-FFF2-40B4-BE49-F238E27FC236}">
                <a16:creationId xmlns:a16="http://schemas.microsoft.com/office/drawing/2014/main" id="{56024F98-6023-FFD1-4086-8E7534FE98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8547" y="291"/>
            <a:ext cx="795454" cy="1007287"/>
          </a:xfrm>
          <a:prstGeom prst="rect">
            <a:avLst/>
          </a:prstGeom>
          <a:noFill/>
          <a:extLst>
            <a:ext uri="{909E8E84-426E-40DD-AFC4-6F175D3DCCD1}">
              <a14:hiddenFill xmlns:a14="http://schemas.microsoft.com/office/drawing/2010/main">
                <a:solidFill>
                  <a:srgbClr val="FFFFFF"/>
                </a:solidFill>
              </a14:hiddenFill>
            </a:ext>
          </a:extLst>
        </p:spPr>
      </p:pic>
      <p:pic>
        <p:nvPicPr>
          <p:cNvPr id="4" name="Google Shape;65;p14">
            <a:extLst>
              <a:ext uri="{FF2B5EF4-FFF2-40B4-BE49-F238E27FC236}">
                <a16:creationId xmlns:a16="http://schemas.microsoft.com/office/drawing/2014/main" id="{3F0D4D80-D412-A0B8-CD61-1FDCCB4EEBDD}"/>
              </a:ext>
            </a:extLst>
          </p:cNvPr>
          <p:cNvPicPr preferRelativeResize="0"/>
          <p:nvPr/>
        </p:nvPicPr>
        <p:blipFill>
          <a:blip r:embed="rId6">
            <a:alphaModFix/>
          </a:blip>
          <a:stretch>
            <a:fillRect/>
          </a:stretch>
        </p:blipFill>
        <p:spPr>
          <a:xfrm>
            <a:off x="-1" y="4712610"/>
            <a:ext cx="1090248" cy="430888"/>
          </a:xfrm>
          <a:prstGeom prst="rect">
            <a:avLst/>
          </a:prstGeom>
          <a:noFill/>
          <a:ln>
            <a:noFill/>
          </a:ln>
        </p:spPr>
      </p:pic>
      <p:sp>
        <p:nvSpPr>
          <p:cNvPr id="5" name="ZoneTexte 2">
            <a:extLst>
              <a:ext uri="{FF2B5EF4-FFF2-40B4-BE49-F238E27FC236}">
                <a16:creationId xmlns:a16="http://schemas.microsoft.com/office/drawing/2014/main" id="{8E55B2EE-0B33-3F2F-AB1F-DBDB6822CBF3}"/>
              </a:ext>
            </a:extLst>
          </p:cNvPr>
          <p:cNvSpPr txBox="1"/>
          <p:nvPr/>
        </p:nvSpPr>
        <p:spPr>
          <a:xfrm>
            <a:off x="1090247" y="4567239"/>
            <a:ext cx="7061980" cy="400110"/>
          </a:xfrm>
          <a:prstGeom prst="rect">
            <a:avLst/>
          </a:prstGeom>
          <a:noFill/>
        </p:spPr>
        <p:txBody>
          <a:bodyPr wrap="square">
            <a:spAutoFit/>
          </a:bodyPr>
          <a:lstStyle/>
          <a:p>
            <a:pPr algn="ctr"/>
            <a:r>
              <a:rPr lang="fr-FR" sz="1000" i="1" dirty="0"/>
              <a:t>Passe à l’action : Les communautés Leçon 2 </a:t>
            </a:r>
            <a:r>
              <a:rPr lang="en-US" sz="1000" dirty="0"/>
              <a:t>by Andrea Vogan, </a:t>
            </a:r>
            <a:r>
              <a:rPr lang="fr-FR" altLang="fr-FR" sz="1000" dirty="0">
                <a:solidFill>
                  <a:schemeClr val="tx1"/>
                </a:solidFill>
                <a:latin typeface="Arial" panose="020B0604020202020204" pitchFamily="34" charset="0"/>
              </a:rPr>
              <a:t>Katherine </a:t>
            </a:r>
            <a:r>
              <a:rPr lang="fr-FR" altLang="fr-FR" sz="1000" dirty="0" err="1">
                <a:solidFill>
                  <a:schemeClr val="tx1"/>
                </a:solidFill>
                <a:latin typeface="Arial" panose="020B0604020202020204" pitchFamily="34" charset="0"/>
              </a:rPr>
              <a:t>Andrejowich</a:t>
            </a:r>
            <a:r>
              <a:rPr lang="fr-FR" altLang="fr-FR" sz="1000" dirty="0">
                <a:solidFill>
                  <a:schemeClr val="tx1"/>
                </a:solidFill>
                <a:latin typeface="Arial" panose="020B0604020202020204" pitchFamily="34" charset="0"/>
              </a:rPr>
              <a:t> and Grace </a:t>
            </a:r>
            <a:r>
              <a:rPr lang="fr-FR" altLang="fr-FR" sz="1000" dirty="0" err="1">
                <a:solidFill>
                  <a:schemeClr val="tx1"/>
                </a:solidFill>
                <a:latin typeface="Arial" panose="020B0604020202020204" pitchFamily="34" charset="0"/>
              </a:rPr>
              <a:t>Brnjac</a:t>
            </a:r>
            <a:r>
              <a:rPr lang="fr-FR" altLang="fr-FR" sz="1000" dirty="0">
                <a:solidFill>
                  <a:schemeClr val="tx1"/>
                </a:solidFill>
                <a:latin typeface="Arial" panose="020B0604020202020204" pitchFamily="34" charset="0"/>
              </a:rPr>
              <a:t> </a:t>
            </a:r>
          </a:p>
          <a:p>
            <a:pPr marL="0" indent="0" algn="ctr"/>
            <a:r>
              <a:rPr lang="en-US" sz="1000" dirty="0"/>
              <a:t>for </a:t>
            </a:r>
            <a:r>
              <a:rPr lang="en-US" sz="1000" i="1" dirty="0"/>
              <a:t>Halton District School Board</a:t>
            </a:r>
            <a:r>
              <a:rPr lang="en-US" sz="1000" dirty="0"/>
              <a:t>, with collaboration from Muriel </a:t>
            </a:r>
            <a:r>
              <a:rPr lang="en-US" sz="1000" dirty="0" err="1"/>
              <a:t>Péguret</a:t>
            </a:r>
            <a:r>
              <a:rPr lang="en-US" sz="1000" dirty="0"/>
              <a:t> for revision. CC-BY-NC-SA </a:t>
            </a:r>
            <a:endParaRPr lang="fr-FR"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11"/>
        <p:cNvGrpSpPr/>
        <p:nvPr/>
      </p:nvGrpSpPr>
      <p:grpSpPr>
        <a:xfrm>
          <a:off x="0" y="0"/>
          <a:ext cx="0" cy="0"/>
          <a:chOff x="0" y="0"/>
          <a:chExt cx="0" cy="0"/>
        </a:xfrm>
      </p:grpSpPr>
      <p:sp>
        <p:nvSpPr>
          <p:cNvPr id="5" name="Google Shape;8730;p100">
            <a:extLst>
              <a:ext uri="{FF2B5EF4-FFF2-40B4-BE49-F238E27FC236}">
                <a16:creationId xmlns:a16="http://schemas.microsoft.com/office/drawing/2014/main" id="{9054E0C8-0F7E-8D37-CC7F-0B103CF6B2DE}"/>
              </a:ext>
            </a:extLst>
          </p:cNvPr>
          <p:cNvSpPr/>
          <p:nvPr/>
        </p:nvSpPr>
        <p:spPr>
          <a:xfrm>
            <a:off x="5327600" y="2317618"/>
            <a:ext cx="3156600" cy="2336518"/>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4" name="Google Shape;8730;p100">
            <a:extLst>
              <a:ext uri="{FF2B5EF4-FFF2-40B4-BE49-F238E27FC236}">
                <a16:creationId xmlns:a16="http://schemas.microsoft.com/office/drawing/2014/main" id="{CEDCA968-94DD-ED0C-97BB-9D292592A4B8}"/>
              </a:ext>
            </a:extLst>
          </p:cNvPr>
          <p:cNvSpPr/>
          <p:nvPr/>
        </p:nvSpPr>
        <p:spPr>
          <a:xfrm>
            <a:off x="926475" y="2303566"/>
            <a:ext cx="3156600" cy="2336518"/>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8664" name="Google Shape;8664;p100"/>
          <p:cNvSpPr txBox="1">
            <a:spLocks noGrp="1"/>
          </p:cNvSpPr>
          <p:nvPr>
            <p:ph type="ctrTitle" idx="4294967295"/>
          </p:nvPr>
        </p:nvSpPr>
        <p:spPr>
          <a:xfrm>
            <a:off x="189150" y="0"/>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191919"/>
                </a:solidFill>
                <a:latin typeface="Open Sans"/>
                <a:ea typeface="Open Sans"/>
                <a:cs typeface="Open Sans"/>
                <a:sym typeface="Open Sans"/>
              </a:rPr>
              <a:t>Masculin ou féminin?</a:t>
            </a:r>
            <a:endParaRPr sz="3500" dirty="0">
              <a:solidFill>
                <a:srgbClr val="191919"/>
              </a:solidFill>
              <a:latin typeface="Open Sans"/>
              <a:ea typeface="Open Sans"/>
              <a:cs typeface="Open Sans"/>
              <a:sym typeface="Open Sans"/>
            </a:endParaRPr>
          </a:p>
        </p:txBody>
      </p:sp>
      <p:sp>
        <p:nvSpPr>
          <p:cNvPr id="8732" name="Google Shape;8732;p100"/>
          <p:cNvSpPr txBox="1">
            <a:spLocks noGrp="1"/>
          </p:cNvSpPr>
          <p:nvPr>
            <p:ph type="subTitle" idx="4294967295"/>
          </p:nvPr>
        </p:nvSpPr>
        <p:spPr>
          <a:xfrm>
            <a:off x="1039472" y="742383"/>
            <a:ext cx="6941576" cy="673200"/>
          </a:xfrm>
          <a:prstGeom prst="rect">
            <a:avLst/>
          </a:prstGeom>
          <a:solidFill>
            <a:schemeClr val="accent6"/>
          </a:solidFill>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rgbClr val="191919"/>
                </a:solidFill>
                <a:latin typeface="Open Sans"/>
                <a:ea typeface="Open Sans"/>
                <a:cs typeface="Open Sans"/>
                <a:sym typeface="Open Sans"/>
              </a:rPr>
              <a:t>Placez les mots suivants dans la boîte « masculin » </a:t>
            </a:r>
            <a:endParaRPr sz="1800" dirty="0">
              <a:solidFill>
                <a:srgbClr val="191919"/>
              </a:solidFill>
              <a:latin typeface="Open Sans"/>
              <a:ea typeface="Open Sans"/>
              <a:cs typeface="Open Sans"/>
              <a:sym typeface="Open Sans"/>
            </a:endParaRPr>
          </a:p>
          <a:p>
            <a:pPr marL="0" lvl="0" indent="0" algn="ctr" rtl="0">
              <a:spcBef>
                <a:spcPts val="0"/>
              </a:spcBef>
              <a:spcAft>
                <a:spcPts val="0"/>
              </a:spcAft>
              <a:buNone/>
            </a:pPr>
            <a:r>
              <a:rPr lang="en" sz="1800" dirty="0">
                <a:solidFill>
                  <a:srgbClr val="191919"/>
                </a:solidFill>
                <a:latin typeface="Open Sans"/>
                <a:ea typeface="Open Sans"/>
                <a:cs typeface="Open Sans"/>
                <a:sym typeface="Open Sans"/>
              </a:rPr>
              <a:t> ou dans la boîte « féminin », selon leurs suffixes. </a:t>
            </a:r>
            <a:endParaRPr sz="1800" dirty="0">
              <a:solidFill>
                <a:srgbClr val="191919"/>
              </a:solidFill>
              <a:latin typeface="Open Sans"/>
              <a:ea typeface="Open Sans"/>
              <a:cs typeface="Open Sans"/>
              <a:sym typeface="Open Sans"/>
            </a:endParaRPr>
          </a:p>
        </p:txBody>
      </p:sp>
      <p:sp>
        <p:nvSpPr>
          <p:cNvPr id="8733" name="Google Shape;8733;p100"/>
          <p:cNvSpPr txBox="1">
            <a:spLocks noGrp="1"/>
          </p:cNvSpPr>
          <p:nvPr>
            <p:ph type="subTitle" idx="4294967295"/>
          </p:nvPr>
        </p:nvSpPr>
        <p:spPr>
          <a:xfrm>
            <a:off x="926475" y="2270560"/>
            <a:ext cx="3156600" cy="44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highlight>
                  <a:srgbClr val="78BE20"/>
                </a:highlight>
                <a:latin typeface="Open Sans"/>
                <a:ea typeface="Open Sans"/>
                <a:cs typeface="Open Sans"/>
                <a:sym typeface="Open Sans"/>
              </a:rPr>
              <a:t>Masculin</a:t>
            </a:r>
            <a:endParaRPr sz="1800" dirty="0">
              <a:highlight>
                <a:srgbClr val="78BE20"/>
              </a:highlight>
              <a:latin typeface="Open Sans"/>
              <a:ea typeface="Open Sans"/>
              <a:cs typeface="Open Sans"/>
              <a:sym typeface="Open Sans"/>
            </a:endParaRPr>
          </a:p>
        </p:txBody>
      </p:sp>
      <p:sp>
        <p:nvSpPr>
          <p:cNvPr id="8734" name="Google Shape;8734;p100"/>
          <p:cNvSpPr txBox="1">
            <a:spLocks noGrp="1"/>
          </p:cNvSpPr>
          <p:nvPr>
            <p:ph type="subTitle" idx="4294967295"/>
          </p:nvPr>
        </p:nvSpPr>
        <p:spPr>
          <a:xfrm>
            <a:off x="5327600" y="2270560"/>
            <a:ext cx="3156600" cy="44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highlight>
                  <a:srgbClr val="78BE20"/>
                </a:highlight>
                <a:latin typeface="Open Sans"/>
                <a:ea typeface="Open Sans"/>
                <a:cs typeface="Open Sans"/>
                <a:sym typeface="Open Sans"/>
              </a:rPr>
              <a:t>Féminin</a:t>
            </a:r>
            <a:endParaRPr sz="1800" dirty="0">
              <a:highlight>
                <a:srgbClr val="78BE20"/>
              </a:highlight>
              <a:latin typeface="Open Sans"/>
              <a:ea typeface="Open Sans"/>
              <a:cs typeface="Open Sans"/>
              <a:sym typeface="Open Sans"/>
            </a:endParaRPr>
          </a:p>
        </p:txBody>
      </p:sp>
      <p:sp>
        <p:nvSpPr>
          <p:cNvPr id="8735" name="Google Shape;8735;p100"/>
          <p:cNvSpPr txBox="1">
            <a:spLocks noGrp="1"/>
          </p:cNvSpPr>
          <p:nvPr>
            <p:ph type="subTitle" idx="4294967295"/>
          </p:nvPr>
        </p:nvSpPr>
        <p:spPr>
          <a:xfrm>
            <a:off x="-651825" y="1724704"/>
            <a:ext cx="3156600" cy="44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highlight>
                  <a:srgbClr val="78BE20"/>
                </a:highlight>
                <a:latin typeface="Open Sans"/>
                <a:ea typeface="Open Sans"/>
                <a:cs typeface="Open Sans"/>
                <a:sym typeface="Open Sans"/>
              </a:rPr>
              <a:t>solidarité</a:t>
            </a:r>
            <a:endParaRPr sz="1800" dirty="0">
              <a:highlight>
                <a:srgbClr val="78BE20"/>
              </a:highlight>
              <a:latin typeface="Open Sans"/>
              <a:ea typeface="Open Sans"/>
              <a:cs typeface="Open Sans"/>
              <a:sym typeface="Open Sans"/>
            </a:endParaRPr>
          </a:p>
        </p:txBody>
      </p:sp>
      <p:sp>
        <p:nvSpPr>
          <p:cNvPr id="8736" name="Google Shape;8736;p100"/>
          <p:cNvSpPr txBox="1">
            <a:spLocks noGrp="1"/>
          </p:cNvSpPr>
          <p:nvPr>
            <p:ph type="subTitle" idx="4294967295"/>
          </p:nvPr>
        </p:nvSpPr>
        <p:spPr>
          <a:xfrm>
            <a:off x="1669688" y="1713674"/>
            <a:ext cx="1542300" cy="44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highlight>
                  <a:srgbClr val="78BE20"/>
                </a:highlight>
                <a:latin typeface="Open Sans"/>
                <a:ea typeface="Open Sans"/>
                <a:cs typeface="Open Sans"/>
                <a:sym typeface="Open Sans"/>
              </a:rPr>
              <a:t>comité</a:t>
            </a:r>
            <a:endParaRPr sz="1800" dirty="0">
              <a:highlight>
                <a:srgbClr val="78BE20"/>
              </a:highlight>
              <a:latin typeface="Open Sans"/>
              <a:ea typeface="Open Sans"/>
              <a:cs typeface="Open Sans"/>
              <a:sym typeface="Open Sans"/>
            </a:endParaRPr>
          </a:p>
        </p:txBody>
      </p:sp>
      <p:sp>
        <p:nvSpPr>
          <p:cNvPr id="8737" name="Google Shape;8737;p100"/>
          <p:cNvSpPr txBox="1">
            <a:spLocks noGrp="1"/>
          </p:cNvSpPr>
          <p:nvPr>
            <p:ph type="subTitle" idx="4294967295"/>
          </p:nvPr>
        </p:nvSpPr>
        <p:spPr>
          <a:xfrm>
            <a:off x="3462856" y="1724704"/>
            <a:ext cx="1712100" cy="44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highlight>
                  <a:srgbClr val="78BE20"/>
                </a:highlight>
                <a:latin typeface="Open Sans"/>
                <a:ea typeface="Open Sans"/>
                <a:cs typeface="Open Sans"/>
                <a:sym typeface="Open Sans"/>
              </a:rPr>
              <a:t>conseil</a:t>
            </a:r>
            <a:endParaRPr sz="1800" dirty="0">
              <a:highlight>
                <a:srgbClr val="78BE20"/>
              </a:highlight>
              <a:latin typeface="Open Sans"/>
              <a:ea typeface="Open Sans"/>
              <a:cs typeface="Open Sans"/>
              <a:sym typeface="Open Sans"/>
            </a:endParaRPr>
          </a:p>
        </p:txBody>
      </p:sp>
      <p:sp>
        <p:nvSpPr>
          <p:cNvPr id="8738" name="Google Shape;8738;p100"/>
          <p:cNvSpPr txBox="1">
            <a:spLocks noGrp="1"/>
          </p:cNvSpPr>
          <p:nvPr>
            <p:ph type="subTitle" idx="4294967295"/>
          </p:nvPr>
        </p:nvSpPr>
        <p:spPr>
          <a:xfrm>
            <a:off x="5532278" y="1669115"/>
            <a:ext cx="1542300" cy="44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highlight>
                  <a:srgbClr val="78BE20"/>
                </a:highlight>
                <a:latin typeface="Open Sans"/>
                <a:ea typeface="Open Sans"/>
                <a:cs typeface="Open Sans"/>
                <a:sym typeface="Open Sans"/>
              </a:rPr>
              <a:t>problèmes</a:t>
            </a:r>
            <a:endParaRPr sz="1800" dirty="0">
              <a:highlight>
                <a:srgbClr val="78BE20"/>
              </a:highlight>
              <a:latin typeface="Open Sans"/>
              <a:ea typeface="Open Sans"/>
              <a:cs typeface="Open Sans"/>
              <a:sym typeface="Open Sans"/>
            </a:endParaRPr>
          </a:p>
        </p:txBody>
      </p:sp>
      <p:sp>
        <p:nvSpPr>
          <p:cNvPr id="8739" name="Google Shape;8739;p100"/>
          <p:cNvSpPr txBox="1">
            <a:spLocks noGrp="1"/>
          </p:cNvSpPr>
          <p:nvPr>
            <p:ph type="subTitle" idx="4294967295"/>
          </p:nvPr>
        </p:nvSpPr>
        <p:spPr>
          <a:xfrm>
            <a:off x="7431900" y="1669115"/>
            <a:ext cx="1712100" cy="44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highlight>
                  <a:srgbClr val="78BE20"/>
                </a:highlight>
                <a:latin typeface="Open Sans"/>
                <a:ea typeface="Open Sans"/>
                <a:cs typeface="Open Sans"/>
                <a:sym typeface="Open Sans"/>
              </a:rPr>
              <a:t>lampadaires</a:t>
            </a:r>
            <a:endParaRPr sz="1800" dirty="0">
              <a:highlight>
                <a:srgbClr val="78BE20"/>
              </a:highlight>
              <a:latin typeface="Open Sans"/>
              <a:ea typeface="Open Sans"/>
              <a:cs typeface="Open Sans"/>
              <a:sym typeface="Open Sans"/>
            </a:endParaRPr>
          </a:p>
        </p:txBody>
      </p:sp>
      <p:pic>
        <p:nvPicPr>
          <p:cNvPr id="2" name="Google Shape;65;p14">
            <a:extLst>
              <a:ext uri="{FF2B5EF4-FFF2-40B4-BE49-F238E27FC236}">
                <a16:creationId xmlns:a16="http://schemas.microsoft.com/office/drawing/2014/main" id="{986179A5-6C7A-F8C9-B0DF-52D167D02CEA}"/>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pic>
        <p:nvPicPr>
          <p:cNvPr id="3" name="Image 2" descr="Une image contenant capture d’écran">
            <a:extLst>
              <a:ext uri="{FF2B5EF4-FFF2-40B4-BE49-F238E27FC236}">
                <a16:creationId xmlns:a16="http://schemas.microsoft.com/office/drawing/2014/main" id="{FA163356-47BF-C8DB-F16A-D0166B712ACC}"/>
              </a:ext>
            </a:extLst>
          </p:cNvPr>
          <p:cNvPicPr>
            <a:picLocks noChangeAspect="1"/>
          </p:cNvPicPr>
          <p:nvPr/>
        </p:nvPicPr>
        <p:blipFill>
          <a:blip r:embed="rId4"/>
          <a:srcRect l="20617" t="19777" r="7533" b="18452"/>
          <a:stretch>
            <a:fillRect/>
          </a:stretch>
        </p:blipFill>
        <p:spPr>
          <a:xfrm>
            <a:off x="7214898" y="-1"/>
            <a:ext cx="2711677" cy="131134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43"/>
        <p:cNvGrpSpPr/>
        <p:nvPr/>
      </p:nvGrpSpPr>
      <p:grpSpPr>
        <a:xfrm>
          <a:off x="0" y="0"/>
          <a:ext cx="0" cy="0"/>
          <a:chOff x="0" y="0"/>
          <a:chExt cx="0" cy="0"/>
        </a:xfrm>
      </p:grpSpPr>
      <p:sp>
        <p:nvSpPr>
          <p:cNvPr id="8761" name="Google Shape;8761;p101"/>
          <p:cNvSpPr txBox="1">
            <a:spLocks noGrp="1"/>
          </p:cNvSpPr>
          <p:nvPr>
            <p:ph type="ctrTitle" idx="4294967295"/>
          </p:nvPr>
        </p:nvSpPr>
        <p:spPr>
          <a:xfrm>
            <a:off x="239275" y="32925"/>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7A33"/>
                </a:solidFill>
                <a:latin typeface="Open Sans"/>
                <a:ea typeface="Open Sans"/>
                <a:cs typeface="Open Sans"/>
                <a:sym typeface="Open Sans"/>
              </a:rPr>
              <a:t>Questions de prélecture</a:t>
            </a:r>
            <a:endParaRPr sz="3500">
              <a:solidFill>
                <a:srgbClr val="007A33"/>
              </a:solidFill>
              <a:latin typeface="Open Sans"/>
              <a:ea typeface="Open Sans"/>
              <a:cs typeface="Open Sans"/>
              <a:sym typeface="Open Sans"/>
            </a:endParaRPr>
          </a:p>
        </p:txBody>
      </p:sp>
      <p:sp>
        <p:nvSpPr>
          <p:cNvPr id="8762" name="Google Shape;8762;p101"/>
          <p:cNvSpPr/>
          <p:nvPr/>
        </p:nvSpPr>
        <p:spPr>
          <a:xfrm>
            <a:off x="2657475" y="968250"/>
            <a:ext cx="6197650" cy="3346800"/>
          </a:xfrm>
          <a:prstGeom prst="roundRect">
            <a:avLst>
              <a:gd name="adj" fmla="val 16667"/>
            </a:avLst>
          </a:prstGeom>
          <a:solidFill>
            <a:schemeClr val="accent5"/>
          </a:solidFill>
          <a:ln w="76200" cap="flat" cmpd="sng">
            <a:solidFill>
              <a:srgbClr val="007A3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3100" b="1" dirty="0">
                <a:solidFill>
                  <a:schemeClr val="dk1"/>
                </a:solidFill>
                <a:latin typeface="Open Sans"/>
                <a:ea typeface="Open Sans"/>
                <a:cs typeface="Open Sans"/>
                <a:sym typeface="Open Sans"/>
              </a:rPr>
              <a:t>Discutons : </a:t>
            </a:r>
          </a:p>
          <a:p>
            <a:pPr marL="0" lvl="0" indent="0" algn="ctr" rtl="0">
              <a:lnSpc>
                <a:spcPct val="80000"/>
              </a:lnSpc>
              <a:spcBef>
                <a:spcPts val="0"/>
              </a:spcBef>
              <a:spcAft>
                <a:spcPts val="0"/>
              </a:spcAft>
              <a:buNone/>
            </a:pPr>
            <a:endParaRPr lang="en" sz="3100" b="1" dirty="0">
              <a:solidFill>
                <a:schemeClr val="dk1"/>
              </a:solidFill>
              <a:latin typeface="Open Sans"/>
              <a:ea typeface="Open Sans"/>
              <a:cs typeface="Open Sans"/>
              <a:sym typeface="Open Sans"/>
            </a:endParaRPr>
          </a:p>
          <a:p>
            <a:pPr marL="0" lvl="0" indent="0" algn="ctr" rtl="0">
              <a:lnSpc>
                <a:spcPct val="80000"/>
              </a:lnSpc>
              <a:spcBef>
                <a:spcPts val="0"/>
              </a:spcBef>
              <a:spcAft>
                <a:spcPts val="0"/>
              </a:spcAft>
              <a:buNone/>
            </a:pPr>
            <a:r>
              <a:rPr lang="en" sz="3100" b="1" dirty="0">
                <a:solidFill>
                  <a:schemeClr val="dk1"/>
                </a:solidFill>
                <a:latin typeface="Open Sans"/>
                <a:ea typeface="Open Sans"/>
                <a:cs typeface="Open Sans"/>
                <a:sym typeface="Open Sans"/>
              </a:rPr>
              <a:t>Avez-vous déjà déménagé ? Comment vous êtes-vous senti ? Si vous n’avez jamais déménagé, imaginez comment vous vous sentiriez.</a:t>
            </a:r>
            <a:endParaRPr sz="700" dirty="0">
              <a:latin typeface="Open Sans"/>
              <a:ea typeface="Open Sans"/>
              <a:cs typeface="Open Sans"/>
              <a:sym typeface="Open Sans"/>
            </a:endParaRPr>
          </a:p>
        </p:txBody>
      </p:sp>
      <p:pic>
        <p:nvPicPr>
          <p:cNvPr id="2" name="Google Shape;65;p14">
            <a:extLst>
              <a:ext uri="{FF2B5EF4-FFF2-40B4-BE49-F238E27FC236}">
                <a16:creationId xmlns:a16="http://schemas.microsoft.com/office/drawing/2014/main" id="{60A8E6D0-C6C1-5375-8C9C-2C3F43C1892B}"/>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pic>
        <p:nvPicPr>
          <p:cNvPr id="4" name="Image 3" descr="Une image contenant capture d’écran, pixel">
            <a:extLst>
              <a:ext uri="{FF2B5EF4-FFF2-40B4-BE49-F238E27FC236}">
                <a16:creationId xmlns:a16="http://schemas.microsoft.com/office/drawing/2014/main" id="{F2A68D24-2068-2ED6-6FE2-D32984453FF6}"/>
              </a:ext>
            </a:extLst>
          </p:cNvPr>
          <p:cNvPicPr>
            <a:picLocks noChangeAspect="1"/>
          </p:cNvPicPr>
          <p:nvPr/>
        </p:nvPicPr>
        <p:blipFill>
          <a:blip r:embed="rId4"/>
          <a:stretch>
            <a:fillRect/>
          </a:stretch>
        </p:blipFill>
        <p:spPr>
          <a:xfrm>
            <a:off x="-854953" y="2871248"/>
            <a:ext cx="4124626" cy="232010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66"/>
        <p:cNvGrpSpPr/>
        <p:nvPr/>
      </p:nvGrpSpPr>
      <p:grpSpPr>
        <a:xfrm>
          <a:off x="0" y="0"/>
          <a:ext cx="0" cy="0"/>
          <a:chOff x="0" y="0"/>
          <a:chExt cx="0" cy="0"/>
        </a:xfrm>
      </p:grpSpPr>
      <p:sp>
        <p:nvSpPr>
          <p:cNvPr id="8849" name="Google Shape;8849;p102"/>
          <p:cNvSpPr/>
          <p:nvPr/>
        </p:nvSpPr>
        <p:spPr>
          <a:xfrm>
            <a:off x="4127500" y="285475"/>
            <a:ext cx="4727700" cy="4128900"/>
          </a:xfrm>
          <a:prstGeom prst="roundRect">
            <a:avLst>
              <a:gd name="adj" fmla="val 16667"/>
            </a:avLst>
          </a:prstGeom>
          <a:solidFill>
            <a:schemeClr val="accent5"/>
          </a:solidFill>
          <a:ln w="76200" cap="flat" cmpd="sng">
            <a:solidFill>
              <a:srgbClr val="007A3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Nunito"/>
              <a:ea typeface="Nunito"/>
              <a:cs typeface="Nunito"/>
              <a:sym typeface="Nunito"/>
            </a:endParaRPr>
          </a:p>
          <a:p>
            <a:pPr marL="0" lvl="0" indent="0" algn="ctr" rtl="0">
              <a:spcBef>
                <a:spcPts val="0"/>
              </a:spcBef>
              <a:spcAft>
                <a:spcPts val="0"/>
              </a:spcAft>
              <a:buNone/>
            </a:pPr>
            <a:r>
              <a:rPr lang="en" sz="2400">
                <a:latin typeface="Nunito"/>
                <a:ea typeface="Nunito"/>
                <a:cs typeface="Nunito"/>
                <a:sym typeface="Nunito"/>
              </a:rPr>
              <a:t>Quelles sont les similitudes et les différences entre Théo et Laurence ? Pourquoi pensez-vous qu’ils se comportent différemment ?</a:t>
            </a:r>
            <a:endParaRPr sz="2400">
              <a:latin typeface="Nunito"/>
              <a:ea typeface="Nunito"/>
              <a:cs typeface="Nunito"/>
              <a:sym typeface="Nunito"/>
            </a:endParaRPr>
          </a:p>
          <a:p>
            <a:pPr marL="0" lvl="0" indent="0" algn="ctr" rtl="0">
              <a:spcBef>
                <a:spcPts val="0"/>
              </a:spcBef>
              <a:spcAft>
                <a:spcPts val="0"/>
              </a:spcAft>
              <a:buNone/>
            </a:pPr>
            <a:r>
              <a:rPr lang="en" sz="2400">
                <a:latin typeface="Nunito"/>
                <a:ea typeface="Nunito"/>
                <a:cs typeface="Nunito"/>
                <a:sym typeface="Nunito"/>
              </a:rPr>
              <a:t>Décrivez chaque personnage en utilisant trois adjectifs.</a:t>
            </a:r>
            <a:endParaRPr sz="2400">
              <a:latin typeface="Nunito"/>
              <a:ea typeface="Nunito"/>
              <a:cs typeface="Nunito"/>
              <a:sym typeface="Nunito"/>
            </a:endParaRPr>
          </a:p>
          <a:p>
            <a:pPr marL="0" lvl="0" indent="0" algn="ctr" rtl="0">
              <a:spcBef>
                <a:spcPts val="0"/>
              </a:spcBef>
              <a:spcAft>
                <a:spcPts val="0"/>
              </a:spcAft>
              <a:buNone/>
            </a:pPr>
            <a:endParaRPr>
              <a:latin typeface="Nunito"/>
              <a:ea typeface="Nunito"/>
              <a:cs typeface="Nunito"/>
              <a:sym typeface="Nunito"/>
            </a:endParaRPr>
          </a:p>
        </p:txBody>
      </p:sp>
      <p:sp>
        <p:nvSpPr>
          <p:cNvPr id="8850" name="Google Shape;8850;p102"/>
          <p:cNvSpPr txBox="1"/>
          <p:nvPr/>
        </p:nvSpPr>
        <p:spPr>
          <a:xfrm>
            <a:off x="4991350" y="349525"/>
            <a:ext cx="30000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rgbClr val="007A33"/>
                </a:solidFill>
                <a:latin typeface="Open Sans"/>
                <a:ea typeface="Open Sans"/>
                <a:cs typeface="Open Sans"/>
                <a:sym typeface="Open Sans"/>
              </a:rPr>
              <a:t>As-tu compris?</a:t>
            </a:r>
            <a:endParaRPr sz="2100"/>
          </a:p>
        </p:txBody>
      </p:sp>
      <p:sp>
        <p:nvSpPr>
          <p:cNvPr id="8851" name="Google Shape;8851;p102"/>
          <p:cNvSpPr/>
          <p:nvPr/>
        </p:nvSpPr>
        <p:spPr>
          <a:xfrm>
            <a:off x="377250" y="349525"/>
            <a:ext cx="3420000" cy="4064700"/>
          </a:xfrm>
          <a:prstGeom prst="roundRect">
            <a:avLst>
              <a:gd name="adj" fmla="val 16667"/>
            </a:avLst>
          </a:prstGeom>
          <a:solidFill>
            <a:srgbClr val="007A33"/>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chemeClr val="accent6"/>
              </a:solidFill>
              <a:latin typeface="Open Sans"/>
              <a:ea typeface="Open Sans"/>
              <a:cs typeface="Open Sans"/>
              <a:sym typeface="Open Sans"/>
            </a:endParaRPr>
          </a:p>
          <a:p>
            <a:pPr marL="0" lvl="0" indent="0" algn="ctr" rtl="0">
              <a:spcBef>
                <a:spcPts val="0"/>
              </a:spcBef>
              <a:spcAft>
                <a:spcPts val="0"/>
              </a:spcAft>
              <a:buNone/>
            </a:pPr>
            <a:r>
              <a:rPr lang="en" sz="2400">
                <a:solidFill>
                  <a:schemeClr val="accent6"/>
                </a:solidFill>
                <a:latin typeface="Open Sans"/>
                <a:ea typeface="Open Sans"/>
                <a:cs typeface="Open Sans"/>
                <a:sym typeface="Open Sans"/>
              </a:rPr>
              <a:t>La poésie utilise des mots pour évoquer l’émotion. Quelles émotions ressentez-vous en lisant ce poème ?</a:t>
            </a:r>
            <a:endParaRPr sz="2400">
              <a:solidFill>
                <a:schemeClr val="accent6"/>
              </a:solidFill>
              <a:latin typeface="Open Sans"/>
              <a:ea typeface="Open Sans"/>
              <a:cs typeface="Open Sans"/>
              <a:sym typeface="Open Sans"/>
            </a:endParaRPr>
          </a:p>
        </p:txBody>
      </p:sp>
      <p:sp>
        <p:nvSpPr>
          <p:cNvPr id="8852" name="Google Shape;8852;p102"/>
          <p:cNvSpPr txBox="1"/>
          <p:nvPr/>
        </p:nvSpPr>
        <p:spPr>
          <a:xfrm>
            <a:off x="587250" y="528125"/>
            <a:ext cx="30000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chemeClr val="accent6"/>
                </a:solidFill>
                <a:latin typeface="Open Sans"/>
                <a:ea typeface="Open Sans"/>
                <a:cs typeface="Open Sans"/>
                <a:sym typeface="Open Sans"/>
              </a:rPr>
              <a:t>Question-guide pour la lecture</a:t>
            </a:r>
            <a:endParaRPr sz="2100">
              <a:solidFill>
                <a:schemeClr val="accent6"/>
              </a:solidFill>
            </a:endParaRPr>
          </a:p>
        </p:txBody>
      </p:sp>
      <p:pic>
        <p:nvPicPr>
          <p:cNvPr id="2" name="Google Shape;65;p14">
            <a:extLst>
              <a:ext uri="{FF2B5EF4-FFF2-40B4-BE49-F238E27FC236}">
                <a16:creationId xmlns:a16="http://schemas.microsoft.com/office/drawing/2014/main" id="{1CB61466-484E-DE43-77C1-5619960455E6}"/>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856"/>
        <p:cNvGrpSpPr/>
        <p:nvPr/>
      </p:nvGrpSpPr>
      <p:grpSpPr>
        <a:xfrm>
          <a:off x="0" y="0"/>
          <a:ext cx="0" cy="0"/>
          <a:chOff x="0" y="0"/>
          <a:chExt cx="0" cy="0"/>
        </a:xfrm>
      </p:grpSpPr>
      <p:sp>
        <p:nvSpPr>
          <p:cNvPr id="8879" name="Google Shape;8879;p103"/>
          <p:cNvSpPr txBox="1">
            <a:spLocks noGrp="1"/>
          </p:cNvSpPr>
          <p:nvPr>
            <p:ph type="ctrTitle" idx="4294967295"/>
          </p:nvPr>
        </p:nvSpPr>
        <p:spPr>
          <a:xfrm>
            <a:off x="239275" y="32925"/>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7A33"/>
                </a:solidFill>
                <a:latin typeface="Open Sans"/>
                <a:ea typeface="Open Sans"/>
                <a:cs typeface="Open Sans"/>
                <a:sym typeface="Open Sans"/>
              </a:rPr>
              <a:t>Après la lecture: question de réflexion</a:t>
            </a:r>
            <a:endParaRPr sz="3500">
              <a:solidFill>
                <a:srgbClr val="007A33"/>
              </a:solidFill>
              <a:latin typeface="Open Sans"/>
              <a:ea typeface="Open Sans"/>
              <a:cs typeface="Open Sans"/>
              <a:sym typeface="Open Sans"/>
            </a:endParaRPr>
          </a:p>
        </p:txBody>
      </p:sp>
      <p:sp>
        <p:nvSpPr>
          <p:cNvPr id="8880" name="Google Shape;8880;p103"/>
          <p:cNvSpPr/>
          <p:nvPr/>
        </p:nvSpPr>
        <p:spPr>
          <a:xfrm>
            <a:off x="929200" y="785925"/>
            <a:ext cx="4422000" cy="3790200"/>
          </a:xfrm>
          <a:prstGeom prst="roundRect">
            <a:avLst>
              <a:gd name="adj" fmla="val 16667"/>
            </a:avLst>
          </a:prstGeom>
          <a:solidFill>
            <a:schemeClr val="accent5"/>
          </a:solidFill>
          <a:ln w="76200" cap="flat" cmpd="sng">
            <a:solidFill>
              <a:srgbClr val="007A3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3200" dirty="0">
                <a:solidFill>
                  <a:schemeClr val="dk1"/>
                </a:solidFill>
                <a:latin typeface="Open Sans"/>
                <a:ea typeface="Open Sans"/>
                <a:cs typeface="Open Sans"/>
                <a:sym typeface="Open Sans"/>
              </a:rPr>
              <a:t>Certaines personnes n’ont pas de sentiment d’appartenance à leur communauté. Pourquoi, selon toi ?</a:t>
            </a:r>
            <a:endParaRPr sz="1900" dirty="0">
              <a:latin typeface="Open Sans"/>
              <a:ea typeface="Open Sans"/>
              <a:cs typeface="Open Sans"/>
              <a:sym typeface="Open Sans"/>
            </a:endParaRPr>
          </a:p>
        </p:txBody>
      </p:sp>
      <p:pic>
        <p:nvPicPr>
          <p:cNvPr id="2" name="Google Shape;65;p14">
            <a:extLst>
              <a:ext uri="{FF2B5EF4-FFF2-40B4-BE49-F238E27FC236}">
                <a16:creationId xmlns:a16="http://schemas.microsoft.com/office/drawing/2014/main" id="{99236E02-8F11-F26A-C8D0-AD16E382A164}"/>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pic>
        <p:nvPicPr>
          <p:cNvPr id="3" name="Image 2" descr="Une image contenant capture d’écran, maison, fenêtre&#10;&#10;Le contenu généré par l’IA peut être incorrect.">
            <a:extLst>
              <a:ext uri="{FF2B5EF4-FFF2-40B4-BE49-F238E27FC236}">
                <a16:creationId xmlns:a16="http://schemas.microsoft.com/office/drawing/2014/main" id="{F656047A-6E46-B711-620D-23991B0149CC}"/>
              </a:ext>
            </a:extLst>
          </p:cNvPr>
          <p:cNvPicPr>
            <a:picLocks noChangeAspect="1"/>
          </p:cNvPicPr>
          <p:nvPr/>
        </p:nvPicPr>
        <p:blipFill>
          <a:blip r:embed="rId4"/>
          <a:stretch>
            <a:fillRect/>
          </a:stretch>
        </p:blipFill>
        <p:spPr>
          <a:xfrm>
            <a:off x="4040968" y="1911928"/>
            <a:ext cx="6396702" cy="359814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884"/>
        <p:cNvGrpSpPr/>
        <p:nvPr/>
      </p:nvGrpSpPr>
      <p:grpSpPr>
        <a:xfrm>
          <a:off x="0" y="0"/>
          <a:ext cx="0" cy="0"/>
          <a:chOff x="0" y="0"/>
          <a:chExt cx="0" cy="0"/>
        </a:xfrm>
      </p:grpSpPr>
      <p:sp>
        <p:nvSpPr>
          <p:cNvPr id="8886" name="Google Shape;8886;p104"/>
          <p:cNvSpPr txBox="1">
            <a:spLocks noGrp="1"/>
          </p:cNvSpPr>
          <p:nvPr>
            <p:ph type="ctrTitle" idx="4294967295"/>
          </p:nvPr>
        </p:nvSpPr>
        <p:spPr>
          <a:xfrm>
            <a:off x="239275" y="32925"/>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a:solidFill>
                  <a:srgbClr val="007A33"/>
                </a:solidFill>
                <a:latin typeface="Open Sans"/>
                <a:ea typeface="Open Sans"/>
                <a:cs typeface="Open Sans"/>
                <a:sym typeface="Open Sans"/>
              </a:rPr>
              <a:t>I</a:t>
            </a:r>
            <a:r>
              <a:rPr lang="en" dirty="0">
                <a:solidFill>
                  <a:srgbClr val="007A33"/>
                </a:solidFill>
                <a:latin typeface="Open Sans"/>
                <a:ea typeface="Open Sans"/>
                <a:cs typeface="Open Sans"/>
                <a:sym typeface="Open Sans"/>
              </a:rPr>
              <a:t>nvitation à l’écriture</a:t>
            </a:r>
            <a:endParaRPr sz="3500" dirty="0">
              <a:solidFill>
                <a:srgbClr val="007A33"/>
              </a:solidFill>
              <a:latin typeface="Open Sans"/>
              <a:ea typeface="Open Sans"/>
              <a:cs typeface="Open Sans"/>
              <a:sym typeface="Open Sans"/>
            </a:endParaRPr>
          </a:p>
        </p:txBody>
      </p:sp>
      <p:sp>
        <p:nvSpPr>
          <p:cNvPr id="8961" name="Google Shape;8961;p104"/>
          <p:cNvSpPr txBox="1"/>
          <p:nvPr/>
        </p:nvSpPr>
        <p:spPr>
          <a:xfrm>
            <a:off x="597125" y="975800"/>
            <a:ext cx="4264200" cy="370867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b="1" dirty="0">
                <a:latin typeface="Open Sans"/>
                <a:ea typeface="Open Sans"/>
                <a:cs typeface="Open Sans"/>
                <a:sym typeface="Open Sans"/>
              </a:rPr>
              <a:t>Changer le poème</a:t>
            </a:r>
          </a:p>
          <a:p>
            <a:pPr marL="0" lvl="0" indent="0" algn="ctr" rtl="0">
              <a:spcBef>
                <a:spcPts val="0"/>
              </a:spcBef>
              <a:spcAft>
                <a:spcPts val="0"/>
              </a:spcAft>
              <a:buNone/>
            </a:pPr>
            <a:endParaRPr sz="2700" b="1" dirty="0">
              <a:latin typeface="Open Sans"/>
              <a:ea typeface="Open Sans"/>
              <a:cs typeface="Open Sans"/>
              <a:sym typeface="Open Sans"/>
            </a:endParaRPr>
          </a:p>
          <a:p>
            <a:pPr marL="0" lvl="0" indent="0" algn="ctr" rtl="0">
              <a:spcBef>
                <a:spcPts val="0"/>
              </a:spcBef>
              <a:spcAft>
                <a:spcPts val="0"/>
              </a:spcAft>
              <a:buNone/>
            </a:pPr>
            <a:r>
              <a:rPr lang="en" sz="2500" dirty="0">
                <a:latin typeface="Open Sans"/>
                <a:ea typeface="Open Sans"/>
                <a:cs typeface="Open Sans"/>
                <a:sym typeface="Open Sans"/>
              </a:rPr>
              <a:t>Modifiez la fin de ce poème en écrivant vous-même de nouvelles lignes. </a:t>
            </a:r>
          </a:p>
          <a:p>
            <a:pPr marL="0" lvl="0" indent="0" algn="ctr" rtl="0">
              <a:spcBef>
                <a:spcPts val="0"/>
              </a:spcBef>
              <a:spcAft>
                <a:spcPts val="0"/>
              </a:spcAft>
              <a:buNone/>
            </a:pPr>
            <a:endParaRPr lang="en" sz="2500" dirty="0">
              <a:latin typeface="Open Sans"/>
              <a:ea typeface="Open Sans"/>
              <a:cs typeface="Open Sans"/>
              <a:sym typeface="Open Sans"/>
            </a:endParaRPr>
          </a:p>
          <a:p>
            <a:pPr marL="0" lvl="0" indent="0" algn="ctr" rtl="0">
              <a:spcBef>
                <a:spcPts val="0"/>
              </a:spcBef>
              <a:spcAft>
                <a:spcPts val="0"/>
              </a:spcAft>
              <a:buNone/>
            </a:pPr>
            <a:r>
              <a:rPr lang="en" sz="2500" dirty="0">
                <a:latin typeface="Open Sans"/>
                <a:ea typeface="Open Sans"/>
                <a:cs typeface="Open Sans"/>
                <a:sym typeface="Open Sans"/>
              </a:rPr>
              <a:t>Utilisez un dictionnaire de rimes en ligne pour vous aider.</a:t>
            </a:r>
            <a:endParaRPr sz="2500" dirty="0">
              <a:latin typeface="Open Sans"/>
              <a:ea typeface="Open Sans"/>
              <a:cs typeface="Open Sans"/>
              <a:sym typeface="Open Sans"/>
            </a:endParaRPr>
          </a:p>
        </p:txBody>
      </p:sp>
      <p:pic>
        <p:nvPicPr>
          <p:cNvPr id="2" name="Google Shape;65;p14">
            <a:extLst>
              <a:ext uri="{FF2B5EF4-FFF2-40B4-BE49-F238E27FC236}">
                <a16:creationId xmlns:a16="http://schemas.microsoft.com/office/drawing/2014/main" id="{85DF5A4E-72D0-5FC6-02A9-B399C8EF4BB4}"/>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pic>
        <p:nvPicPr>
          <p:cNvPr id="4" name="Image 3" descr="Une image contenant briquet, match, nuit&#10;&#10;Le contenu généré par l’IA peut être incorrect.">
            <a:extLst>
              <a:ext uri="{FF2B5EF4-FFF2-40B4-BE49-F238E27FC236}">
                <a16:creationId xmlns:a16="http://schemas.microsoft.com/office/drawing/2014/main" id="{81D0AD09-54B1-CFAF-3D29-A4D094255B32}"/>
              </a:ext>
            </a:extLst>
          </p:cNvPr>
          <p:cNvPicPr>
            <a:picLocks noChangeAspect="1"/>
          </p:cNvPicPr>
          <p:nvPr/>
        </p:nvPicPr>
        <p:blipFill>
          <a:blip r:embed="rId4"/>
          <a:stretch>
            <a:fillRect/>
          </a:stretch>
        </p:blipFill>
        <p:spPr>
          <a:xfrm>
            <a:off x="4438650" y="1879184"/>
            <a:ext cx="6143626" cy="345579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965"/>
        <p:cNvGrpSpPr/>
        <p:nvPr/>
      </p:nvGrpSpPr>
      <p:grpSpPr>
        <a:xfrm>
          <a:off x="0" y="0"/>
          <a:ext cx="0" cy="0"/>
          <a:chOff x="0" y="0"/>
          <a:chExt cx="0" cy="0"/>
        </a:xfrm>
      </p:grpSpPr>
      <p:sp>
        <p:nvSpPr>
          <p:cNvPr id="8967" name="Google Shape;8967;p105"/>
          <p:cNvSpPr txBox="1">
            <a:spLocks noGrp="1"/>
          </p:cNvSpPr>
          <p:nvPr>
            <p:ph type="ctrTitle" idx="4294967295"/>
          </p:nvPr>
        </p:nvSpPr>
        <p:spPr>
          <a:xfrm>
            <a:off x="239275" y="32925"/>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7A33"/>
                </a:solidFill>
                <a:latin typeface="Open Sans"/>
                <a:ea typeface="Open Sans"/>
                <a:cs typeface="Open Sans"/>
                <a:sym typeface="Open Sans"/>
              </a:rPr>
              <a:t>Prise de parole</a:t>
            </a:r>
            <a:endParaRPr sz="3500">
              <a:solidFill>
                <a:srgbClr val="007A33"/>
              </a:solidFill>
              <a:latin typeface="Open Sans"/>
              <a:ea typeface="Open Sans"/>
              <a:cs typeface="Open Sans"/>
              <a:sym typeface="Open Sans"/>
            </a:endParaRPr>
          </a:p>
        </p:txBody>
      </p:sp>
      <p:sp>
        <p:nvSpPr>
          <p:cNvPr id="8968" name="Google Shape;8968;p105"/>
          <p:cNvSpPr txBox="1"/>
          <p:nvPr/>
        </p:nvSpPr>
        <p:spPr>
          <a:xfrm>
            <a:off x="131625" y="1062475"/>
            <a:ext cx="4937400" cy="267762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b="1" dirty="0">
                <a:latin typeface="Open Sans"/>
                <a:ea typeface="Open Sans"/>
                <a:cs typeface="Open Sans"/>
                <a:sym typeface="Open Sans"/>
              </a:rPr>
              <a:t>Créez et effectuez un dialogue </a:t>
            </a:r>
            <a:r>
              <a:rPr lang="en" sz="2700" dirty="0">
                <a:latin typeface="Open Sans"/>
                <a:ea typeface="Open Sans"/>
                <a:cs typeface="Open Sans"/>
                <a:sym typeface="Open Sans"/>
              </a:rPr>
              <a:t>avec un partenaire qui donne vie à ce poème.</a:t>
            </a:r>
          </a:p>
          <a:p>
            <a:pPr marL="0" lvl="0" indent="0" algn="ctr" rtl="0">
              <a:spcBef>
                <a:spcPts val="0"/>
              </a:spcBef>
              <a:spcAft>
                <a:spcPts val="0"/>
              </a:spcAft>
              <a:buNone/>
            </a:pPr>
            <a:endParaRPr lang="en" sz="2700" dirty="0">
              <a:latin typeface="Open Sans"/>
              <a:ea typeface="Open Sans"/>
              <a:cs typeface="Open Sans"/>
              <a:sym typeface="Open Sans"/>
            </a:endParaRPr>
          </a:p>
          <a:p>
            <a:pPr marL="0" lvl="0" indent="0" algn="ctr" rtl="0">
              <a:spcBef>
                <a:spcPts val="0"/>
              </a:spcBef>
              <a:spcAft>
                <a:spcPts val="0"/>
              </a:spcAft>
              <a:buNone/>
            </a:pPr>
            <a:r>
              <a:rPr lang="en" sz="2700" dirty="0">
                <a:latin typeface="Open Sans"/>
                <a:ea typeface="Open Sans"/>
                <a:cs typeface="Open Sans"/>
                <a:sym typeface="Open Sans"/>
              </a:rPr>
              <a:t>Vous devriez inclure les sentiments des personnages.</a:t>
            </a:r>
            <a:endParaRPr sz="2500" dirty="0">
              <a:latin typeface="Open Sans"/>
              <a:ea typeface="Open Sans"/>
              <a:cs typeface="Open Sans"/>
              <a:sym typeface="Open Sans"/>
            </a:endParaRPr>
          </a:p>
        </p:txBody>
      </p:sp>
      <p:pic>
        <p:nvPicPr>
          <p:cNvPr id="2" name="Google Shape;65;p14">
            <a:extLst>
              <a:ext uri="{FF2B5EF4-FFF2-40B4-BE49-F238E27FC236}">
                <a16:creationId xmlns:a16="http://schemas.microsoft.com/office/drawing/2014/main" id="{3E349D37-47DF-E940-B6D0-2074990FCB59}"/>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pic>
        <p:nvPicPr>
          <p:cNvPr id="4" name="Image 3" descr="Une image contenant silhouette">
            <a:extLst>
              <a:ext uri="{FF2B5EF4-FFF2-40B4-BE49-F238E27FC236}">
                <a16:creationId xmlns:a16="http://schemas.microsoft.com/office/drawing/2014/main" id="{74D7161E-F7DC-6B6C-0E09-32FEF6E1AC9A}"/>
              </a:ext>
            </a:extLst>
          </p:cNvPr>
          <p:cNvPicPr>
            <a:picLocks noChangeAspect="1"/>
          </p:cNvPicPr>
          <p:nvPr/>
        </p:nvPicPr>
        <p:blipFill>
          <a:blip r:embed="rId4"/>
          <a:srcRect l="29601" t="25779" r="26095" b="29965"/>
          <a:stretch>
            <a:fillRect/>
          </a:stretch>
        </p:blipFill>
        <p:spPr>
          <a:xfrm>
            <a:off x="4981575" y="864949"/>
            <a:ext cx="3743325" cy="21033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016"/>
        <p:cNvGrpSpPr/>
        <p:nvPr/>
      </p:nvGrpSpPr>
      <p:grpSpPr>
        <a:xfrm>
          <a:off x="0" y="0"/>
          <a:ext cx="0" cy="0"/>
          <a:chOff x="0" y="0"/>
          <a:chExt cx="0" cy="0"/>
        </a:xfrm>
      </p:grpSpPr>
      <p:sp>
        <p:nvSpPr>
          <p:cNvPr id="9099" name="Google Shape;9099;p106"/>
          <p:cNvSpPr txBox="1">
            <a:spLocks noGrp="1"/>
          </p:cNvSpPr>
          <p:nvPr>
            <p:ph type="ctrTitle" idx="4294967295"/>
          </p:nvPr>
        </p:nvSpPr>
        <p:spPr>
          <a:xfrm>
            <a:off x="239275" y="32925"/>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191919"/>
                </a:solidFill>
                <a:latin typeface="Open Sans"/>
                <a:ea typeface="Open Sans"/>
                <a:cs typeface="Open Sans"/>
                <a:sym typeface="Open Sans"/>
              </a:rPr>
              <a:t>Articles liés dans le livre</a:t>
            </a:r>
            <a:endParaRPr sz="3500">
              <a:solidFill>
                <a:srgbClr val="191919"/>
              </a:solidFill>
              <a:latin typeface="Open Sans"/>
              <a:ea typeface="Open Sans"/>
              <a:cs typeface="Open Sans"/>
              <a:sym typeface="Open Sans"/>
            </a:endParaRPr>
          </a:p>
        </p:txBody>
      </p:sp>
      <p:sp>
        <p:nvSpPr>
          <p:cNvPr id="9100" name="Google Shape;9100;p106"/>
          <p:cNvSpPr/>
          <p:nvPr/>
        </p:nvSpPr>
        <p:spPr>
          <a:xfrm>
            <a:off x="1616275" y="1141650"/>
            <a:ext cx="6011700" cy="2860200"/>
          </a:xfrm>
          <a:prstGeom prst="rect">
            <a:avLst/>
          </a:prstGeom>
          <a:solidFill>
            <a:srgbClr val="FFFFFF"/>
          </a:solidFill>
          <a:ln w="76200" cap="flat" cmpd="sng">
            <a:solidFill>
              <a:srgbClr val="78BE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solidFill>
                <a:srgbClr val="332C27"/>
              </a:solidFill>
              <a:latin typeface="Open Sans"/>
              <a:ea typeface="Open Sans"/>
              <a:cs typeface="Open Sans"/>
              <a:sym typeface="Open Sans"/>
            </a:endParaRPr>
          </a:p>
          <a:p>
            <a:pPr marL="457200" lvl="0" indent="-361950" algn="l" rtl="0">
              <a:spcBef>
                <a:spcPts val="0"/>
              </a:spcBef>
              <a:spcAft>
                <a:spcPts val="0"/>
              </a:spcAft>
              <a:buClr>
                <a:srgbClr val="332C27"/>
              </a:buClr>
              <a:buSzPts val="2100"/>
              <a:buFont typeface="Open Sans"/>
              <a:buChar char="★"/>
            </a:pPr>
            <a:r>
              <a:rPr lang="en" sz="2100">
                <a:solidFill>
                  <a:srgbClr val="332C27"/>
                </a:solidFill>
                <a:latin typeface="Open Sans"/>
                <a:ea typeface="Open Sans"/>
                <a:cs typeface="Open Sans"/>
                <a:sym typeface="Open Sans"/>
              </a:rPr>
              <a:t>Le club ACTION, p. 18-19</a:t>
            </a:r>
            <a:endParaRPr sz="2100">
              <a:solidFill>
                <a:srgbClr val="332C27"/>
              </a:solidFill>
              <a:latin typeface="Open Sans"/>
              <a:ea typeface="Open Sans"/>
              <a:cs typeface="Open Sans"/>
              <a:sym typeface="Open Sans"/>
            </a:endParaRPr>
          </a:p>
          <a:p>
            <a:pPr marL="457200" lvl="0" indent="0" algn="l" rtl="0">
              <a:spcBef>
                <a:spcPts val="0"/>
              </a:spcBef>
              <a:spcAft>
                <a:spcPts val="0"/>
              </a:spcAft>
              <a:buNone/>
            </a:pPr>
            <a:endParaRPr sz="2100">
              <a:solidFill>
                <a:srgbClr val="332C27"/>
              </a:solidFill>
              <a:latin typeface="Open Sans"/>
              <a:ea typeface="Open Sans"/>
              <a:cs typeface="Open Sans"/>
              <a:sym typeface="Open Sans"/>
            </a:endParaRPr>
          </a:p>
          <a:p>
            <a:pPr marL="457200" lvl="0" indent="-361950" algn="l" rtl="0">
              <a:spcBef>
                <a:spcPts val="0"/>
              </a:spcBef>
              <a:spcAft>
                <a:spcPts val="0"/>
              </a:spcAft>
              <a:buClr>
                <a:srgbClr val="332C27"/>
              </a:buClr>
              <a:buSzPts val="2100"/>
              <a:buFont typeface="Open Sans"/>
              <a:buChar char="★"/>
            </a:pPr>
            <a:r>
              <a:rPr lang="en" sz="2100">
                <a:solidFill>
                  <a:srgbClr val="332C27"/>
                </a:solidFill>
                <a:latin typeface="Open Sans"/>
                <a:ea typeface="Open Sans"/>
                <a:cs typeface="Open Sans"/>
                <a:sym typeface="Open Sans"/>
              </a:rPr>
              <a:t>De l’art et du </a:t>
            </a:r>
            <a:r>
              <a:rPr lang="en" sz="2100">
                <a:solidFill>
                  <a:schemeClr val="dk1"/>
                </a:solidFill>
                <a:latin typeface="Open Sans"/>
                <a:ea typeface="Open Sans"/>
                <a:cs typeface="Open Sans"/>
                <a:sym typeface="Open Sans"/>
              </a:rPr>
              <a:t>cœur</a:t>
            </a:r>
            <a:r>
              <a:rPr lang="en" sz="2100">
                <a:solidFill>
                  <a:srgbClr val="332C27"/>
                </a:solidFill>
                <a:latin typeface="Open Sans"/>
                <a:ea typeface="Open Sans"/>
                <a:cs typeface="Open Sans"/>
                <a:sym typeface="Open Sans"/>
              </a:rPr>
              <a:t> p.28-29</a:t>
            </a:r>
            <a:endParaRPr sz="2600">
              <a:solidFill>
                <a:srgbClr val="332C27"/>
              </a:solidFill>
              <a:latin typeface="Hind"/>
              <a:ea typeface="Hind"/>
              <a:cs typeface="Hind"/>
              <a:sym typeface="Hind"/>
            </a:endParaRPr>
          </a:p>
        </p:txBody>
      </p:sp>
      <p:pic>
        <p:nvPicPr>
          <p:cNvPr id="2" name="Google Shape;65;p14">
            <a:extLst>
              <a:ext uri="{FF2B5EF4-FFF2-40B4-BE49-F238E27FC236}">
                <a16:creationId xmlns:a16="http://schemas.microsoft.com/office/drawing/2014/main" id="{1C599DB0-55A2-C8A3-6E68-384348D5F8FA}"/>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85"/>
        <p:cNvGrpSpPr/>
        <p:nvPr/>
      </p:nvGrpSpPr>
      <p:grpSpPr>
        <a:xfrm>
          <a:off x="0" y="0"/>
          <a:ext cx="0" cy="0"/>
          <a:chOff x="0" y="0"/>
          <a:chExt cx="0" cy="0"/>
        </a:xfrm>
      </p:grpSpPr>
      <p:sp>
        <p:nvSpPr>
          <p:cNvPr id="6386" name="Google Shape;6386;p84"/>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Intended Use</a:t>
            </a:r>
            <a:endParaRPr/>
          </a:p>
        </p:txBody>
      </p:sp>
      <p:sp>
        <p:nvSpPr>
          <p:cNvPr id="6387" name="Google Shape;6387;p84"/>
          <p:cNvSpPr txBox="1">
            <a:spLocks noGrp="1"/>
          </p:cNvSpPr>
          <p:nvPr>
            <p:ph type="body" idx="1"/>
          </p:nvPr>
        </p:nvSpPr>
        <p:spPr>
          <a:xfrm>
            <a:off x="352697" y="960120"/>
            <a:ext cx="8412600" cy="3672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 sz="1800"/>
              <a:t>These slides are intended as a teacher accompaniment for the Scholastic Resource “Passe à l’action”, and are designed for use with Junior and Intermediate students.</a:t>
            </a:r>
            <a:endParaRPr sz="1800"/>
          </a:p>
          <a:p>
            <a:pPr marL="0" lvl="0" indent="0" algn="l" rtl="0">
              <a:spcBef>
                <a:spcPts val="1000"/>
              </a:spcBef>
              <a:spcAft>
                <a:spcPts val="0"/>
              </a:spcAft>
              <a:buNone/>
            </a:pPr>
            <a:r>
              <a:rPr lang="en" sz="1800"/>
              <a:t>Three lessons have been created to explore the more difficult texts in the book. These lessons can be differentiated for different grade levels through scaling teacher support and intervention. </a:t>
            </a:r>
            <a:endParaRPr sz="1800"/>
          </a:p>
          <a:p>
            <a:pPr marL="0" lvl="0" indent="0" algn="l" rtl="0">
              <a:spcBef>
                <a:spcPts val="1000"/>
              </a:spcBef>
              <a:spcAft>
                <a:spcPts val="0"/>
              </a:spcAft>
              <a:buNone/>
            </a:pPr>
            <a:r>
              <a:rPr lang="en" sz="1800"/>
              <a:t>A list of related texts in the book has been provided. The intent is that teachers can use the provided lessons as a mentor text, then assign related texts for future shared, group or independent reading depending on student needs. </a:t>
            </a:r>
            <a:endParaRPr sz="1800"/>
          </a:p>
          <a:p>
            <a:pPr marL="0" lvl="0" indent="0" algn="l" rtl="0">
              <a:spcBef>
                <a:spcPts val="1000"/>
              </a:spcBef>
              <a:spcAft>
                <a:spcPts val="0"/>
              </a:spcAft>
              <a:buNone/>
            </a:pPr>
            <a:r>
              <a:rPr lang="en" sz="1800"/>
              <a:t>Curriculum connections have also been provided for each lesson.</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92"/>
        <p:cNvGrpSpPr/>
        <p:nvPr/>
      </p:nvGrpSpPr>
      <p:grpSpPr>
        <a:xfrm>
          <a:off x="0" y="0"/>
          <a:ext cx="0" cy="0"/>
          <a:chOff x="0" y="0"/>
          <a:chExt cx="0" cy="0"/>
        </a:xfrm>
      </p:grpSpPr>
      <p:sp>
        <p:nvSpPr>
          <p:cNvPr id="6393" name="Google Shape;6393;p85"/>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Format and lesson structure</a:t>
            </a:r>
            <a:endParaRPr/>
          </a:p>
        </p:txBody>
      </p:sp>
      <p:sp>
        <p:nvSpPr>
          <p:cNvPr id="6394" name="Google Shape;6394;p85"/>
          <p:cNvSpPr txBox="1">
            <a:spLocks noGrp="1"/>
          </p:cNvSpPr>
          <p:nvPr>
            <p:ph type="body" idx="1"/>
          </p:nvPr>
        </p:nvSpPr>
        <p:spPr>
          <a:xfrm>
            <a:off x="226422" y="735445"/>
            <a:ext cx="8412600" cy="3672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 sz="1500"/>
              <a:t>In each lesson, teachers will find:</a:t>
            </a:r>
            <a:endParaRPr sz="1500"/>
          </a:p>
          <a:p>
            <a:pPr marL="914400" lvl="0" indent="-323850" algn="l" rtl="0">
              <a:spcBef>
                <a:spcPts val="1000"/>
              </a:spcBef>
              <a:spcAft>
                <a:spcPts val="0"/>
              </a:spcAft>
              <a:buSzPts val="1500"/>
              <a:buAutoNum type="arabicParenR"/>
            </a:pPr>
            <a:r>
              <a:rPr lang="en" sz="1500" b="1"/>
              <a:t>A title page</a:t>
            </a:r>
            <a:r>
              <a:rPr lang="en" sz="1500"/>
              <a:t> with the student manual page numbers, curriculum connections, and the big idea in the text.</a:t>
            </a:r>
            <a:endParaRPr sz="1500"/>
          </a:p>
          <a:p>
            <a:pPr marL="914400" lvl="0" indent="-323850" algn="l" rtl="0">
              <a:spcBef>
                <a:spcPts val="0"/>
              </a:spcBef>
              <a:spcAft>
                <a:spcPts val="0"/>
              </a:spcAft>
              <a:buSzPts val="1500"/>
              <a:buAutoNum type="arabicParenR"/>
            </a:pPr>
            <a:r>
              <a:rPr lang="en" sz="1500" b="1"/>
              <a:t>2-4 “Minds On” activities</a:t>
            </a:r>
            <a:r>
              <a:rPr lang="en" sz="1500"/>
              <a:t> (e.g., word work, vocabulary, grammar concepts, etc.). The intent is for teachers choose </a:t>
            </a:r>
            <a:r>
              <a:rPr lang="en" sz="1500" b="1"/>
              <a:t>one</a:t>
            </a:r>
            <a:r>
              <a:rPr lang="en" sz="1500"/>
              <a:t> that suits the needs of their students, and uses it for a language talk (5-10 minutes).</a:t>
            </a:r>
            <a:endParaRPr sz="1500"/>
          </a:p>
          <a:p>
            <a:pPr marL="914400" lvl="0" indent="-323850" algn="l" rtl="0">
              <a:spcBef>
                <a:spcPts val="0"/>
              </a:spcBef>
              <a:spcAft>
                <a:spcPts val="0"/>
              </a:spcAft>
              <a:buSzPts val="1500"/>
              <a:buAutoNum type="arabicParenR"/>
            </a:pPr>
            <a:r>
              <a:rPr lang="en" sz="1500" b="1"/>
              <a:t>Pre-reading questions</a:t>
            </a:r>
            <a:r>
              <a:rPr lang="en" sz="1500"/>
              <a:t>. The intent is for teachers use these questions as a guide for a pre-reading discussion with the class (5-10 minutes).</a:t>
            </a:r>
            <a:endParaRPr sz="1500"/>
          </a:p>
          <a:p>
            <a:pPr marL="914400" lvl="0" indent="-323850" algn="l" rtl="0">
              <a:spcBef>
                <a:spcPts val="0"/>
              </a:spcBef>
              <a:spcAft>
                <a:spcPts val="0"/>
              </a:spcAft>
              <a:buSzPts val="1500"/>
              <a:buAutoNum type="arabicParenR"/>
            </a:pPr>
            <a:r>
              <a:rPr lang="en" sz="1500" b="1"/>
              <a:t>A guiding question and comprehension questions</a:t>
            </a:r>
            <a:r>
              <a:rPr lang="en" sz="1500"/>
              <a:t>. This slide is intended to be projected during reading to help guide students’ comprehension. The text can be used for shared reading, group reading, choral reading or independent reading based on student needs (20-30 minutes)</a:t>
            </a:r>
            <a:endParaRPr sz="1500"/>
          </a:p>
          <a:p>
            <a:pPr marL="914400" lvl="0" indent="-323850" algn="l" rtl="0">
              <a:spcBef>
                <a:spcPts val="0"/>
              </a:spcBef>
              <a:spcAft>
                <a:spcPts val="0"/>
              </a:spcAft>
              <a:buSzPts val="1500"/>
              <a:buAutoNum type="arabicParenR"/>
            </a:pPr>
            <a:r>
              <a:rPr lang="en" sz="1500" b="1"/>
              <a:t>A reflection question </a:t>
            </a:r>
            <a:r>
              <a:rPr lang="en" sz="1500"/>
              <a:t>for consolidation. This question can be used for a class discussion, exit card, writing prompt, etc. (5-10 minutes)</a:t>
            </a:r>
            <a:endParaRPr sz="1500"/>
          </a:p>
          <a:p>
            <a:pPr marL="914400" lvl="0" indent="-323850" algn="l" rtl="0">
              <a:spcBef>
                <a:spcPts val="0"/>
              </a:spcBef>
              <a:spcAft>
                <a:spcPts val="0"/>
              </a:spcAft>
              <a:buSzPts val="1500"/>
              <a:buAutoNum type="arabicParenR"/>
            </a:pPr>
            <a:r>
              <a:rPr lang="en" sz="1500"/>
              <a:t>A selection of </a:t>
            </a:r>
            <a:r>
              <a:rPr lang="en" sz="1500" b="1"/>
              <a:t>extension activities </a:t>
            </a:r>
            <a:r>
              <a:rPr lang="en" sz="1500"/>
              <a:t>that can be used to build upon ideas in the reading, in tandem with other texts in the book, or as a provocation for a related unit. These may involve other strands of the French Immersion curriculum (listening, speaking, writing), or cross-curricular links.</a:t>
            </a:r>
            <a:endParaRPr sz="15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a:extLst>
            <a:ext uri="{FF2B5EF4-FFF2-40B4-BE49-F238E27FC236}">
              <a16:creationId xmlns:a16="http://schemas.microsoft.com/office/drawing/2014/main" id="{FB8D5BF6-22A0-EEDC-FF0B-7D29747665E1}"/>
            </a:ext>
          </a:extLst>
        </p:cNvPr>
        <p:cNvGrpSpPr/>
        <p:nvPr/>
      </p:nvGrpSpPr>
      <p:grpSpPr>
        <a:xfrm>
          <a:off x="0" y="0"/>
          <a:ext cx="0" cy="0"/>
          <a:chOff x="0" y="0"/>
          <a:chExt cx="0" cy="0"/>
        </a:xfrm>
      </p:grpSpPr>
      <p:sp>
        <p:nvSpPr>
          <p:cNvPr id="82" name="Google Shape;82;p16">
            <a:extLst>
              <a:ext uri="{FF2B5EF4-FFF2-40B4-BE49-F238E27FC236}">
                <a16:creationId xmlns:a16="http://schemas.microsoft.com/office/drawing/2014/main" id="{DB129FE2-449A-1EA5-FD3F-BD47E3185DAF}"/>
              </a:ext>
            </a:extLst>
          </p:cNvPr>
          <p:cNvSpPr txBox="1">
            <a:spLocks noGrp="1"/>
          </p:cNvSpPr>
          <p:nvPr>
            <p:ph type="title"/>
          </p:nvPr>
        </p:nvSpPr>
        <p:spPr>
          <a:xfrm>
            <a:off x="352697" y="147812"/>
            <a:ext cx="8412600" cy="5154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fr-FR" dirty="0"/>
              <a:t>R</a:t>
            </a:r>
            <a:r>
              <a:rPr lang="fr" dirty="0"/>
              <a:t>ights of Use for this Resource</a:t>
            </a:r>
            <a:endParaRPr dirty="0"/>
          </a:p>
        </p:txBody>
      </p:sp>
      <p:sp>
        <p:nvSpPr>
          <p:cNvPr id="83" name="Google Shape;83;p16">
            <a:extLst>
              <a:ext uri="{FF2B5EF4-FFF2-40B4-BE49-F238E27FC236}">
                <a16:creationId xmlns:a16="http://schemas.microsoft.com/office/drawing/2014/main" id="{0A2F5814-00F5-6170-EDE5-B845371EE14E}"/>
              </a:ext>
            </a:extLst>
          </p:cNvPr>
          <p:cNvSpPr txBox="1">
            <a:spLocks noGrp="1"/>
          </p:cNvSpPr>
          <p:nvPr>
            <p:ph type="body" idx="1"/>
          </p:nvPr>
        </p:nvSpPr>
        <p:spPr>
          <a:xfrm>
            <a:off x="126609" y="695062"/>
            <a:ext cx="8638688" cy="2233246"/>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fr-FR" sz="1500" dirty="0"/>
              <a:t>For </a:t>
            </a:r>
            <a:r>
              <a:rPr lang="fr-FR" sz="1500" dirty="0" err="1"/>
              <a:t>educational</a:t>
            </a:r>
            <a:r>
              <a:rPr lang="fr-FR" sz="1500" dirty="0"/>
              <a:t> </a:t>
            </a:r>
            <a:r>
              <a:rPr lang="fr-FR" sz="1500" dirty="0" err="1"/>
              <a:t>purposes</a:t>
            </a:r>
            <a:r>
              <a:rPr lang="fr-FR" sz="1500" dirty="0"/>
              <a:t>, </a:t>
            </a:r>
            <a:r>
              <a:rPr lang="fr-FR" sz="1500" dirty="0" err="1"/>
              <a:t>teachers</a:t>
            </a:r>
            <a:r>
              <a:rPr lang="fr-FR" sz="1500" dirty="0"/>
              <a:t> </a:t>
            </a:r>
            <a:r>
              <a:rPr lang="fr-FR" sz="1500" b="1" dirty="0"/>
              <a:t>can:</a:t>
            </a:r>
            <a:endParaRPr sz="1500" dirty="0"/>
          </a:p>
          <a:p>
            <a:pPr marL="914400" lvl="0" indent="-323850" algn="l" rtl="0">
              <a:spcBef>
                <a:spcPts val="1200"/>
              </a:spcBef>
              <a:spcAft>
                <a:spcPts val="0"/>
              </a:spcAft>
              <a:buSzPts val="1500"/>
              <a:buAutoNum type="arabicParenR"/>
            </a:pPr>
            <a:r>
              <a:rPr lang="fr-FR" sz="1500" b="1" dirty="0"/>
              <a:t>download </a:t>
            </a:r>
            <a:r>
              <a:rPr lang="fr-FR" sz="1500" b="1" dirty="0" err="1"/>
              <a:t>it</a:t>
            </a:r>
            <a:endParaRPr lang="fr-FR" sz="1500" b="1" dirty="0"/>
          </a:p>
          <a:p>
            <a:pPr marL="914400" lvl="0" indent="-323850" algn="l" rtl="0">
              <a:spcBef>
                <a:spcPts val="1200"/>
              </a:spcBef>
              <a:spcAft>
                <a:spcPts val="0"/>
              </a:spcAft>
              <a:buSzPts val="1500"/>
              <a:buAutoNum type="arabicParenR"/>
            </a:pPr>
            <a:r>
              <a:rPr lang="fr-FR" sz="1500" b="1" dirty="0" err="1"/>
              <a:t>modify</a:t>
            </a:r>
            <a:r>
              <a:rPr lang="fr-FR" sz="1500" b="1" dirty="0"/>
              <a:t> </a:t>
            </a:r>
            <a:r>
              <a:rPr lang="fr-FR" sz="1500" b="1" dirty="0" err="1"/>
              <a:t>it</a:t>
            </a:r>
            <a:endParaRPr lang="fr-FR" sz="1500" b="1" dirty="0"/>
          </a:p>
          <a:p>
            <a:pPr marL="914400" lvl="0" indent="-323850" algn="l" rtl="0">
              <a:spcBef>
                <a:spcPts val="1200"/>
              </a:spcBef>
              <a:spcAft>
                <a:spcPts val="0"/>
              </a:spcAft>
              <a:buSzPts val="1500"/>
              <a:buAutoNum type="arabicParenR"/>
            </a:pPr>
            <a:r>
              <a:rPr lang="fr-FR" sz="1500" b="1" dirty="0" err="1"/>
              <a:t>project</a:t>
            </a:r>
            <a:r>
              <a:rPr lang="fr-FR" sz="1500" b="1" dirty="0"/>
              <a:t> </a:t>
            </a:r>
            <a:r>
              <a:rPr lang="fr-FR" sz="1500" b="1" dirty="0" err="1"/>
              <a:t>it</a:t>
            </a:r>
            <a:r>
              <a:rPr lang="fr-FR" sz="1500" b="1" dirty="0"/>
              <a:t> in class </a:t>
            </a:r>
          </a:p>
          <a:p>
            <a:pPr marL="914400" lvl="0" indent="-323850" algn="l" rtl="0">
              <a:spcBef>
                <a:spcPts val="1200"/>
              </a:spcBef>
              <a:spcAft>
                <a:spcPts val="0"/>
              </a:spcAft>
              <a:buSzPts val="1500"/>
              <a:buAutoNum type="arabicParenR"/>
            </a:pPr>
            <a:r>
              <a:rPr lang="fr-FR" sz="1500" b="1" dirty="0"/>
              <a:t>post </a:t>
            </a:r>
            <a:r>
              <a:rPr lang="fr-FR" sz="1500" b="1" dirty="0" err="1"/>
              <a:t>it</a:t>
            </a:r>
            <a:r>
              <a:rPr lang="fr-FR" sz="1500" b="1" dirty="0"/>
              <a:t> on </a:t>
            </a:r>
            <a:r>
              <a:rPr lang="fr-FR" sz="1500" b="1" dirty="0" err="1"/>
              <a:t>their</a:t>
            </a:r>
            <a:r>
              <a:rPr lang="fr-FR" sz="1500" b="1" dirty="0"/>
              <a:t> </a:t>
            </a:r>
            <a:r>
              <a:rPr lang="fr-FR" sz="1500" b="1" dirty="0" err="1"/>
              <a:t>classroom</a:t>
            </a:r>
            <a:r>
              <a:rPr lang="fr-FR" sz="1500" b="1" dirty="0"/>
              <a:t> LMS</a:t>
            </a:r>
          </a:p>
          <a:p>
            <a:pPr marL="914400" lvl="0" indent="-323850" algn="l" rtl="0">
              <a:spcBef>
                <a:spcPts val="1200"/>
              </a:spcBef>
              <a:spcAft>
                <a:spcPts val="0"/>
              </a:spcAft>
              <a:buSzPts val="1500"/>
              <a:buAutoNum type="arabicParenR"/>
            </a:pPr>
            <a:r>
              <a:rPr lang="fr-FR" sz="1500" b="1" dirty="0" err="1"/>
              <a:t>Reshare</a:t>
            </a:r>
            <a:r>
              <a:rPr lang="fr-FR" sz="1500" b="1" dirty="0"/>
              <a:t> the original or a </a:t>
            </a:r>
            <a:r>
              <a:rPr lang="fr-FR" sz="1500" b="1" dirty="0" err="1"/>
              <a:t>modified</a:t>
            </a:r>
            <a:r>
              <a:rPr lang="fr-FR" sz="1500" b="1" dirty="0"/>
              <a:t> version on </a:t>
            </a:r>
            <a:r>
              <a:rPr lang="fr-FR" sz="1500" b="1" dirty="0" err="1"/>
              <a:t>any</a:t>
            </a:r>
            <a:r>
              <a:rPr lang="fr-FR" sz="1500" b="1" dirty="0"/>
              <a:t> </a:t>
            </a:r>
            <a:r>
              <a:rPr lang="fr-FR" sz="1500" b="1" dirty="0" err="1"/>
              <a:t>educational</a:t>
            </a:r>
            <a:r>
              <a:rPr lang="fr-FR" sz="1500" b="1" dirty="0"/>
              <a:t> </a:t>
            </a:r>
            <a:r>
              <a:rPr lang="fr-FR" sz="1500" b="1" dirty="0" err="1"/>
              <a:t>website</a:t>
            </a:r>
            <a:r>
              <a:rPr lang="fr-FR" sz="1500" b="1" dirty="0"/>
              <a:t>.</a:t>
            </a:r>
          </a:p>
        </p:txBody>
      </p:sp>
      <p:sp>
        <p:nvSpPr>
          <p:cNvPr id="84" name="Google Shape;84;p16">
            <a:extLst>
              <a:ext uri="{FF2B5EF4-FFF2-40B4-BE49-F238E27FC236}">
                <a16:creationId xmlns:a16="http://schemas.microsoft.com/office/drawing/2014/main" id="{9C4F9D4E-DFB4-D5F9-BFFF-E299B969C6C5}"/>
              </a:ext>
            </a:extLst>
          </p:cNvPr>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4</a:t>
            </a:fld>
            <a:endParaRPr/>
          </a:p>
        </p:txBody>
      </p:sp>
      <p:sp>
        <p:nvSpPr>
          <p:cNvPr id="2" name="Google Shape;83;p16">
            <a:extLst>
              <a:ext uri="{FF2B5EF4-FFF2-40B4-BE49-F238E27FC236}">
                <a16:creationId xmlns:a16="http://schemas.microsoft.com/office/drawing/2014/main" id="{65E1711C-5B34-C000-BBEC-1C30F99E58DC}"/>
              </a:ext>
            </a:extLst>
          </p:cNvPr>
          <p:cNvSpPr txBox="1">
            <a:spLocks/>
          </p:cNvSpPr>
          <p:nvPr/>
        </p:nvSpPr>
        <p:spPr>
          <a:xfrm>
            <a:off x="126609" y="3084655"/>
            <a:ext cx="8890782" cy="223324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500"/>
              <a:buFont typeface="Arial"/>
              <a:buNone/>
              <a:defRPr sz="2500" b="0" i="0" u="none" strike="noStrike" cap="none">
                <a:solidFill>
                  <a:schemeClr val="dk1"/>
                </a:solidFill>
                <a:latin typeface="Open Sans"/>
                <a:ea typeface="Open Sans"/>
                <a:cs typeface="Open Sans"/>
                <a:sym typeface="Open Sans"/>
              </a:defRPr>
            </a:lvl1pPr>
            <a:lvl2pPr marL="914400" marR="0" lvl="1" indent="-368300" algn="l" rtl="0">
              <a:lnSpc>
                <a:spcPct val="90000"/>
              </a:lnSpc>
              <a:spcBef>
                <a:spcPts val="1200"/>
              </a:spcBef>
              <a:spcAft>
                <a:spcPts val="0"/>
              </a:spcAft>
              <a:buClr>
                <a:schemeClr val="dk1"/>
              </a:buClr>
              <a:buSzPts val="2200"/>
              <a:buFont typeface="Arial"/>
              <a:buChar char="•"/>
              <a:defRPr sz="22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12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1200"/>
              </a:spcBef>
              <a:spcAft>
                <a:spcPts val="120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pPr marL="0" indent="0"/>
            <a:r>
              <a:rPr lang="en-US" sz="1500" dirty="0"/>
              <a:t>Teachers </a:t>
            </a:r>
            <a:r>
              <a:rPr lang="en-US" sz="1500" b="1" dirty="0"/>
              <a:t>can’t</a:t>
            </a:r>
            <a:r>
              <a:rPr lang="en-US" sz="1500" dirty="0"/>
              <a:t> sell this resource and can’t modify the applied CC license when resharing it even in modified version (CC-BY-NC-SA)</a:t>
            </a:r>
          </a:p>
          <a:p>
            <a:pPr marL="0" indent="0"/>
            <a:br>
              <a:rPr lang="en-US" sz="800" dirty="0"/>
            </a:br>
            <a:r>
              <a:rPr lang="en-US" sz="1500" dirty="0"/>
              <a:t>When sharing a modified version of this resource, you are required to credit the original author(s) and you can also add your name using this template :</a:t>
            </a:r>
          </a:p>
          <a:p>
            <a:pPr marL="0" indent="0"/>
            <a:r>
              <a:rPr lang="en-US" sz="1000" dirty="0"/>
              <a:t>This resource, &lt;</a:t>
            </a:r>
            <a:r>
              <a:rPr lang="en-US" sz="1000" i="1" dirty="0"/>
              <a:t>Your modified title</a:t>
            </a:r>
            <a:r>
              <a:rPr lang="en-US" sz="1000" dirty="0"/>
              <a:t>&gt;, is adapted from </a:t>
            </a:r>
            <a:r>
              <a:rPr lang="en-US" sz="1000" i="1" dirty="0"/>
              <a:t>Passe à </a:t>
            </a:r>
            <a:r>
              <a:rPr lang="en-US" sz="1000" i="1" dirty="0" err="1"/>
              <a:t>l’action</a:t>
            </a:r>
            <a:r>
              <a:rPr lang="en-US" sz="1000" i="1" dirty="0"/>
              <a:t> : Le </a:t>
            </a:r>
            <a:r>
              <a:rPr lang="en-US" sz="1000" i="1" dirty="0" err="1"/>
              <a:t>communautés</a:t>
            </a:r>
            <a:r>
              <a:rPr lang="en-US" sz="1000" i="1" dirty="0"/>
              <a:t> </a:t>
            </a:r>
            <a:r>
              <a:rPr lang="en-US" sz="1000" i="1" dirty="0" err="1"/>
              <a:t>Leçon</a:t>
            </a:r>
            <a:r>
              <a:rPr lang="en-US" sz="1000" i="1" dirty="0"/>
              <a:t> 2 </a:t>
            </a:r>
            <a:r>
              <a:rPr lang="en-US" sz="1000" dirty="0"/>
              <a:t>Andrea Vogan, </a:t>
            </a:r>
            <a:r>
              <a:rPr lang="fr-FR" altLang="fr-FR" sz="1000" dirty="0">
                <a:solidFill>
                  <a:schemeClr val="tx1"/>
                </a:solidFill>
                <a:latin typeface="Arial" panose="020B0604020202020204" pitchFamily="34" charset="0"/>
              </a:rPr>
              <a:t>Katherine </a:t>
            </a:r>
            <a:r>
              <a:rPr lang="fr-FR" altLang="fr-FR" sz="1000" dirty="0" err="1">
                <a:solidFill>
                  <a:schemeClr val="tx1"/>
                </a:solidFill>
                <a:latin typeface="Arial" panose="020B0604020202020204" pitchFamily="34" charset="0"/>
              </a:rPr>
              <a:t>Andrejowich</a:t>
            </a:r>
            <a:r>
              <a:rPr lang="fr-FR" altLang="fr-FR" sz="1000" dirty="0">
                <a:solidFill>
                  <a:schemeClr val="tx1"/>
                </a:solidFill>
                <a:latin typeface="Arial" panose="020B0604020202020204" pitchFamily="34" charset="0"/>
              </a:rPr>
              <a:t> and Grace </a:t>
            </a:r>
            <a:r>
              <a:rPr lang="fr-FR" altLang="fr-FR" sz="1000" dirty="0" err="1">
                <a:solidFill>
                  <a:schemeClr val="tx1"/>
                </a:solidFill>
                <a:latin typeface="Arial" panose="020B0604020202020204" pitchFamily="34" charset="0"/>
              </a:rPr>
              <a:t>Brnjac</a:t>
            </a:r>
            <a:r>
              <a:rPr lang="fr-FR" altLang="fr-FR" sz="1000" dirty="0">
                <a:solidFill>
                  <a:schemeClr val="tx1"/>
                </a:solidFill>
                <a:latin typeface="Arial" panose="020B0604020202020204" pitchFamily="34" charset="0"/>
              </a:rPr>
              <a:t> </a:t>
            </a:r>
            <a:r>
              <a:rPr lang="en-US" sz="1000" dirty="0"/>
              <a:t>for Halton District School Board, used under license </a:t>
            </a:r>
            <a:r>
              <a:rPr lang="en-US" sz="1000" i="1" dirty="0"/>
              <a:t>CC-BY-NC-SA</a:t>
            </a:r>
            <a:r>
              <a:rPr lang="en-US" sz="1000" dirty="0"/>
              <a:t>.  &lt;</a:t>
            </a:r>
            <a:r>
              <a:rPr lang="en-US" sz="1000" i="1" dirty="0"/>
              <a:t>Your modified title</a:t>
            </a:r>
            <a:r>
              <a:rPr lang="en-US" sz="1000" dirty="0"/>
              <a:t>&gt; is licensed under CC-BY-NC-SA by &lt;</a:t>
            </a:r>
            <a:r>
              <a:rPr lang="en-US" sz="1000" i="1" dirty="0"/>
              <a:t>Your name</a:t>
            </a:r>
            <a:r>
              <a:rPr lang="en-US" sz="1000" dirty="0"/>
              <a:t>&gt;.</a:t>
            </a:r>
            <a:br>
              <a:rPr lang="fr-FR" sz="1000" dirty="0"/>
            </a:br>
            <a:endParaRPr lang="en-US" sz="1000" b="1" dirty="0"/>
          </a:p>
        </p:txBody>
      </p:sp>
      <p:pic>
        <p:nvPicPr>
          <p:cNvPr id="3" name="Google Shape;65;p14">
            <a:extLst>
              <a:ext uri="{FF2B5EF4-FFF2-40B4-BE49-F238E27FC236}">
                <a16:creationId xmlns:a16="http://schemas.microsoft.com/office/drawing/2014/main" id="{7C2F508A-FA2E-EE41-3694-B1804DD9E7B9}"/>
              </a:ext>
            </a:extLst>
          </p:cNvPr>
          <p:cNvPicPr preferRelativeResize="0"/>
          <p:nvPr/>
        </p:nvPicPr>
        <p:blipFill>
          <a:blip r:embed="rId3">
            <a:alphaModFix/>
          </a:blip>
          <a:stretch>
            <a:fillRect/>
          </a:stretch>
        </p:blipFill>
        <p:spPr>
          <a:xfrm>
            <a:off x="7181912" y="819559"/>
            <a:ext cx="1760591" cy="584004"/>
          </a:xfrm>
          <a:prstGeom prst="rect">
            <a:avLst/>
          </a:prstGeom>
          <a:noFill/>
          <a:ln>
            <a:noFill/>
          </a:ln>
        </p:spPr>
      </p:pic>
    </p:spTree>
    <p:extLst>
      <p:ext uri="{BB962C8B-B14F-4D97-AF65-F5344CB8AC3E}">
        <p14:creationId xmlns:p14="http://schemas.microsoft.com/office/powerpoint/2010/main" val="3705355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B2FB0B-AE20-CFC4-4AA7-9953136293AB}"/>
              </a:ext>
            </a:extLst>
          </p:cNvPr>
          <p:cNvSpPr>
            <a:spLocks noGrp="1"/>
          </p:cNvSpPr>
          <p:nvPr>
            <p:ph type="title"/>
          </p:nvPr>
        </p:nvSpPr>
        <p:spPr/>
        <p:txBody>
          <a:bodyPr>
            <a:normAutofit fontScale="90000"/>
          </a:bodyPr>
          <a:lstStyle/>
          <a:p>
            <a:r>
              <a:rPr lang="fr-FR" dirty="0" err="1"/>
              <a:t>Artificial</a:t>
            </a:r>
            <a:r>
              <a:rPr lang="fr-FR" dirty="0"/>
              <a:t> Intelligence </a:t>
            </a:r>
            <a:r>
              <a:rPr lang="fr-FR" dirty="0" err="1"/>
              <a:t>Declaration</a:t>
            </a:r>
            <a:endParaRPr lang="fr-FR" dirty="0"/>
          </a:p>
        </p:txBody>
      </p:sp>
      <p:sp>
        <p:nvSpPr>
          <p:cNvPr id="3" name="Espace réservé du texte 2">
            <a:extLst>
              <a:ext uri="{FF2B5EF4-FFF2-40B4-BE49-F238E27FC236}">
                <a16:creationId xmlns:a16="http://schemas.microsoft.com/office/drawing/2014/main" id="{08A68327-7DCC-CBD9-5A75-84DD01BF9DBE}"/>
              </a:ext>
            </a:extLst>
          </p:cNvPr>
          <p:cNvSpPr>
            <a:spLocks noGrp="1"/>
          </p:cNvSpPr>
          <p:nvPr>
            <p:ph type="body" idx="1"/>
          </p:nvPr>
        </p:nvSpPr>
        <p:spPr>
          <a:xfrm>
            <a:off x="126609" y="1366520"/>
            <a:ext cx="8638688" cy="3672600"/>
          </a:xfrm>
        </p:spPr>
        <p:txBody>
          <a:bodyPr/>
          <a:lstStyle/>
          <a:p>
            <a:endParaRPr lang="fr-FR" dirty="0"/>
          </a:p>
          <a:p>
            <a:endParaRPr lang="fr-FR" dirty="0"/>
          </a:p>
          <a:p>
            <a:endParaRPr lang="fr-FR" dirty="0"/>
          </a:p>
          <a:p>
            <a:endParaRPr lang="fr-FR" dirty="0"/>
          </a:p>
          <a:p>
            <a:pPr algn="ctr"/>
            <a:r>
              <a:rPr lang="fr-FR" dirty="0"/>
              <a:t>This </a:t>
            </a:r>
            <a:r>
              <a:rPr lang="fr-FR" dirty="0" err="1"/>
              <a:t>resource</a:t>
            </a:r>
            <a:r>
              <a:rPr lang="fr-FR" dirty="0"/>
              <a:t> has </a:t>
            </a:r>
            <a:r>
              <a:rPr lang="fr-FR" dirty="0" err="1"/>
              <a:t>used</a:t>
            </a:r>
            <a:r>
              <a:rPr lang="fr-FR" dirty="0"/>
              <a:t> the support of </a:t>
            </a:r>
            <a:r>
              <a:rPr lang="fr-FR" dirty="0" err="1"/>
              <a:t>Artificial</a:t>
            </a:r>
            <a:r>
              <a:rPr lang="fr-FR" dirty="0"/>
              <a:t> Intelligence </a:t>
            </a:r>
            <a:r>
              <a:rPr lang="fr-FR" dirty="0" err="1"/>
              <a:t>only</a:t>
            </a:r>
            <a:r>
              <a:rPr lang="fr-FR" dirty="0"/>
              <a:t> to </a:t>
            </a:r>
            <a:r>
              <a:rPr lang="fr-FR" dirty="0" err="1"/>
              <a:t>provide</a:t>
            </a:r>
            <a:r>
              <a:rPr lang="fr-FR" dirty="0"/>
              <a:t> illustrations and images.</a:t>
            </a:r>
          </a:p>
        </p:txBody>
      </p:sp>
      <p:pic>
        <p:nvPicPr>
          <p:cNvPr id="4" name="Picture 2">
            <a:extLst>
              <a:ext uri="{FF2B5EF4-FFF2-40B4-BE49-F238E27FC236}">
                <a16:creationId xmlns:a16="http://schemas.microsoft.com/office/drawing/2014/main" id="{0006AEFC-6120-2B2C-2847-56592CE1C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1997" y="1145667"/>
            <a:ext cx="1126177" cy="1426083"/>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1658FC37-64F6-8A77-0AC3-3CFB2F4373A5}"/>
              </a:ext>
            </a:extLst>
          </p:cNvPr>
          <p:cNvSpPr txBox="1"/>
          <p:nvPr/>
        </p:nvSpPr>
        <p:spPr>
          <a:xfrm>
            <a:off x="-66908" y="4690023"/>
            <a:ext cx="7807569" cy="246221"/>
          </a:xfrm>
          <a:prstGeom prst="rect">
            <a:avLst/>
          </a:prstGeom>
          <a:noFill/>
        </p:spPr>
        <p:txBody>
          <a:bodyPr wrap="square">
            <a:spAutoFit/>
          </a:bodyPr>
          <a:lstStyle/>
          <a:p>
            <a:r>
              <a:rPr lang="fr-FR" sz="1000" i="0" dirty="0">
                <a:solidFill>
                  <a:srgbClr val="1C65BD"/>
                </a:solidFill>
                <a:effectLst/>
                <a:latin typeface="Open Sans" panose="020B0606030504020204" pitchFamily="34" charset="0"/>
                <a:hlinkClick r:id="rId4"/>
              </a:rPr>
              <a:t>Logos pour une utilisation transparente de l’intelligence artificielle </a:t>
            </a:r>
            <a:r>
              <a:rPr lang="fr-FR" sz="1000" i="0" dirty="0">
                <a:solidFill>
                  <a:srgbClr val="444444"/>
                </a:solidFill>
                <a:effectLst/>
                <a:latin typeface="Open Sans" panose="020B0606030504020204" pitchFamily="34" charset="0"/>
              </a:rPr>
              <a:t>© 2023 by </a:t>
            </a:r>
            <a:r>
              <a:rPr lang="fr-FR" sz="1000" i="0" dirty="0">
                <a:solidFill>
                  <a:srgbClr val="1C65BD"/>
                </a:solidFill>
                <a:effectLst/>
                <a:latin typeface="Open Sans" panose="020B0606030504020204" pitchFamily="34" charset="0"/>
                <a:hlinkClick r:id="rId5"/>
              </a:rPr>
              <a:t>Martine Peters </a:t>
            </a:r>
            <a:r>
              <a:rPr lang="fr-FR" sz="1000" i="0" dirty="0" err="1">
                <a:solidFill>
                  <a:srgbClr val="444444"/>
                </a:solidFill>
                <a:effectLst/>
                <a:latin typeface="Open Sans" panose="020B0606030504020204" pitchFamily="34" charset="0"/>
              </a:rPr>
              <a:t>is</a:t>
            </a:r>
            <a:r>
              <a:rPr lang="fr-FR" sz="1000" i="0" dirty="0">
                <a:solidFill>
                  <a:srgbClr val="444444"/>
                </a:solidFill>
                <a:effectLst/>
                <a:latin typeface="Open Sans" panose="020B0606030504020204" pitchFamily="34" charset="0"/>
              </a:rPr>
              <a:t> </a:t>
            </a:r>
            <a:r>
              <a:rPr lang="fr-FR" sz="1000" i="0" dirty="0" err="1">
                <a:solidFill>
                  <a:srgbClr val="444444"/>
                </a:solidFill>
                <a:effectLst/>
                <a:latin typeface="Open Sans" panose="020B0606030504020204" pitchFamily="34" charset="0"/>
              </a:rPr>
              <a:t>licensed</a:t>
            </a:r>
            <a:r>
              <a:rPr lang="fr-FR" sz="1000" i="0" dirty="0">
                <a:solidFill>
                  <a:srgbClr val="444444"/>
                </a:solidFill>
                <a:effectLst/>
                <a:latin typeface="Open Sans" panose="020B0606030504020204" pitchFamily="34" charset="0"/>
              </a:rPr>
              <a:t> </a:t>
            </a:r>
            <a:r>
              <a:rPr lang="fr-FR" sz="1000" i="0" dirty="0" err="1">
                <a:solidFill>
                  <a:srgbClr val="444444"/>
                </a:solidFill>
                <a:effectLst/>
                <a:latin typeface="Open Sans" panose="020B0606030504020204" pitchFamily="34" charset="0"/>
              </a:rPr>
              <a:t>under</a:t>
            </a:r>
            <a:r>
              <a:rPr lang="fr-FR" sz="1000" i="0" dirty="0">
                <a:solidFill>
                  <a:srgbClr val="444444"/>
                </a:solidFill>
                <a:effectLst/>
                <a:latin typeface="Open Sans" panose="020B0606030504020204" pitchFamily="34" charset="0"/>
              </a:rPr>
              <a:t> </a:t>
            </a:r>
            <a:r>
              <a:rPr lang="fr-FR" sz="1000" i="0" dirty="0">
                <a:solidFill>
                  <a:srgbClr val="1C65BD"/>
                </a:solidFill>
                <a:effectLst/>
                <a:latin typeface="Open Sans" panose="020B0606030504020204" pitchFamily="34" charset="0"/>
                <a:hlinkClick r:id="rId6"/>
              </a:rPr>
              <a:t>CC BY-NC-SA 4.0 </a:t>
            </a:r>
            <a:endParaRPr lang="fr-FR" sz="1000" dirty="0"/>
          </a:p>
        </p:txBody>
      </p:sp>
      <p:sp>
        <p:nvSpPr>
          <p:cNvPr id="7" name="ZoneTexte 6">
            <a:extLst>
              <a:ext uri="{FF2B5EF4-FFF2-40B4-BE49-F238E27FC236}">
                <a16:creationId xmlns:a16="http://schemas.microsoft.com/office/drawing/2014/main" id="{F8144A30-EE88-18B8-7455-3E958F3768B3}"/>
              </a:ext>
            </a:extLst>
          </p:cNvPr>
          <p:cNvSpPr txBox="1"/>
          <p:nvPr/>
        </p:nvSpPr>
        <p:spPr>
          <a:xfrm>
            <a:off x="3206794" y="2602630"/>
            <a:ext cx="2276585" cy="307777"/>
          </a:xfrm>
          <a:prstGeom prst="rect">
            <a:avLst/>
          </a:prstGeom>
          <a:noFill/>
        </p:spPr>
        <p:txBody>
          <a:bodyPr wrap="none" rtlCol="0">
            <a:spAutoFit/>
          </a:bodyPr>
          <a:lstStyle/>
          <a:p>
            <a:r>
              <a:rPr lang="fr-FR" dirty="0" err="1"/>
              <a:t>Artificial</a:t>
            </a:r>
            <a:r>
              <a:rPr lang="fr-FR" dirty="0"/>
              <a:t> Intelligence </a:t>
            </a:r>
            <a:r>
              <a:rPr lang="fr-FR" dirty="0" err="1"/>
              <a:t>Aided</a:t>
            </a:r>
            <a:endParaRPr lang="fr-FR" dirty="0"/>
          </a:p>
        </p:txBody>
      </p:sp>
    </p:spTree>
    <p:extLst>
      <p:ext uri="{BB962C8B-B14F-4D97-AF65-F5344CB8AC3E}">
        <p14:creationId xmlns:p14="http://schemas.microsoft.com/office/powerpoint/2010/main" val="76627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98"/>
        <p:cNvGrpSpPr/>
        <p:nvPr/>
      </p:nvGrpSpPr>
      <p:grpSpPr>
        <a:xfrm>
          <a:off x="0" y="0"/>
          <a:ext cx="0" cy="0"/>
          <a:chOff x="0" y="0"/>
          <a:chExt cx="0" cy="0"/>
        </a:xfrm>
      </p:grpSpPr>
      <p:sp>
        <p:nvSpPr>
          <p:cNvPr id="6399" name="Google Shape;6399;p86"/>
          <p:cNvSpPr txBox="1">
            <a:spLocks noGrp="1"/>
          </p:cNvSpPr>
          <p:nvPr>
            <p:ph type="ctrTitle" idx="4294967295"/>
          </p:nvPr>
        </p:nvSpPr>
        <p:spPr>
          <a:xfrm>
            <a:off x="239275" y="32925"/>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191919"/>
                </a:solidFill>
                <a:latin typeface="Open Sans"/>
                <a:ea typeface="Open Sans"/>
                <a:cs typeface="Open Sans"/>
                <a:sym typeface="Open Sans"/>
              </a:rPr>
              <a:t>Passe à l’action</a:t>
            </a:r>
            <a:endParaRPr dirty="0">
              <a:solidFill>
                <a:srgbClr val="191919"/>
              </a:solidFill>
              <a:latin typeface="Open Sans"/>
              <a:ea typeface="Open Sans"/>
              <a:cs typeface="Open Sans"/>
              <a:sym typeface="Open Sans"/>
            </a:endParaRPr>
          </a:p>
          <a:p>
            <a:pPr marL="0" lvl="0" indent="0" algn="ctr" rtl="0">
              <a:spcBef>
                <a:spcPts val="0"/>
              </a:spcBef>
              <a:spcAft>
                <a:spcPts val="0"/>
              </a:spcAft>
              <a:buNone/>
            </a:pPr>
            <a:r>
              <a:rPr lang="en" sz="4200" dirty="0">
                <a:solidFill>
                  <a:srgbClr val="007A33"/>
                </a:solidFill>
                <a:latin typeface="Open Sans"/>
                <a:ea typeface="Open Sans"/>
                <a:cs typeface="Open Sans"/>
                <a:sym typeface="Open Sans"/>
              </a:rPr>
              <a:t>Les communautés</a:t>
            </a:r>
            <a:endParaRPr sz="4200" dirty="0">
              <a:solidFill>
                <a:srgbClr val="007A33"/>
              </a:solidFill>
              <a:latin typeface="Open Sans"/>
              <a:ea typeface="Open Sans"/>
              <a:cs typeface="Open Sans"/>
              <a:sym typeface="Open Sans"/>
            </a:endParaRPr>
          </a:p>
        </p:txBody>
      </p:sp>
      <p:sp>
        <p:nvSpPr>
          <p:cNvPr id="6483" name="Google Shape;6483;p86"/>
          <p:cNvSpPr txBox="1"/>
          <p:nvPr/>
        </p:nvSpPr>
        <p:spPr>
          <a:xfrm>
            <a:off x="3689100" y="3917625"/>
            <a:ext cx="17658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chemeClr val="dk1"/>
                </a:solidFill>
                <a:latin typeface="Open Sans"/>
                <a:ea typeface="Open Sans"/>
                <a:cs typeface="Open Sans"/>
                <a:sym typeface="Open Sans"/>
              </a:rPr>
              <a:t>Image: Scholastic Education</a:t>
            </a:r>
            <a:endParaRPr sz="800" b="1">
              <a:solidFill>
                <a:schemeClr val="dk1"/>
              </a:solidFill>
              <a:latin typeface="Open Sans"/>
              <a:ea typeface="Open Sans"/>
              <a:cs typeface="Open Sans"/>
              <a:sym typeface="Open Sans"/>
            </a:endParaRPr>
          </a:p>
        </p:txBody>
      </p:sp>
      <p:pic>
        <p:nvPicPr>
          <p:cNvPr id="2" name="Google Shape;65;p14">
            <a:extLst>
              <a:ext uri="{FF2B5EF4-FFF2-40B4-BE49-F238E27FC236}">
                <a16:creationId xmlns:a16="http://schemas.microsoft.com/office/drawing/2014/main" id="{C6AB419E-5CA5-F6E4-9A0C-565DA1B2F30C}"/>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pic>
        <p:nvPicPr>
          <p:cNvPr id="3" name="Google Shape;6482;p86">
            <a:hlinkClick r:id="rId4"/>
            <a:extLst>
              <a:ext uri="{FF2B5EF4-FFF2-40B4-BE49-F238E27FC236}">
                <a16:creationId xmlns:a16="http://schemas.microsoft.com/office/drawing/2014/main" id="{1076C689-5583-FC8F-3AFC-CC09CCDDF306}"/>
              </a:ext>
            </a:extLst>
          </p:cNvPr>
          <p:cNvPicPr preferRelativeResize="0"/>
          <p:nvPr/>
        </p:nvPicPr>
        <p:blipFill>
          <a:blip r:embed="rId5">
            <a:alphaModFix/>
          </a:blip>
          <a:stretch>
            <a:fillRect/>
          </a:stretch>
        </p:blipFill>
        <p:spPr>
          <a:xfrm>
            <a:off x="3687449" y="1489450"/>
            <a:ext cx="1769108" cy="2428175"/>
          </a:xfrm>
          <a:prstGeom prst="rect">
            <a:avLst/>
          </a:prstGeom>
          <a:noFill/>
          <a:ln>
            <a:noFill/>
          </a:ln>
        </p:spPr>
      </p:pic>
      <p:pic>
        <p:nvPicPr>
          <p:cNvPr id="5" name="Image 4" descr="Une image contenant capture d’écran, maison, fenêtre&#10;&#10;Le contenu généré par l’IA peut être incorrect.">
            <a:extLst>
              <a:ext uri="{FF2B5EF4-FFF2-40B4-BE49-F238E27FC236}">
                <a16:creationId xmlns:a16="http://schemas.microsoft.com/office/drawing/2014/main" id="{4CF9EEF6-8487-6C0F-D73C-AE2791DCA6EB}"/>
              </a:ext>
            </a:extLst>
          </p:cNvPr>
          <p:cNvPicPr>
            <a:picLocks noChangeAspect="1"/>
          </p:cNvPicPr>
          <p:nvPr/>
        </p:nvPicPr>
        <p:blipFill>
          <a:blip r:embed="rId6"/>
          <a:stretch>
            <a:fillRect/>
          </a:stretch>
        </p:blipFill>
        <p:spPr>
          <a:xfrm>
            <a:off x="-1081943" y="2571750"/>
            <a:ext cx="4968143" cy="2794580"/>
          </a:xfrm>
          <a:prstGeom prst="rect">
            <a:avLst/>
          </a:prstGeom>
        </p:spPr>
      </p:pic>
      <p:pic>
        <p:nvPicPr>
          <p:cNvPr id="7" name="Image 6" descr="Une image contenant capture d’écran&#10;&#10;Le contenu généré par l’IA peut être incorrect.">
            <a:extLst>
              <a:ext uri="{FF2B5EF4-FFF2-40B4-BE49-F238E27FC236}">
                <a16:creationId xmlns:a16="http://schemas.microsoft.com/office/drawing/2014/main" id="{1509F68F-7826-F1DC-B1D7-AB05BCEF5851}"/>
              </a:ext>
            </a:extLst>
          </p:cNvPr>
          <p:cNvPicPr>
            <a:picLocks noChangeAspect="1"/>
          </p:cNvPicPr>
          <p:nvPr/>
        </p:nvPicPr>
        <p:blipFill>
          <a:blip r:embed="rId7"/>
          <a:stretch>
            <a:fillRect/>
          </a:stretch>
        </p:blipFill>
        <p:spPr>
          <a:xfrm>
            <a:off x="3142725" y="918075"/>
            <a:ext cx="8272254" cy="465314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87"/>
        <p:cNvGrpSpPr/>
        <p:nvPr/>
      </p:nvGrpSpPr>
      <p:grpSpPr>
        <a:xfrm>
          <a:off x="0" y="0"/>
          <a:ext cx="0" cy="0"/>
          <a:chOff x="0" y="0"/>
          <a:chExt cx="0" cy="0"/>
        </a:xfrm>
      </p:grpSpPr>
      <p:sp>
        <p:nvSpPr>
          <p:cNvPr id="6694" name="Google Shape;6694;p87"/>
          <p:cNvSpPr txBox="1">
            <a:spLocks noGrp="1"/>
          </p:cNvSpPr>
          <p:nvPr>
            <p:ph type="ctrTitle" idx="4294967295"/>
          </p:nvPr>
        </p:nvSpPr>
        <p:spPr>
          <a:xfrm>
            <a:off x="239275" y="32925"/>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191919"/>
                </a:solidFill>
                <a:latin typeface="Open Sans"/>
                <a:ea typeface="Open Sans"/>
                <a:cs typeface="Open Sans"/>
                <a:sym typeface="Open Sans"/>
              </a:rPr>
              <a:t>Leçons dans l’unité</a:t>
            </a:r>
            <a:endParaRPr sz="3500">
              <a:solidFill>
                <a:srgbClr val="191919"/>
              </a:solidFill>
              <a:latin typeface="Open Sans"/>
              <a:ea typeface="Open Sans"/>
              <a:cs typeface="Open Sans"/>
              <a:sym typeface="Open Sans"/>
            </a:endParaRPr>
          </a:p>
        </p:txBody>
      </p:sp>
      <p:sp>
        <p:nvSpPr>
          <p:cNvPr id="6695" name="Google Shape;6695;p87"/>
          <p:cNvSpPr/>
          <p:nvPr/>
        </p:nvSpPr>
        <p:spPr>
          <a:xfrm>
            <a:off x="752600" y="654825"/>
            <a:ext cx="7792500" cy="3743100"/>
          </a:xfrm>
          <a:prstGeom prst="roundRect">
            <a:avLst>
              <a:gd name="adj" fmla="val 16667"/>
            </a:avLst>
          </a:prstGeom>
          <a:solidFill>
            <a:schemeClr val="accent6"/>
          </a:solidFill>
          <a:ln w="19050" cap="flat" cmpd="sng">
            <a:solidFill>
              <a:srgbClr val="007A33"/>
            </a:solidFill>
            <a:prstDash val="solid"/>
            <a:round/>
            <a:headEnd type="none" w="sm" len="sm"/>
            <a:tailEnd type="none" w="sm" len="sm"/>
          </a:ln>
        </p:spPr>
        <p:txBody>
          <a:bodyPr spcFirstLastPara="1" wrap="square" lIns="91425" tIns="91425" rIns="91425" bIns="91425" anchor="ctr" anchorCtr="0">
            <a:noAutofit/>
          </a:bodyPr>
          <a:lstStyle/>
          <a:p>
            <a:pPr marL="457200" lvl="0" indent="-342900" algn="l" rtl="0">
              <a:spcBef>
                <a:spcPts val="0"/>
              </a:spcBef>
              <a:spcAft>
                <a:spcPts val="0"/>
              </a:spcAft>
              <a:buClr>
                <a:srgbClr val="191919"/>
              </a:buClr>
              <a:buSzPts val="1800"/>
              <a:buFont typeface="Open Sans"/>
              <a:buChar char="★"/>
            </a:pPr>
            <a:r>
              <a:rPr lang="en" sz="1800" u="sng">
                <a:solidFill>
                  <a:schemeClr val="hlink"/>
                </a:solidFill>
                <a:latin typeface="Open Sans"/>
                <a:ea typeface="Open Sans"/>
                <a:cs typeface="Open Sans"/>
                <a:sym typeface="Open Sans"/>
                <a:hlinkClick r:id="rId3" action="ppaction://hlinksldjump"/>
              </a:rPr>
              <a:t>Leçon 1: Une communauté pour tous</a:t>
            </a:r>
            <a:r>
              <a:rPr lang="en" sz="1800">
                <a:solidFill>
                  <a:srgbClr val="191919"/>
                </a:solidFill>
                <a:latin typeface="Open Sans"/>
                <a:ea typeface="Open Sans"/>
                <a:cs typeface="Open Sans"/>
                <a:sym typeface="Open Sans"/>
              </a:rPr>
              <a:t>, p. 12-13</a:t>
            </a:r>
            <a:endParaRPr sz="1800">
              <a:solidFill>
                <a:srgbClr val="191919"/>
              </a:solidFill>
              <a:latin typeface="Open Sans"/>
              <a:ea typeface="Open Sans"/>
              <a:cs typeface="Open Sans"/>
              <a:sym typeface="Open Sans"/>
            </a:endParaRPr>
          </a:p>
          <a:p>
            <a:pPr marL="914400" lvl="1" indent="-342900" algn="l" rtl="0">
              <a:spcBef>
                <a:spcPts val="0"/>
              </a:spcBef>
              <a:spcAft>
                <a:spcPts val="0"/>
              </a:spcAft>
              <a:buClr>
                <a:srgbClr val="191919"/>
              </a:buClr>
              <a:buSzPts val="1800"/>
              <a:buFont typeface="Open Sans"/>
              <a:buChar char="○"/>
            </a:pPr>
            <a:r>
              <a:rPr lang="en" sz="1800">
                <a:solidFill>
                  <a:srgbClr val="191919"/>
                </a:solidFill>
                <a:latin typeface="Open Sans"/>
                <a:ea typeface="Open Sans"/>
                <a:cs typeface="Open Sans"/>
                <a:sym typeface="Open Sans"/>
              </a:rPr>
              <a:t>Grande</a:t>
            </a:r>
            <a:r>
              <a:rPr lang="en" sz="1800">
                <a:latin typeface="Open Sans"/>
                <a:ea typeface="Open Sans"/>
                <a:cs typeface="Open Sans"/>
                <a:sym typeface="Open Sans"/>
              </a:rPr>
              <a:t> idée: </a:t>
            </a:r>
            <a:r>
              <a:rPr lang="en" sz="1800">
                <a:highlight>
                  <a:srgbClr val="FFFFFF"/>
                </a:highlight>
                <a:latin typeface="Open Sans"/>
                <a:ea typeface="Open Sans"/>
                <a:cs typeface="Open Sans"/>
                <a:sym typeface="Open Sans"/>
              </a:rPr>
              <a:t>peuples et communautés autochtones</a:t>
            </a:r>
            <a:endParaRPr sz="1800">
              <a:highlight>
                <a:srgbClr val="FFFFFF"/>
              </a:highlight>
              <a:latin typeface="Open Sans"/>
              <a:ea typeface="Open Sans"/>
              <a:cs typeface="Open Sans"/>
              <a:sym typeface="Open Sans"/>
            </a:endParaRPr>
          </a:p>
          <a:p>
            <a:pPr marL="914400" lvl="0" indent="0" algn="l" rtl="0">
              <a:spcBef>
                <a:spcPts val="0"/>
              </a:spcBef>
              <a:spcAft>
                <a:spcPts val="0"/>
              </a:spcAft>
              <a:buNone/>
            </a:pPr>
            <a:endParaRPr sz="1800">
              <a:highlight>
                <a:srgbClr val="FFFFFF"/>
              </a:highlight>
              <a:latin typeface="Open Sans"/>
              <a:ea typeface="Open Sans"/>
              <a:cs typeface="Open Sans"/>
              <a:sym typeface="Open Sans"/>
            </a:endParaRPr>
          </a:p>
          <a:p>
            <a:pPr marL="457200" lvl="0" indent="-342900" algn="l" rtl="0">
              <a:spcBef>
                <a:spcPts val="0"/>
              </a:spcBef>
              <a:spcAft>
                <a:spcPts val="0"/>
              </a:spcAft>
              <a:buClr>
                <a:srgbClr val="191919"/>
              </a:buClr>
              <a:buSzPts val="1800"/>
              <a:buFont typeface="Open Sans"/>
              <a:buChar char="★"/>
            </a:pPr>
            <a:r>
              <a:rPr lang="en" sz="1800" u="sng">
                <a:solidFill>
                  <a:schemeClr val="hlink"/>
                </a:solidFill>
                <a:latin typeface="Open Sans"/>
                <a:ea typeface="Open Sans"/>
                <a:cs typeface="Open Sans"/>
                <a:sym typeface="Open Sans"/>
                <a:hlinkClick r:id="rId3" action="ppaction://hlinksldjump"/>
              </a:rPr>
              <a:t>Leçon 2: Les deux étrangers</a:t>
            </a:r>
            <a:r>
              <a:rPr lang="en" sz="1800">
                <a:solidFill>
                  <a:srgbClr val="191919"/>
                </a:solidFill>
                <a:latin typeface="Open Sans"/>
                <a:ea typeface="Open Sans"/>
                <a:cs typeface="Open Sans"/>
                <a:sym typeface="Open Sans"/>
              </a:rPr>
              <a:t>, p. 20-21</a:t>
            </a:r>
            <a:endParaRPr sz="1800">
              <a:solidFill>
                <a:srgbClr val="191919"/>
              </a:solidFill>
              <a:latin typeface="Open Sans"/>
              <a:ea typeface="Open Sans"/>
              <a:cs typeface="Open Sans"/>
              <a:sym typeface="Open Sans"/>
            </a:endParaRPr>
          </a:p>
          <a:p>
            <a:pPr marL="914400" lvl="1" indent="-342900" algn="l" rtl="0">
              <a:spcBef>
                <a:spcPts val="0"/>
              </a:spcBef>
              <a:spcAft>
                <a:spcPts val="0"/>
              </a:spcAft>
              <a:buClr>
                <a:srgbClr val="191919"/>
              </a:buClr>
              <a:buSzPts val="1800"/>
              <a:buFont typeface="Jost"/>
              <a:buChar char="○"/>
            </a:pPr>
            <a:r>
              <a:rPr lang="en" sz="1800">
                <a:solidFill>
                  <a:srgbClr val="191919"/>
                </a:solidFill>
                <a:latin typeface="Open Sans"/>
                <a:ea typeface="Open Sans"/>
                <a:cs typeface="Open Sans"/>
                <a:sym typeface="Open Sans"/>
              </a:rPr>
              <a:t>Grande idée: adaptation du poème </a:t>
            </a:r>
            <a:r>
              <a:rPr lang="en" sz="1800" i="1">
                <a:solidFill>
                  <a:srgbClr val="191919"/>
                </a:solidFill>
                <a:latin typeface="Open Sans"/>
                <a:ea typeface="Open Sans"/>
                <a:cs typeface="Open Sans"/>
                <a:sym typeface="Open Sans"/>
              </a:rPr>
              <a:t>The Two Travellers</a:t>
            </a:r>
            <a:endParaRPr sz="1800">
              <a:highlight>
                <a:srgbClr val="FFFFFF"/>
              </a:highlight>
              <a:latin typeface="Open Sans"/>
              <a:ea typeface="Open Sans"/>
              <a:cs typeface="Open Sans"/>
              <a:sym typeface="Open Sans"/>
            </a:endParaRPr>
          </a:p>
          <a:p>
            <a:pPr marL="914400" lvl="0" indent="0" algn="l" rtl="0">
              <a:spcBef>
                <a:spcPts val="0"/>
              </a:spcBef>
              <a:spcAft>
                <a:spcPts val="0"/>
              </a:spcAft>
              <a:buNone/>
            </a:pPr>
            <a:endParaRPr sz="1800">
              <a:solidFill>
                <a:srgbClr val="191919"/>
              </a:solidFill>
              <a:latin typeface="Open Sans"/>
              <a:ea typeface="Open Sans"/>
              <a:cs typeface="Open Sans"/>
              <a:sym typeface="Open Sans"/>
            </a:endParaRPr>
          </a:p>
          <a:p>
            <a:pPr marL="457200" lvl="0" indent="-342900" algn="l" rtl="0">
              <a:spcBef>
                <a:spcPts val="0"/>
              </a:spcBef>
              <a:spcAft>
                <a:spcPts val="0"/>
              </a:spcAft>
              <a:buClr>
                <a:srgbClr val="191919"/>
              </a:buClr>
              <a:buSzPts val="1800"/>
              <a:buFont typeface="Open Sans"/>
              <a:buChar char="★"/>
            </a:pPr>
            <a:r>
              <a:rPr lang="en" sz="1800" u="sng">
                <a:solidFill>
                  <a:schemeClr val="hlink"/>
                </a:solidFill>
                <a:latin typeface="Open Sans"/>
                <a:ea typeface="Open Sans"/>
                <a:cs typeface="Open Sans"/>
                <a:sym typeface="Open Sans"/>
                <a:hlinkClick r:id="" action="ppaction://noaction"/>
              </a:rPr>
              <a:t>Leçon 3: Bienvenue aux nouveaux Canadiens</a:t>
            </a:r>
            <a:r>
              <a:rPr lang="en" sz="1800">
                <a:solidFill>
                  <a:srgbClr val="191919"/>
                </a:solidFill>
                <a:latin typeface="Open Sans"/>
                <a:ea typeface="Open Sans"/>
                <a:cs typeface="Open Sans"/>
                <a:sym typeface="Open Sans"/>
              </a:rPr>
              <a:t>, p. 24-25</a:t>
            </a:r>
            <a:endParaRPr sz="1800">
              <a:solidFill>
                <a:srgbClr val="191919"/>
              </a:solidFill>
              <a:latin typeface="Open Sans"/>
              <a:ea typeface="Open Sans"/>
              <a:cs typeface="Open Sans"/>
              <a:sym typeface="Open Sans"/>
            </a:endParaRPr>
          </a:p>
          <a:p>
            <a:pPr marL="914400" lvl="1" indent="-342900" algn="l" rtl="0">
              <a:spcBef>
                <a:spcPts val="0"/>
              </a:spcBef>
              <a:spcAft>
                <a:spcPts val="0"/>
              </a:spcAft>
              <a:buClr>
                <a:srgbClr val="191919"/>
              </a:buClr>
              <a:buSzPts val="1800"/>
              <a:buFont typeface="Open Sans"/>
              <a:buChar char="○"/>
            </a:pPr>
            <a:r>
              <a:rPr lang="en" sz="1800">
                <a:solidFill>
                  <a:srgbClr val="191919"/>
                </a:solidFill>
                <a:latin typeface="Open Sans"/>
                <a:ea typeface="Open Sans"/>
                <a:cs typeface="Open Sans"/>
                <a:sym typeface="Open Sans"/>
              </a:rPr>
              <a:t>Grande idée: la façon dont les communautés à travers le Canada accueillent les nouveaux arrivants</a:t>
            </a:r>
            <a:endParaRPr sz="1800">
              <a:solidFill>
                <a:srgbClr val="191919"/>
              </a:solidFill>
              <a:latin typeface="Open Sans"/>
              <a:ea typeface="Open Sans"/>
              <a:cs typeface="Open Sans"/>
              <a:sym typeface="Open Sans"/>
            </a:endParaRPr>
          </a:p>
          <a:p>
            <a:pPr marL="0" lvl="0" indent="0" algn="l" rtl="0">
              <a:spcBef>
                <a:spcPts val="0"/>
              </a:spcBef>
              <a:spcAft>
                <a:spcPts val="0"/>
              </a:spcAft>
              <a:buNone/>
            </a:pPr>
            <a:endParaRPr sz="1800">
              <a:solidFill>
                <a:srgbClr val="191919"/>
              </a:solidFill>
              <a:latin typeface="Open Sans"/>
              <a:ea typeface="Open Sans"/>
              <a:cs typeface="Open Sans"/>
              <a:sym typeface="Open Sans"/>
            </a:endParaRPr>
          </a:p>
        </p:txBody>
      </p:sp>
      <p:pic>
        <p:nvPicPr>
          <p:cNvPr id="2" name="Google Shape;65;p14">
            <a:extLst>
              <a:ext uri="{FF2B5EF4-FFF2-40B4-BE49-F238E27FC236}">
                <a16:creationId xmlns:a16="http://schemas.microsoft.com/office/drawing/2014/main" id="{59441B34-415F-6B57-4402-7D98EBBCBB69}"/>
              </a:ext>
            </a:extLst>
          </p:cNvPr>
          <p:cNvPicPr preferRelativeResize="0"/>
          <p:nvPr/>
        </p:nvPicPr>
        <p:blipFill>
          <a:blip r:embed="rId4">
            <a:alphaModFix/>
          </a:blip>
          <a:stretch>
            <a:fillRect/>
          </a:stretch>
        </p:blipFill>
        <p:spPr>
          <a:xfrm>
            <a:off x="-1" y="4712610"/>
            <a:ext cx="1090248" cy="4308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79"/>
        <p:cNvGrpSpPr/>
        <p:nvPr/>
      </p:nvGrpSpPr>
      <p:grpSpPr>
        <a:xfrm>
          <a:off x="0" y="0"/>
          <a:ext cx="0" cy="0"/>
          <a:chOff x="0" y="0"/>
          <a:chExt cx="0" cy="0"/>
        </a:xfrm>
      </p:grpSpPr>
      <p:sp>
        <p:nvSpPr>
          <p:cNvPr id="8080" name="Google Shape;8080;p98"/>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8081" name="Google Shape;8081;p98"/>
          <p:cNvSpPr txBox="1">
            <a:spLocks noGrp="1"/>
          </p:cNvSpPr>
          <p:nvPr>
            <p:ph type="ctrTitle" idx="4294967295"/>
          </p:nvPr>
        </p:nvSpPr>
        <p:spPr>
          <a:xfrm>
            <a:off x="189150" y="553250"/>
            <a:ext cx="8765700" cy="62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solidFill>
                  <a:srgbClr val="007A33"/>
                </a:solidFill>
                <a:latin typeface="Open Sans"/>
                <a:ea typeface="Open Sans"/>
                <a:cs typeface="Open Sans"/>
                <a:sym typeface="Open Sans"/>
              </a:rPr>
              <a:t>Les deux étrangers, p. 20-21</a:t>
            </a:r>
            <a:endParaRPr sz="3600" dirty="0">
              <a:solidFill>
                <a:srgbClr val="007A33"/>
              </a:solidFill>
              <a:latin typeface="Open Sans"/>
              <a:ea typeface="Open Sans"/>
              <a:cs typeface="Open Sans"/>
              <a:sym typeface="Open Sans"/>
            </a:endParaRPr>
          </a:p>
        </p:txBody>
      </p:sp>
      <p:sp>
        <p:nvSpPr>
          <p:cNvPr id="8082" name="Google Shape;8082;p98"/>
          <p:cNvSpPr txBox="1"/>
          <p:nvPr/>
        </p:nvSpPr>
        <p:spPr>
          <a:xfrm>
            <a:off x="130475" y="167700"/>
            <a:ext cx="8236800" cy="290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 sz="2000" b="1">
                <a:solidFill>
                  <a:srgbClr val="191919"/>
                </a:solidFill>
                <a:latin typeface="Open Sans"/>
                <a:ea typeface="Open Sans"/>
                <a:cs typeface="Open Sans"/>
                <a:sym typeface="Open Sans"/>
              </a:rPr>
              <a:t>Leçon 2, Passe à l’action, Les communautés</a:t>
            </a:r>
            <a:endParaRPr sz="2000" b="1">
              <a:solidFill>
                <a:srgbClr val="191919"/>
              </a:solidFill>
              <a:latin typeface="Open Sans"/>
              <a:ea typeface="Open Sans"/>
              <a:cs typeface="Open Sans"/>
              <a:sym typeface="Open Sans"/>
            </a:endParaRPr>
          </a:p>
        </p:txBody>
      </p:sp>
      <p:sp>
        <p:nvSpPr>
          <p:cNvPr id="8083" name="Google Shape;8083;p98"/>
          <p:cNvSpPr txBox="1"/>
          <p:nvPr/>
        </p:nvSpPr>
        <p:spPr>
          <a:xfrm>
            <a:off x="912149" y="1374325"/>
            <a:ext cx="7688925" cy="2893069"/>
          </a:xfrm>
          <a:prstGeom prst="rect">
            <a:avLst/>
          </a:prstGeom>
          <a:noFill/>
          <a:ln>
            <a:noFill/>
          </a:ln>
        </p:spPr>
        <p:txBody>
          <a:bodyPr spcFirstLastPara="1" wrap="square" lIns="91425" tIns="91425" rIns="91425" bIns="91425" anchor="t" anchorCtr="0">
            <a:spAutoFit/>
          </a:bodyPr>
          <a:lstStyle/>
          <a:p>
            <a:pPr marL="914400" lvl="1" indent="-336550" algn="l" rtl="0">
              <a:spcBef>
                <a:spcPts val="0"/>
              </a:spcBef>
              <a:spcAft>
                <a:spcPts val="0"/>
              </a:spcAft>
              <a:buClr>
                <a:srgbClr val="191919"/>
              </a:buClr>
              <a:buSzPts val="1700"/>
              <a:buFont typeface="Open Sans"/>
              <a:buChar char="○"/>
            </a:pPr>
            <a:r>
              <a:rPr lang="en" sz="2200" dirty="0">
                <a:solidFill>
                  <a:srgbClr val="191919"/>
                </a:solidFill>
                <a:latin typeface="Open Sans"/>
                <a:ea typeface="Open Sans"/>
                <a:cs typeface="Open Sans"/>
                <a:sym typeface="Open Sans"/>
              </a:rPr>
              <a:t>Big idea: Adaptation of the poem </a:t>
            </a:r>
            <a:r>
              <a:rPr lang="en" sz="2200" i="1" dirty="0">
                <a:solidFill>
                  <a:srgbClr val="191919"/>
                </a:solidFill>
                <a:latin typeface="Open Sans"/>
                <a:ea typeface="Open Sans"/>
                <a:cs typeface="Open Sans"/>
                <a:sym typeface="Open Sans"/>
              </a:rPr>
              <a:t>The Two Travellers</a:t>
            </a:r>
            <a:endParaRPr sz="2200" i="1" dirty="0">
              <a:solidFill>
                <a:srgbClr val="191919"/>
              </a:solidFill>
              <a:latin typeface="Open Sans"/>
              <a:ea typeface="Open Sans"/>
              <a:cs typeface="Open Sans"/>
              <a:sym typeface="Open Sans"/>
            </a:endParaRPr>
          </a:p>
          <a:p>
            <a:pPr marL="914400" lvl="0" indent="0" algn="l" rtl="0">
              <a:spcBef>
                <a:spcPts val="0"/>
              </a:spcBef>
              <a:spcAft>
                <a:spcPts val="0"/>
              </a:spcAft>
              <a:buNone/>
            </a:pPr>
            <a:endParaRPr sz="2200" dirty="0">
              <a:solidFill>
                <a:srgbClr val="191919"/>
              </a:solidFill>
              <a:latin typeface="Open Sans"/>
              <a:ea typeface="Open Sans"/>
              <a:cs typeface="Open Sans"/>
              <a:sym typeface="Open Sans"/>
            </a:endParaRPr>
          </a:p>
          <a:p>
            <a:pPr marL="914400" lvl="1" indent="-336550" algn="l" rtl="0">
              <a:spcBef>
                <a:spcPts val="0"/>
              </a:spcBef>
              <a:spcAft>
                <a:spcPts val="0"/>
              </a:spcAft>
              <a:buClr>
                <a:srgbClr val="191919"/>
              </a:buClr>
              <a:buSzPts val="1700"/>
              <a:buFont typeface="Open Sans"/>
              <a:buChar char="○"/>
            </a:pPr>
            <a:r>
              <a:rPr lang="en" sz="2200" dirty="0">
                <a:solidFill>
                  <a:srgbClr val="191919"/>
                </a:solidFill>
                <a:latin typeface="Open Sans"/>
                <a:ea typeface="Open Sans"/>
                <a:cs typeface="Open Sans"/>
                <a:sym typeface="Open Sans"/>
              </a:rPr>
              <a:t>Curriculum connections:</a:t>
            </a:r>
            <a:endParaRPr sz="2200" dirty="0">
              <a:solidFill>
                <a:srgbClr val="191919"/>
              </a:solidFill>
              <a:latin typeface="Open Sans"/>
              <a:ea typeface="Open Sans"/>
              <a:cs typeface="Open Sans"/>
              <a:sym typeface="Open Sans"/>
            </a:endParaRPr>
          </a:p>
          <a:p>
            <a:pPr marL="0" lvl="0" indent="0" algn="l" rtl="0">
              <a:spcBef>
                <a:spcPts val="0"/>
              </a:spcBef>
              <a:spcAft>
                <a:spcPts val="0"/>
              </a:spcAft>
              <a:buNone/>
            </a:pPr>
            <a:endParaRPr sz="2200" dirty="0">
              <a:latin typeface="Open Sans"/>
              <a:ea typeface="Open Sans"/>
              <a:cs typeface="Open Sans"/>
              <a:sym typeface="Open Sans"/>
            </a:endParaRPr>
          </a:p>
          <a:p>
            <a:pPr marL="1371600" lvl="2" indent="-361950" algn="l" rtl="0">
              <a:spcBef>
                <a:spcPts val="0"/>
              </a:spcBef>
              <a:spcAft>
                <a:spcPts val="0"/>
              </a:spcAft>
              <a:buClr>
                <a:srgbClr val="191919"/>
              </a:buClr>
              <a:buSzPts val="2100"/>
              <a:buFont typeface="Open Sans"/>
              <a:buChar char="■"/>
            </a:pPr>
            <a:r>
              <a:rPr lang="en" sz="2200" b="1" dirty="0">
                <a:latin typeface="Open Sans"/>
                <a:ea typeface="Open Sans"/>
                <a:cs typeface="Open Sans"/>
                <a:sym typeface="Open Sans"/>
              </a:rPr>
              <a:t>Grade 5 Social Studies</a:t>
            </a:r>
            <a:r>
              <a:rPr lang="en" sz="2200" dirty="0">
                <a:latin typeface="Open Sans"/>
                <a:ea typeface="Open Sans"/>
                <a:cs typeface="Open Sans"/>
                <a:sym typeface="Open Sans"/>
              </a:rPr>
              <a:t> - Government</a:t>
            </a:r>
            <a:endParaRPr sz="2200" dirty="0">
              <a:latin typeface="Open Sans"/>
              <a:ea typeface="Open Sans"/>
              <a:cs typeface="Open Sans"/>
              <a:sym typeface="Open Sans"/>
            </a:endParaRPr>
          </a:p>
          <a:p>
            <a:pPr marL="1371600" lvl="2" indent="-361950" algn="l" rtl="0">
              <a:spcBef>
                <a:spcPts val="0"/>
              </a:spcBef>
              <a:spcAft>
                <a:spcPts val="0"/>
              </a:spcAft>
              <a:buClr>
                <a:srgbClr val="191919"/>
              </a:buClr>
              <a:buSzPts val="2100"/>
              <a:buFont typeface="Open Sans"/>
              <a:buChar char="■"/>
            </a:pPr>
            <a:r>
              <a:rPr lang="en" sz="2200" b="1" dirty="0">
                <a:latin typeface="Open Sans"/>
                <a:ea typeface="Open Sans"/>
                <a:cs typeface="Open Sans"/>
                <a:sym typeface="Open Sans"/>
              </a:rPr>
              <a:t>Grade 6 Social Studies</a:t>
            </a:r>
            <a:r>
              <a:rPr lang="en" sz="2200" dirty="0">
                <a:latin typeface="Open Sans"/>
                <a:ea typeface="Open Sans"/>
                <a:cs typeface="Open Sans"/>
                <a:sym typeface="Open Sans"/>
              </a:rPr>
              <a:t> - Heritage and Identity</a:t>
            </a:r>
            <a:endParaRPr sz="2200" dirty="0">
              <a:latin typeface="Open Sans"/>
              <a:ea typeface="Open Sans"/>
              <a:cs typeface="Open Sans"/>
              <a:sym typeface="Open Sans"/>
            </a:endParaRPr>
          </a:p>
          <a:p>
            <a:pPr marL="1371600" lvl="2" indent="-361950" algn="l" rtl="0">
              <a:spcBef>
                <a:spcPts val="0"/>
              </a:spcBef>
              <a:spcAft>
                <a:spcPts val="0"/>
              </a:spcAft>
              <a:buClr>
                <a:srgbClr val="191919"/>
              </a:buClr>
              <a:buSzPts val="2100"/>
              <a:buFont typeface="Open Sans"/>
              <a:buChar char="■"/>
            </a:pPr>
            <a:r>
              <a:rPr lang="en" sz="2200" b="1" dirty="0">
                <a:latin typeface="Open Sans"/>
                <a:ea typeface="Open Sans"/>
                <a:cs typeface="Open Sans"/>
                <a:sym typeface="Open Sans"/>
              </a:rPr>
              <a:t>Arts </a:t>
            </a:r>
            <a:r>
              <a:rPr lang="en" sz="2200" dirty="0">
                <a:latin typeface="Open Sans"/>
                <a:ea typeface="Open Sans"/>
                <a:cs typeface="Open Sans"/>
                <a:sym typeface="Open Sans"/>
              </a:rPr>
              <a:t>- Literary interpretation</a:t>
            </a:r>
            <a:endParaRPr sz="2200" b="1" dirty="0">
              <a:solidFill>
                <a:srgbClr val="191919"/>
              </a:solidFill>
              <a:latin typeface="Open Sans"/>
              <a:ea typeface="Open Sans"/>
              <a:cs typeface="Open Sans"/>
              <a:sym typeface="Open Sans"/>
            </a:endParaRPr>
          </a:p>
        </p:txBody>
      </p:sp>
      <p:pic>
        <p:nvPicPr>
          <p:cNvPr id="2" name="Google Shape;65;p14">
            <a:extLst>
              <a:ext uri="{FF2B5EF4-FFF2-40B4-BE49-F238E27FC236}">
                <a16:creationId xmlns:a16="http://schemas.microsoft.com/office/drawing/2014/main" id="{CCF4C038-582D-913B-A944-D3A15A123894}"/>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87"/>
        <p:cNvGrpSpPr/>
        <p:nvPr/>
      </p:nvGrpSpPr>
      <p:grpSpPr>
        <a:xfrm>
          <a:off x="0" y="0"/>
          <a:ext cx="0" cy="0"/>
          <a:chOff x="0" y="0"/>
          <a:chExt cx="0" cy="0"/>
        </a:xfrm>
      </p:grpSpPr>
      <p:sp>
        <p:nvSpPr>
          <p:cNvPr id="8340" name="Google Shape;8340;p99"/>
          <p:cNvSpPr txBox="1">
            <a:spLocks noGrp="1"/>
          </p:cNvSpPr>
          <p:nvPr>
            <p:ph type="ctrTitle" idx="4294967295"/>
          </p:nvPr>
        </p:nvSpPr>
        <p:spPr>
          <a:xfrm>
            <a:off x="245625" y="0"/>
            <a:ext cx="8765700" cy="62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191919"/>
                </a:solidFill>
                <a:latin typeface="Open Sans"/>
                <a:ea typeface="Open Sans"/>
                <a:cs typeface="Open Sans"/>
                <a:sym typeface="Open Sans"/>
              </a:rPr>
              <a:t>La rime</a:t>
            </a:r>
            <a:endParaRPr sz="3500" dirty="0">
              <a:solidFill>
                <a:srgbClr val="191919"/>
              </a:solidFill>
              <a:latin typeface="Open Sans"/>
              <a:ea typeface="Open Sans"/>
              <a:cs typeface="Open Sans"/>
              <a:sym typeface="Open Sans"/>
            </a:endParaRPr>
          </a:p>
        </p:txBody>
      </p:sp>
      <p:sp>
        <p:nvSpPr>
          <p:cNvPr id="8341" name="Google Shape;8341;p99"/>
          <p:cNvSpPr txBox="1"/>
          <p:nvPr/>
        </p:nvSpPr>
        <p:spPr>
          <a:xfrm>
            <a:off x="4973175" y="1238287"/>
            <a:ext cx="4025400" cy="326248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200"/>
              </a:spcAft>
              <a:buNone/>
            </a:pPr>
            <a:r>
              <a:rPr lang="en" sz="2500" b="1" dirty="0">
                <a:solidFill>
                  <a:srgbClr val="191919"/>
                </a:solidFill>
                <a:latin typeface="Open Sans"/>
                <a:ea typeface="Open Sans"/>
                <a:cs typeface="Open Sans"/>
                <a:sym typeface="Open Sans"/>
              </a:rPr>
              <a:t>Utilisez des autocollants ou un papier ligné pour analyser le schéma de rimes de ce poème. Utilisez une lettre différente pour chaque rime.</a:t>
            </a:r>
            <a:endParaRPr sz="2500" b="1" dirty="0">
              <a:solidFill>
                <a:srgbClr val="191919"/>
              </a:solidFill>
              <a:latin typeface="Open Sans"/>
              <a:ea typeface="Open Sans"/>
              <a:cs typeface="Open Sans"/>
              <a:sym typeface="Open Sans"/>
            </a:endParaRPr>
          </a:p>
        </p:txBody>
      </p:sp>
      <p:sp>
        <p:nvSpPr>
          <p:cNvPr id="8407" name="Google Shape;8407;p99"/>
          <p:cNvSpPr txBox="1"/>
          <p:nvPr/>
        </p:nvSpPr>
        <p:spPr>
          <a:xfrm>
            <a:off x="145425" y="727817"/>
            <a:ext cx="4633500" cy="3878875"/>
          </a:xfrm>
          <a:prstGeom prst="rect">
            <a:avLst/>
          </a:prstGeom>
          <a:solidFill>
            <a:schemeClr val="accent6"/>
          </a:solidFill>
          <a:ln w="28575" cap="flat" cmpd="sng">
            <a:solidFill>
              <a:srgbClr val="007A33"/>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a:solidFill>
                  <a:srgbClr val="191919"/>
                </a:solidFill>
                <a:latin typeface="Open Sans"/>
                <a:ea typeface="Open Sans"/>
                <a:cs typeface="Open Sans"/>
                <a:sym typeface="Open Sans"/>
              </a:rPr>
              <a:t>La règle</a:t>
            </a:r>
            <a:endParaRPr sz="2000" b="1" dirty="0">
              <a:solidFill>
                <a:srgbClr val="191919"/>
              </a:solidFill>
              <a:latin typeface="Open Sans"/>
              <a:ea typeface="Open Sans"/>
              <a:cs typeface="Open Sans"/>
              <a:sym typeface="Open Sans"/>
            </a:endParaRPr>
          </a:p>
          <a:p>
            <a:pPr marL="0" lvl="0" indent="0" algn="l" rtl="0">
              <a:spcBef>
                <a:spcPts val="1200"/>
              </a:spcBef>
              <a:spcAft>
                <a:spcPts val="0"/>
              </a:spcAft>
              <a:buNone/>
            </a:pPr>
            <a:r>
              <a:rPr lang="en" sz="1800" dirty="0">
                <a:solidFill>
                  <a:srgbClr val="191919"/>
                </a:solidFill>
                <a:latin typeface="Open Sans"/>
                <a:ea typeface="Open Sans"/>
                <a:cs typeface="Open Sans"/>
                <a:sym typeface="Open Sans"/>
              </a:rPr>
              <a:t>Dans un poème, la rime se trouve typiquement à la fin de chaque </a:t>
            </a:r>
            <a:r>
              <a:rPr lang="en" sz="1800" b="1" dirty="0">
                <a:solidFill>
                  <a:srgbClr val="191919"/>
                </a:solidFill>
                <a:latin typeface="Open Sans"/>
                <a:ea typeface="Open Sans"/>
                <a:cs typeface="Open Sans"/>
                <a:sym typeface="Open Sans"/>
              </a:rPr>
              <a:t>vers</a:t>
            </a:r>
            <a:r>
              <a:rPr lang="en" sz="1800" dirty="0">
                <a:solidFill>
                  <a:srgbClr val="191919"/>
                </a:solidFill>
                <a:latin typeface="Open Sans"/>
                <a:ea typeface="Open Sans"/>
                <a:cs typeface="Open Sans"/>
                <a:sym typeface="Open Sans"/>
              </a:rPr>
              <a:t> (ligne). Une rime est</a:t>
            </a:r>
            <a:r>
              <a:rPr lang="en" sz="1800" b="1" dirty="0">
                <a:solidFill>
                  <a:srgbClr val="191919"/>
                </a:solidFill>
                <a:latin typeface="Open Sans"/>
                <a:ea typeface="Open Sans"/>
                <a:cs typeface="Open Sans"/>
                <a:sym typeface="Open Sans"/>
              </a:rPr>
              <a:t> la répétition du dernier son de voyelle, </a:t>
            </a:r>
            <a:r>
              <a:rPr lang="en" sz="1800" dirty="0">
                <a:solidFill>
                  <a:srgbClr val="191919"/>
                </a:solidFill>
                <a:latin typeface="Open Sans"/>
                <a:ea typeface="Open Sans"/>
                <a:cs typeface="Open Sans"/>
                <a:sym typeface="Open Sans"/>
              </a:rPr>
              <a:t>ainsi que tous les sons de consonnes qui viennent après. Faites attention, vous cherchez des sons qui se répètent, pas des lettres. </a:t>
            </a:r>
            <a:endParaRPr sz="1800" b="1" dirty="0">
              <a:solidFill>
                <a:srgbClr val="191919"/>
              </a:solidFill>
              <a:latin typeface="Open Sans"/>
              <a:ea typeface="Open Sans"/>
              <a:cs typeface="Open Sans"/>
              <a:sym typeface="Open Sans"/>
            </a:endParaRPr>
          </a:p>
          <a:p>
            <a:pPr marL="0" lvl="0" indent="0" algn="l" rtl="0">
              <a:spcBef>
                <a:spcPts val="1200"/>
              </a:spcBef>
              <a:spcAft>
                <a:spcPts val="0"/>
              </a:spcAft>
              <a:buNone/>
            </a:pPr>
            <a:r>
              <a:rPr lang="en" sz="1800" b="1" dirty="0">
                <a:solidFill>
                  <a:srgbClr val="191919"/>
                </a:solidFill>
                <a:latin typeface="Open Sans"/>
                <a:ea typeface="Open Sans"/>
                <a:cs typeface="Open Sans"/>
                <a:sym typeface="Open Sans"/>
              </a:rPr>
              <a:t>Pour analyser un schéma de rimes, nous mettons une lettre à la fin de chaque ligne. Nous utilisons une lettre différente pour chaque nouvelle rime.</a:t>
            </a:r>
            <a:endParaRPr sz="1800" b="1" dirty="0">
              <a:solidFill>
                <a:srgbClr val="191919"/>
              </a:solidFill>
              <a:latin typeface="Open Sans"/>
              <a:ea typeface="Open Sans"/>
              <a:cs typeface="Open Sans"/>
              <a:sym typeface="Open Sans"/>
            </a:endParaRPr>
          </a:p>
          <a:p>
            <a:pPr marL="0" lvl="0" indent="0" algn="l" rtl="0">
              <a:spcBef>
                <a:spcPts val="1200"/>
              </a:spcBef>
              <a:spcAft>
                <a:spcPts val="1200"/>
              </a:spcAft>
              <a:buNone/>
            </a:pPr>
            <a:endParaRPr sz="1600" b="1" dirty="0">
              <a:solidFill>
                <a:srgbClr val="191919"/>
              </a:solidFill>
              <a:latin typeface="Open Sans"/>
              <a:ea typeface="Open Sans"/>
              <a:cs typeface="Open Sans"/>
              <a:sym typeface="Open Sans"/>
            </a:endParaRPr>
          </a:p>
        </p:txBody>
      </p:sp>
      <p:pic>
        <p:nvPicPr>
          <p:cNvPr id="2" name="Google Shape;65;p14">
            <a:extLst>
              <a:ext uri="{FF2B5EF4-FFF2-40B4-BE49-F238E27FC236}">
                <a16:creationId xmlns:a16="http://schemas.microsoft.com/office/drawing/2014/main" id="{F719A3ED-2FE7-2504-7988-B984540F4B57}"/>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pic>
        <p:nvPicPr>
          <p:cNvPr id="3" name="Image 2" descr="Une image contenant capture d’écran">
            <a:extLst>
              <a:ext uri="{FF2B5EF4-FFF2-40B4-BE49-F238E27FC236}">
                <a16:creationId xmlns:a16="http://schemas.microsoft.com/office/drawing/2014/main" id="{CD148CA2-7A9C-0A0E-1E7B-7A59F1DC1DD7}"/>
              </a:ext>
            </a:extLst>
          </p:cNvPr>
          <p:cNvPicPr>
            <a:picLocks noChangeAspect="1"/>
          </p:cNvPicPr>
          <p:nvPr/>
        </p:nvPicPr>
        <p:blipFill>
          <a:blip r:embed="rId4"/>
          <a:srcRect l="20617" t="19777" r="7533" b="18452"/>
          <a:stretch>
            <a:fillRect/>
          </a:stretch>
        </p:blipFill>
        <p:spPr>
          <a:xfrm>
            <a:off x="7230141" y="-1"/>
            <a:ext cx="2667860" cy="1290159"/>
          </a:xfrm>
          <a:prstGeom prst="rect">
            <a:avLst/>
          </a:prstGeom>
        </p:spPr>
      </p:pic>
    </p:spTree>
  </p:cSld>
  <p:clrMapOvr>
    <a:masterClrMapping/>
  </p:clrMapOvr>
</p:sld>
</file>

<file path=ppt/theme/theme1.xml><?xml version="1.0" encoding="utf-8"?>
<a:theme xmlns:a="http://schemas.openxmlformats.org/drawingml/2006/main" name="Language Arts Subject for Elementary: My Neigbourhood by Slidesgo">
  <a:themeElements>
    <a:clrScheme name="Simple Light">
      <a:dk1>
        <a:srgbClr val="2F3139"/>
      </a:dk1>
      <a:lt1>
        <a:srgbClr val="D9E6DD"/>
      </a:lt1>
      <a:dk2>
        <a:srgbClr val="767E5A"/>
      </a:dk2>
      <a:lt2>
        <a:srgbClr val="BEC9C4"/>
      </a:lt2>
      <a:accent1>
        <a:srgbClr val="E4EBE6"/>
      </a:accent1>
      <a:accent2>
        <a:srgbClr val="C2958C"/>
      </a:accent2>
      <a:accent3>
        <a:srgbClr val="D0AAA3"/>
      </a:accent3>
      <a:accent4>
        <a:srgbClr val="D7BDB6"/>
      </a:accent4>
      <a:accent5>
        <a:srgbClr val="FFFFFF"/>
      </a:accent5>
      <a:accent6>
        <a:srgbClr val="FFFFFF"/>
      </a:accent6>
      <a:hlink>
        <a:srgbClr val="2F313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1078</Words>
  <Application>Microsoft Office PowerPoint</Application>
  <PresentationFormat>Affichage à l'écran (16:9)</PresentationFormat>
  <Paragraphs>113</Paragraphs>
  <Slides>16</Slides>
  <Notes>16</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16</vt:i4>
      </vt:variant>
    </vt:vector>
  </HeadingPairs>
  <TitlesOfParts>
    <vt:vector size="27" baseType="lpstr">
      <vt:lpstr>Itim</vt:lpstr>
      <vt:lpstr>PT Sans</vt:lpstr>
      <vt:lpstr>Nunito Light</vt:lpstr>
      <vt:lpstr>Nunito</vt:lpstr>
      <vt:lpstr>Bebas Neue</vt:lpstr>
      <vt:lpstr>Arial</vt:lpstr>
      <vt:lpstr>Jost</vt:lpstr>
      <vt:lpstr>Open Sans</vt:lpstr>
      <vt:lpstr>Hind</vt:lpstr>
      <vt:lpstr>Language Arts Subject for Elementary: My Neigbourhood by Slidesgo</vt:lpstr>
      <vt:lpstr>Office Theme</vt:lpstr>
      <vt:lpstr>Présentation PowerPoint</vt:lpstr>
      <vt:lpstr>Intended Use</vt:lpstr>
      <vt:lpstr>Format and lesson structure</vt:lpstr>
      <vt:lpstr>Rights of Use for this Resource</vt:lpstr>
      <vt:lpstr>Artificial Intelligence Declaration</vt:lpstr>
      <vt:lpstr>Passe à l’action Les communautés</vt:lpstr>
      <vt:lpstr>Leçons dans l’unité</vt:lpstr>
      <vt:lpstr>Les deux étrangers, p. 20-21</vt:lpstr>
      <vt:lpstr>La rime</vt:lpstr>
      <vt:lpstr>Masculin ou féminin?</vt:lpstr>
      <vt:lpstr>Questions de prélecture</vt:lpstr>
      <vt:lpstr>Présentation PowerPoint</vt:lpstr>
      <vt:lpstr>Après la lecture: question de réflexion</vt:lpstr>
      <vt:lpstr>Invitation à l’écriture</vt:lpstr>
      <vt:lpstr>Prise de parole</vt:lpstr>
      <vt:lpstr>Articles liés dans le livre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Muriel Peguret</cp:lastModifiedBy>
  <cp:revision>3</cp:revision>
  <dcterms:modified xsi:type="dcterms:W3CDTF">2026-02-04T20:13:59Z</dcterms:modified>
</cp:coreProperties>
</file>