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726" r:id="rId1"/>
    <p:sldMasterId id="2147483728" r:id="rId2"/>
  </p:sldMasterIdLst>
  <p:notesMasterIdLst>
    <p:notesMasterId r:id="rId20"/>
  </p:notesMasterIdLst>
  <p:sldIdLst>
    <p:sldId id="293" r:id="rId3"/>
    <p:sldId id="257" r:id="rId4"/>
    <p:sldId id="258" r:id="rId5"/>
    <p:sldId id="311" r:id="rId6"/>
    <p:sldId id="312"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144000" cy="5143500" type="screen16x9"/>
  <p:notesSz cx="6858000" cy="9144000"/>
  <p:embeddedFontLst>
    <p:embeddedFont>
      <p:font typeface="Bebas Neue" panose="020B0606020202050201" pitchFamily="34" charset="0"/>
      <p:regular r:id="rId21"/>
    </p:embeddedFont>
    <p:embeddedFont>
      <p:font typeface="Hind" panose="02000000000000000000" pitchFamily="2" charset="0"/>
      <p:regular r:id="rId22"/>
      <p:bold r:id="rId23"/>
    </p:embeddedFont>
    <p:embeddedFont>
      <p:font typeface="Itim" panose="020B0604020202020204" charset="-34"/>
      <p:regular r:id="rId24"/>
    </p:embeddedFont>
    <p:embeddedFont>
      <p:font typeface="Nunito" pitchFamily="2" charset="0"/>
      <p:regular r:id="rId25"/>
      <p:bold r:id="rId26"/>
      <p:italic r:id="rId27"/>
      <p:boldItalic r:id="rId28"/>
    </p:embeddedFont>
    <p:embeddedFont>
      <p:font typeface="Nunito Light" pitchFamily="2"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PT Sans" panose="020B0503020203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609002-59BA-4E63-9D95-05D4DA6EEE6A}">
  <a:tblStyle styleId="{10609002-59BA-4E63-9D95-05D4DA6EEE6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18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2"/>
        <p:cNvGrpSpPr/>
        <p:nvPr/>
      </p:nvGrpSpPr>
      <p:grpSpPr>
        <a:xfrm>
          <a:off x="0" y="0"/>
          <a:ext cx="0" cy="0"/>
          <a:chOff x="0" y="0"/>
          <a:chExt cx="0" cy="0"/>
        </a:xfrm>
      </p:grpSpPr>
      <p:sp>
        <p:nvSpPr>
          <p:cNvPr id="2263" name="Google Shape;2263;g3737d142230_0_1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4" name="Google Shape;2264;g3737d142230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7"/>
        <p:cNvGrpSpPr/>
        <p:nvPr/>
      </p:nvGrpSpPr>
      <p:grpSpPr>
        <a:xfrm>
          <a:off x="0" y="0"/>
          <a:ext cx="0" cy="0"/>
          <a:chOff x="0" y="0"/>
          <a:chExt cx="0" cy="0"/>
        </a:xfrm>
      </p:grpSpPr>
      <p:sp>
        <p:nvSpPr>
          <p:cNvPr id="7118" name="Google Shape;7118;g3738523d9f6_0_22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9" name="Google Shape;7119;g3738523d9f6_0_22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2"/>
        <p:cNvGrpSpPr/>
        <p:nvPr/>
      </p:nvGrpSpPr>
      <p:grpSpPr>
        <a:xfrm>
          <a:off x="0" y="0"/>
          <a:ext cx="0" cy="0"/>
          <a:chOff x="0" y="0"/>
          <a:chExt cx="0" cy="0"/>
        </a:xfrm>
      </p:grpSpPr>
      <p:sp>
        <p:nvSpPr>
          <p:cNvPr id="7443" name="Google Shape;7443;g3738523d9f6_0_2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4" name="Google Shape;7444;g3738523d9f6_0_2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6"/>
        <p:cNvGrpSpPr/>
        <p:nvPr/>
      </p:nvGrpSpPr>
      <p:grpSpPr>
        <a:xfrm>
          <a:off x="0" y="0"/>
          <a:ext cx="0" cy="0"/>
          <a:chOff x="0" y="0"/>
          <a:chExt cx="0" cy="0"/>
        </a:xfrm>
      </p:grpSpPr>
      <p:sp>
        <p:nvSpPr>
          <p:cNvPr id="7737" name="Google Shape;7737;g3738523d9f6_0_23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8" name="Google Shape;7738;g3738523d9f6_0_23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9"/>
        <p:cNvGrpSpPr/>
        <p:nvPr/>
      </p:nvGrpSpPr>
      <p:grpSpPr>
        <a:xfrm>
          <a:off x="0" y="0"/>
          <a:ext cx="0" cy="0"/>
          <a:chOff x="0" y="0"/>
          <a:chExt cx="0" cy="0"/>
        </a:xfrm>
      </p:grpSpPr>
      <p:sp>
        <p:nvSpPr>
          <p:cNvPr id="7760" name="Google Shape;7760;g3738523d9f6_0_23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1" name="Google Shape;7761;g3738523d9f6_0_23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9"/>
        <p:cNvGrpSpPr/>
        <p:nvPr/>
      </p:nvGrpSpPr>
      <p:grpSpPr>
        <a:xfrm>
          <a:off x="0" y="0"/>
          <a:ext cx="0" cy="0"/>
          <a:chOff x="0" y="0"/>
          <a:chExt cx="0" cy="0"/>
        </a:xfrm>
      </p:grpSpPr>
      <p:sp>
        <p:nvSpPr>
          <p:cNvPr id="7850" name="Google Shape;7850;g3738523d9f6_0_23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1" name="Google Shape;7851;g3738523d9f6_0_23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7"/>
        <p:cNvGrpSpPr/>
        <p:nvPr/>
      </p:nvGrpSpPr>
      <p:grpSpPr>
        <a:xfrm>
          <a:off x="0" y="0"/>
          <a:ext cx="0" cy="0"/>
          <a:chOff x="0" y="0"/>
          <a:chExt cx="0" cy="0"/>
        </a:xfrm>
      </p:grpSpPr>
      <p:sp>
        <p:nvSpPr>
          <p:cNvPr id="7878" name="Google Shape;7878;g3738523d9f6_0_24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9" name="Google Shape;7879;g3738523d9f6_0_24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8"/>
        <p:cNvGrpSpPr/>
        <p:nvPr/>
      </p:nvGrpSpPr>
      <p:grpSpPr>
        <a:xfrm>
          <a:off x="0" y="0"/>
          <a:ext cx="0" cy="0"/>
          <a:chOff x="0" y="0"/>
          <a:chExt cx="0" cy="0"/>
        </a:xfrm>
      </p:grpSpPr>
      <p:sp>
        <p:nvSpPr>
          <p:cNvPr id="7959" name="Google Shape;7959;g3738523d9f6_0_24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0" name="Google Shape;7960;g3738523d9f6_0_24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8"/>
        <p:cNvGrpSpPr/>
        <p:nvPr/>
      </p:nvGrpSpPr>
      <p:grpSpPr>
        <a:xfrm>
          <a:off x="0" y="0"/>
          <a:ext cx="0" cy="0"/>
          <a:chOff x="0" y="0"/>
          <a:chExt cx="0" cy="0"/>
        </a:xfrm>
      </p:grpSpPr>
      <p:sp>
        <p:nvSpPr>
          <p:cNvPr id="7989" name="Google Shape;7989;g3738523d9f6_0_24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0" name="Google Shape;7990;g3738523d9f6_0_24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1"/>
        <p:cNvGrpSpPr/>
        <p:nvPr/>
      </p:nvGrpSpPr>
      <p:grpSpPr>
        <a:xfrm>
          <a:off x="0" y="0"/>
          <a:ext cx="0" cy="0"/>
          <a:chOff x="0" y="0"/>
          <a:chExt cx="0" cy="0"/>
        </a:xfrm>
      </p:grpSpPr>
      <p:sp>
        <p:nvSpPr>
          <p:cNvPr id="6382" name="Google Shape;6382;g3738523d9f6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3" name="Google Shape;6383;g3738523d9f6_0_10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84" name="Google Shape;6384;g3738523d9f6_0_1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8"/>
        <p:cNvGrpSpPr/>
        <p:nvPr/>
      </p:nvGrpSpPr>
      <p:grpSpPr>
        <a:xfrm>
          <a:off x="0" y="0"/>
          <a:ext cx="0" cy="0"/>
          <a:chOff x="0" y="0"/>
          <a:chExt cx="0" cy="0"/>
        </a:xfrm>
      </p:grpSpPr>
      <p:sp>
        <p:nvSpPr>
          <p:cNvPr id="6389" name="Google Shape;6389;g3738523d9f6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0" name="Google Shape;6390;g3738523d9f6_0_1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91" name="Google Shape;6391;g3738523d9f6_0_1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2657E312-12A5-5CC3-098F-69ED6FA571E3}"/>
            </a:ext>
          </a:extLst>
        </p:cNvPr>
        <p:cNvGrpSpPr/>
        <p:nvPr/>
      </p:nvGrpSpPr>
      <p:grpSpPr>
        <a:xfrm>
          <a:off x="0" y="0"/>
          <a:ext cx="0" cy="0"/>
          <a:chOff x="0" y="0"/>
          <a:chExt cx="0" cy="0"/>
        </a:xfrm>
      </p:grpSpPr>
      <p:sp>
        <p:nvSpPr>
          <p:cNvPr id="78" name="Google Shape;78;g3ba9468414f_2_7710:notes">
            <a:extLst>
              <a:ext uri="{FF2B5EF4-FFF2-40B4-BE49-F238E27FC236}">
                <a16:creationId xmlns:a16="http://schemas.microsoft.com/office/drawing/2014/main" id="{21EA373E-7017-3995-8736-0D8B141C394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ba9468414f_2_7710:notes">
            <a:extLst>
              <a:ext uri="{FF2B5EF4-FFF2-40B4-BE49-F238E27FC236}">
                <a16:creationId xmlns:a16="http://schemas.microsoft.com/office/drawing/2014/main" id="{3E94D99B-C5EE-1EBD-2689-EEE1478328D1}"/>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g3ba9468414f_2_7710:notes">
            <a:extLst>
              <a:ext uri="{FF2B5EF4-FFF2-40B4-BE49-F238E27FC236}">
                <a16:creationId xmlns:a16="http://schemas.microsoft.com/office/drawing/2014/main" id="{2D66A503-D6EE-A82E-D3A9-DB9D20C97C2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r"/>
              <a:t>4</a:t>
            </a:fld>
            <a:endParaRPr/>
          </a:p>
        </p:txBody>
      </p:sp>
    </p:spTree>
    <p:extLst>
      <p:ext uri="{BB962C8B-B14F-4D97-AF65-F5344CB8AC3E}">
        <p14:creationId xmlns:p14="http://schemas.microsoft.com/office/powerpoint/2010/main" val="70568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6299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5"/>
        <p:cNvGrpSpPr/>
        <p:nvPr/>
      </p:nvGrpSpPr>
      <p:grpSpPr>
        <a:xfrm>
          <a:off x="0" y="0"/>
          <a:ext cx="0" cy="0"/>
          <a:chOff x="0" y="0"/>
          <a:chExt cx="0" cy="0"/>
        </a:xfrm>
      </p:grpSpPr>
      <p:sp>
        <p:nvSpPr>
          <p:cNvPr id="6396" name="Google Shape;6396;g3738523d9f6_0_21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7" name="Google Shape;6397;g3738523d9f6_0_21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4"/>
        <p:cNvGrpSpPr/>
        <p:nvPr/>
      </p:nvGrpSpPr>
      <p:grpSpPr>
        <a:xfrm>
          <a:off x="0" y="0"/>
          <a:ext cx="0" cy="0"/>
          <a:chOff x="0" y="0"/>
          <a:chExt cx="0" cy="0"/>
        </a:xfrm>
      </p:grpSpPr>
      <p:sp>
        <p:nvSpPr>
          <p:cNvPr id="6485" name="Google Shape;6485;g3738523d9f6_0_22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6" name="Google Shape;6486;g3738523d9f6_0_22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4"/>
        <p:cNvGrpSpPr/>
        <p:nvPr/>
      </p:nvGrpSpPr>
      <p:grpSpPr>
        <a:xfrm>
          <a:off x="0" y="0"/>
          <a:ext cx="0" cy="0"/>
          <a:chOff x="0" y="0"/>
          <a:chExt cx="0" cy="0"/>
        </a:xfrm>
      </p:grpSpPr>
      <p:sp>
        <p:nvSpPr>
          <p:cNvPr id="6785" name="Google Shape;6785;g3738523d9f6_0_22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6" name="Google Shape;6786;g3738523d9f6_0_22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2"/>
        <p:cNvGrpSpPr/>
        <p:nvPr/>
      </p:nvGrpSpPr>
      <p:grpSpPr>
        <a:xfrm>
          <a:off x="0" y="0"/>
          <a:ext cx="0" cy="0"/>
          <a:chOff x="0" y="0"/>
          <a:chExt cx="0" cy="0"/>
        </a:xfrm>
      </p:grpSpPr>
      <p:sp>
        <p:nvSpPr>
          <p:cNvPr id="6793" name="Google Shape;6793;g3738523d9f6_0_229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4" name="Google Shape;6794;g3738523d9f6_0_229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8265457">
            <a:off x="-2088386" y="1509198"/>
            <a:ext cx="9525293" cy="3978883"/>
            <a:chOff x="796500" y="1675925"/>
            <a:chExt cx="6045650" cy="2525375"/>
          </a:xfrm>
        </p:grpSpPr>
        <p:sp>
          <p:nvSpPr>
            <p:cNvPr id="10" name="Google Shape;10;p2"/>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rot="-8265457">
            <a:off x="1389939" y="-1098902"/>
            <a:ext cx="9525293" cy="3978883"/>
            <a:chOff x="796500" y="1675925"/>
            <a:chExt cx="6045650" cy="2525375"/>
          </a:xfrm>
        </p:grpSpPr>
        <p:sp>
          <p:nvSpPr>
            <p:cNvPr id="14" name="Google Shape;14;p2"/>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flipH="1">
            <a:off x="4615812" y="374984"/>
            <a:ext cx="4083737" cy="1885532"/>
          </a:xfrm>
          <a:custGeom>
            <a:avLst/>
            <a:gdLst/>
            <a:ahLst/>
            <a:cxnLst/>
            <a:rect l="l" t="t" r="r" b="b"/>
            <a:pathLst>
              <a:path w="15059" h="6953" extrusionOk="0">
                <a:moveTo>
                  <a:pt x="13515" y="3877"/>
                </a:moveTo>
                <a:lnTo>
                  <a:pt x="13435" y="3877"/>
                </a:lnTo>
                <a:cubicBezTo>
                  <a:pt x="13515" y="3603"/>
                  <a:pt x="13561" y="3305"/>
                  <a:pt x="13561" y="3008"/>
                </a:cubicBezTo>
                <a:lnTo>
                  <a:pt x="13561" y="3008"/>
                </a:lnTo>
                <a:cubicBezTo>
                  <a:pt x="13561" y="1339"/>
                  <a:pt x="12212" y="1"/>
                  <a:pt x="10554" y="1"/>
                </a:cubicBezTo>
                <a:lnTo>
                  <a:pt x="3007" y="1"/>
                </a:lnTo>
                <a:cubicBezTo>
                  <a:pt x="1350" y="1"/>
                  <a:pt x="0" y="1339"/>
                  <a:pt x="0" y="3008"/>
                </a:cubicBezTo>
                <a:lnTo>
                  <a:pt x="0" y="3008"/>
                </a:lnTo>
                <a:cubicBezTo>
                  <a:pt x="0" y="4666"/>
                  <a:pt x="1350" y="6015"/>
                  <a:pt x="3007" y="6015"/>
                </a:cubicBezTo>
                <a:lnTo>
                  <a:pt x="8244" y="6015"/>
                </a:lnTo>
                <a:cubicBezTo>
                  <a:pt x="8484" y="6564"/>
                  <a:pt x="9033" y="6953"/>
                  <a:pt x="9662" y="6953"/>
                </a:cubicBezTo>
                <a:lnTo>
                  <a:pt x="13515" y="6953"/>
                </a:lnTo>
                <a:cubicBezTo>
                  <a:pt x="14373" y="6953"/>
                  <a:pt x="15059" y="6267"/>
                  <a:pt x="15059" y="5421"/>
                </a:cubicBezTo>
                <a:cubicBezTo>
                  <a:pt x="15059" y="4563"/>
                  <a:pt x="14373" y="3877"/>
                  <a:pt x="13515" y="38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txBox="1">
            <a:spLocks noGrp="1"/>
          </p:cNvSpPr>
          <p:nvPr>
            <p:ph type="ctrTitle"/>
          </p:nvPr>
        </p:nvSpPr>
        <p:spPr>
          <a:xfrm>
            <a:off x="713225" y="539500"/>
            <a:ext cx="7717500" cy="13281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191919"/>
              </a:buClr>
              <a:buSzPts val="5200"/>
              <a:buNone/>
              <a:defRPr sz="40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9" name="Google Shape;19;p2"/>
          <p:cNvSpPr txBox="1">
            <a:spLocks noGrp="1"/>
          </p:cNvSpPr>
          <p:nvPr>
            <p:ph type="subTitle" idx="1"/>
          </p:nvPr>
        </p:nvSpPr>
        <p:spPr>
          <a:xfrm>
            <a:off x="4129350" y="2519050"/>
            <a:ext cx="2163300" cy="703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highlight>
                  <a:schemeClr val="accent4"/>
                </a:highligh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3"/>
        <p:cNvGrpSpPr/>
        <p:nvPr/>
      </p:nvGrpSpPr>
      <p:grpSpPr>
        <a:xfrm>
          <a:off x="0" y="0"/>
          <a:ext cx="0" cy="0"/>
          <a:chOff x="0" y="0"/>
          <a:chExt cx="0" cy="0"/>
        </a:xfrm>
      </p:grpSpPr>
      <p:grpSp>
        <p:nvGrpSpPr>
          <p:cNvPr id="564" name="Google Shape;564;p11"/>
          <p:cNvGrpSpPr/>
          <p:nvPr/>
        </p:nvGrpSpPr>
        <p:grpSpPr>
          <a:xfrm rot="7284729">
            <a:off x="3084607" y="2109633"/>
            <a:ext cx="9525665" cy="3979039"/>
            <a:chOff x="796500" y="1675925"/>
            <a:chExt cx="6045650" cy="2525375"/>
          </a:xfrm>
        </p:grpSpPr>
        <p:sp>
          <p:nvSpPr>
            <p:cNvPr id="565" name="Google Shape;565;p11"/>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8" name="Google Shape;568;p11"/>
          <p:cNvSpPr txBox="1">
            <a:spLocks noGrp="1"/>
          </p:cNvSpPr>
          <p:nvPr>
            <p:ph type="title" hasCustomPrompt="1"/>
          </p:nvPr>
        </p:nvSpPr>
        <p:spPr>
          <a:xfrm>
            <a:off x="4139650" y="1288175"/>
            <a:ext cx="3692100" cy="15120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9600"/>
              <a:buNone/>
              <a:defRPr sz="7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69" name="Google Shape;569;p11"/>
          <p:cNvSpPr txBox="1">
            <a:spLocks noGrp="1"/>
          </p:cNvSpPr>
          <p:nvPr>
            <p:ph type="subTitle" idx="1"/>
          </p:nvPr>
        </p:nvSpPr>
        <p:spPr>
          <a:xfrm>
            <a:off x="4139800" y="3053575"/>
            <a:ext cx="3692100" cy="83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57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71"/>
        <p:cNvGrpSpPr/>
        <p:nvPr/>
      </p:nvGrpSpPr>
      <p:grpSpPr>
        <a:xfrm>
          <a:off x="0" y="0"/>
          <a:ext cx="0" cy="0"/>
          <a:chOff x="0" y="0"/>
          <a:chExt cx="0" cy="0"/>
        </a:xfrm>
      </p:grpSpPr>
      <p:grpSp>
        <p:nvGrpSpPr>
          <p:cNvPr id="572" name="Google Shape;572;p13"/>
          <p:cNvGrpSpPr/>
          <p:nvPr/>
        </p:nvGrpSpPr>
        <p:grpSpPr>
          <a:xfrm>
            <a:off x="-121137" y="1169200"/>
            <a:ext cx="488225" cy="423350"/>
            <a:chOff x="3022500" y="3490050"/>
            <a:chExt cx="488225" cy="423350"/>
          </a:xfrm>
        </p:grpSpPr>
        <p:sp>
          <p:nvSpPr>
            <p:cNvPr id="573" name="Google Shape;573;p13"/>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3"/>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3"/>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3"/>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3"/>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3"/>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3"/>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3"/>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13"/>
          <p:cNvGrpSpPr/>
          <p:nvPr/>
        </p:nvGrpSpPr>
        <p:grpSpPr>
          <a:xfrm>
            <a:off x="201550" y="4154625"/>
            <a:ext cx="511675" cy="449375"/>
            <a:chOff x="-1159275" y="3897200"/>
            <a:chExt cx="511675" cy="449375"/>
          </a:xfrm>
        </p:grpSpPr>
        <p:sp>
          <p:nvSpPr>
            <p:cNvPr id="589" name="Google Shape;589;p13"/>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3"/>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3"/>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13"/>
          <p:cNvGrpSpPr/>
          <p:nvPr/>
        </p:nvGrpSpPr>
        <p:grpSpPr>
          <a:xfrm flipH="1">
            <a:off x="7896147" y="175185"/>
            <a:ext cx="431925" cy="449950"/>
            <a:chOff x="-1119400" y="2592425"/>
            <a:chExt cx="431925" cy="449950"/>
          </a:xfrm>
        </p:grpSpPr>
        <p:sp>
          <p:nvSpPr>
            <p:cNvPr id="633" name="Google Shape;633;p13"/>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3"/>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3"/>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3"/>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3"/>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3"/>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3"/>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3"/>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13"/>
          <p:cNvGrpSpPr/>
          <p:nvPr/>
        </p:nvGrpSpPr>
        <p:grpSpPr>
          <a:xfrm rot="5400000">
            <a:off x="-2999007" y="2137341"/>
            <a:ext cx="9524922" cy="3978728"/>
            <a:chOff x="796500" y="1675925"/>
            <a:chExt cx="6045650" cy="2525375"/>
          </a:xfrm>
        </p:grpSpPr>
        <p:sp>
          <p:nvSpPr>
            <p:cNvPr id="654" name="Google Shape;654;p13"/>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13"/>
          <p:cNvSpPr txBox="1">
            <a:spLocks noGrp="1"/>
          </p:cNvSpPr>
          <p:nvPr>
            <p:ph type="title"/>
          </p:nvPr>
        </p:nvSpPr>
        <p:spPr>
          <a:xfrm>
            <a:off x="720000" y="445025"/>
            <a:ext cx="61392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8" name="Google Shape;658;p13"/>
          <p:cNvSpPr txBox="1">
            <a:spLocks noGrp="1"/>
          </p:cNvSpPr>
          <p:nvPr>
            <p:ph type="subTitle" idx="1"/>
          </p:nvPr>
        </p:nvSpPr>
        <p:spPr>
          <a:xfrm>
            <a:off x="720000" y="2015271"/>
            <a:ext cx="6139200" cy="38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9" name="Google Shape;659;p13"/>
          <p:cNvSpPr txBox="1">
            <a:spLocks noGrp="1"/>
          </p:cNvSpPr>
          <p:nvPr>
            <p:ph type="subTitle" idx="2"/>
          </p:nvPr>
        </p:nvSpPr>
        <p:spPr>
          <a:xfrm>
            <a:off x="720025" y="2973472"/>
            <a:ext cx="6139200" cy="38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60" name="Google Shape;660;p13"/>
          <p:cNvSpPr txBox="1">
            <a:spLocks noGrp="1"/>
          </p:cNvSpPr>
          <p:nvPr>
            <p:ph type="subTitle" idx="3"/>
          </p:nvPr>
        </p:nvSpPr>
        <p:spPr>
          <a:xfrm>
            <a:off x="720025" y="3930569"/>
            <a:ext cx="6139200" cy="38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61" name="Google Shape;661;p13"/>
          <p:cNvSpPr txBox="1">
            <a:spLocks noGrp="1"/>
          </p:cNvSpPr>
          <p:nvPr>
            <p:ph type="title" idx="4" hasCustomPrompt="1"/>
          </p:nvPr>
        </p:nvSpPr>
        <p:spPr>
          <a:xfrm>
            <a:off x="7083850" y="1592550"/>
            <a:ext cx="981900" cy="447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2" name="Google Shape;662;p13"/>
          <p:cNvSpPr txBox="1">
            <a:spLocks noGrp="1"/>
          </p:cNvSpPr>
          <p:nvPr>
            <p:ph type="title" idx="5" hasCustomPrompt="1"/>
          </p:nvPr>
        </p:nvSpPr>
        <p:spPr>
          <a:xfrm>
            <a:off x="7083850" y="2551525"/>
            <a:ext cx="981900" cy="447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3" name="Google Shape;663;p13"/>
          <p:cNvSpPr txBox="1">
            <a:spLocks noGrp="1"/>
          </p:cNvSpPr>
          <p:nvPr>
            <p:ph type="title" idx="6" hasCustomPrompt="1"/>
          </p:nvPr>
        </p:nvSpPr>
        <p:spPr>
          <a:xfrm>
            <a:off x="7083850" y="3513041"/>
            <a:ext cx="981900" cy="447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4" name="Google Shape;664;p13"/>
          <p:cNvSpPr txBox="1">
            <a:spLocks noGrp="1"/>
          </p:cNvSpPr>
          <p:nvPr>
            <p:ph type="subTitle" idx="7"/>
          </p:nvPr>
        </p:nvSpPr>
        <p:spPr>
          <a:xfrm>
            <a:off x="720000" y="1573950"/>
            <a:ext cx="6139200" cy="484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65" name="Google Shape;665;p13"/>
          <p:cNvSpPr txBox="1">
            <a:spLocks noGrp="1"/>
          </p:cNvSpPr>
          <p:nvPr>
            <p:ph type="subTitle" idx="8"/>
          </p:nvPr>
        </p:nvSpPr>
        <p:spPr>
          <a:xfrm>
            <a:off x="720025" y="2532925"/>
            <a:ext cx="6139200" cy="484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66" name="Google Shape;666;p13"/>
          <p:cNvSpPr txBox="1">
            <a:spLocks noGrp="1"/>
          </p:cNvSpPr>
          <p:nvPr>
            <p:ph type="subTitle" idx="9"/>
          </p:nvPr>
        </p:nvSpPr>
        <p:spPr>
          <a:xfrm>
            <a:off x="720000" y="3494027"/>
            <a:ext cx="6139200" cy="484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667" name="Google Shape;667;p13"/>
          <p:cNvGrpSpPr/>
          <p:nvPr/>
        </p:nvGrpSpPr>
        <p:grpSpPr>
          <a:xfrm rot="-7180769">
            <a:off x="4287645" y="-1968510"/>
            <a:ext cx="9524862" cy="3978704"/>
            <a:chOff x="796500" y="1675925"/>
            <a:chExt cx="6045650" cy="2525375"/>
          </a:xfrm>
        </p:grpSpPr>
        <p:sp>
          <p:nvSpPr>
            <p:cNvPr id="668" name="Google Shape;668;p13"/>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71"/>
        <p:cNvGrpSpPr/>
        <p:nvPr/>
      </p:nvGrpSpPr>
      <p:grpSpPr>
        <a:xfrm>
          <a:off x="0" y="0"/>
          <a:ext cx="0" cy="0"/>
          <a:chOff x="0" y="0"/>
          <a:chExt cx="0" cy="0"/>
        </a:xfrm>
      </p:grpSpPr>
      <p:grpSp>
        <p:nvGrpSpPr>
          <p:cNvPr id="672" name="Google Shape;672;p14"/>
          <p:cNvGrpSpPr/>
          <p:nvPr/>
        </p:nvGrpSpPr>
        <p:grpSpPr>
          <a:xfrm rot="7710831">
            <a:off x="2602263" y="2130717"/>
            <a:ext cx="9525215" cy="3978851"/>
            <a:chOff x="796500" y="1675925"/>
            <a:chExt cx="6045650" cy="2525375"/>
          </a:xfrm>
        </p:grpSpPr>
        <p:sp>
          <p:nvSpPr>
            <p:cNvPr id="673" name="Google Shape;673;p14"/>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14"/>
          <p:cNvGrpSpPr/>
          <p:nvPr/>
        </p:nvGrpSpPr>
        <p:grpSpPr>
          <a:xfrm>
            <a:off x="8502075" y="3423454"/>
            <a:ext cx="511675" cy="449375"/>
            <a:chOff x="-1159275" y="3897200"/>
            <a:chExt cx="511675" cy="449375"/>
          </a:xfrm>
        </p:grpSpPr>
        <p:sp>
          <p:nvSpPr>
            <p:cNvPr id="677" name="Google Shape;677;p14"/>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4"/>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4"/>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4"/>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4"/>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4"/>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4"/>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4"/>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4"/>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4"/>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4"/>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4"/>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4"/>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4"/>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4"/>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4"/>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4"/>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4"/>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14"/>
          <p:cNvGrpSpPr/>
          <p:nvPr/>
        </p:nvGrpSpPr>
        <p:grpSpPr>
          <a:xfrm flipH="1">
            <a:off x="357336" y="2158748"/>
            <a:ext cx="431925" cy="449950"/>
            <a:chOff x="-1119400" y="2592425"/>
            <a:chExt cx="431925" cy="449950"/>
          </a:xfrm>
        </p:grpSpPr>
        <p:sp>
          <p:nvSpPr>
            <p:cNvPr id="721" name="Google Shape;721;p14"/>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4"/>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4"/>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4"/>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4"/>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4"/>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4"/>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4"/>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4"/>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4"/>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4"/>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4"/>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4"/>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4"/>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14"/>
          <p:cNvGrpSpPr/>
          <p:nvPr/>
        </p:nvGrpSpPr>
        <p:grpSpPr>
          <a:xfrm>
            <a:off x="8434950" y="1288338"/>
            <a:ext cx="488225" cy="423350"/>
            <a:chOff x="3022500" y="3490050"/>
            <a:chExt cx="488225" cy="423350"/>
          </a:xfrm>
        </p:grpSpPr>
        <p:sp>
          <p:nvSpPr>
            <p:cNvPr id="742" name="Google Shape;742;p14"/>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14"/>
          <p:cNvGrpSpPr/>
          <p:nvPr/>
        </p:nvGrpSpPr>
        <p:grpSpPr>
          <a:xfrm flipH="1">
            <a:off x="6184225" y="4903450"/>
            <a:ext cx="431925" cy="449950"/>
            <a:chOff x="-1119400" y="2592425"/>
            <a:chExt cx="431925" cy="449950"/>
          </a:xfrm>
        </p:grpSpPr>
        <p:sp>
          <p:nvSpPr>
            <p:cNvPr id="758" name="Google Shape;758;p14"/>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14"/>
          <p:cNvGrpSpPr/>
          <p:nvPr/>
        </p:nvGrpSpPr>
        <p:grpSpPr>
          <a:xfrm>
            <a:off x="6508888" y="-287900"/>
            <a:ext cx="488225" cy="423350"/>
            <a:chOff x="3022500" y="3490050"/>
            <a:chExt cx="488225" cy="423350"/>
          </a:xfrm>
        </p:grpSpPr>
        <p:sp>
          <p:nvSpPr>
            <p:cNvPr id="779" name="Google Shape;779;p14"/>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14"/>
          <p:cNvGrpSpPr/>
          <p:nvPr/>
        </p:nvGrpSpPr>
        <p:grpSpPr>
          <a:xfrm rot="7710831">
            <a:off x="-4860312" y="-405021"/>
            <a:ext cx="9525215" cy="3978851"/>
            <a:chOff x="796500" y="1675925"/>
            <a:chExt cx="6045650" cy="2525375"/>
          </a:xfrm>
        </p:grpSpPr>
        <p:sp>
          <p:nvSpPr>
            <p:cNvPr id="795" name="Google Shape;795;p14"/>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798;p14"/>
          <p:cNvSpPr txBox="1">
            <a:spLocks noGrp="1"/>
          </p:cNvSpPr>
          <p:nvPr>
            <p:ph type="title"/>
          </p:nvPr>
        </p:nvSpPr>
        <p:spPr>
          <a:xfrm>
            <a:off x="1224100" y="3100300"/>
            <a:ext cx="6693600" cy="726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highlight>
                  <a:schemeClr val="accent4"/>
                </a:highlight>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99" name="Google Shape;799;p14"/>
          <p:cNvSpPr txBox="1">
            <a:spLocks noGrp="1"/>
          </p:cNvSpPr>
          <p:nvPr>
            <p:ph type="subTitle" idx="1"/>
          </p:nvPr>
        </p:nvSpPr>
        <p:spPr>
          <a:xfrm>
            <a:off x="1226400" y="1511313"/>
            <a:ext cx="6691200" cy="1478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800"/>
        <p:cNvGrpSpPr/>
        <p:nvPr/>
      </p:nvGrpSpPr>
      <p:grpSpPr>
        <a:xfrm>
          <a:off x="0" y="0"/>
          <a:ext cx="0" cy="0"/>
          <a:chOff x="0" y="0"/>
          <a:chExt cx="0" cy="0"/>
        </a:xfrm>
      </p:grpSpPr>
      <p:sp>
        <p:nvSpPr>
          <p:cNvPr id="801" name="Google Shape;801;p15"/>
          <p:cNvSpPr txBox="1">
            <a:spLocks noGrp="1"/>
          </p:cNvSpPr>
          <p:nvPr>
            <p:ph type="title"/>
          </p:nvPr>
        </p:nvSpPr>
        <p:spPr>
          <a:xfrm>
            <a:off x="720000" y="1435037"/>
            <a:ext cx="3989700" cy="11919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2" name="Google Shape;802;p15"/>
          <p:cNvSpPr txBox="1">
            <a:spLocks noGrp="1"/>
          </p:cNvSpPr>
          <p:nvPr>
            <p:ph type="subTitle" idx="1"/>
          </p:nvPr>
        </p:nvSpPr>
        <p:spPr>
          <a:xfrm>
            <a:off x="720000" y="2717869"/>
            <a:ext cx="3989700" cy="99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600"/>
            </a:lvl1pPr>
            <a:lvl2pPr lvl="1" algn="ctr" rtl="0">
              <a:lnSpc>
                <a:spcPct val="100000"/>
              </a:lnSpc>
              <a:spcBef>
                <a:spcPts val="160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803" name="Google Shape;803;p15"/>
          <p:cNvSpPr>
            <a:spLocks noGrp="1"/>
          </p:cNvSpPr>
          <p:nvPr>
            <p:ph type="pic" idx="2"/>
          </p:nvPr>
        </p:nvSpPr>
        <p:spPr>
          <a:xfrm>
            <a:off x="5349750" y="1304116"/>
            <a:ext cx="3233412" cy="2840076"/>
          </a:xfrm>
          <a:prstGeom prst="flowChartTerminator">
            <a:avLst/>
          </a:prstGeom>
          <a:noFill/>
          <a:ln w="19050" cap="flat" cmpd="sng">
            <a:solidFill>
              <a:schemeClr val="dk1"/>
            </a:solidFill>
            <a:prstDash val="solid"/>
            <a:round/>
            <a:headEnd type="none" w="sm" len="sm"/>
            <a:tailEnd type="none" w="sm" len="sm"/>
          </a:ln>
        </p:spPr>
      </p:sp>
      <p:grpSp>
        <p:nvGrpSpPr>
          <p:cNvPr id="804" name="Google Shape;804;p15"/>
          <p:cNvGrpSpPr/>
          <p:nvPr/>
        </p:nvGrpSpPr>
        <p:grpSpPr>
          <a:xfrm>
            <a:off x="8933450" y="2659025"/>
            <a:ext cx="488225" cy="423350"/>
            <a:chOff x="3022500" y="3490050"/>
            <a:chExt cx="488225" cy="423350"/>
          </a:xfrm>
        </p:grpSpPr>
        <p:sp>
          <p:nvSpPr>
            <p:cNvPr id="805" name="Google Shape;805;p15"/>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5"/>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5"/>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5"/>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5"/>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5"/>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5"/>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5"/>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5"/>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5"/>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5"/>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5"/>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5"/>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5"/>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5"/>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15"/>
          <p:cNvGrpSpPr/>
          <p:nvPr/>
        </p:nvGrpSpPr>
        <p:grpSpPr>
          <a:xfrm rot="4499983">
            <a:off x="3822390" y="634074"/>
            <a:ext cx="9525459" cy="3978953"/>
            <a:chOff x="796500" y="1675925"/>
            <a:chExt cx="6045650" cy="2525375"/>
          </a:xfrm>
        </p:grpSpPr>
        <p:sp>
          <p:nvSpPr>
            <p:cNvPr id="821" name="Google Shape;821;p15"/>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5"/>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5"/>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 name="Google Shape;824;p15"/>
          <p:cNvGrpSpPr/>
          <p:nvPr/>
        </p:nvGrpSpPr>
        <p:grpSpPr>
          <a:xfrm rot="3010828">
            <a:off x="-2743505" y="3643588"/>
            <a:ext cx="9525813" cy="3979101"/>
            <a:chOff x="796500" y="1675925"/>
            <a:chExt cx="6045650" cy="2525375"/>
          </a:xfrm>
        </p:grpSpPr>
        <p:sp>
          <p:nvSpPr>
            <p:cNvPr id="825" name="Google Shape;825;p15"/>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5"/>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5"/>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15"/>
          <p:cNvGrpSpPr/>
          <p:nvPr/>
        </p:nvGrpSpPr>
        <p:grpSpPr>
          <a:xfrm>
            <a:off x="7826100" y="4603988"/>
            <a:ext cx="488225" cy="423350"/>
            <a:chOff x="3022500" y="3490050"/>
            <a:chExt cx="488225" cy="423350"/>
          </a:xfrm>
        </p:grpSpPr>
        <p:sp>
          <p:nvSpPr>
            <p:cNvPr id="829" name="Google Shape;829;p15"/>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5"/>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5"/>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5"/>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5"/>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5"/>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5"/>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5"/>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5"/>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5"/>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5"/>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5"/>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5"/>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5"/>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5"/>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15"/>
          <p:cNvGrpSpPr/>
          <p:nvPr/>
        </p:nvGrpSpPr>
        <p:grpSpPr>
          <a:xfrm>
            <a:off x="4316150" y="4751229"/>
            <a:ext cx="511675" cy="449375"/>
            <a:chOff x="-1159275" y="3897200"/>
            <a:chExt cx="511675" cy="449375"/>
          </a:xfrm>
        </p:grpSpPr>
        <p:sp>
          <p:nvSpPr>
            <p:cNvPr id="845" name="Google Shape;845;p15"/>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5"/>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5"/>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5"/>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5"/>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5"/>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5"/>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5"/>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5"/>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5"/>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5"/>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5"/>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5"/>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5"/>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5"/>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5"/>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5"/>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5"/>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5"/>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5"/>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5"/>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5"/>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5"/>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5"/>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5"/>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5"/>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5"/>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5"/>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5"/>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5"/>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5"/>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5"/>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5"/>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5"/>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5"/>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5"/>
          <p:cNvGrpSpPr/>
          <p:nvPr/>
        </p:nvGrpSpPr>
        <p:grpSpPr>
          <a:xfrm flipH="1">
            <a:off x="8501525" y="314525"/>
            <a:ext cx="431925" cy="449950"/>
            <a:chOff x="-1119400" y="2592425"/>
            <a:chExt cx="431925" cy="449950"/>
          </a:xfrm>
        </p:grpSpPr>
        <p:sp>
          <p:nvSpPr>
            <p:cNvPr id="889" name="Google Shape;889;p15"/>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5"/>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5"/>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5"/>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5"/>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5"/>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5"/>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5"/>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5"/>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5"/>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5"/>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5"/>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5"/>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5"/>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5"/>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5"/>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5"/>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15"/>
          <p:cNvGrpSpPr/>
          <p:nvPr/>
        </p:nvGrpSpPr>
        <p:grpSpPr>
          <a:xfrm>
            <a:off x="807400" y="-218359"/>
            <a:ext cx="511675" cy="449375"/>
            <a:chOff x="-1159275" y="3897200"/>
            <a:chExt cx="511675" cy="449375"/>
          </a:xfrm>
        </p:grpSpPr>
        <p:sp>
          <p:nvSpPr>
            <p:cNvPr id="910" name="Google Shape;910;p15"/>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5"/>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5"/>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5"/>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5"/>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5"/>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5"/>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5"/>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5"/>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5"/>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5"/>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5"/>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5"/>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5"/>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5"/>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5"/>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5"/>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5"/>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5"/>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5"/>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5"/>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5"/>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5"/>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5"/>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5"/>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5"/>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5"/>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5"/>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5"/>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5"/>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5"/>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5"/>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5"/>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5"/>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5"/>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5"/>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5"/>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5"/>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5"/>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5"/>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5"/>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5"/>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5"/>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15"/>
          <p:cNvGrpSpPr/>
          <p:nvPr/>
        </p:nvGrpSpPr>
        <p:grpSpPr>
          <a:xfrm>
            <a:off x="-173975" y="2490113"/>
            <a:ext cx="488225" cy="423350"/>
            <a:chOff x="3022500" y="3490050"/>
            <a:chExt cx="488225" cy="423350"/>
          </a:xfrm>
        </p:grpSpPr>
        <p:sp>
          <p:nvSpPr>
            <p:cNvPr id="954" name="Google Shape;954;p15"/>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5"/>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5"/>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5"/>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5"/>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5"/>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5"/>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5"/>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5"/>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5"/>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5"/>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5"/>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5"/>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5"/>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5"/>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969"/>
        <p:cNvGrpSpPr/>
        <p:nvPr/>
      </p:nvGrpSpPr>
      <p:grpSpPr>
        <a:xfrm>
          <a:off x="0" y="0"/>
          <a:ext cx="0" cy="0"/>
          <a:chOff x="0" y="0"/>
          <a:chExt cx="0" cy="0"/>
        </a:xfrm>
      </p:grpSpPr>
      <p:grpSp>
        <p:nvGrpSpPr>
          <p:cNvPr id="970" name="Google Shape;970;p16"/>
          <p:cNvGrpSpPr/>
          <p:nvPr/>
        </p:nvGrpSpPr>
        <p:grpSpPr>
          <a:xfrm rot="2952326">
            <a:off x="-2666531" y="3171453"/>
            <a:ext cx="9525374" cy="3978917"/>
            <a:chOff x="796500" y="1675925"/>
            <a:chExt cx="6045650" cy="2525375"/>
          </a:xfrm>
        </p:grpSpPr>
        <p:sp>
          <p:nvSpPr>
            <p:cNvPr id="971" name="Google Shape;971;p16"/>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6"/>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6"/>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16"/>
          <p:cNvGrpSpPr/>
          <p:nvPr/>
        </p:nvGrpSpPr>
        <p:grpSpPr>
          <a:xfrm rot="-1221412">
            <a:off x="4900012" y="1829679"/>
            <a:ext cx="9525561" cy="3978995"/>
            <a:chOff x="796500" y="1675925"/>
            <a:chExt cx="6045650" cy="2525375"/>
          </a:xfrm>
        </p:grpSpPr>
        <p:sp>
          <p:nvSpPr>
            <p:cNvPr id="975" name="Google Shape;975;p16"/>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6"/>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6"/>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16"/>
          <p:cNvGrpSpPr/>
          <p:nvPr/>
        </p:nvGrpSpPr>
        <p:grpSpPr>
          <a:xfrm flipH="1">
            <a:off x="497263" y="4069800"/>
            <a:ext cx="431925" cy="449950"/>
            <a:chOff x="-1119400" y="2592425"/>
            <a:chExt cx="431925" cy="449950"/>
          </a:xfrm>
        </p:grpSpPr>
        <p:sp>
          <p:nvSpPr>
            <p:cNvPr id="979" name="Google Shape;979;p16"/>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6"/>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6"/>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6"/>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6"/>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6"/>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6"/>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6"/>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6"/>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6"/>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6"/>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6"/>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6"/>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6"/>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6"/>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6"/>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6"/>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6"/>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6"/>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6"/>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9" name="Google Shape;999;p16"/>
          <p:cNvGrpSpPr/>
          <p:nvPr/>
        </p:nvGrpSpPr>
        <p:grpSpPr>
          <a:xfrm>
            <a:off x="-6152811" y="-2896680"/>
            <a:ext cx="9525526" cy="3978981"/>
            <a:chOff x="796500" y="1675925"/>
            <a:chExt cx="6045650" cy="2525375"/>
          </a:xfrm>
        </p:grpSpPr>
        <p:sp>
          <p:nvSpPr>
            <p:cNvPr id="1000" name="Google Shape;1000;p16"/>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6"/>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6"/>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16"/>
          <p:cNvGrpSpPr/>
          <p:nvPr/>
        </p:nvGrpSpPr>
        <p:grpSpPr>
          <a:xfrm>
            <a:off x="322138" y="868854"/>
            <a:ext cx="511675" cy="449375"/>
            <a:chOff x="-1159275" y="3897200"/>
            <a:chExt cx="511675" cy="449375"/>
          </a:xfrm>
        </p:grpSpPr>
        <p:sp>
          <p:nvSpPr>
            <p:cNvPr id="1004" name="Google Shape;1004;p16"/>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6"/>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6"/>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6"/>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6"/>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6"/>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6"/>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6"/>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6"/>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6"/>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6"/>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6"/>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6"/>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6"/>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6"/>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6"/>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6"/>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6"/>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6"/>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6"/>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6"/>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6"/>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6"/>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6"/>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6"/>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6"/>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6"/>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6"/>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6"/>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6"/>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6"/>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6"/>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6"/>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6"/>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6"/>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6"/>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6"/>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6"/>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6"/>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6"/>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6"/>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6"/>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6"/>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16"/>
          <p:cNvGrpSpPr/>
          <p:nvPr/>
        </p:nvGrpSpPr>
        <p:grpSpPr>
          <a:xfrm>
            <a:off x="8817586" y="506398"/>
            <a:ext cx="431925" cy="449950"/>
            <a:chOff x="-1119400" y="2592425"/>
            <a:chExt cx="431925" cy="449950"/>
          </a:xfrm>
        </p:grpSpPr>
        <p:sp>
          <p:nvSpPr>
            <p:cNvPr id="1048" name="Google Shape;1048;p16"/>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6"/>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6"/>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6"/>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6"/>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6"/>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6"/>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6"/>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6"/>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6"/>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6"/>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6"/>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6"/>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6"/>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6"/>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6"/>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6"/>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6"/>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6"/>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6"/>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8" name="Google Shape;1068;p16"/>
          <p:cNvGrpSpPr/>
          <p:nvPr/>
        </p:nvGrpSpPr>
        <p:grpSpPr>
          <a:xfrm>
            <a:off x="5659657" y="-200139"/>
            <a:ext cx="518736" cy="455621"/>
            <a:chOff x="-1159275" y="3897200"/>
            <a:chExt cx="511675" cy="449375"/>
          </a:xfrm>
        </p:grpSpPr>
        <p:sp>
          <p:nvSpPr>
            <p:cNvPr id="1069" name="Google Shape;1069;p16"/>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6"/>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6"/>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6"/>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6"/>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6"/>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6"/>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6"/>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6"/>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6"/>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6"/>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6"/>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6"/>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6"/>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6"/>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6"/>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6"/>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6"/>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6"/>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6"/>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6"/>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6"/>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6"/>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6"/>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6"/>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6"/>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6"/>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6"/>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6"/>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6"/>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6"/>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6"/>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6"/>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6"/>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6"/>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6"/>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6"/>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6"/>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6"/>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6"/>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6"/>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6"/>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6"/>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16"/>
          <p:cNvGrpSpPr/>
          <p:nvPr/>
        </p:nvGrpSpPr>
        <p:grpSpPr>
          <a:xfrm>
            <a:off x="4966407" y="4687886"/>
            <a:ext cx="518736" cy="455621"/>
            <a:chOff x="-1159275" y="3897200"/>
            <a:chExt cx="511675" cy="449375"/>
          </a:xfrm>
        </p:grpSpPr>
        <p:sp>
          <p:nvSpPr>
            <p:cNvPr id="1113" name="Google Shape;1113;p16"/>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6"/>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6"/>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6"/>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6"/>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6"/>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6"/>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6"/>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6"/>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6"/>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6"/>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6"/>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6"/>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6"/>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6"/>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6"/>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6"/>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6"/>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6"/>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6"/>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6"/>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6"/>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6"/>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6"/>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6"/>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6"/>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6"/>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6"/>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6"/>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6"/>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6"/>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6"/>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6"/>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6"/>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6"/>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6"/>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6"/>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6"/>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6"/>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6"/>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6"/>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6"/>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6"/>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_ONLY_1_1">
    <p:spTree>
      <p:nvGrpSpPr>
        <p:cNvPr id="1" name="Shape 1157"/>
        <p:cNvGrpSpPr/>
        <p:nvPr/>
      </p:nvGrpSpPr>
      <p:grpSpPr>
        <a:xfrm>
          <a:off x="0" y="0"/>
          <a:ext cx="0" cy="0"/>
          <a:chOff x="0" y="0"/>
          <a:chExt cx="0" cy="0"/>
        </a:xfrm>
      </p:grpSpPr>
      <p:sp>
        <p:nvSpPr>
          <p:cNvPr id="1158" name="Google Shape;1158;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59" name="Google Shape;1159;p17"/>
          <p:cNvGrpSpPr/>
          <p:nvPr/>
        </p:nvGrpSpPr>
        <p:grpSpPr>
          <a:xfrm rot="7710831">
            <a:off x="2602263" y="2130717"/>
            <a:ext cx="9525215" cy="3978851"/>
            <a:chOff x="796500" y="1675925"/>
            <a:chExt cx="6045650" cy="2525375"/>
          </a:xfrm>
        </p:grpSpPr>
        <p:sp>
          <p:nvSpPr>
            <p:cNvPr id="1160" name="Google Shape;1160;p17"/>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7"/>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7"/>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17"/>
          <p:cNvGrpSpPr/>
          <p:nvPr/>
        </p:nvGrpSpPr>
        <p:grpSpPr>
          <a:xfrm>
            <a:off x="8502075" y="3423454"/>
            <a:ext cx="511675" cy="449375"/>
            <a:chOff x="-1159275" y="3897200"/>
            <a:chExt cx="511675" cy="449375"/>
          </a:xfrm>
        </p:grpSpPr>
        <p:sp>
          <p:nvSpPr>
            <p:cNvPr id="1164" name="Google Shape;1164;p17"/>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7"/>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7"/>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7"/>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7"/>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7"/>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7"/>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7"/>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7"/>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7"/>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7"/>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7"/>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7"/>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7"/>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7"/>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7"/>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7"/>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7"/>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7"/>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7"/>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7"/>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7"/>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7"/>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7"/>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7"/>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7"/>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7"/>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7"/>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7"/>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7"/>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7"/>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7"/>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7"/>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7"/>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7"/>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7"/>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7"/>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7"/>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7"/>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7"/>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7"/>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7"/>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7"/>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17"/>
          <p:cNvGrpSpPr/>
          <p:nvPr/>
        </p:nvGrpSpPr>
        <p:grpSpPr>
          <a:xfrm flipH="1">
            <a:off x="357336" y="2158748"/>
            <a:ext cx="431925" cy="449950"/>
            <a:chOff x="-1119400" y="2592425"/>
            <a:chExt cx="431925" cy="449950"/>
          </a:xfrm>
        </p:grpSpPr>
        <p:sp>
          <p:nvSpPr>
            <p:cNvPr id="1208" name="Google Shape;1208;p17"/>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7"/>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7"/>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7"/>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7"/>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7"/>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7"/>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7"/>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7"/>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7"/>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7"/>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7"/>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7"/>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7"/>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7"/>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7"/>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7"/>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7"/>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7"/>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7"/>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8" name="Google Shape;1228;p17"/>
          <p:cNvGrpSpPr/>
          <p:nvPr/>
        </p:nvGrpSpPr>
        <p:grpSpPr>
          <a:xfrm>
            <a:off x="8434950" y="1288338"/>
            <a:ext cx="488225" cy="423350"/>
            <a:chOff x="3022500" y="3490050"/>
            <a:chExt cx="488225" cy="423350"/>
          </a:xfrm>
        </p:grpSpPr>
        <p:sp>
          <p:nvSpPr>
            <p:cNvPr id="1229" name="Google Shape;1229;p17"/>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7"/>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7"/>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7"/>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7"/>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7"/>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7"/>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7"/>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7"/>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7"/>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7"/>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7"/>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7"/>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7"/>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7"/>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4" name="Google Shape;1244;p17"/>
          <p:cNvGrpSpPr/>
          <p:nvPr/>
        </p:nvGrpSpPr>
        <p:grpSpPr>
          <a:xfrm>
            <a:off x="6508888" y="-287900"/>
            <a:ext cx="488225" cy="423350"/>
            <a:chOff x="3022500" y="3490050"/>
            <a:chExt cx="488225" cy="423350"/>
          </a:xfrm>
        </p:grpSpPr>
        <p:sp>
          <p:nvSpPr>
            <p:cNvPr id="1245" name="Google Shape;1245;p17"/>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7"/>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7"/>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7"/>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7"/>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7"/>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7"/>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7"/>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7"/>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7"/>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7"/>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7"/>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7"/>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7"/>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7"/>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0" name="Google Shape;1260;p17"/>
          <p:cNvGrpSpPr/>
          <p:nvPr/>
        </p:nvGrpSpPr>
        <p:grpSpPr>
          <a:xfrm rot="7710831">
            <a:off x="-4860312" y="-405021"/>
            <a:ext cx="9525215" cy="3978851"/>
            <a:chOff x="796500" y="1675925"/>
            <a:chExt cx="6045650" cy="2525375"/>
          </a:xfrm>
        </p:grpSpPr>
        <p:sp>
          <p:nvSpPr>
            <p:cNvPr id="1261" name="Google Shape;1261;p17"/>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7"/>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7"/>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_ONLY_1_1_1">
    <p:spTree>
      <p:nvGrpSpPr>
        <p:cNvPr id="1" name="Shape 1264"/>
        <p:cNvGrpSpPr/>
        <p:nvPr/>
      </p:nvGrpSpPr>
      <p:grpSpPr>
        <a:xfrm>
          <a:off x="0" y="0"/>
          <a:ext cx="0" cy="0"/>
          <a:chOff x="0" y="0"/>
          <a:chExt cx="0" cy="0"/>
        </a:xfrm>
      </p:grpSpPr>
      <p:grpSp>
        <p:nvGrpSpPr>
          <p:cNvPr id="1265" name="Google Shape;1265;p18"/>
          <p:cNvGrpSpPr/>
          <p:nvPr/>
        </p:nvGrpSpPr>
        <p:grpSpPr>
          <a:xfrm rot="-8265457">
            <a:off x="-2088386" y="1509198"/>
            <a:ext cx="9525293" cy="3978883"/>
            <a:chOff x="796500" y="1675925"/>
            <a:chExt cx="6045650" cy="2525375"/>
          </a:xfrm>
        </p:grpSpPr>
        <p:sp>
          <p:nvSpPr>
            <p:cNvPr id="1266" name="Google Shape;1266;p18"/>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8"/>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8"/>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18"/>
          <p:cNvGrpSpPr/>
          <p:nvPr/>
        </p:nvGrpSpPr>
        <p:grpSpPr>
          <a:xfrm rot="-8265457">
            <a:off x="1389939" y="-1098902"/>
            <a:ext cx="9525293" cy="3978883"/>
            <a:chOff x="796500" y="1675925"/>
            <a:chExt cx="6045650" cy="2525375"/>
          </a:xfrm>
        </p:grpSpPr>
        <p:sp>
          <p:nvSpPr>
            <p:cNvPr id="1270" name="Google Shape;1270;p18"/>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8"/>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8"/>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3" name="Google Shape;1273;p18"/>
          <p:cNvGrpSpPr/>
          <p:nvPr/>
        </p:nvGrpSpPr>
        <p:grpSpPr>
          <a:xfrm>
            <a:off x="-63175" y="3585500"/>
            <a:ext cx="431925" cy="449950"/>
            <a:chOff x="-1119400" y="2592425"/>
            <a:chExt cx="431925" cy="449950"/>
          </a:xfrm>
        </p:grpSpPr>
        <p:sp>
          <p:nvSpPr>
            <p:cNvPr id="1274" name="Google Shape;1274;p18"/>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8"/>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8"/>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8"/>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8"/>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8"/>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8"/>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8"/>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8"/>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8"/>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8"/>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8"/>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8"/>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8"/>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8"/>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8"/>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8"/>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8"/>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8"/>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8"/>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18"/>
          <p:cNvGrpSpPr/>
          <p:nvPr/>
        </p:nvGrpSpPr>
        <p:grpSpPr>
          <a:xfrm>
            <a:off x="2286413" y="4287533"/>
            <a:ext cx="488225" cy="423350"/>
            <a:chOff x="3022500" y="3490050"/>
            <a:chExt cx="488225" cy="423350"/>
          </a:xfrm>
        </p:grpSpPr>
        <p:sp>
          <p:nvSpPr>
            <p:cNvPr id="1295" name="Google Shape;1295;p18"/>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8"/>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8"/>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8"/>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8"/>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8"/>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8"/>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8"/>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8"/>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8"/>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8"/>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8"/>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8"/>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8"/>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8"/>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0" name="Google Shape;1310;p18"/>
          <p:cNvGrpSpPr/>
          <p:nvPr/>
        </p:nvGrpSpPr>
        <p:grpSpPr>
          <a:xfrm flipH="1">
            <a:off x="3339875" y="4603988"/>
            <a:ext cx="431925" cy="449950"/>
            <a:chOff x="-1119400" y="2592425"/>
            <a:chExt cx="431925" cy="449950"/>
          </a:xfrm>
        </p:grpSpPr>
        <p:sp>
          <p:nvSpPr>
            <p:cNvPr id="1311" name="Google Shape;1311;p18"/>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8"/>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8"/>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8"/>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8"/>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8"/>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8"/>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8"/>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8"/>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8"/>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8"/>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8"/>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8"/>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8"/>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8"/>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8"/>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8"/>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8"/>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8"/>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8"/>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18"/>
          <p:cNvGrpSpPr/>
          <p:nvPr/>
        </p:nvGrpSpPr>
        <p:grpSpPr>
          <a:xfrm>
            <a:off x="1005425" y="4518838"/>
            <a:ext cx="488225" cy="423350"/>
            <a:chOff x="3022500" y="3490050"/>
            <a:chExt cx="488225" cy="423350"/>
          </a:xfrm>
        </p:grpSpPr>
        <p:sp>
          <p:nvSpPr>
            <p:cNvPr id="1332" name="Google Shape;1332;p18"/>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8"/>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8"/>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8"/>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8"/>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8"/>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8"/>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8"/>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8"/>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8"/>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8"/>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8"/>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8"/>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8"/>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8"/>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7" name="Google Shape;1347;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48" name="Google Shape;1348;p18"/>
          <p:cNvGrpSpPr/>
          <p:nvPr/>
        </p:nvGrpSpPr>
        <p:grpSpPr>
          <a:xfrm>
            <a:off x="7585625" y="4379025"/>
            <a:ext cx="431925" cy="449950"/>
            <a:chOff x="-1119400" y="2592425"/>
            <a:chExt cx="431925" cy="449950"/>
          </a:xfrm>
        </p:grpSpPr>
        <p:sp>
          <p:nvSpPr>
            <p:cNvPr id="1349" name="Google Shape;1349;p18"/>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8"/>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8"/>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8"/>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8"/>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8"/>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8"/>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8"/>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8"/>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8"/>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8"/>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8"/>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8"/>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8"/>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8"/>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8"/>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8"/>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8"/>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8"/>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8"/>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369"/>
        <p:cNvGrpSpPr/>
        <p:nvPr/>
      </p:nvGrpSpPr>
      <p:grpSpPr>
        <a:xfrm>
          <a:off x="0" y="0"/>
          <a:ext cx="0" cy="0"/>
          <a:chOff x="0" y="0"/>
          <a:chExt cx="0" cy="0"/>
        </a:xfrm>
      </p:grpSpPr>
      <p:grpSp>
        <p:nvGrpSpPr>
          <p:cNvPr id="1370" name="Google Shape;1370;p19"/>
          <p:cNvGrpSpPr/>
          <p:nvPr/>
        </p:nvGrpSpPr>
        <p:grpSpPr>
          <a:xfrm rot="-8265457">
            <a:off x="-2088386" y="1509198"/>
            <a:ext cx="9525293" cy="3978883"/>
            <a:chOff x="796500" y="1675925"/>
            <a:chExt cx="6045650" cy="2525375"/>
          </a:xfrm>
        </p:grpSpPr>
        <p:sp>
          <p:nvSpPr>
            <p:cNvPr id="1371" name="Google Shape;1371;p19"/>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9"/>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9"/>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4" name="Google Shape;1374;p19"/>
          <p:cNvSpPr txBox="1">
            <a:spLocks noGrp="1"/>
          </p:cNvSpPr>
          <p:nvPr>
            <p:ph type="title"/>
          </p:nvPr>
        </p:nvSpPr>
        <p:spPr>
          <a:xfrm>
            <a:off x="720000" y="1701936"/>
            <a:ext cx="3728100" cy="7131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75" name="Google Shape;1375;p19"/>
          <p:cNvSpPr txBox="1">
            <a:spLocks noGrp="1"/>
          </p:cNvSpPr>
          <p:nvPr>
            <p:ph type="subTitle" idx="1"/>
          </p:nvPr>
        </p:nvSpPr>
        <p:spPr>
          <a:xfrm>
            <a:off x="720000" y="2432022"/>
            <a:ext cx="3728100" cy="8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376" name="Google Shape;1376;p19"/>
          <p:cNvGrpSpPr/>
          <p:nvPr/>
        </p:nvGrpSpPr>
        <p:grpSpPr>
          <a:xfrm>
            <a:off x="2978138" y="4334379"/>
            <a:ext cx="511675" cy="449375"/>
            <a:chOff x="-1159275" y="3897200"/>
            <a:chExt cx="511675" cy="449375"/>
          </a:xfrm>
        </p:grpSpPr>
        <p:sp>
          <p:nvSpPr>
            <p:cNvPr id="1377" name="Google Shape;1377;p19"/>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9"/>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9"/>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9"/>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9"/>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9"/>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9"/>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9"/>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9"/>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9"/>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9"/>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9"/>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9"/>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9"/>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9"/>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9"/>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9"/>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9"/>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9"/>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9"/>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9"/>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9"/>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9"/>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9"/>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9"/>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9"/>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9"/>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9"/>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9"/>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9"/>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9"/>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9"/>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9"/>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9"/>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9"/>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9"/>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9"/>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9"/>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9"/>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9"/>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9"/>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9"/>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9"/>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0" name="Google Shape;1420;p19"/>
          <p:cNvGrpSpPr/>
          <p:nvPr/>
        </p:nvGrpSpPr>
        <p:grpSpPr>
          <a:xfrm>
            <a:off x="539725" y="651863"/>
            <a:ext cx="488225" cy="423350"/>
            <a:chOff x="3022500" y="3490050"/>
            <a:chExt cx="488225" cy="423350"/>
          </a:xfrm>
        </p:grpSpPr>
        <p:sp>
          <p:nvSpPr>
            <p:cNvPr id="1421" name="Google Shape;1421;p19"/>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9"/>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9"/>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9"/>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9"/>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9"/>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9"/>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9"/>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9"/>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9"/>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9"/>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9"/>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9"/>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9"/>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9"/>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6" name="Google Shape;1436;p19"/>
          <p:cNvGrpSpPr/>
          <p:nvPr/>
        </p:nvGrpSpPr>
        <p:grpSpPr>
          <a:xfrm>
            <a:off x="8326163" y="609188"/>
            <a:ext cx="488225" cy="423350"/>
            <a:chOff x="3022500" y="3490050"/>
            <a:chExt cx="488225" cy="423350"/>
          </a:xfrm>
        </p:grpSpPr>
        <p:sp>
          <p:nvSpPr>
            <p:cNvPr id="1437" name="Google Shape;1437;p19"/>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9"/>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9"/>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9"/>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9"/>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9"/>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9"/>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9"/>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9"/>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9"/>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9"/>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9"/>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9"/>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9"/>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9"/>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 name="Google Shape;1452;p19"/>
          <p:cNvGrpSpPr/>
          <p:nvPr/>
        </p:nvGrpSpPr>
        <p:grpSpPr>
          <a:xfrm flipH="1">
            <a:off x="3774825" y="-343950"/>
            <a:ext cx="431925" cy="449950"/>
            <a:chOff x="-1119400" y="2592425"/>
            <a:chExt cx="431925" cy="449950"/>
          </a:xfrm>
        </p:grpSpPr>
        <p:sp>
          <p:nvSpPr>
            <p:cNvPr id="1453" name="Google Shape;1453;p19"/>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9"/>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9"/>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9"/>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9"/>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9"/>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9"/>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9"/>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9"/>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9"/>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9"/>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9"/>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9"/>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9"/>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9"/>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9"/>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9"/>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9"/>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9"/>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9"/>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3" name="Google Shape;1473;p19"/>
          <p:cNvGrpSpPr/>
          <p:nvPr/>
        </p:nvGrpSpPr>
        <p:grpSpPr>
          <a:xfrm>
            <a:off x="6907948" y="4379023"/>
            <a:ext cx="431925" cy="449950"/>
            <a:chOff x="-1119400" y="2592425"/>
            <a:chExt cx="431925" cy="449950"/>
          </a:xfrm>
        </p:grpSpPr>
        <p:sp>
          <p:nvSpPr>
            <p:cNvPr id="1474" name="Google Shape;1474;p19"/>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9"/>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9"/>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9"/>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9"/>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9"/>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9"/>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9"/>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9"/>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9"/>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9"/>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9"/>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9"/>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9"/>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9"/>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9"/>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9"/>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9"/>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9"/>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9"/>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19"/>
          <p:cNvGrpSpPr/>
          <p:nvPr/>
        </p:nvGrpSpPr>
        <p:grpSpPr>
          <a:xfrm>
            <a:off x="457375" y="3790266"/>
            <a:ext cx="511675" cy="449375"/>
            <a:chOff x="-1159275" y="3897200"/>
            <a:chExt cx="511675" cy="449375"/>
          </a:xfrm>
        </p:grpSpPr>
        <p:sp>
          <p:nvSpPr>
            <p:cNvPr id="1495" name="Google Shape;1495;p19"/>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9"/>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9"/>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9"/>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9"/>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9"/>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9"/>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9"/>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9"/>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9"/>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9"/>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9"/>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9"/>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9"/>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9"/>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9"/>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9"/>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9"/>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9"/>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9"/>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9"/>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9"/>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9"/>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9"/>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9"/>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9"/>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8" name="Google Shape;1538;p19"/>
          <p:cNvSpPr/>
          <p:nvPr/>
        </p:nvSpPr>
        <p:spPr>
          <a:xfrm>
            <a:off x="4347031" y="751159"/>
            <a:ext cx="4083737" cy="1885532"/>
          </a:xfrm>
          <a:custGeom>
            <a:avLst/>
            <a:gdLst/>
            <a:ahLst/>
            <a:cxnLst/>
            <a:rect l="l" t="t" r="r" b="b"/>
            <a:pathLst>
              <a:path w="15059" h="6953" extrusionOk="0">
                <a:moveTo>
                  <a:pt x="13515" y="3877"/>
                </a:moveTo>
                <a:lnTo>
                  <a:pt x="13435" y="3877"/>
                </a:lnTo>
                <a:cubicBezTo>
                  <a:pt x="13515" y="3603"/>
                  <a:pt x="13561" y="3305"/>
                  <a:pt x="13561" y="3008"/>
                </a:cubicBezTo>
                <a:lnTo>
                  <a:pt x="13561" y="3008"/>
                </a:lnTo>
                <a:cubicBezTo>
                  <a:pt x="13561" y="1339"/>
                  <a:pt x="12212" y="1"/>
                  <a:pt x="10554" y="1"/>
                </a:cubicBezTo>
                <a:lnTo>
                  <a:pt x="3007" y="1"/>
                </a:lnTo>
                <a:cubicBezTo>
                  <a:pt x="1350" y="1"/>
                  <a:pt x="0" y="1339"/>
                  <a:pt x="0" y="3008"/>
                </a:cubicBezTo>
                <a:lnTo>
                  <a:pt x="0" y="3008"/>
                </a:lnTo>
                <a:cubicBezTo>
                  <a:pt x="0" y="4666"/>
                  <a:pt x="1350" y="6015"/>
                  <a:pt x="3007" y="6015"/>
                </a:cubicBezTo>
                <a:lnTo>
                  <a:pt x="8244" y="6015"/>
                </a:lnTo>
                <a:cubicBezTo>
                  <a:pt x="8484" y="6564"/>
                  <a:pt x="9033" y="6953"/>
                  <a:pt x="9662" y="6953"/>
                </a:cubicBezTo>
                <a:lnTo>
                  <a:pt x="13515" y="6953"/>
                </a:lnTo>
                <a:cubicBezTo>
                  <a:pt x="14373" y="6953"/>
                  <a:pt x="15059" y="6267"/>
                  <a:pt x="15059" y="5421"/>
                </a:cubicBezTo>
                <a:cubicBezTo>
                  <a:pt x="15059" y="4563"/>
                  <a:pt x="14373" y="3877"/>
                  <a:pt x="13515" y="3877"/>
                </a:cubicBezTo>
                <a:close/>
              </a:path>
            </a:pathLst>
          </a:custGeom>
          <a:solidFill>
            <a:schemeClr val="lt2">
              <a:alpha val="52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539"/>
        <p:cNvGrpSpPr/>
        <p:nvPr/>
      </p:nvGrpSpPr>
      <p:grpSpPr>
        <a:xfrm>
          <a:off x="0" y="0"/>
          <a:ext cx="0" cy="0"/>
          <a:chOff x="0" y="0"/>
          <a:chExt cx="0" cy="0"/>
        </a:xfrm>
      </p:grpSpPr>
      <p:grpSp>
        <p:nvGrpSpPr>
          <p:cNvPr id="1540" name="Google Shape;1540;p20"/>
          <p:cNvGrpSpPr/>
          <p:nvPr/>
        </p:nvGrpSpPr>
        <p:grpSpPr>
          <a:xfrm rot="7284729">
            <a:off x="3084607" y="2109633"/>
            <a:ext cx="9525665" cy="3979039"/>
            <a:chOff x="796500" y="1675925"/>
            <a:chExt cx="6045650" cy="2525375"/>
          </a:xfrm>
        </p:grpSpPr>
        <p:sp>
          <p:nvSpPr>
            <p:cNvPr id="1541" name="Google Shape;1541;p20"/>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0"/>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0"/>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4" name="Google Shape;1544;p20"/>
          <p:cNvSpPr txBox="1">
            <a:spLocks noGrp="1"/>
          </p:cNvSpPr>
          <p:nvPr>
            <p:ph type="title"/>
          </p:nvPr>
        </p:nvSpPr>
        <p:spPr>
          <a:xfrm>
            <a:off x="4699900" y="1703023"/>
            <a:ext cx="3730800" cy="713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45" name="Google Shape;1545;p20"/>
          <p:cNvSpPr txBox="1">
            <a:spLocks noGrp="1"/>
          </p:cNvSpPr>
          <p:nvPr>
            <p:ph type="subTitle" idx="1"/>
          </p:nvPr>
        </p:nvSpPr>
        <p:spPr>
          <a:xfrm>
            <a:off x="4699970" y="2432307"/>
            <a:ext cx="3730800" cy="868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46" name="Google Shape;1546;p20"/>
          <p:cNvSpPr/>
          <p:nvPr/>
        </p:nvSpPr>
        <p:spPr>
          <a:xfrm>
            <a:off x="1329756" y="572809"/>
            <a:ext cx="4083737" cy="1885532"/>
          </a:xfrm>
          <a:custGeom>
            <a:avLst/>
            <a:gdLst/>
            <a:ahLst/>
            <a:cxnLst/>
            <a:rect l="l" t="t" r="r" b="b"/>
            <a:pathLst>
              <a:path w="15059" h="6953" extrusionOk="0">
                <a:moveTo>
                  <a:pt x="13515" y="3877"/>
                </a:moveTo>
                <a:lnTo>
                  <a:pt x="13435" y="3877"/>
                </a:lnTo>
                <a:cubicBezTo>
                  <a:pt x="13515" y="3603"/>
                  <a:pt x="13561" y="3305"/>
                  <a:pt x="13561" y="3008"/>
                </a:cubicBezTo>
                <a:lnTo>
                  <a:pt x="13561" y="3008"/>
                </a:lnTo>
                <a:cubicBezTo>
                  <a:pt x="13561" y="1339"/>
                  <a:pt x="12212" y="1"/>
                  <a:pt x="10554" y="1"/>
                </a:cubicBezTo>
                <a:lnTo>
                  <a:pt x="3007" y="1"/>
                </a:lnTo>
                <a:cubicBezTo>
                  <a:pt x="1350" y="1"/>
                  <a:pt x="0" y="1339"/>
                  <a:pt x="0" y="3008"/>
                </a:cubicBezTo>
                <a:lnTo>
                  <a:pt x="0" y="3008"/>
                </a:lnTo>
                <a:cubicBezTo>
                  <a:pt x="0" y="4666"/>
                  <a:pt x="1350" y="6015"/>
                  <a:pt x="3007" y="6015"/>
                </a:cubicBezTo>
                <a:lnTo>
                  <a:pt x="8244" y="6015"/>
                </a:lnTo>
                <a:cubicBezTo>
                  <a:pt x="8484" y="6564"/>
                  <a:pt x="9033" y="6953"/>
                  <a:pt x="9662" y="6953"/>
                </a:cubicBezTo>
                <a:lnTo>
                  <a:pt x="13515" y="6953"/>
                </a:lnTo>
                <a:cubicBezTo>
                  <a:pt x="14373" y="6953"/>
                  <a:pt x="15059" y="6267"/>
                  <a:pt x="15059" y="5421"/>
                </a:cubicBezTo>
                <a:cubicBezTo>
                  <a:pt x="15059" y="4563"/>
                  <a:pt x="14373" y="3877"/>
                  <a:pt x="13515" y="3877"/>
                </a:cubicBezTo>
                <a:close/>
              </a:path>
            </a:pathLst>
          </a:custGeom>
          <a:solidFill>
            <a:schemeClr val="lt2">
              <a:alpha val="52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7" name="Google Shape;1547;p20"/>
          <p:cNvGrpSpPr/>
          <p:nvPr/>
        </p:nvGrpSpPr>
        <p:grpSpPr>
          <a:xfrm>
            <a:off x="7703950" y="539500"/>
            <a:ext cx="431925" cy="449950"/>
            <a:chOff x="-1119400" y="2592425"/>
            <a:chExt cx="431925" cy="449950"/>
          </a:xfrm>
        </p:grpSpPr>
        <p:sp>
          <p:nvSpPr>
            <p:cNvPr id="1548" name="Google Shape;1548;p20"/>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0"/>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0"/>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0"/>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0"/>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0"/>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0"/>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0"/>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0"/>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0"/>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0"/>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0"/>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0"/>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0"/>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0"/>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0"/>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0"/>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0"/>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0"/>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0"/>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8" name="Google Shape;1568;p20"/>
          <p:cNvGrpSpPr/>
          <p:nvPr/>
        </p:nvGrpSpPr>
        <p:grpSpPr>
          <a:xfrm>
            <a:off x="8868288" y="1424883"/>
            <a:ext cx="488225" cy="423350"/>
            <a:chOff x="3022500" y="3490050"/>
            <a:chExt cx="488225" cy="423350"/>
          </a:xfrm>
        </p:grpSpPr>
        <p:sp>
          <p:nvSpPr>
            <p:cNvPr id="1569" name="Google Shape;1569;p20"/>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0"/>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0"/>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0"/>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0"/>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0"/>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0"/>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0"/>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0"/>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0"/>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0"/>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0"/>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0"/>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0"/>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0"/>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4" name="Google Shape;1584;p20"/>
          <p:cNvGrpSpPr/>
          <p:nvPr/>
        </p:nvGrpSpPr>
        <p:grpSpPr>
          <a:xfrm flipH="1">
            <a:off x="2986725" y="4888638"/>
            <a:ext cx="431925" cy="449950"/>
            <a:chOff x="-1119400" y="2592425"/>
            <a:chExt cx="431925" cy="449950"/>
          </a:xfrm>
        </p:grpSpPr>
        <p:sp>
          <p:nvSpPr>
            <p:cNvPr id="1585" name="Google Shape;1585;p20"/>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0"/>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0"/>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0"/>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0"/>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0"/>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0"/>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0"/>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0"/>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0"/>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0"/>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0"/>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0"/>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0"/>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0"/>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0"/>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0"/>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0"/>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0"/>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0"/>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5" name="Google Shape;1605;p20"/>
          <p:cNvGrpSpPr/>
          <p:nvPr/>
        </p:nvGrpSpPr>
        <p:grpSpPr>
          <a:xfrm>
            <a:off x="8135875" y="4180638"/>
            <a:ext cx="488225" cy="423350"/>
            <a:chOff x="3022500" y="3490050"/>
            <a:chExt cx="488225" cy="423350"/>
          </a:xfrm>
        </p:grpSpPr>
        <p:sp>
          <p:nvSpPr>
            <p:cNvPr id="1606" name="Google Shape;1606;p20"/>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0"/>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0"/>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0"/>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0"/>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0"/>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0"/>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0"/>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0"/>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0"/>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0"/>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0"/>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0"/>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0"/>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0"/>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1" name="Google Shape;1621;p20"/>
          <p:cNvGrpSpPr/>
          <p:nvPr/>
        </p:nvGrpSpPr>
        <p:grpSpPr>
          <a:xfrm>
            <a:off x="6961473" y="4379016"/>
            <a:ext cx="512340" cy="449959"/>
            <a:chOff x="-1159275" y="3897200"/>
            <a:chExt cx="511675" cy="449375"/>
          </a:xfrm>
        </p:grpSpPr>
        <p:sp>
          <p:nvSpPr>
            <p:cNvPr id="1622" name="Google Shape;1622;p20"/>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0"/>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0"/>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0"/>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0"/>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0"/>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0"/>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0"/>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0"/>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0"/>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0"/>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0"/>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0"/>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0"/>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0"/>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0"/>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0"/>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0"/>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0"/>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0"/>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0"/>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0"/>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0"/>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0"/>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0"/>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0"/>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0"/>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0"/>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0"/>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0"/>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0"/>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0"/>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0"/>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0"/>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0"/>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0"/>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0"/>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0"/>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0"/>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0"/>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0"/>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0"/>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0"/>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20"/>
        <p:cNvGrpSpPr/>
        <p:nvPr/>
      </p:nvGrpSpPr>
      <p:grpSpPr>
        <a:xfrm>
          <a:off x="0" y="0"/>
          <a:ext cx="0" cy="0"/>
          <a:chOff x="0" y="0"/>
          <a:chExt cx="0" cy="0"/>
        </a:xfrm>
      </p:grpSpPr>
      <p:sp>
        <p:nvSpPr>
          <p:cNvPr id="21" name="Google Shape;21;p3"/>
          <p:cNvSpPr/>
          <p:nvPr/>
        </p:nvSpPr>
        <p:spPr>
          <a:xfrm>
            <a:off x="2975231" y="240234"/>
            <a:ext cx="4083737" cy="1885532"/>
          </a:xfrm>
          <a:custGeom>
            <a:avLst/>
            <a:gdLst/>
            <a:ahLst/>
            <a:cxnLst/>
            <a:rect l="l" t="t" r="r" b="b"/>
            <a:pathLst>
              <a:path w="15059" h="6953" extrusionOk="0">
                <a:moveTo>
                  <a:pt x="13515" y="3877"/>
                </a:moveTo>
                <a:lnTo>
                  <a:pt x="13435" y="3877"/>
                </a:lnTo>
                <a:cubicBezTo>
                  <a:pt x="13515" y="3603"/>
                  <a:pt x="13561" y="3305"/>
                  <a:pt x="13561" y="3008"/>
                </a:cubicBezTo>
                <a:lnTo>
                  <a:pt x="13561" y="3008"/>
                </a:lnTo>
                <a:cubicBezTo>
                  <a:pt x="13561" y="1339"/>
                  <a:pt x="12212" y="1"/>
                  <a:pt x="10554" y="1"/>
                </a:cubicBezTo>
                <a:lnTo>
                  <a:pt x="3007" y="1"/>
                </a:lnTo>
                <a:cubicBezTo>
                  <a:pt x="1350" y="1"/>
                  <a:pt x="0" y="1339"/>
                  <a:pt x="0" y="3008"/>
                </a:cubicBezTo>
                <a:lnTo>
                  <a:pt x="0" y="3008"/>
                </a:lnTo>
                <a:cubicBezTo>
                  <a:pt x="0" y="4666"/>
                  <a:pt x="1350" y="6015"/>
                  <a:pt x="3007" y="6015"/>
                </a:cubicBezTo>
                <a:lnTo>
                  <a:pt x="8244" y="6015"/>
                </a:lnTo>
                <a:cubicBezTo>
                  <a:pt x="8484" y="6564"/>
                  <a:pt x="9033" y="6953"/>
                  <a:pt x="9662" y="6953"/>
                </a:cubicBezTo>
                <a:lnTo>
                  <a:pt x="13515" y="6953"/>
                </a:lnTo>
                <a:cubicBezTo>
                  <a:pt x="14373" y="6953"/>
                  <a:pt x="15059" y="6267"/>
                  <a:pt x="15059" y="5421"/>
                </a:cubicBezTo>
                <a:cubicBezTo>
                  <a:pt x="15059" y="4563"/>
                  <a:pt x="14373" y="3877"/>
                  <a:pt x="13515" y="3877"/>
                </a:cubicBezTo>
                <a:close/>
              </a:path>
            </a:pathLst>
          </a:custGeom>
          <a:solidFill>
            <a:schemeClr val="lt2">
              <a:alpha val="52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3"/>
          <p:cNvGrpSpPr/>
          <p:nvPr/>
        </p:nvGrpSpPr>
        <p:grpSpPr>
          <a:xfrm rot="5400000">
            <a:off x="1395098" y="1186449"/>
            <a:ext cx="9525526" cy="3978981"/>
            <a:chOff x="796500" y="1675925"/>
            <a:chExt cx="6045650" cy="2525375"/>
          </a:xfrm>
        </p:grpSpPr>
        <p:sp>
          <p:nvSpPr>
            <p:cNvPr id="23" name="Google Shape;23;p3"/>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720000" y="2125775"/>
            <a:ext cx="5067600" cy="1513800"/>
          </a:xfrm>
          <a:prstGeom prst="rect">
            <a:avLst/>
          </a:prstGeom>
          <a:ln>
            <a:noFill/>
          </a:ln>
        </p:spPr>
        <p:txBody>
          <a:bodyPr spcFirstLastPara="1" wrap="square" lIns="91425" tIns="91425" rIns="91425" bIns="91425" anchor="b" anchorCtr="0">
            <a:noAutofit/>
          </a:bodyPr>
          <a:lstStyle>
            <a:lvl1pPr lvl="0">
              <a:spcBef>
                <a:spcPts val="0"/>
              </a:spcBef>
              <a:spcAft>
                <a:spcPts val="0"/>
              </a:spcAft>
              <a:buSzPts val="3600"/>
              <a:buNone/>
              <a:defRPr sz="50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720000" y="985275"/>
            <a:ext cx="1564200" cy="8418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8" name="Google Shape;28;p3"/>
          <p:cNvSpPr txBox="1">
            <a:spLocks noGrp="1"/>
          </p:cNvSpPr>
          <p:nvPr>
            <p:ph type="subTitle" idx="1"/>
          </p:nvPr>
        </p:nvSpPr>
        <p:spPr>
          <a:xfrm>
            <a:off x="720000" y="3639575"/>
            <a:ext cx="5067600" cy="375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665"/>
        <p:cNvGrpSpPr/>
        <p:nvPr/>
      </p:nvGrpSpPr>
      <p:grpSpPr>
        <a:xfrm>
          <a:off x="0" y="0"/>
          <a:ext cx="0" cy="0"/>
          <a:chOff x="0" y="0"/>
          <a:chExt cx="0" cy="0"/>
        </a:xfrm>
      </p:grpSpPr>
      <p:grpSp>
        <p:nvGrpSpPr>
          <p:cNvPr id="1666" name="Google Shape;1666;p21"/>
          <p:cNvGrpSpPr/>
          <p:nvPr/>
        </p:nvGrpSpPr>
        <p:grpSpPr>
          <a:xfrm rot="2952326">
            <a:off x="-2666531" y="3171453"/>
            <a:ext cx="9525374" cy="3978917"/>
            <a:chOff x="796500" y="1675925"/>
            <a:chExt cx="6045650" cy="2525375"/>
          </a:xfrm>
        </p:grpSpPr>
        <p:sp>
          <p:nvSpPr>
            <p:cNvPr id="1667" name="Google Shape;1667;p21"/>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1"/>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1"/>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0" name="Google Shape;1670;p21"/>
          <p:cNvGrpSpPr/>
          <p:nvPr/>
        </p:nvGrpSpPr>
        <p:grpSpPr>
          <a:xfrm rot="-1221412">
            <a:off x="4900012" y="1829679"/>
            <a:ext cx="9525561" cy="3978995"/>
            <a:chOff x="796500" y="1675925"/>
            <a:chExt cx="6045650" cy="2525375"/>
          </a:xfrm>
        </p:grpSpPr>
        <p:sp>
          <p:nvSpPr>
            <p:cNvPr id="1671" name="Google Shape;1671;p21"/>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1"/>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1"/>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4" name="Google Shape;1674;p21"/>
          <p:cNvGrpSpPr/>
          <p:nvPr/>
        </p:nvGrpSpPr>
        <p:grpSpPr>
          <a:xfrm flipH="1">
            <a:off x="497263" y="4069800"/>
            <a:ext cx="431925" cy="449950"/>
            <a:chOff x="-1119400" y="2592425"/>
            <a:chExt cx="431925" cy="449950"/>
          </a:xfrm>
        </p:grpSpPr>
        <p:sp>
          <p:nvSpPr>
            <p:cNvPr id="1675" name="Google Shape;1675;p21"/>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1"/>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1"/>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1"/>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1"/>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1"/>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1"/>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1"/>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1"/>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1"/>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1"/>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1"/>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1"/>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1"/>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1"/>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1"/>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1"/>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1"/>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1"/>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1"/>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5" name="Google Shape;1695;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96" name="Google Shape;1696;p21"/>
          <p:cNvSpPr txBox="1">
            <a:spLocks noGrp="1"/>
          </p:cNvSpPr>
          <p:nvPr>
            <p:ph type="subTitle" idx="1"/>
          </p:nvPr>
        </p:nvSpPr>
        <p:spPr>
          <a:xfrm>
            <a:off x="937626" y="3200400"/>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97" name="Google Shape;1697;p21"/>
          <p:cNvSpPr txBox="1">
            <a:spLocks noGrp="1"/>
          </p:cNvSpPr>
          <p:nvPr>
            <p:ph type="subTitle" idx="2"/>
          </p:nvPr>
        </p:nvSpPr>
        <p:spPr>
          <a:xfrm>
            <a:off x="3484347" y="3200391"/>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98" name="Google Shape;1698;p21"/>
          <p:cNvSpPr txBox="1">
            <a:spLocks noGrp="1"/>
          </p:cNvSpPr>
          <p:nvPr>
            <p:ph type="subTitle" idx="3"/>
          </p:nvPr>
        </p:nvSpPr>
        <p:spPr>
          <a:xfrm>
            <a:off x="6031075" y="3200391"/>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99" name="Google Shape;1699;p21"/>
          <p:cNvSpPr txBox="1">
            <a:spLocks noGrp="1"/>
          </p:cNvSpPr>
          <p:nvPr>
            <p:ph type="subTitle" idx="4"/>
          </p:nvPr>
        </p:nvSpPr>
        <p:spPr>
          <a:xfrm>
            <a:off x="937625" y="2745813"/>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00" name="Google Shape;1700;p21"/>
          <p:cNvSpPr txBox="1">
            <a:spLocks noGrp="1"/>
          </p:cNvSpPr>
          <p:nvPr>
            <p:ph type="subTitle" idx="5"/>
          </p:nvPr>
        </p:nvSpPr>
        <p:spPr>
          <a:xfrm>
            <a:off x="3484350" y="2745813"/>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01" name="Google Shape;1701;p21"/>
          <p:cNvSpPr txBox="1">
            <a:spLocks noGrp="1"/>
          </p:cNvSpPr>
          <p:nvPr>
            <p:ph type="subTitle" idx="6"/>
          </p:nvPr>
        </p:nvSpPr>
        <p:spPr>
          <a:xfrm>
            <a:off x="6031075" y="2745813"/>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702" name="Google Shape;1702;p21"/>
          <p:cNvGrpSpPr/>
          <p:nvPr/>
        </p:nvGrpSpPr>
        <p:grpSpPr>
          <a:xfrm>
            <a:off x="-6152811" y="-2896680"/>
            <a:ext cx="9525526" cy="3978981"/>
            <a:chOff x="796500" y="1675925"/>
            <a:chExt cx="6045650" cy="2525375"/>
          </a:xfrm>
        </p:grpSpPr>
        <p:sp>
          <p:nvSpPr>
            <p:cNvPr id="1703" name="Google Shape;1703;p21"/>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1"/>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1"/>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21"/>
          <p:cNvGrpSpPr/>
          <p:nvPr/>
        </p:nvGrpSpPr>
        <p:grpSpPr>
          <a:xfrm>
            <a:off x="322138" y="868854"/>
            <a:ext cx="511675" cy="449375"/>
            <a:chOff x="-1159275" y="3897200"/>
            <a:chExt cx="511675" cy="449375"/>
          </a:xfrm>
        </p:grpSpPr>
        <p:sp>
          <p:nvSpPr>
            <p:cNvPr id="1707" name="Google Shape;1707;p21"/>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1"/>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1"/>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1"/>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1"/>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1"/>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1"/>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1"/>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1"/>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1"/>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1"/>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1"/>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1"/>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1"/>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1"/>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1"/>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1"/>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1"/>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1"/>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1"/>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1"/>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1"/>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1"/>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1"/>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1"/>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1"/>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1"/>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1"/>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1"/>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1"/>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1"/>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1"/>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1"/>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1"/>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1"/>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1"/>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1"/>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1"/>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1"/>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1"/>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1"/>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1"/>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1"/>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0" name="Google Shape;1750;p21"/>
          <p:cNvGrpSpPr/>
          <p:nvPr/>
        </p:nvGrpSpPr>
        <p:grpSpPr>
          <a:xfrm>
            <a:off x="8817586" y="506398"/>
            <a:ext cx="431925" cy="449950"/>
            <a:chOff x="-1119400" y="2592425"/>
            <a:chExt cx="431925" cy="449950"/>
          </a:xfrm>
        </p:grpSpPr>
        <p:sp>
          <p:nvSpPr>
            <p:cNvPr id="1751" name="Google Shape;1751;p21"/>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1"/>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1"/>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1"/>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1"/>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1"/>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1"/>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1"/>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1"/>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1"/>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1"/>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1"/>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1"/>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1"/>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1"/>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1"/>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1"/>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1"/>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1"/>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1"/>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1" name="Google Shape;1771;p21"/>
          <p:cNvGrpSpPr/>
          <p:nvPr/>
        </p:nvGrpSpPr>
        <p:grpSpPr>
          <a:xfrm>
            <a:off x="5659657" y="-359064"/>
            <a:ext cx="518736" cy="455621"/>
            <a:chOff x="-1159275" y="3897200"/>
            <a:chExt cx="511675" cy="449375"/>
          </a:xfrm>
        </p:grpSpPr>
        <p:sp>
          <p:nvSpPr>
            <p:cNvPr id="1772" name="Google Shape;1772;p21"/>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1"/>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1"/>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1"/>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1"/>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1"/>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1"/>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1"/>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1"/>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1"/>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1"/>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1"/>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1"/>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1"/>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1"/>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1"/>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1"/>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1"/>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1"/>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1"/>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1"/>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1"/>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1"/>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1"/>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1"/>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1"/>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1"/>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1"/>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1"/>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1"/>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1"/>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1"/>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1"/>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1"/>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1"/>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1"/>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1"/>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1"/>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1"/>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1"/>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1"/>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1"/>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1"/>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5" name="Google Shape;1815;p21"/>
          <p:cNvGrpSpPr/>
          <p:nvPr/>
        </p:nvGrpSpPr>
        <p:grpSpPr>
          <a:xfrm>
            <a:off x="4478032" y="4457311"/>
            <a:ext cx="518736" cy="455621"/>
            <a:chOff x="-1159275" y="3897200"/>
            <a:chExt cx="511675" cy="449375"/>
          </a:xfrm>
        </p:grpSpPr>
        <p:sp>
          <p:nvSpPr>
            <p:cNvPr id="1816" name="Google Shape;1816;p21"/>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1"/>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1"/>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1"/>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1"/>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1"/>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1"/>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1"/>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1"/>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1"/>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1"/>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1"/>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1"/>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1"/>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1"/>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1"/>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1"/>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1"/>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1"/>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1"/>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1"/>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1"/>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1"/>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1"/>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1"/>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1"/>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1"/>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1"/>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1"/>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1"/>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1"/>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1"/>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1"/>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1"/>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1"/>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1"/>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1"/>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1"/>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1"/>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1"/>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1"/>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1"/>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1"/>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 name="Shape 1859"/>
        <p:cNvGrpSpPr/>
        <p:nvPr/>
      </p:nvGrpSpPr>
      <p:grpSpPr>
        <a:xfrm>
          <a:off x="0" y="0"/>
          <a:ext cx="0" cy="0"/>
          <a:chOff x="0" y="0"/>
          <a:chExt cx="0" cy="0"/>
        </a:xfrm>
      </p:grpSpPr>
      <p:grpSp>
        <p:nvGrpSpPr>
          <p:cNvPr id="1860" name="Google Shape;1860;p22"/>
          <p:cNvGrpSpPr/>
          <p:nvPr/>
        </p:nvGrpSpPr>
        <p:grpSpPr>
          <a:xfrm rot="7710831">
            <a:off x="2602263" y="2130717"/>
            <a:ext cx="9525215" cy="3978851"/>
            <a:chOff x="796500" y="1675925"/>
            <a:chExt cx="6045650" cy="2525375"/>
          </a:xfrm>
        </p:grpSpPr>
        <p:sp>
          <p:nvSpPr>
            <p:cNvPr id="1861" name="Google Shape;1861;p22"/>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2"/>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2"/>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4" name="Google Shape;1864;p22"/>
          <p:cNvGrpSpPr/>
          <p:nvPr/>
        </p:nvGrpSpPr>
        <p:grpSpPr>
          <a:xfrm>
            <a:off x="8502075" y="3423454"/>
            <a:ext cx="511675" cy="449375"/>
            <a:chOff x="-1159275" y="3897200"/>
            <a:chExt cx="511675" cy="449375"/>
          </a:xfrm>
        </p:grpSpPr>
        <p:sp>
          <p:nvSpPr>
            <p:cNvPr id="1865" name="Google Shape;1865;p22"/>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2"/>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2"/>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2"/>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2"/>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2"/>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2"/>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2"/>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2"/>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2"/>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2"/>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2"/>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2"/>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2"/>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2"/>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2"/>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2"/>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2"/>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2"/>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2"/>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2"/>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2"/>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2"/>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2"/>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2"/>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2"/>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2"/>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2"/>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2"/>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2"/>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2"/>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2"/>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2"/>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2"/>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2"/>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2"/>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2"/>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2"/>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2"/>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2"/>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2"/>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2"/>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2"/>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8" name="Google Shape;1908;p22"/>
          <p:cNvGrpSpPr/>
          <p:nvPr/>
        </p:nvGrpSpPr>
        <p:grpSpPr>
          <a:xfrm flipH="1">
            <a:off x="357336" y="2158748"/>
            <a:ext cx="431925" cy="449950"/>
            <a:chOff x="-1119400" y="2592425"/>
            <a:chExt cx="431925" cy="449950"/>
          </a:xfrm>
        </p:grpSpPr>
        <p:sp>
          <p:nvSpPr>
            <p:cNvPr id="1909" name="Google Shape;1909;p22"/>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2"/>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2"/>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2"/>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2"/>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2"/>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2"/>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2"/>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2"/>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2"/>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2"/>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2"/>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2"/>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2"/>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2"/>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2"/>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2"/>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2"/>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2"/>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2"/>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9" name="Google Shape;1929;p22"/>
          <p:cNvGrpSpPr/>
          <p:nvPr/>
        </p:nvGrpSpPr>
        <p:grpSpPr>
          <a:xfrm>
            <a:off x="8434950" y="1288338"/>
            <a:ext cx="488225" cy="423350"/>
            <a:chOff x="3022500" y="3490050"/>
            <a:chExt cx="488225" cy="423350"/>
          </a:xfrm>
        </p:grpSpPr>
        <p:sp>
          <p:nvSpPr>
            <p:cNvPr id="1930" name="Google Shape;1930;p22"/>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2"/>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2"/>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2"/>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2"/>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2"/>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2"/>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2"/>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2"/>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2"/>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2"/>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2"/>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2"/>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2"/>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2"/>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5" name="Google Shape;1945;p22"/>
          <p:cNvGrpSpPr/>
          <p:nvPr/>
        </p:nvGrpSpPr>
        <p:grpSpPr>
          <a:xfrm flipH="1">
            <a:off x="6184225" y="4903450"/>
            <a:ext cx="431925" cy="449950"/>
            <a:chOff x="-1119400" y="2592425"/>
            <a:chExt cx="431925" cy="449950"/>
          </a:xfrm>
        </p:grpSpPr>
        <p:sp>
          <p:nvSpPr>
            <p:cNvPr id="1946" name="Google Shape;1946;p22"/>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2"/>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2"/>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2"/>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2"/>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2"/>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2"/>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2"/>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2"/>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2"/>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2"/>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2"/>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2"/>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2"/>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2"/>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2"/>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2"/>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2"/>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2"/>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2"/>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22"/>
          <p:cNvGrpSpPr/>
          <p:nvPr/>
        </p:nvGrpSpPr>
        <p:grpSpPr>
          <a:xfrm>
            <a:off x="6508888" y="-287900"/>
            <a:ext cx="488225" cy="423350"/>
            <a:chOff x="3022500" y="3490050"/>
            <a:chExt cx="488225" cy="423350"/>
          </a:xfrm>
        </p:grpSpPr>
        <p:sp>
          <p:nvSpPr>
            <p:cNvPr id="1967" name="Google Shape;1967;p22"/>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2"/>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2"/>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2"/>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2"/>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2"/>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2"/>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2"/>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2"/>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2"/>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2"/>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2"/>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2"/>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2"/>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2"/>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2" name="Google Shape;1982;p22"/>
          <p:cNvGrpSpPr/>
          <p:nvPr/>
        </p:nvGrpSpPr>
        <p:grpSpPr>
          <a:xfrm rot="7710831">
            <a:off x="-4860312" y="-405021"/>
            <a:ext cx="9525215" cy="3978851"/>
            <a:chOff x="796500" y="1675925"/>
            <a:chExt cx="6045650" cy="2525375"/>
          </a:xfrm>
        </p:grpSpPr>
        <p:sp>
          <p:nvSpPr>
            <p:cNvPr id="1983" name="Google Shape;1983;p22"/>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2"/>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2"/>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6" name="Google Shape;1986;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87" name="Google Shape;1987;p22"/>
          <p:cNvSpPr txBox="1">
            <a:spLocks noGrp="1"/>
          </p:cNvSpPr>
          <p:nvPr>
            <p:ph type="subTitle" idx="1"/>
          </p:nvPr>
        </p:nvSpPr>
        <p:spPr>
          <a:xfrm>
            <a:off x="937625" y="3734604"/>
            <a:ext cx="21753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88" name="Google Shape;1988;p22"/>
          <p:cNvSpPr txBox="1">
            <a:spLocks noGrp="1"/>
          </p:cNvSpPr>
          <p:nvPr>
            <p:ph type="subTitle" idx="2"/>
          </p:nvPr>
        </p:nvSpPr>
        <p:spPr>
          <a:xfrm>
            <a:off x="3484346" y="3734598"/>
            <a:ext cx="21753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89" name="Google Shape;1989;p22"/>
          <p:cNvSpPr txBox="1">
            <a:spLocks noGrp="1"/>
          </p:cNvSpPr>
          <p:nvPr>
            <p:ph type="subTitle" idx="3"/>
          </p:nvPr>
        </p:nvSpPr>
        <p:spPr>
          <a:xfrm>
            <a:off x="6031075" y="3734598"/>
            <a:ext cx="21753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90" name="Google Shape;1990;p22"/>
          <p:cNvSpPr txBox="1">
            <a:spLocks noGrp="1"/>
          </p:cNvSpPr>
          <p:nvPr>
            <p:ph type="subTitle" idx="4"/>
          </p:nvPr>
        </p:nvSpPr>
        <p:spPr>
          <a:xfrm>
            <a:off x="937625" y="3280013"/>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91" name="Google Shape;1991;p22"/>
          <p:cNvSpPr txBox="1">
            <a:spLocks noGrp="1"/>
          </p:cNvSpPr>
          <p:nvPr>
            <p:ph type="subTitle" idx="5"/>
          </p:nvPr>
        </p:nvSpPr>
        <p:spPr>
          <a:xfrm>
            <a:off x="3484350" y="3280013"/>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92" name="Google Shape;1992;p22"/>
          <p:cNvSpPr txBox="1">
            <a:spLocks noGrp="1"/>
          </p:cNvSpPr>
          <p:nvPr>
            <p:ph type="subTitle" idx="6"/>
          </p:nvPr>
        </p:nvSpPr>
        <p:spPr>
          <a:xfrm>
            <a:off x="6031075" y="3280013"/>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993"/>
        <p:cNvGrpSpPr/>
        <p:nvPr/>
      </p:nvGrpSpPr>
      <p:grpSpPr>
        <a:xfrm>
          <a:off x="0" y="0"/>
          <a:ext cx="0" cy="0"/>
          <a:chOff x="0" y="0"/>
          <a:chExt cx="0" cy="0"/>
        </a:xfrm>
      </p:grpSpPr>
      <p:grpSp>
        <p:nvGrpSpPr>
          <p:cNvPr id="1994" name="Google Shape;1994;p23"/>
          <p:cNvGrpSpPr/>
          <p:nvPr/>
        </p:nvGrpSpPr>
        <p:grpSpPr>
          <a:xfrm rot="-8100000">
            <a:off x="2810820" y="-1955326"/>
            <a:ext cx="9525377" cy="3978919"/>
            <a:chOff x="796500" y="1675925"/>
            <a:chExt cx="6045650" cy="2525375"/>
          </a:xfrm>
        </p:grpSpPr>
        <p:sp>
          <p:nvSpPr>
            <p:cNvPr id="1995" name="Google Shape;1995;p23"/>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3"/>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3"/>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8" name="Google Shape;1998;p23"/>
          <p:cNvGrpSpPr/>
          <p:nvPr/>
        </p:nvGrpSpPr>
        <p:grpSpPr>
          <a:xfrm>
            <a:off x="8318250" y="314525"/>
            <a:ext cx="431925" cy="449950"/>
            <a:chOff x="-1119400" y="2592425"/>
            <a:chExt cx="431925" cy="449950"/>
          </a:xfrm>
        </p:grpSpPr>
        <p:sp>
          <p:nvSpPr>
            <p:cNvPr id="1999" name="Google Shape;1999;p23"/>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3"/>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3"/>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3"/>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3"/>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3"/>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3"/>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3"/>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3"/>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3"/>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3"/>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3"/>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3"/>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3"/>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3"/>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3"/>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3"/>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3"/>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3"/>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3"/>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9" name="Google Shape;2019;p23"/>
          <p:cNvGrpSpPr/>
          <p:nvPr/>
        </p:nvGrpSpPr>
        <p:grpSpPr>
          <a:xfrm rot="-8100000">
            <a:off x="-3692655" y="1763099"/>
            <a:ext cx="9525377" cy="3978919"/>
            <a:chOff x="796500" y="1675925"/>
            <a:chExt cx="6045650" cy="2525375"/>
          </a:xfrm>
        </p:grpSpPr>
        <p:sp>
          <p:nvSpPr>
            <p:cNvPr id="2020" name="Google Shape;2020;p23"/>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3"/>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3"/>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3" name="Google Shape;2023;p23"/>
          <p:cNvGrpSpPr/>
          <p:nvPr/>
        </p:nvGrpSpPr>
        <p:grpSpPr>
          <a:xfrm flipH="1">
            <a:off x="265275" y="899813"/>
            <a:ext cx="431925" cy="449950"/>
            <a:chOff x="-1119400" y="2592425"/>
            <a:chExt cx="431925" cy="449950"/>
          </a:xfrm>
        </p:grpSpPr>
        <p:sp>
          <p:nvSpPr>
            <p:cNvPr id="2024" name="Google Shape;2024;p23"/>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3"/>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3"/>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3"/>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3"/>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3"/>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3"/>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3"/>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3"/>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3"/>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3"/>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3"/>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3"/>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3"/>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3"/>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3"/>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3"/>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3"/>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3"/>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3"/>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4" name="Google Shape;2044;p23"/>
          <p:cNvGrpSpPr/>
          <p:nvPr/>
        </p:nvGrpSpPr>
        <p:grpSpPr>
          <a:xfrm>
            <a:off x="416538" y="3775188"/>
            <a:ext cx="488225" cy="423350"/>
            <a:chOff x="3022500" y="3490050"/>
            <a:chExt cx="488225" cy="423350"/>
          </a:xfrm>
        </p:grpSpPr>
        <p:sp>
          <p:nvSpPr>
            <p:cNvPr id="2045" name="Google Shape;2045;p23"/>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3"/>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3"/>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3"/>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3"/>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3"/>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3"/>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3"/>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3"/>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3"/>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3"/>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3"/>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3"/>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3"/>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3"/>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0" name="Google Shape;2060;p23"/>
          <p:cNvSpPr txBox="1">
            <a:spLocks noGrp="1"/>
          </p:cNvSpPr>
          <p:nvPr>
            <p:ph type="subTitle" idx="1"/>
          </p:nvPr>
        </p:nvSpPr>
        <p:spPr>
          <a:xfrm>
            <a:off x="1969263" y="2276587"/>
            <a:ext cx="1978200" cy="51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61" name="Google Shape;2061;p23"/>
          <p:cNvSpPr txBox="1">
            <a:spLocks noGrp="1"/>
          </p:cNvSpPr>
          <p:nvPr>
            <p:ph type="subTitle" idx="2"/>
          </p:nvPr>
        </p:nvSpPr>
        <p:spPr>
          <a:xfrm>
            <a:off x="6057179" y="2276587"/>
            <a:ext cx="1978200" cy="51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62" name="Google Shape;2062;p23"/>
          <p:cNvSpPr txBox="1">
            <a:spLocks noGrp="1"/>
          </p:cNvSpPr>
          <p:nvPr>
            <p:ph type="subTitle" idx="3"/>
          </p:nvPr>
        </p:nvSpPr>
        <p:spPr>
          <a:xfrm>
            <a:off x="1969263" y="3733033"/>
            <a:ext cx="1978200" cy="51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63" name="Google Shape;2063;p23"/>
          <p:cNvSpPr txBox="1">
            <a:spLocks noGrp="1"/>
          </p:cNvSpPr>
          <p:nvPr>
            <p:ph type="subTitle" idx="4"/>
          </p:nvPr>
        </p:nvSpPr>
        <p:spPr>
          <a:xfrm>
            <a:off x="6057179" y="3733033"/>
            <a:ext cx="1978200" cy="51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64" name="Google Shape;2064;p23"/>
          <p:cNvSpPr txBox="1">
            <a:spLocks noGrp="1"/>
          </p:cNvSpPr>
          <p:nvPr>
            <p:ph type="subTitle" idx="5"/>
          </p:nvPr>
        </p:nvSpPr>
        <p:spPr>
          <a:xfrm>
            <a:off x="1969263" y="1814198"/>
            <a:ext cx="1978200" cy="516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65" name="Google Shape;2065;p23"/>
          <p:cNvSpPr txBox="1">
            <a:spLocks noGrp="1"/>
          </p:cNvSpPr>
          <p:nvPr>
            <p:ph type="subTitle" idx="6"/>
          </p:nvPr>
        </p:nvSpPr>
        <p:spPr>
          <a:xfrm>
            <a:off x="1969263" y="3269200"/>
            <a:ext cx="1978200" cy="516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66" name="Google Shape;2066;p23"/>
          <p:cNvSpPr txBox="1">
            <a:spLocks noGrp="1"/>
          </p:cNvSpPr>
          <p:nvPr>
            <p:ph type="subTitle" idx="7"/>
          </p:nvPr>
        </p:nvSpPr>
        <p:spPr>
          <a:xfrm>
            <a:off x="6057182" y="1814198"/>
            <a:ext cx="1978200" cy="516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67" name="Google Shape;2067;p23"/>
          <p:cNvSpPr txBox="1">
            <a:spLocks noGrp="1"/>
          </p:cNvSpPr>
          <p:nvPr>
            <p:ph type="subTitle" idx="8"/>
          </p:nvPr>
        </p:nvSpPr>
        <p:spPr>
          <a:xfrm>
            <a:off x="6057187" y="3269200"/>
            <a:ext cx="1978200" cy="516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068" name="Google Shape;2068;p23"/>
          <p:cNvGrpSpPr/>
          <p:nvPr/>
        </p:nvGrpSpPr>
        <p:grpSpPr>
          <a:xfrm flipH="1">
            <a:off x="8530975" y="4478200"/>
            <a:ext cx="431925" cy="449950"/>
            <a:chOff x="-1119400" y="2592425"/>
            <a:chExt cx="431925" cy="449950"/>
          </a:xfrm>
        </p:grpSpPr>
        <p:sp>
          <p:nvSpPr>
            <p:cNvPr id="2069" name="Google Shape;2069;p23"/>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3"/>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3"/>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3"/>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3"/>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3"/>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3"/>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3"/>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3"/>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3"/>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3"/>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3"/>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3"/>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3"/>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3"/>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3"/>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3"/>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3"/>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3"/>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3"/>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089"/>
        <p:cNvGrpSpPr/>
        <p:nvPr/>
      </p:nvGrpSpPr>
      <p:grpSpPr>
        <a:xfrm>
          <a:off x="0" y="0"/>
          <a:ext cx="0" cy="0"/>
          <a:chOff x="0" y="0"/>
          <a:chExt cx="0" cy="0"/>
        </a:xfrm>
      </p:grpSpPr>
      <p:grpSp>
        <p:nvGrpSpPr>
          <p:cNvPr id="2090" name="Google Shape;2090;p24"/>
          <p:cNvGrpSpPr/>
          <p:nvPr/>
        </p:nvGrpSpPr>
        <p:grpSpPr>
          <a:xfrm rot="-6661317">
            <a:off x="3859921" y="-1668624"/>
            <a:ext cx="7674914" cy="3206019"/>
            <a:chOff x="796500" y="1675925"/>
            <a:chExt cx="6045650" cy="2525375"/>
          </a:xfrm>
        </p:grpSpPr>
        <p:sp>
          <p:nvSpPr>
            <p:cNvPr id="2091" name="Google Shape;2091;p24"/>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4"/>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4"/>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4" name="Google Shape;2094;p24"/>
          <p:cNvGrpSpPr/>
          <p:nvPr/>
        </p:nvGrpSpPr>
        <p:grpSpPr>
          <a:xfrm rot="-8166640">
            <a:off x="-2733497" y="2270055"/>
            <a:ext cx="7674924" cy="3205951"/>
            <a:chOff x="796500" y="1675925"/>
            <a:chExt cx="6045650" cy="2525375"/>
          </a:xfrm>
        </p:grpSpPr>
        <p:sp>
          <p:nvSpPr>
            <p:cNvPr id="2095" name="Google Shape;2095;p24"/>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4"/>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4"/>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8" name="Google Shape;2098;p24"/>
          <p:cNvGrpSpPr/>
          <p:nvPr/>
        </p:nvGrpSpPr>
        <p:grpSpPr>
          <a:xfrm>
            <a:off x="8423988" y="278613"/>
            <a:ext cx="488225" cy="423350"/>
            <a:chOff x="3022500" y="3490050"/>
            <a:chExt cx="488225" cy="423350"/>
          </a:xfrm>
        </p:grpSpPr>
        <p:sp>
          <p:nvSpPr>
            <p:cNvPr id="2099" name="Google Shape;2099;p24"/>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4"/>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4"/>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4"/>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4"/>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4"/>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4"/>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4"/>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4"/>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4"/>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4"/>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4"/>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4"/>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4"/>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4"/>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24"/>
          <p:cNvGrpSpPr/>
          <p:nvPr/>
        </p:nvGrpSpPr>
        <p:grpSpPr>
          <a:xfrm flipH="1">
            <a:off x="3774825" y="-223725"/>
            <a:ext cx="431925" cy="449950"/>
            <a:chOff x="-1119400" y="2592425"/>
            <a:chExt cx="431925" cy="449950"/>
          </a:xfrm>
        </p:grpSpPr>
        <p:sp>
          <p:nvSpPr>
            <p:cNvPr id="2115" name="Google Shape;2115;p24"/>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4"/>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4"/>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4"/>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4"/>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4"/>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4"/>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4"/>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4"/>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4"/>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4"/>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4"/>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4"/>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4"/>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4"/>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4"/>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4"/>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4"/>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4"/>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4"/>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5" name="Google Shape;2135;p24"/>
          <p:cNvGrpSpPr/>
          <p:nvPr/>
        </p:nvGrpSpPr>
        <p:grpSpPr>
          <a:xfrm>
            <a:off x="8593852" y="3669248"/>
            <a:ext cx="431925" cy="449950"/>
            <a:chOff x="-1119400" y="2592425"/>
            <a:chExt cx="431925" cy="449950"/>
          </a:xfrm>
        </p:grpSpPr>
        <p:sp>
          <p:nvSpPr>
            <p:cNvPr id="2136" name="Google Shape;2136;p24"/>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4"/>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4"/>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4"/>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4"/>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4"/>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4"/>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4"/>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4"/>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4"/>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4"/>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4"/>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4"/>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4"/>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4"/>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4"/>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4"/>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4"/>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4"/>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4"/>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6" name="Google Shape;2156;p24"/>
          <p:cNvGrpSpPr/>
          <p:nvPr/>
        </p:nvGrpSpPr>
        <p:grpSpPr>
          <a:xfrm>
            <a:off x="113625" y="2290691"/>
            <a:ext cx="511675" cy="449375"/>
            <a:chOff x="-1159275" y="3897200"/>
            <a:chExt cx="511675" cy="449375"/>
          </a:xfrm>
        </p:grpSpPr>
        <p:sp>
          <p:nvSpPr>
            <p:cNvPr id="2157" name="Google Shape;2157;p24"/>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4"/>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4"/>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4"/>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4"/>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4"/>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4"/>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4"/>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4"/>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4"/>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4"/>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4"/>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4"/>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4"/>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4"/>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4"/>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4"/>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4"/>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4"/>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4"/>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4"/>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4"/>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4"/>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4"/>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4"/>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4"/>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4"/>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4"/>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4"/>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4"/>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4"/>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4"/>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4"/>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4"/>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4"/>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4"/>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4"/>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4"/>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4"/>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4"/>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4"/>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4"/>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4"/>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0" name="Google Shape;2200;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01" name="Google Shape;2201;p24"/>
          <p:cNvSpPr txBox="1">
            <a:spLocks noGrp="1"/>
          </p:cNvSpPr>
          <p:nvPr>
            <p:ph type="subTitle" idx="1"/>
          </p:nvPr>
        </p:nvSpPr>
        <p:spPr>
          <a:xfrm>
            <a:off x="1109150" y="2294000"/>
            <a:ext cx="1986000" cy="53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02" name="Google Shape;2202;p24"/>
          <p:cNvSpPr txBox="1">
            <a:spLocks noGrp="1"/>
          </p:cNvSpPr>
          <p:nvPr>
            <p:ph type="subTitle" idx="2"/>
          </p:nvPr>
        </p:nvSpPr>
        <p:spPr>
          <a:xfrm>
            <a:off x="3579000" y="2294000"/>
            <a:ext cx="1986000" cy="53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03" name="Google Shape;2203;p24"/>
          <p:cNvSpPr txBox="1">
            <a:spLocks noGrp="1"/>
          </p:cNvSpPr>
          <p:nvPr>
            <p:ph type="subTitle" idx="3"/>
          </p:nvPr>
        </p:nvSpPr>
        <p:spPr>
          <a:xfrm>
            <a:off x="1109155" y="4033250"/>
            <a:ext cx="1986000" cy="53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04" name="Google Shape;2204;p24"/>
          <p:cNvSpPr txBox="1">
            <a:spLocks noGrp="1"/>
          </p:cNvSpPr>
          <p:nvPr>
            <p:ph type="subTitle" idx="4"/>
          </p:nvPr>
        </p:nvSpPr>
        <p:spPr>
          <a:xfrm>
            <a:off x="3579000" y="4033250"/>
            <a:ext cx="1986000" cy="53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05" name="Google Shape;2205;p24"/>
          <p:cNvSpPr txBox="1">
            <a:spLocks noGrp="1"/>
          </p:cNvSpPr>
          <p:nvPr>
            <p:ph type="subTitle" idx="5"/>
          </p:nvPr>
        </p:nvSpPr>
        <p:spPr>
          <a:xfrm>
            <a:off x="6048849" y="2294000"/>
            <a:ext cx="1986000" cy="53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06" name="Google Shape;2206;p24"/>
          <p:cNvSpPr txBox="1">
            <a:spLocks noGrp="1"/>
          </p:cNvSpPr>
          <p:nvPr>
            <p:ph type="subTitle" idx="6"/>
          </p:nvPr>
        </p:nvSpPr>
        <p:spPr>
          <a:xfrm>
            <a:off x="6048845" y="4033250"/>
            <a:ext cx="1986000" cy="53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07" name="Google Shape;2207;p24"/>
          <p:cNvSpPr txBox="1">
            <a:spLocks noGrp="1"/>
          </p:cNvSpPr>
          <p:nvPr>
            <p:ph type="subTitle" idx="7"/>
          </p:nvPr>
        </p:nvSpPr>
        <p:spPr>
          <a:xfrm>
            <a:off x="1113055" y="20619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08" name="Google Shape;2208;p24"/>
          <p:cNvSpPr txBox="1">
            <a:spLocks noGrp="1"/>
          </p:cNvSpPr>
          <p:nvPr>
            <p:ph type="subTitle" idx="8"/>
          </p:nvPr>
        </p:nvSpPr>
        <p:spPr>
          <a:xfrm>
            <a:off x="3582900" y="20619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09" name="Google Shape;2209;p24"/>
          <p:cNvSpPr txBox="1">
            <a:spLocks noGrp="1"/>
          </p:cNvSpPr>
          <p:nvPr>
            <p:ph type="subTitle" idx="9"/>
          </p:nvPr>
        </p:nvSpPr>
        <p:spPr>
          <a:xfrm>
            <a:off x="6052745" y="20619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10" name="Google Shape;2210;p24"/>
          <p:cNvSpPr txBox="1">
            <a:spLocks noGrp="1"/>
          </p:cNvSpPr>
          <p:nvPr>
            <p:ph type="subTitle" idx="13"/>
          </p:nvPr>
        </p:nvSpPr>
        <p:spPr>
          <a:xfrm>
            <a:off x="1113055" y="380010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11" name="Google Shape;2211;p24"/>
          <p:cNvSpPr txBox="1">
            <a:spLocks noGrp="1"/>
          </p:cNvSpPr>
          <p:nvPr>
            <p:ph type="subTitle" idx="14"/>
          </p:nvPr>
        </p:nvSpPr>
        <p:spPr>
          <a:xfrm>
            <a:off x="3582900" y="380010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12" name="Google Shape;2212;p24"/>
          <p:cNvSpPr txBox="1">
            <a:spLocks noGrp="1"/>
          </p:cNvSpPr>
          <p:nvPr>
            <p:ph type="subTitle" idx="15"/>
          </p:nvPr>
        </p:nvSpPr>
        <p:spPr>
          <a:xfrm>
            <a:off x="6052745" y="380010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213"/>
        <p:cNvGrpSpPr/>
        <p:nvPr/>
      </p:nvGrpSpPr>
      <p:grpSpPr>
        <a:xfrm>
          <a:off x="0" y="0"/>
          <a:ext cx="0" cy="0"/>
          <a:chOff x="0" y="0"/>
          <a:chExt cx="0" cy="0"/>
        </a:xfrm>
      </p:grpSpPr>
      <p:grpSp>
        <p:nvGrpSpPr>
          <p:cNvPr id="2214" name="Google Shape;2214;p25"/>
          <p:cNvGrpSpPr/>
          <p:nvPr/>
        </p:nvGrpSpPr>
        <p:grpSpPr>
          <a:xfrm rot="7710831">
            <a:off x="2602263" y="2130717"/>
            <a:ext cx="9525215" cy="3978851"/>
            <a:chOff x="796500" y="1675925"/>
            <a:chExt cx="6045650" cy="2525375"/>
          </a:xfrm>
        </p:grpSpPr>
        <p:sp>
          <p:nvSpPr>
            <p:cNvPr id="2215" name="Google Shape;2215;p25"/>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5"/>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5"/>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8" name="Google Shape;2218;p25"/>
          <p:cNvGrpSpPr/>
          <p:nvPr/>
        </p:nvGrpSpPr>
        <p:grpSpPr>
          <a:xfrm>
            <a:off x="8502075" y="3423454"/>
            <a:ext cx="511675" cy="449375"/>
            <a:chOff x="-1159275" y="3897200"/>
            <a:chExt cx="511675" cy="449375"/>
          </a:xfrm>
        </p:grpSpPr>
        <p:sp>
          <p:nvSpPr>
            <p:cNvPr id="2219" name="Google Shape;2219;p25"/>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5"/>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5"/>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5"/>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5"/>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5"/>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5"/>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5"/>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5"/>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5"/>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5"/>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5"/>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5"/>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5"/>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5"/>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5"/>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5"/>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5"/>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5"/>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5"/>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5"/>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5"/>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5"/>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5"/>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5"/>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5"/>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5"/>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5"/>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5"/>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5"/>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5"/>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5"/>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5"/>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5"/>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5"/>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5"/>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5"/>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5"/>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5"/>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5"/>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5"/>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5"/>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5"/>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2" name="Google Shape;2262;p25"/>
          <p:cNvGrpSpPr/>
          <p:nvPr/>
        </p:nvGrpSpPr>
        <p:grpSpPr>
          <a:xfrm flipH="1">
            <a:off x="357336" y="2158748"/>
            <a:ext cx="431925" cy="449950"/>
            <a:chOff x="-1119400" y="2592425"/>
            <a:chExt cx="431925" cy="449950"/>
          </a:xfrm>
        </p:grpSpPr>
        <p:sp>
          <p:nvSpPr>
            <p:cNvPr id="2263" name="Google Shape;2263;p25"/>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5"/>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5"/>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5"/>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5"/>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5"/>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5"/>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5"/>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5"/>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5"/>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5"/>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5"/>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5"/>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5"/>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5"/>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5"/>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5"/>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5"/>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5"/>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5"/>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3" name="Google Shape;2283;p25"/>
          <p:cNvGrpSpPr/>
          <p:nvPr/>
        </p:nvGrpSpPr>
        <p:grpSpPr>
          <a:xfrm>
            <a:off x="8434950" y="1288338"/>
            <a:ext cx="488225" cy="423350"/>
            <a:chOff x="3022500" y="3490050"/>
            <a:chExt cx="488225" cy="423350"/>
          </a:xfrm>
        </p:grpSpPr>
        <p:sp>
          <p:nvSpPr>
            <p:cNvPr id="2284" name="Google Shape;2284;p25"/>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5"/>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5"/>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5"/>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5"/>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5"/>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5"/>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5"/>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5"/>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5"/>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5"/>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5"/>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5"/>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5"/>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5"/>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9" name="Google Shape;2299;p25"/>
          <p:cNvGrpSpPr/>
          <p:nvPr/>
        </p:nvGrpSpPr>
        <p:grpSpPr>
          <a:xfrm flipH="1">
            <a:off x="6184225" y="4903450"/>
            <a:ext cx="431925" cy="449950"/>
            <a:chOff x="-1119400" y="2592425"/>
            <a:chExt cx="431925" cy="449950"/>
          </a:xfrm>
        </p:grpSpPr>
        <p:sp>
          <p:nvSpPr>
            <p:cNvPr id="2300" name="Google Shape;2300;p25"/>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5"/>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5"/>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5"/>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5"/>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5"/>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5"/>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5"/>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5"/>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5"/>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5"/>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5"/>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5"/>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5"/>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5"/>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5"/>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5"/>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5"/>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5"/>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5"/>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0" name="Google Shape;2320;p25"/>
          <p:cNvGrpSpPr/>
          <p:nvPr/>
        </p:nvGrpSpPr>
        <p:grpSpPr>
          <a:xfrm>
            <a:off x="6508888" y="-287900"/>
            <a:ext cx="488225" cy="423350"/>
            <a:chOff x="3022500" y="3490050"/>
            <a:chExt cx="488225" cy="423350"/>
          </a:xfrm>
        </p:grpSpPr>
        <p:sp>
          <p:nvSpPr>
            <p:cNvPr id="2321" name="Google Shape;2321;p25"/>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5"/>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5"/>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5"/>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5"/>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5"/>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5"/>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5"/>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5"/>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5"/>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5"/>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5"/>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5"/>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5"/>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5"/>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6" name="Google Shape;2336;p25"/>
          <p:cNvGrpSpPr/>
          <p:nvPr/>
        </p:nvGrpSpPr>
        <p:grpSpPr>
          <a:xfrm rot="7710831">
            <a:off x="-4860312" y="-405021"/>
            <a:ext cx="9525215" cy="3978851"/>
            <a:chOff x="796500" y="1675925"/>
            <a:chExt cx="6045650" cy="2525375"/>
          </a:xfrm>
        </p:grpSpPr>
        <p:sp>
          <p:nvSpPr>
            <p:cNvPr id="2337" name="Google Shape;2337;p25"/>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5"/>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5"/>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0" name="Google Shape;2340;p25"/>
          <p:cNvSpPr txBox="1">
            <a:spLocks noGrp="1"/>
          </p:cNvSpPr>
          <p:nvPr>
            <p:ph type="title" hasCustomPrompt="1"/>
          </p:nvPr>
        </p:nvSpPr>
        <p:spPr>
          <a:xfrm>
            <a:off x="2223600" y="715372"/>
            <a:ext cx="4696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highlight>
                  <a:schemeClr val="accent4"/>
                </a:highligh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41" name="Google Shape;2341;p25"/>
          <p:cNvSpPr txBox="1">
            <a:spLocks noGrp="1"/>
          </p:cNvSpPr>
          <p:nvPr>
            <p:ph type="subTitle" idx="1"/>
          </p:nvPr>
        </p:nvSpPr>
        <p:spPr>
          <a:xfrm>
            <a:off x="2223600" y="1444007"/>
            <a:ext cx="4696800" cy="49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342" name="Google Shape;2342;p25"/>
          <p:cNvSpPr txBox="1">
            <a:spLocks noGrp="1"/>
          </p:cNvSpPr>
          <p:nvPr>
            <p:ph type="title" idx="2" hasCustomPrompt="1"/>
          </p:nvPr>
        </p:nvSpPr>
        <p:spPr>
          <a:xfrm>
            <a:off x="2223600" y="2044131"/>
            <a:ext cx="4696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highlight>
                  <a:schemeClr val="accent4"/>
                </a:highligh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43" name="Google Shape;2343;p25"/>
          <p:cNvSpPr txBox="1">
            <a:spLocks noGrp="1"/>
          </p:cNvSpPr>
          <p:nvPr>
            <p:ph type="subTitle" idx="3"/>
          </p:nvPr>
        </p:nvSpPr>
        <p:spPr>
          <a:xfrm>
            <a:off x="2223600" y="2765402"/>
            <a:ext cx="4696800" cy="49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344" name="Google Shape;2344;p25"/>
          <p:cNvSpPr txBox="1">
            <a:spLocks noGrp="1"/>
          </p:cNvSpPr>
          <p:nvPr>
            <p:ph type="title" idx="4" hasCustomPrompt="1"/>
          </p:nvPr>
        </p:nvSpPr>
        <p:spPr>
          <a:xfrm>
            <a:off x="2223600" y="3368594"/>
            <a:ext cx="4696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highlight>
                  <a:schemeClr val="accent4"/>
                </a:highligh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45" name="Google Shape;2345;p25"/>
          <p:cNvSpPr txBox="1">
            <a:spLocks noGrp="1"/>
          </p:cNvSpPr>
          <p:nvPr>
            <p:ph type="subTitle" idx="5"/>
          </p:nvPr>
        </p:nvSpPr>
        <p:spPr>
          <a:xfrm>
            <a:off x="2223600" y="4089199"/>
            <a:ext cx="4696800" cy="49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2346"/>
        <p:cNvGrpSpPr/>
        <p:nvPr/>
      </p:nvGrpSpPr>
      <p:grpSpPr>
        <a:xfrm>
          <a:off x="0" y="0"/>
          <a:ext cx="0" cy="0"/>
          <a:chOff x="0" y="0"/>
          <a:chExt cx="0" cy="0"/>
        </a:xfrm>
      </p:grpSpPr>
      <p:grpSp>
        <p:nvGrpSpPr>
          <p:cNvPr id="2347" name="Google Shape;2347;p26"/>
          <p:cNvGrpSpPr/>
          <p:nvPr/>
        </p:nvGrpSpPr>
        <p:grpSpPr>
          <a:xfrm rot="-6661317">
            <a:off x="3859921" y="-1668624"/>
            <a:ext cx="7674914" cy="3206019"/>
            <a:chOff x="796500" y="1675925"/>
            <a:chExt cx="6045650" cy="2525375"/>
          </a:xfrm>
        </p:grpSpPr>
        <p:sp>
          <p:nvSpPr>
            <p:cNvPr id="2348" name="Google Shape;2348;p26"/>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6"/>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6"/>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1" name="Google Shape;2351;p26"/>
          <p:cNvGrpSpPr/>
          <p:nvPr/>
        </p:nvGrpSpPr>
        <p:grpSpPr>
          <a:xfrm rot="-8166640">
            <a:off x="-2733497" y="2270055"/>
            <a:ext cx="7674924" cy="3205951"/>
            <a:chOff x="796500" y="1675925"/>
            <a:chExt cx="6045650" cy="2525375"/>
          </a:xfrm>
        </p:grpSpPr>
        <p:sp>
          <p:nvSpPr>
            <p:cNvPr id="2352" name="Google Shape;2352;p26"/>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6"/>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6"/>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5" name="Google Shape;2355;p26"/>
          <p:cNvGrpSpPr/>
          <p:nvPr/>
        </p:nvGrpSpPr>
        <p:grpSpPr>
          <a:xfrm>
            <a:off x="8423988" y="278613"/>
            <a:ext cx="488225" cy="423350"/>
            <a:chOff x="3022500" y="3490050"/>
            <a:chExt cx="488225" cy="423350"/>
          </a:xfrm>
        </p:grpSpPr>
        <p:sp>
          <p:nvSpPr>
            <p:cNvPr id="2356" name="Google Shape;2356;p26"/>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6"/>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6"/>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6"/>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6"/>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6"/>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6"/>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6"/>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6"/>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6"/>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6"/>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6"/>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6"/>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6"/>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6"/>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1" name="Google Shape;2371;p26"/>
          <p:cNvGrpSpPr/>
          <p:nvPr/>
        </p:nvGrpSpPr>
        <p:grpSpPr>
          <a:xfrm>
            <a:off x="8752002" y="3324198"/>
            <a:ext cx="431925" cy="449950"/>
            <a:chOff x="-1119400" y="2592425"/>
            <a:chExt cx="431925" cy="449950"/>
          </a:xfrm>
        </p:grpSpPr>
        <p:sp>
          <p:nvSpPr>
            <p:cNvPr id="2372" name="Google Shape;2372;p26"/>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6"/>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6"/>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6"/>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6"/>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6"/>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6"/>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6"/>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6"/>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6"/>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6"/>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6"/>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6"/>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6"/>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6"/>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6"/>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6"/>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6"/>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6"/>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6"/>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2" name="Google Shape;2392;p26"/>
          <p:cNvGrpSpPr/>
          <p:nvPr/>
        </p:nvGrpSpPr>
        <p:grpSpPr>
          <a:xfrm>
            <a:off x="-109225" y="2290691"/>
            <a:ext cx="511675" cy="449375"/>
            <a:chOff x="-1159275" y="3897200"/>
            <a:chExt cx="511675" cy="449375"/>
          </a:xfrm>
        </p:grpSpPr>
        <p:sp>
          <p:nvSpPr>
            <p:cNvPr id="2393" name="Google Shape;2393;p26"/>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6"/>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6"/>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6"/>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6"/>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6"/>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6"/>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6"/>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6"/>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6"/>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6"/>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6"/>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6"/>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6"/>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6"/>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6"/>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6"/>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6"/>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6"/>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6"/>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6"/>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6"/>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6"/>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6"/>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6"/>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6"/>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6"/>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6"/>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6"/>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6"/>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6"/>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6"/>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6"/>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6"/>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6"/>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6"/>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6"/>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6"/>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6"/>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6"/>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6"/>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6"/>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6"/>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6" name="Google Shape;2436;p26"/>
          <p:cNvSpPr txBox="1">
            <a:spLocks noGrp="1"/>
          </p:cNvSpPr>
          <p:nvPr>
            <p:ph type="title" hasCustomPrompt="1"/>
          </p:nvPr>
        </p:nvSpPr>
        <p:spPr>
          <a:xfrm>
            <a:off x="7207975" y="3892905"/>
            <a:ext cx="1222800" cy="4068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437" name="Google Shape;2437;p26"/>
          <p:cNvSpPr txBox="1">
            <a:spLocks noGrp="1"/>
          </p:cNvSpPr>
          <p:nvPr>
            <p:ph type="subTitle" idx="1"/>
          </p:nvPr>
        </p:nvSpPr>
        <p:spPr>
          <a:xfrm>
            <a:off x="720000" y="1665801"/>
            <a:ext cx="3115200" cy="60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438" name="Google Shape;2438;p26"/>
          <p:cNvSpPr txBox="1">
            <a:spLocks noGrp="1"/>
          </p:cNvSpPr>
          <p:nvPr>
            <p:ph type="subTitle" idx="2"/>
          </p:nvPr>
        </p:nvSpPr>
        <p:spPr>
          <a:xfrm>
            <a:off x="720000" y="1317459"/>
            <a:ext cx="3115200" cy="44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highlight>
                  <a:schemeClr val="lt2"/>
                </a:highlight>
                <a:latin typeface="Itim"/>
                <a:ea typeface="Itim"/>
                <a:cs typeface="Itim"/>
                <a:sym typeface="Itim"/>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39" name="Google Shape;2439;p26"/>
          <p:cNvSpPr txBox="1">
            <a:spLocks noGrp="1"/>
          </p:cNvSpPr>
          <p:nvPr>
            <p:ph type="title" idx="3" hasCustomPrompt="1"/>
          </p:nvPr>
        </p:nvSpPr>
        <p:spPr>
          <a:xfrm>
            <a:off x="7207975" y="1557405"/>
            <a:ext cx="1222800" cy="4068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440" name="Google Shape;2440;p26"/>
          <p:cNvSpPr txBox="1">
            <a:spLocks noGrp="1"/>
          </p:cNvSpPr>
          <p:nvPr>
            <p:ph type="subTitle" idx="4"/>
          </p:nvPr>
        </p:nvSpPr>
        <p:spPr>
          <a:xfrm>
            <a:off x="720000" y="2799950"/>
            <a:ext cx="3115200" cy="60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441" name="Google Shape;2441;p26"/>
          <p:cNvSpPr txBox="1">
            <a:spLocks noGrp="1"/>
          </p:cNvSpPr>
          <p:nvPr>
            <p:ph type="subTitle" idx="5"/>
          </p:nvPr>
        </p:nvSpPr>
        <p:spPr>
          <a:xfrm>
            <a:off x="720000" y="2451600"/>
            <a:ext cx="3115200" cy="44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highlight>
                  <a:schemeClr val="dk2"/>
                </a:highlight>
                <a:latin typeface="Itim"/>
                <a:ea typeface="Itim"/>
                <a:cs typeface="Itim"/>
                <a:sym typeface="Itim"/>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42" name="Google Shape;2442;p26"/>
          <p:cNvSpPr txBox="1">
            <a:spLocks noGrp="1"/>
          </p:cNvSpPr>
          <p:nvPr>
            <p:ph type="title" idx="6" hasCustomPrompt="1"/>
          </p:nvPr>
        </p:nvSpPr>
        <p:spPr>
          <a:xfrm>
            <a:off x="7207975" y="2725143"/>
            <a:ext cx="1222800" cy="4068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443" name="Google Shape;2443;p26"/>
          <p:cNvSpPr txBox="1">
            <a:spLocks noGrp="1"/>
          </p:cNvSpPr>
          <p:nvPr>
            <p:ph type="subTitle" idx="7"/>
          </p:nvPr>
        </p:nvSpPr>
        <p:spPr>
          <a:xfrm>
            <a:off x="720000" y="3930637"/>
            <a:ext cx="3115200" cy="60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444" name="Google Shape;2444;p26"/>
          <p:cNvSpPr txBox="1">
            <a:spLocks noGrp="1"/>
          </p:cNvSpPr>
          <p:nvPr>
            <p:ph type="subTitle" idx="8"/>
          </p:nvPr>
        </p:nvSpPr>
        <p:spPr>
          <a:xfrm>
            <a:off x="720000" y="3586875"/>
            <a:ext cx="3115200" cy="44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45" name="Google Shape;2445;p26"/>
          <p:cNvSpPr txBox="1">
            <a:spLocks noGrp="1"/>
          </p:cNvSpPr>
          <p:nvPr>
            <p:ph type="title" idx="9"/>
          </p:nvPr>
        </p:nvSpPr>
        <p:spPr>
          <a:xfrm>
            <a:off x="720000" y="445025"/>
            <a:ext cx="7710900" cy="7509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46" name="Google Shape;2446;p26"/>
          <p:cNvGrpSpPr/>
          <p:nvPr/>
        </p:nvGrpSpPr>
        <p:grpSpPr>
          <a:xfrm flipH="1">
            <a:off x="3924475" y="4764425"/>
            <a:ext cx="431925" cy="449950"/>
            <a:chOff x="-1119400" y="2592425"/>
            <a:chExt cx="431925" cy="449950"/>
          </a:xfrm>
        </p:grpSpPr>
        <p:sp>
          <p:nvSpPr>
            <p:cNvPr id="2447" name="Google Shape;2447;p26"/>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6"/>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6"/>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6"/>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6"/>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6"/>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6"/>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6"/>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6"/>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6"/>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6"/>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6"/>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6"/>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6"/>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6"/>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6"/>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6"/>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6"/>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6"/>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6"/>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3">
  <p:cSld name="TITLE_AND_BODY_1">
    <p:spTree>
      <p:nvGrpSpPr>
        <p:cNvPr id="1" name="Shape 2467"/>
        <p:cNvGrpSpPr/>
        <p:nvPr/>
      </p:nvGrpSpPr>
      <p:grpSpPr>
        <a:xfrm>
          <a:off x="0" y="0"/>
          <a:ext cx="0" cy="0"/>
          <a:chOff x="0" y="0"/>
          <a:chExt cx="0" cy="0"/>
        </a:xfrm>
      </p:grpSpPr>
      <p:grpSp>
        <p:nvGrpSpPr>
          <p:cNvPr id="2468" name="Google Shape;2468;p27"/>
          <p:cNvGrpSpPr/>
          <p:nvPr/>
        </p:nvGrpSpPr>
        <p:grpSpPr>
          <a:xfrm rot="-6661317">
            <a:off x="3859921" y="-1668624"/>
            <a:ext cx="7674914" cy="3206019"/>
            <a:chOff x="796500" y="1675925"/>
            <a:chExt cx="6045650" cy="2525375"/>
          </a:xfrm>
        </p:grpSpPr>
        <p:sp>
          <p:nvSpPr>
            <p:cNvPr id="2469" name="Google Shape;2469;p27"/>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7"/>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7"/>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2" name="Google Shape;2472;p27"/>
          <p:cNvGrpSpPr/>
          <p:nvPr/>
        </p:nvGrpSpPr>
        <p:grpSpPr>
          <a:xfrm rot="-8166640">
            <a:off x="-2733497" y="2270055"/>
            <a:ext cx="7674924" cy="3205951"/>
            <a:chOff x="796500" y="1675925"/>
            <a:chExt cx="6045650" cy="2525375"/>
          </a:xfrm>
        </p:grpSpPr>
        <p:sp>
          <p:nvSpPr>
            <p:cNvPr id="2473" name="Google Shape;2473;p27"/>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7"/>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7"/>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6" name="Google Shape;2476;p27"/>
          <p:cNvGrpSpPr/>
          <p:nvPr/>
        </p:nvGrpSpPr>
        <p:grpSpPr>
          <a:xfrm>
            <a:off x="8553188" y="2290704"/>
            <a:ext cx="511675" cy="449375"/>
            <a:chOff x="-1159275" y="3897200"/>
            <a:chExt cx="511675" cy="449375"/>
          </a:xfrm>
        </p:grpSpPr>
        <p:sp>
          <p:nvSpPr>
            <p:cNvPr id="2477" name="Google Shape;2477;p27"/>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7"/>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7"/>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7"/>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7"/>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7"/>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7"/>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7"/>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7"/>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7"/>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7"/>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7"/>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7"/>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7"/>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7"/>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7"/>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7"/>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7"/>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7"/>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7"/>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7"/>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7"/>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7"/>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7"/>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7"/>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7"/>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7"/>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7"/>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7"/>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7"/>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7"/>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7"/>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7"/>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7"/>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7"/>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7"/>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7"/>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7"/>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7"/>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7"/>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7"/>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7"/>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7"/>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0" name="Google Shape;2520;p27"/>
          <p:cNvGrpSpPr/>
          <p:nvPr/>
        </p:nvGrpSpPr>
        <p:grpSpPr>
          <a:xfrm>
            <a:off x="8326163" y="609188"/>
            <a:ext cx="488225" cy="423350"/>
            <a:chOff x="3022500" y="3490050"/>
            <a:chExt cx="488225" cy="423350"/>
          </a:xfrm>
        </p:grpSpPr>
        <p:sp>
          <p:nvSpPr>
            <p:cNvPr id="2521" name="Google Shape;2521;p27"/>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7"/>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7"/>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7"/>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7"/>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7"/>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7"/>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7"/>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7"/>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7"/>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7"/>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7"/>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7"/>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7"/>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7"/>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6" name="Google Shape;2536;p27"/>
          <p:cNvGrpSpPr/>
          <p:nvPr/>
        </p:nvGrpSpPr>
        <p:grpSpPr>
          <a:xfrm>
            <a:off x="54950" y="4032991"/>
            <a:ext cx="511675" cy="449375"/>
            <a:chOff x="-1159275" y="3897200"/>
            <a:chExt cx="511675" cy="449375"/>
          </a:xfrm>
        </p:grpSpPr>
        <p:sp>
          <p:nvSpPr>
            <p:cNvPr id="2537" name="Google Shape;2537;p27"/>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7"/>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7"/>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7"/>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7"/>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7"/>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7"/>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7"/>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7"/>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7"/>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7"/>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7"/>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7"/>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7"/>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7"/>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7"/>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7"/>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7"/>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7"/>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7"/>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7"/>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7"/>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7"/>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7"/>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7"/>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7"/>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7"/>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7"/>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7"/>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7"/>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7"/>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7"/>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7"/>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7"/>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7"/>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7"/>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7"/>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7"/>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7"/>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7"/>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7"/>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7"/>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7"/>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0" name="Google Shape;2580;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81" name="Google Shape;2581;p27"/>
          <p:cNvSpPr txBox="1">
            <a:spLocks noGrp="1"/>
          </p:cNvSpPr>
          <p:nvPr>
            <p:ph type="body" idx="1"/>
          </p:nvPr>
        </p:nvSpPr>
        <p:spPr>
          <a:xfrm>
            <a:off x="720000" y="1094325"/>
            <a:ext cx="4442700" cy="1839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1">
  <p:cSld name="TITLE_AND_BODY_2">
    <p:spTree>
      <p:nvGrpSpPr>
        <p:cNvPr id="1" name="Shape 2582"/>
        <p:cNvGrpSpPr/>
        <p:nvPr/>
      </p:nvGrpSpPr>
      <p:grpSpPr>
        <a:xfrm>
          <a:off x="0" y="0"/>
          <a:ext cx="0" cy="0"/>
          <a:chOff x="0" y="0"/>
          <a:chExt cx="0" cy="0"/>
        </a:xfrm>
      </p:grpSpPr>
      <p:sp>
        <p:nvSpPr>
          <p:cNvPr id="2583" name="Google Shape;2583;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584" name="Google Shape;2584;p28"/>
          <p:cNvGrpSpPr/>
          <p:nvPr/>
        </p:nvGrpSpPr>
        <p:grpSpPr>
          <a:xfrm rot="-8100000">
            <a:off x="2810820" y="-1955326"/>
            <a:ext cx="9525377" cy="3978919"/>
            <a:chOff x="796500" y="1675925"/>
            <a:chExt cx="6045650" cy="2525375"/>
          </a:xfrm>
        </p:grpSpPr>
        <p:sp>
          <p:nvSpPr>
            <p:cNvPr id="2585" name="Google Shape;2585;p28"/>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8"/>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8"/>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8" name="Google Shape;2588;p28"/>
          <p:cNvGrpSpPr/>
          <p:nvPr/>
        </p:nvGrpSpPr>
        <p:grpSpPr>
          <a:xfrm>
            <a:off x="8318250" y="314525"/>
            <a:ext cx="431925" cy="449950"/>
            <a:chOff x="-1119400" y="2592425"/>
            <a:chExt cx="431925" cy="449950"/>
          </a:xfrm>
        </p:grpSpPr>
        <p:sp>
          <p:nvSpPr>
            <p:cNvPr id="2589" name="Google Shape;2589;p28"/>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8"/>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8"/>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8"/>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8"/>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8"/>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8"/>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8"/>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8"/>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8"/>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8"/>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8"/>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8"/>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8"/>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8"/>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8"/>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8"/>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8"/>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8"/>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8"/>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9" name="Google Shape;2609;p28"/>
          <p:cNvGrpSpPr/>
          <p:nvPr/>
        </p:nvGrpSpPr>
        <p:grpSpPr>
          <a:xfrm>
            <a:off x="6391225" y="212663"/>
            <a:ext cx="488225" cy="423350"/>
            <a:chOff x="3022500" y="3490050"/>
            <a:chExt cx="488225" cy="423350"/>
          </a:xfrm>
        </p:grpSpPr>
        <p:sp>
          <p:nvSpPr>
            <p:cNvPr id="2610" name="Google Shape;2610;p28"/>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8"/>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8"/>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8"/>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8"/>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8"/>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8"/>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8"/>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8"/>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8"/>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8"/>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8"/>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8"/>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8"/>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8"/>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5" name="Google Shape;2625;p28"/>
          <p:cNvGrpSpPr/>
          <p:nvPr/>
        </p:nvGrpSpPr>
        <p:grpSpPr>
          <a:xfrm rot="-8100000">
            <a:off x="-3692655" y="1763099"/>
            <a:ext cx="9525377" cy="3978919"/>
            <a:chOff x="796500" y="1675925"/>
            <a:chExt cx="6045650" cy="2525375"/>
          </a:xfrm>
        </p:grpSpPr>
        <p:sp>
          <p:nvSpPr>
            <p:cNvPr id="2626" name="Google Shape;2626;p28"/>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8"/>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8"/>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9" name="Google Shape;2629;p28"/>
          <p:cNvGrpSpPr/>
          <p:nvPr/>
        </p:nvGrpSpPr>
        <p:grpSpPr>
          <a:xfrm>
            <a:off x="2286413" y="4287533"/>
            <a:ext cx="488225" cy="423350"/>
            <a:chOff x="3022500" y="3490050"/>
            <a:chExt cx="488225" cy="423350"/>
          </a:xfrm>
        </p:grpSpPr>
        <p:sp>
          <p:nvSpPr>
            <p:cNvPr id="2630" name="Google Shape;2630;p28"/>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8"/>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8"/>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8"/>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8"/>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8"/>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8"/>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8"/>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8"/>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8"/>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8"/>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8"/>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8"/>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8"/>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8"/>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5" name="Google Shape;2645;p28"/>
          <p:cNvGrpSpPr/>
          <p:nvPr/>
        </p:nvGrpSpPr>
        <p:grpSpPr>
          <a:xfrm flipH="1">
            <a:off x="3339875" y="4603988"/>
            <a:ext cx="431925" cy="449950"/>
            <a:chOff x="-1119400" y="2592425"/>
            <a:chExt cx="431925" cy="449950"/>
          </a:xfrm>
        </p:grpSpPr>
        <p:sp>
          <p:nvSpPr>
            <p:cNvPr id="2646" name="Google Shape;2646;p28"/>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8"/>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8"/>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8"/>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8"/>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8"/>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8"/>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8"/>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8"/>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8"/>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8"/>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8"/>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8"/>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8"/>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8"/>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8"/>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8"/>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8"/>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8"/>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8"/>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6" name="Google Shape;2666;p28"/>
          <p:cNvGrpSpPr/>
          <p:nvPr/>
        </p:nvGrpSpPr>
        <p:grpSpPr>
          <a:xfrm>
            <a:off x="1005425" y="4518838"/>
            <a:ext cx="488225" cy="423350"/>
            <a:chOff x="3022500" y="3490050"/>
            <a:chExt cx="488225" cy="423350"/>
          </a:xfrm>
        </p:grpSpPr>
        <p:sp>
          <p:nvSpPr>
            <p:cNvPr id="2667" name="Google Shape;2667;p28"/>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8"/>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8"/>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8"/>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8"/>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8"/>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28"/>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28"/>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8"/>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8"/>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8"/>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8"/>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8"/>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8"/>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8"/>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2" name="Google Shape;2682;p28"/>
          <p:cNvSpPr txBox="1">
            <a:spLocks noGrp="1"/>
          </p:cNvSpPr>
          <p:nvPr>
            <p:ph type="subTitle" idx="1"/>
          </p:nvPr>
        </p:nvSpPr>
        <p:spPr>
          <a:xfrm>
            <a:off x="4814500" y="1318500"/>
            <a:ext cx="3289200" cy="25065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Font typeface="Nunito Light"/>
              <a:buChar char="●"/>
              <a:defRPr b="0"/>
            </a:lvl1pPr>
            <a:lvl2pPr lvl="1" algn="ctr" rtl="0">
              <a:lnSpc>
                <a:spcPct val="100000"/>
              </a:lnSpc>
              <a:spcBef>
                <a:spcPts val="0"/>
              </a:spcBef>
              <a:spcAft>
                <a:spcPts val="0"/>
              </a:spcAft>
              <a:buSzPts val="1400"/>
              <a:buFont typeface="Nunito Light"/>
              <a:buChar char="○"/>
              <a:defRPr/>
            </a:lvl2pPr>
            <a:lvl3pPr lvl="2" algn="ctr" rtl="0">
              <a:lnSpc>
                <a:spcPct val="100000"/>
              </a:lnSpc>
              <a:spcBef>
                <a:spcPts val="0"/>
              </a:spcBef>
              <a:spcAft>
                <a:spcPts val="0"/>
              </a:spcAft>
              <a:buSzPts val="1400"/>
              <a:buFont typeface="Nunito Light"/>
              <a:buChar char="■"/>
              <a:defRPr/>
            </a:lvl3pPr>
            <a:lvl4pPr lvl="3" algn="ctr" rtl="0">
              <a:lnSpc>
                <a:spcPct val="100000"/>
              </a:lnSpc>
              <a:spcBef>
                <a:spcPts val="0"/>
              </a:spcBef>
              <a:spcAft>
                <a:spcPts val="0"/>
              </a:spcAft>
              <a:buSzPts val="1400"/>
              <a:buFont typeface="Nunito Light"/>
              <a:buChar char="●"/>
              <a:defRPr/>
            </a:lvl4pPr>
            <a:lvl5pPr lvl="4" algn="ctr" rtl="0">
              <a:lnSpc>
                <a:spcPct val="100000"/>
              </a:lnSpc>
              <a:spcBef>
                <a:spcPts val="0"/>
              </a:spcBef>
              <a:spcAft>
                <a:spcPts val="0"/>
              </a:spcAft>
              <a:buSzPts val="1400"/>
              <a:buFont typeface="Nunito Light"/>
              <a:buChar char="○"/>
              <a:defRPr/>
            </a:lvl5pPr>
            <a:lvl6pPr lvl="5" algn="ctr" rtl="0">
              <a:lnSpc>
                <a:spcPct val="100000"/>
              </a:lnSpc>
              <a:spcBef>
                <a:spcPts val="0"/>
              </a:spcBef>
              <a:spcAft>
                <a:spcPts val="0"/>
              </a:spcAft>
              <a:buSzPts val="1400"/>
              <a:buFont typeface="Nunito Light"/>
              <a:buChar char="■"/>
              <a:defRPr/>
            </a:lvl6pPr>
            <a:lvl7pPr lvl="6" algn="ctr" rtl="0">
              <a:lnSpc>
                <a:spcPct val="100000"/>
              </a:lnSpc>
              <a:spcBef>
                <a:spcPts val="0"/>
              </a:spcBef>
              <a:spcAft>
                <a:spcPts val="0"/>
              </a:spcAft>
              <a:buSzPts val="1400"/>
              <a:buFont typeface="Nunito Light"/>
              <a:buChar char="●"/>
              <a:defRPr/>
            </a:lvl7pPr>
            <a:lvl8pPr lvl="7" algn="ctr" rtl="0">
              <a:lnSpc>
                <a:spcPct val="100000"/>
              </a:lnSpc>
              <a:spcBef>
                <a:spcPts val="0"/>
              </a:spcBef>
              <a:spcAft>
                <a:spcPts val="0"/>
              </a:spcAft>
              <a:buSzPts val="1400"/>
              <a:buFont typeface="Nunito Light"/>
              <a:buChar char="○"/>
              <a:defRPr/>
            </a:lvl8pPr>
            <a:lvl9pPr lvl="8" algn="ctr" rtl="0">
              <a:lnSpc>
                <a:spcPct val="100000"/>
              </a:lnSpc>
              <a:spcBef>
                <a:spcPts val="0"/>
              </a:spcBef>
              <a:spcAft>
                <a:spcPts val="0"/>
              </a:spcAft>
              <a:buSzPts val="1400"/>
              <a:buFont typeface="Nunito Light"/>
              <a:buChar char="■"/>
              <a:defRPr/>
            </a:lvl9pPr>
          </a:lstStyle>
          <a:p>
            <a:endParaRPr/>
          </a:p>
        </p:txBody>
      </p:sp>
      <p:sp>
        <p:nvSpPr>
          <p:cNvPr id="2683" name="Google Shape;2683;p28"/>
          <p:cNvSpPr txBox="1">
            <a:spLocks noGrp="1"/>
          </p:cNvSpPr>
          <p:nvPr>
            <p:ph type="subTitle" idx="2"/>
          </p:nvPr>
        </p:nvSpPr>
        <p:spPr>
          <a:xfrm>
            <a:off x="1040300" y="1318500"/>
            <a:ext cx="3289200" cy="250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Nunito Light"/>
              <a:buChar char="●"/>
              <a:defRPr b="0"/>
            </a:lvl1pPr>
            <a:lvl2pPr lvl="1" algn="ctr" rtl="0">
              <a:lnSpc>
                <a:spcPct val="100000"/>
              </a:lnSpc>
              <a:spcBef>
                <a:spcPts val="0"/>
              </a:spcBef>
              <a:spcAft>
                <a:spcPts val="0"/>
              </a:spcAft>
              <a:buSzPts val="1400"/>
              <a:buFont typeface="Nunito Light"/>
              <a:buChar char="○"/>
              <a:defRPr/>
            </a:lvl2pPr>
            <a:lvl3pPr lvl="2" algn="ctr" rtl="0">
              <a:lnSpc>
                <a:spcPct val="100000"/>
              </a:lnSpc>
              <a:spcBef>
                <a:spcPts val="0"/>
              </a:spcBef>
              <a:spcAft>
                <a:spcPts val="0"/>
              </a:spcAft>
              <a:buSzPts val="1400"/>
              <a:buFont typeface="Nunito Light"/>
              <a:buChar char="■"/>
              <a:defRPr/>
            </a:lvl3pPr>
            <a:lvl4pPr lvl="3" algn="ctr" rtl="0">
              <a:lnSpc>
                <a:spcPct val="100000"/>
              </a:lnSpc>
              <a:spcBef>
                <a:spcPts val="0"/>
              </a:spcBef>
              <a:spcAft>
                <a:spcPts val="0"/>
              </a:spcAft>
              <a:buSzPts val="1400"/>
              <a:buFont typeface="Nunito Light"/>
              <a:buChar char="●"/>
              <a:defRPr/>
            </a:lvl4pPr>
            <a:lvl5pPr lvl="4" algn="ctr" rtl="0">
              <a:lnSpc>
                <a:spcPct val="100000"/>
              </a:lnSpc>
              <a:spcBef>
                <a:spcPts val="0"/>
              </a:spcBef>
              <a:spcAft>
                <a:spcPts val="0"/>
              </a:spcAft>
              <a:buSzPts val="1400"/>
              <a:buFont typeface="Nunito Light"/>
              <a:buChar char="○"/>
              <a:defRPr/>
            </a:lvl5pPr>
            <a:lvl6pPr lvl="5" algn="ctr" rtl="0">
              <a:lnSpc>
                <a:spcPct val="100000"/>
              </a:lnSpc>
              <a:spcBef>
                <a:spcPts val="0"/>
              </a:spcBef>
              <a:spcAft>
                <a:spcPts val="0"/>
              </a:spcAft>
              <a:buSzPts val="1400"/>
              <a:buFont typeface="Nunito Light"/>
              <a:buChar char="■"/>
              <a:defRPr/>
            </a:lvl6pPr>
            <a:lvl7pPr lvl="6" algn="ctr" rtl="0">
              <a:lnSpc>
                <a:spcPct val="100000"/>
              </a:lnSpc>
              <a:spcBef>
                <a:spcPts val="0"/>
              </a:spcBef>
              <a:spcAft>
                <a:spcPts val="0"/>
              </a:spcAft>
              <a:buSzPts val="1400"/>
              <a:buFont typeface="Nunito Light"/>
              <a:buChar char="●"/>
              <a:defRPr/>
            </a:lvl7pPr>
            <a:lvl8pPr lvl="7" algn="ctr" rtl="0">
              <a:lnSpc>
                <a:spcPct val="100000"/>
              </a:lnSpc>
              <a:spcBef>
                <a:spcPts val="0"/>
              </a:spcBef>
              <a:spcAft>
                <a:spcPts val="0"/>
              </a:spcAft>
              <a:buSzPts val="1400"/>
              <a:buFont typeface="Nunito Light"/>
              <a:buChar char="○"/>
              <a:defRPr/>
            </a:lvl8pPr>
            <a:lvl9pPr lvl="8" algn="ctr"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p:cSld name="TITLE_AND_BODY_2_2">
    <p:spTree>
      <p:nvGrpSpPr>
        <p:cNvPr id="1" name="Shape 2684"/>
        <p:cNvGrpSpPr/>
        <p:nvPr/>
      </p:nvGrpSpPr>
      <p:grpSpPr>
        <a:xfrm>
          <a:off x="0" y="0"/>
          <a:ext cx="0" cy="0"/>
          <a:chOff x="0" y="0"/>
          <a:chExt cx="0" cy="0"/>
        </a:xfrm>
      </p:grpSpPr>
      <p:sp>
        <p:nvSpPr>
          <p:cNvPr id="2685" name="Google Shape;2685;p29"/>
          <p:cNvSpPr txBox="1">
            <a:spLocks noGrp="1"/>
          </p:cNvSpPr>
          <p:nvPr>
            <p:ph type="title"/>
          </p:nvPr>
        </p:nvSpPr>
        <p:spPr>
          <a:xfrm>
            <a:off x="720000" y="445025"/>
            <a:ext cx="77040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686" name="Google Shape;2686;p29"/>
          <p:cNvGrpSpPr/>
          <p:nvPr/>
        </p:nvGrpSpPr>
        <p:grpSpPr>
          <a:xfrm rot="-8100000">
            <a:off x="2810820" y="-1955326"/>
            <a:ext cx="9525377" cy="3978919"/>
            <a:chOff x="796500" y="1675925"/>
            <a:chExt cx="6045650" cy="2525375"/>
          </a:xfrm>
        </p:grpSpPr>
        <p:sp>
          <p:nvSpPr>
            <p:cNvPr id="2687" name="Google Shape;2687;p29"/>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9"/>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9"/>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0" name="Google Shape;2690;p29"/>
          <p:cNvGrpSpPr/>
          <p:nvPr/>
        </p:nvGrpSpPr>
        <p:grpSpPr>
          <a:xfrm>
            <a:off x="8318250" y="314525"/>
            <a:ext cx="431925" cy="449950"/>
            <a:chOff x="-1119400" y="2592425"/>
            <a:chExt cx="431925" cy="449950"/>
          </a:xfrm>
        </p:grpSpPr>
        <p:sp>
          <p:nvSpPr>
            <p:cNvPr id="2691" name="Google Shape;2691;p29"/>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9"/>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9"/>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9"/>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9"/>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9"/>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9"/>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9"/>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9"/>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9"/>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9"/>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9"/>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9"/>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9"/>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9"/>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9"/>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9"/>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9"/>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9"/>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9"/>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1" name="Google Shape;2711;p29"/>
          <p:cNvGrpSpPr/>
          <p:nvPr/>
        </p:nvGrpSpPr>
        <p:grpSpPr>
          <a:xfrm>
            <a:off x="6391225" y="212663"/>
            <a:ext cx="488225" cy="423350"/>
            <a:chOff x="3022500" y="3490050"/>
            <a:chExt cx="488225" cy="423350"/>
          </a:xfrm>
        </p:grpSpPr>
        <p:sp>
          <p:nvSpPr>
            <p:cNvPr id="2712" name="Google Shape;2712;p29"/>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9"/>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9"/>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9"/>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9"/>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9"/>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9"/>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9"/>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9"/>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9"/>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9"/>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9"/>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9"/>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9"/>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9"/>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7" name="Google Shape;2727;p29"/>
          <p:cNvGrpSpPr/>
          <p:nvPr/>
        </p:nvGrpSpPr>
        <p:grpSpPr>
          <a:xfrm rot="-8100000">
            <a:off x="-3692655" y="1763099"/>
            <a:ext cx="9525377" cy="3978919"/>
            <a:chOff x="796500" y="1675925"/>
            <a:chExt cx="6045650" cy="2525375"/>
          </a:xfrm>
        </p:grpSpPr>
        <p:sp>
          <p:nvSpPr>
            <p:cNvPr id="2728" name="Google Shape;2728;p29"/>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9"/>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9"/>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1" name="Google Shape;2731;p29"/>
          <p:cNvGrpSpPr/>
          <p:nvPr/>
        </p:nvGrpSpPr>
        <p:grpSpPr>
          <a:xfrm>
            <a:off x="2286413" y="4287533"/>
            <a:ext cx="488225" cy="423350"/>
            <a:chOff x="3022500" y="3490050"/>
            <a:chExt cx="488225" cy="423350"/>
          </a:xfrm>
        </p:grpSpPr>
        <p:sp>
          <p:nvSpPr>
            <p:cNvPr id="2732" name="Google Shape;2732;p29"/>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9"/>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9"/>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9"/>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9"/>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9"/>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9"/>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9"/>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9"/>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9"/>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9"/>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9"/>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29"/>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9"/>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9"/>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7" name="Google Shape;2747;p29"/>
          <p:cNvGrpSpPr/>
          <p:nvPr/>
        </p:nvGrpSpPr>
        <p:grpSpPr>
          <a:xfrm flipH="1">
            <a:off x="3339875" y="4603988"/>
            <a:ext cx="431925" cy="449950"/>
            <a:chOff x="-1119400" y="2592425"/>
            <a:chExt cx="431925" cy="449950"/>
          </a:xfrm>
        </p:grpSpPr>
        <p:sp>
          <p:nvSpPr>
            <p:cNvPr id="2748" name="Google Shape;2748;p29"/>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9"/>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9"/>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9"/>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9"/>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9"/>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9"/>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9"/>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9"/>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9"/>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9"/>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9"/>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9"/>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9"/>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9"/>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9"/>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9"/>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9"/>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9"/>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9"/>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8" name="Google Shape;2768;p29"/>
          <p:cNvGrpSpPr/>
          <p:nvPr/>
        </p:nvGrpSpPr>
        <p:grpSpPr>
          <a:xfrm>
            <a:off x="1005425" y="4518838"/>
            <a:ext cx="488225" cy="423350"/>
            <a:chOff x="3022500" y="3490050"/>
            <a:chExt cx="488225" cy="423350"/>
          </a:xfrm>
        </p:grpSpPr>
        <p:sp>
          <p:nvSpPr>
            <p:cNvPr id="2769" name="Google Shape;2769;p29"/>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9"/>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9"/>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9"/>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9"/>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9"/>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9"/>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9"/>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9"/>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9"/>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9"/>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9"/>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9"/>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9"/>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9"/>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4" name="Google Shape;2784;p29"/>
          <p:cNvSpPr txBox="1">
            <a:spLocks noGrp="1"/>
          </p:cNvSpPr>
          <p:nvPr>
            <p:ph type="subTitle" idx="1"/>
          </p:nvPr>
        </p:nvSpPr>
        <p:spPr>
          <a:xfrm>
            <a:off x="4723900" y="1560900"/>
            <a:ext cx="3470400" cy="256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Nunito Light"/>
              <a:buChar char="●"/>
              <a:defRPr b="0"/>
            </a:lvl1pPr>
            <a:lvl2pPr lvl="1" algn="ctr" rtl="0">
              <a:lnSpc>
                <a:spcPct val="100000"/>
              </a:lnSpc>
              <a:spcBef>
                <a:spcPts val="1600"/>
              </a:spcBef>
              <a:spcAft>
                <a:spcPts val="0"/>
              </a:spcAft>
              <a:buSzPts val="1400"/>
              <a:buFont typeface="Nunito Light"/>
              <a:buChar char="○"/>
              <a:defRPr/>
            </a:lvl2pPr>
            <a:lvl3pPr lvl="2" algn="ctr" rtl="0">
              <a:lnSpc>
                <a:spcPct val="100000"/>
              </a:lnSpc>
              <a:spcBef>
                <a:spcPts val="0"/>
              </a:spcBef>
              <a:spcAft>
                <a:spcPts val="0"/>
              </a:spcAft>
              <a:buSzPts val="1400"/>
              <a:buFont typeface="Nunito Light"/>
              <a:buChar char="■"/>
              <a:defRPr/>
            </a:lvl3pPr>
            <a:lvl4pPr lvl="3" algn="ctr" rtl="0">
              <a:lnSpc>
                <a:spcPct val="100000"/>
              </a:lnSpc>
              <a:spcBef>
                <a:spcPts val="0"/>
              </a:spcBef>
              <a:spcAft>
                <a:spcPts val="0"/>
              </a:spcAft>
              <a:buSzPts val="1400"/>
              <a:buFont typeface="Nunito Light"/>
              <a:buChar char="●"/>
              <a:defRPr/>
            </a:lvl4pPr>
            <a:lvl5pPr lvl="4" algn="ctr" rtl="0">
              <a:lnSpc>
                <a:spcPct val="100000"/>
              </a:lnSpc>
              <a:spcBef>
                <a:spcPts val="0"/>
              </a:spcBef>
              <a:spcAft>
                <a:spcPts val="0"/>
              </a:spcAft>
              <a:buSzPts val="1400"/>
              <a:buFont typeface="Nunito Light"/>
              <a:buChar char="○"/>
              <a:defRPr/>
            </a:lvl5pPr>
            <a:lvl6pPr lvl="5" algn="ctr" rtl="0">
              <a:lnSpc>
                <a:spcPct val="100000"/>
              </a:lnSpc>
              <a:spcBef>
                <a:spcPts val="0"/>
              </a:spcBef>
              <a:spcAft>
                <a:spcPts val="0"/>
              </a:spcAft>
              <a:buSzPts val="1400"/>
              <a:buFont typeface="Nunito Light"/>
              <a:buChar char="■"/>
              <a:defRPr/>
            </a:lvl6pPr>
            <a:lvl7pPr lvl="6" algn="ctr" rtl="0">
              <a:lnSpc>
                <a:spcPct val="100000"/>
              </a:lnSpc>
              <a:spcBef>
                <a:spcPts val="0"/>
              </a:spcBef>
              <a:spcAft>
                <a:spcPts val="0"/>
              </a:spcAft>
              <a:buSzPts val="1400"/>
              <a:buFont typeface="Nunito Light"/>
              <a:buChar char="●"/>
              <a:defRPr/>
            </a:lvl7pPr>
            <a:lvl8pPr lvl="7" algn="ctr" rtl="0">
              <a:lnSpc>
                <a:spcPct val="100000"/>
              </a:lnSpc>
              <a:spcBef>
                <a:spcPts val="0"/>
              </a:spcBef>
              <a:spcAft>
                <a:spcPts val="0"/>
              </a:spcAft>
              <a:buSzPts val="1400"/>
              <a:buFont typeface="Nunito Light"/>
              <a:buChar char="○"/>
              <a:defRPr/>
            </a:lvl8pPr>
            <a:lvl9pPr lvl="8" algn="ctr" rtl="0">
              <a:lnSpc>
                <a:spcPct val="100000"/>
              </a:lnSpc>
              <a:spcBef>
                <a:spcPts val="0"/>
              </a:spcBef>
              <a:spcAft>
                <a:spcPts val="0"/>
              </a:spcAft>
              <a:buSzPts val="1400"/>
              <a:buFont typeface="Nunito Light"/>
              <a:buChar char="■"/>
              <a:defRPr/>
            </a:lvl9pPr>
          </a:lstStyle>
          <a:p>
            <a:endParaRPr/>
          </a:p>
        </p:txBody>
      </p:sp>
      <p:sp>
        <p:nvSpPr>
          <p:cNvPr id="2785" name="Google Shape;2785;p29"/>
          <p:cNvSpPr txBox="1">
            <a:spLocks noGrp="1"/>
          </p:cNvSpPr>
          <p:nvPr>
            <p:ph type="subTitle" idx="2"/>
          </p:nvPr>
        </p:nvSpPr>
        <p:spPr>
          <a:xfrm>
            <a:off x="949700" y="1560900"/>
            <a:ext cx="3470400" cy="256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Nunito Light"/>
              <a:buChar char="●"/>
              <a:defRPr b="0"/>
            </a:lvl1pPr>
            <a:lvl2pPr lvl="1" algn="ctr" rtl="0">
              <a:lnSpc>
                <a:spcPct val="100000"/>
              </a:lnSpc>
              <a:spcBef>
                <a:spcPts val="0"/>
              </a:spcBef>
              <a:spcAft>
                <a:spcPts val="0"/>
              </a:spcAft>
              <a:buSzPts val="1400"/>
              <a:buFont typeface="Nunito Light"/>
              <a:buChar char="○"/>
              <a:defRPr/>
            </a:lvl2pPr>
            <a:lvl3pPr lvl="2" algn="ctr" rtl="0">
              <a:lnSpc>
                <a:spcPct val="100000"/>
              </a:lnSpc>
              <a:spcBef>
                <a:spcPts val="0"/>
              </a:spcBef>
              <a:spcAft>
                <a:spcPts val="0"/>
              </a:spcAft>
              <a:buSzPts val="1400"/>
              <a:buFont typeface="Nunito Light"/>
              <a:buChar char="■"/>
              <a:defRPr/>
            </a:lvl3pPr>
            <a:lvl4pPr lvl="3" algn="ctr" rtl="0">
              <a:lnSpc>
                <a:spcPct val="100000"/>
              </a:lnSpc>
              <a:spcBef>
                <a:spcPts val="0"/>
              </a:spcBef>
              <a:spcAft>
                <a:spcPts val="0"/>
              </a:spcAft>
              <a:buSzPts val="1400"/>
              <a:buFont typeface="Nunito Light"/>
              <a:buChar char="●"/>
              <a:defRPr/>
            </a:lvl4pPr>
            <a:lvl5pPr lvl="4" algn="ctr" rtl="0">
              <a:lnSpc>
                <a:spcPct val="100000"/>
              </a:lnSpc>
              <a:spcBef>
                <a:spcPts val="0"/>
              </a:spcBef>
              <a:spcAft>
                <a:spcPts val="0"/>
              </a:spcAft>
              <a:buSzPts val="1400"/>
              <a:buFont typeface="Nunito Light"/>
              <a:buChar char="○"/>
              <a:defRPr/>
            </a:lvl5pPr>
            <a:lvl6pPr lvl="5" algn="ctr" rtl="0">
              <a:lnSpc>
                <a:spcPct val="100000"/>
              </a:lnSpc>
              <a:spcBef>
                <a:spcPts val="0"/>
              </a:spcBef>
              <a:spcAft>
                <a:spcPts val="0"/>
              </a:spcAft>
              <a:buSzPts val="1400"/>
              <a:buFont typeface="Nunito Light"/>
              <a:buChar char="■"/>
              <a:defRPr/>
            </a:lvl6pPr>
            <a:lvl7pPr lvl="6" algn="ctr" rtl="0">
              <a:lnSpc>
                <a:spcPct val="100000"/>
              </a:lnSpc>
              <a:spcBef>
                <a:spcPts val="0"/>
              </a:spcBef>
              <a:spcAft>
                <a:spcPts val="0"/>
              </a:spcAft>
              <a:buSzPts val="1400"/>
              <a:buFont typeface="Nunito Light"/>
              <a:buChar char="●"/>
              <a:defRPr/>
            </a:lvl7pPr>
            <a:lvl8pPr lvl="7" algn="ctr" rtl="0">
              <a:lnSpc>
                <a:spcPct val="100000"/>
              </a:lnSpc>
              <a:spcBef>
                <a:spcPts val="0"/>
              </a:spcBef>
              <a:spcAft>
                <a:spcPts val="0"/>
              </a:spcAft>
              <a:buSzPts val="1400"/>
              <a:buFont typeface="Nunito Light"/>
              <a:buChar char="○"/>
              <a:defRPr/>
            </a:lvl8pPr>
            <a:lvl9pPr lvl="8" algn="ctr"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2">
  <p:cSld name="TITLE_AND_BODY_2_1">
    <p:spTree>
      <p:nvGrpSpPr>
        <p:cNvPr id="1" name="Shape 2786"/>
        <p:cNvGrpSpPr/>
        <p:nvPr/>
      </p:nvGrpSpPr>
      <p:grpSpPr>
        <a:xfrm>
          <a:off x="0" y="0"/>
          <a:ext cx="0" cy="0"/>
          <a:chOff x="0" y="0"/>
          <a:chExt cx="0" cy="0"/>
        </a:xfrm>
      </p:grpSpPr>
      <p:grpSp>
        <p:nvGrpSpPr>
          <p:cNvPr id="2787" name="Google Shape;2787;p30"/>
          <p:cNvGrpSpPr/>
          <p:nvPr/>
        </p:nvGrpSpPr>
        <p:grpSpPr>
          <a:xfrm rot="7710831">
            <a:off x="2602263" y="2130717"/>
            <a:ext cx="9525215" cy="3978851"/>
            <a:chOff x="796500" y="1675925"/>
            <a:chExt cx="6045650" cy="2525375"/>
          </a:xfrm>
        </p:grpSpPr>
        <p:sp>
          <p:nvSpPr>
            <p:cNvPr id="2788" name="Google Shape;2788;p30"/>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0"/>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0"/>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1" name="Google Shape;2791;p30"/>
          <p:cNvGrpSpPr/>
          <p:nvPr/>
        </p:nvGrpSpPr>
        <p:grpSpPr>
          <a:xfrm>
            <a:off x="8502075" y="3423454"/>
            <a:ext cx="511675" cy="449375"/>
            <a:chOff x="-1159275" y="3897200"/>
            <a:chExt cx="511675" cy="449375"/>
          </a:xfrm>
        </p:grpSpPr>
        <p:sp>
          <p:nvSpPr>
            <p:cNvPr id="2792" name="Google Shape;2792;p30"/>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0"/>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0"/>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0"/>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0"/>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0"/>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0"/>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0"/>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0"/>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0"/>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0"/>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0"/>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0"/>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0"/>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0"/>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0"/>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0"/>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0"/>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0"/>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0"/>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0"/>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0"/>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0"/>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0"/>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0"/>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0"/>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0"/>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0"/>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0"/>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0"/>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0"/>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0"/>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0"/>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0"/>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0"/>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0"/>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0"/>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0"/>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0"/>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0"/>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0"/>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0"/>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0"/>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5" name="Google Shape;2835;p30"/>
          <p:cNvGrpSpPr/>
          <p:nvPr/>
        </p:nvGrpSpPr>
        <p:grpSpPr>
          <a:xfrm flipH="1">
            <a:off x="357336" y="2158748"/>
            <a:ext cx="431925" cy="449950"/>
            <a:chOff x="-1119400" y="2592425"/>
            <a:chExt cx="431925" cy="449950"/>
          </a:xfrm>
        </p:grpSpPr>
        <p:sp>
          <p:nvSpPr>
            <p:cNvPr id="2836" name="Google Shape;2836;p30"/>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0"/>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0"/>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0"/>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0"/>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0"/>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0"/>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0"/>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0"/>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0"/>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0"/>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0"/>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0"/>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0"/>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0"/>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0"/>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0"/>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0"/>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0"/>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0"/>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6" name="Google Shape;2856;p30"/>
          <p:cNvGrpSpPr/>
          <p:nvPr/>
        </p:nvGrpSpPr>
        <p:grpSpPr>
          <a:xfrm>
            <a:off x="8434950" y="1288338"/>
            <a:ext cx="488225" cy="423350"/>
            <a:chOff x="3022500" y="3490050"/>
            <a:chExt cx="488225" cy="423350"/>
          </a:xfrm>
        </p:grpSpPr>
        <p:sp>
          <p:nvSpPr>
            <p:cNvPr id="2857" name="Google Shape;2857;p30"/>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0"/>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0"/>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0"/>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0"/>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0"/>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0"/>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0"/>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0"/>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0"/>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0"/>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0"/>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0"/>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0"/>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0"/>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2" name="Google Shape;2872;p30"/>
          <p:cNvGrpSpPr/>
          <p:nvPr/>
        </p:nvGrpSpPr>
        <p:grpSpPr>
          <a:xfrm flipH="1">
            <a:off x="6184225" y="4903450"/>
            <a:ext cx="431925" cy="449950"/>
            <a:chOff x="-1119400" y="2592425"/>
            <a:chExt cx="431925" cy="449950"/>
          </a:xfrm>
        </p:grpSpPr>
        <p:sp>
          <p:nvSpPr>
            <p:cNvPr id="2873" name="Google Shape;2873;p30"/>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0"/>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0"/>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0"/>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0"/>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0"/>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0"/>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0"/>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0"/>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0"/>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0"/>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0"/>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0"/>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0"/>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0"/>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0"/>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0"/>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0"/>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0"/>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0"/>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3" name="Google Shape;2893;p30"/>
          <p:cNvGrpSpPr/>
          <p:nvPr/>
        </p:nvGrpSpPr>
        <p:grpSpPr>
          <a:xfrm>
            <a:off x="6508888" y="-287900"/>
            <a:ext cx="488225" cy="423350"/>
            <a:chOff x="3022500" y="3490050"/>
            <a:chExt cx="488225" cy="423350"/>
          </a:xfrm>
        </p:grpSpPr>
        <p:sp>
          <p:nvSpPr>
            <p:cNvPr id="2894" name="Google Shape;2894;p30"/>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0"/>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0"/>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0"/>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0"/>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0"/>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0"/>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0"/>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0"/>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0"/>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0"/>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0"/>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0"/>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0"/>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0"/>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9" name="Google Shape;2909;p30"/>
          <p:cNvGrpSpPr/>
          <p:nvPr/>
        </p:nvGrpSpPr>
        <p:grpSpPr>
          <a:xfrm rot="7710831">
            <a:off x="-4860312" y="-405021"/>
            <a:ext cx="9525215" cy="3978851"/>
            <a:chOff x="796500" y="1675925"/>
            <a:chExt cx="6045650" cy="2525375"/>
          </a:xfrm>
        </p:grpSpPr>
        <p:sp>
          <p:nvSpPr>
            <p:cNvPr id="2910" name="Google Shape;2910;p30"/>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0"/>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0"/>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3" name="Google Shape;2913;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 name="Google Shape;31;p4"/>
          <p:cNvSpPr txBox="1">
            <a:spLocks noGrp="1"/>
          </p:cNvSpPr>
          <p:nvPr>
            <p:ph type="body" idx="1"/>
          </p:nvPr>
        </p:nvSpPr>
        <p:spPr>
          <a:xfrm>
            <a:off x="720000" y="1094326"/>
            <a:ext cx="7704000" cy="38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solidFill>
                  <a:srgbClr val="191919"/>
                </a:solidFill>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32" name="Google Shape;32;p4"/>
          <p:cNvGrpSpPr/>
          <p:nvPr/>
        </p:nvGrpSpPr>
        <p:grpSpPr>
          <a:xfrm rot="-8100000">
            <a:off x="2810820" y="-1955326"/>
            <a:ext cx="9525377" cy="3978919"/>
            <a:chOff x="796500" y="1675925"/>
            <a:chExt cx="6045650" cy="2525375"/>
          </a:xfrm>
        </p:grpSpPr>
        <p:sp>
          <p:nvSpPr>
            <p:cNvPr id="33" name="Google Shape;33;p4"/>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4"/>
          <p:cNvGrpSpPr/>
          <p:nvPr/>
        </p:nvGrpSpPr>
        <p:grpSpPr>
          <a:xfrm>
            <a:off x="8318250" y="314525"/>
            <a:ext cx="431925" cy="449950"/>
            <a:chOff x="-1119400" y="2592425"/>
            <a:chExt cx="431925" cy="449950"/>
          </a:xfrm>
        </p:grpSpPr>
        <p:sp>
          <p:nvSpPr>
            <p:cNvPr id="37" name="Google Shape;37;p4"/>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a:off x="6391225" y="212663"/>
            <a:ext cx="488225" cy="423350"/>
            <a:chOff x="3022500" y="3490050"/>
            <a:chExt cx="488225" cy="423350"/>
          </a:xfrm>
        </p:grpSpPr>
        <p:sp>
          <p:nvSpPr>
            <p:cNvPr id="58" name="Google Shape;58;p4"/>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4"/>
          <p:cNvGrpSpPr/>
          <p:nvPr/>
        </p:nvGrpSpPr>
        <p:grpSpPr>
          <a:xfrm rot="-8100000">
            <a:off x="-3692655" y="1763099"/>
            <a:ext cx="9525377" cy="3978919"/>
            <a:chOff x="796500" y="1675925"/>
            <a:chExt cx="6045650" cy="2525375"/>
          </a:xfrm>
        </p:grpSpPr>
        <p:sp>
          <p:nvSpPr>
            <p:cNvPr id="74" name="Google Shape;74;p4"/>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4"/>
          <p:cNvGrpSpPr/>
          <p:nvPr/>
        </p:nvGrpSpPr>
        <p:grpSpPr>
          <a:xfrm flipH="1">
            <a:off x="3339875" y="4603988"/>
            <a:ext cx="431925" cy="449950"/>
            <a:chOff x="-1119400" y="2592425"/>
            <a:chExt cx="431925" cy="449950"/>
          </a:xfrm>
        </p:grpSpPr>
        <p:sp>
          <p:nvSpPr>
            <p:cNvPr id="78" name="Google Shape;78;p4"/>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4"/>
          <p:cNvGrpSpPr/>
          <p:nvPr/>
        </p:nvGrpSpPr>
        <p:grpSpPr>
          <a:xfrm>
            <a:off x="1005425" y="4518838"/>
            <a:ext cx="488225" cy="423350"/>
            <a:chOff x="3022500" y="3490050"/>
            <a:chExt cx="488225" cy="423350"/>
          </a:xfrm>
        </p:grpSpPr>
        <p:sp>
          <p:nvSpPr>
            <p:cNvPr id="99" name="Google Shape;99;p4"/>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914"/>
        <p:cNvGrpSpPr/>
        <p:nvPr/>
      </p:nvGrpSpPr>
      <p:grpSpPr>
        <a:xfrm>
          <a:off x="0" y="0"/>
          <a:ext cx="0" cy="0"/>
          <a:chOff x="0" y="0"/>
          <a:chExt cx="0" cy="0"/>
        </a:xfrm>
      </p:grpSpPr>
      <p:sp>
        <p:nvSpPr>
          <p:cNvPr id="2915" name="Google Shape;2915;p31"/>
          <p:cNvSpPr txBox="1"/>
          <p:nvPr/>
        </p:nvSpPr>
        <p:spPr>
          <a:xfrm>
            <a:off x="3484975" y="3787388"/>
            <a:ext cx="49458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dk1"/>
                </a:solidFill>
                <a:latin typeface="Nunito Light"/>
                <a:ea typeface="Nunito Light"/>
                <a:cs typeface="Nunito Light"/>
                <a:sym typeface="Nunito Light"/>
              </a:rPr>
              <a:t>CREDITS: This presentation template was created by </a:t>
            </a:r>
            <a:r>
              <a:rPr lang="en" sz="1200" b="1">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200">
                <a:solidFill>
                  <a:schemeClr val="dk1"/>
                </a:solidFill>
                <a:latin typeface="Nunito Light"/>
                <a:ea typeface="Nunito Light"/>
                <a:cs typeface="Nunito Light"/>
                <a:sym typeface="Nunito Light"/>
              </a:rPr>
              <a:t>, and includes icons by </a:t>
            </a:r>
            <a:r>
              <a:rPr lang="en" sz="12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200">
                <a:solidFill>
                  <a:schemeClr val="dk1"/>
                </a:solidFill>
                <a:latin typeface="Nunito Light"/>
                <a:ea typeface="Nunito Light"/>
                <a:cs typeface="Nunito Light"/>
                <a:sym typeface="Nunito Light"/>
              </a:rPr>
              <a:t>, and infographics &amp; images by </a:t>
            </a:r>
            <a:r>
              <a:rPr lang="en" sz="12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r>
              <a:rPr lang="en" sz="1200">
                <a:solidFill>
                  <a:schemeClr val="dk1"/>
                </a:solidFill>
                <a:latin typeface="Nunito Light"/>
                <a:ea typeface="Nunito Light"/>
                <a:cs typeface="Nunito Light"/>
                <a:sym typeface="Nunito Light"/>
              </a:rPr>
              <a:t> </a:t>
            </a:r>
            <a:endParaRPr sz="1200">
              <a:solidFill>
                <a:schemeClr val="dk1"/>
              </a:solidFill>
              <a:latin typeface="Nunito Light"/>
              <a:ea typeface="Nunito Light"/>
              <a:cs typeface="Nunito Light"/>
              <a:sym typeface="Nunito Light"/>
            </a:endParaRPr>
          </a:p>
        </p:txBody>
      </p:sp>
      <p:sp>
        <p:nvSpPr>
          <p:cNvPr id="2916" name="Google Shape;2916;p31"/>
          <p:cNvSpPr txBox="1">
            <a:spLocks noGrp="1"/>
          </p:cNvSpPr>
          <p:nvPr>
            <p:ph type="title"/>
          </p:nvPr>
        </p:nvSpPr>
        <p:spPr>
          <a:xfrm>
            <a:off x="3733825" y="540000"/>
            <a:ext cx="4448100" cy="147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8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17" name="Google Shape;2917;p31"/>
          <p:cNvSpPr txBox="1">
            <a:spLocks noGrp="1"/>
          </p:cNvSpPr>
          <p:nvPr>
            <p:ph type="subTitle" idx="1"/>
          </p:nvPr>
        </p:nvSpPr>
        <p:spPr>
          <a:xfrm>
            <a:off x="3733825" y="2011800"/>
            <a:ext cx="4448100" cy="88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918"/>
        <p:cNvGrpSpPr/>
        <p:nvPr/>
      </p:nvGrpSpPr>
      <p:grpSpPr>
        <a:xfrm>
          <a:off x="0" y="0"/>
          <a:ext cx="0" cy="0"/>
          <a:chOff x="0" y="0"/>
          <a:chExt cx="0" cy="0"/>
        </a:xfrm>
      </p:grpSpPr>
      <p:sp>
        <p:nvSpPr>
          <p:cNvPr id="2919" name="Google Shape;2919;p32"/>
          <p:cNvSpPr/>
          <p:nvPr/>
        </p:nvSpPr>
        <p:spPr>
          <a:xfrm flipH="1">
            <a:off x="-264519" y="358484"/>
            <a:ext cx="4083737" cy="1885532"/>
          </a:xfrm>
          <a:custGeom>
            <a:avLst/>
            <a:gdLst/>
            <a:ahLst/>
            <a:cxnLst/>
            <a:rect l="l" t="t" r="r" b="b"/>
            <a:pathLst>
              <a:path w="15059" h="6953" extrusionOk="0">
                <a:moveTo>
                  <a:pt x="13515" y="3877"/>
                </a:moveTo>
                <a:lnTo>
                  <a:pt x="13435" y="3877"/>
                </a:lnTo>
                <a:cubicBezTo>
                  <a:pt x="13515" y="3603"/>
                  <a:pt x="13561" y="3305"/>
                  <a:pt x="13561" y="3008"/>
                </a:cubicBezTo>
                <a:lnTo>
                  <a:pt x="13561" y="3008"/>
                </a:lnTo>
                <a:cubicBezTo>
                  <a:pt x="13561" y="1339"/>
                  <a:pt x="12212" y="1"/>
                  <a:pt x="10554" y="1"/>
                </a:cubicBezTo>
                <a:lnTo>
                  <a:pt x="3007" y="1"/>
                </a:lnTo>
                <a:cubicBezTo>
                  <a:pt x="1350" y="1"/>
                  <a:pt x="0" y="1339"/>
                  <a:pt x="0" y="3008"/>
                </a:cubicBezTo>
                <a:lnTo>
                  <a:pt x="0" y="3008"/>
                </a:lnTo>
                <a:cubicBezTo>
                  <a:pt x="0" y="4666"/>
                  <a:pt x="1350" y="6015"/>
                  <a:pt x="3007" y="6015"/>
                </a:cubicBezTo>
                <a:lnTo>
                  <a:pt x="8244" y="6015"/>
                </a:lnTo>
                <a:cubicBezTo>
                  <a:pt x="8484" y="6564"/>
                  <a:pt x="9033" y="6953"/>
                  <a:pt x="9662" y="6953"/>
                </a:cubicBezTo>
                <a:lnTo>
                  <a:pt x="13515" y="6953"/>
                </a:lnTo>
                <a:cubicBezTo>
                  <a:pt x="14373" y="6953"/>
                  <a:pt x="15059" y="6267"/>
                  <a:pt x="15059" y="5421"/>
                </a:cubicBezTo>
                <a:cubicBezTo>
                  <a:pt x="15059" y="4563"/>
                  <a:pt x="14373" y="3877"/>
                  <a:pt x="13515" y="3877"/>
                </a:cubicBezTo>
                <a:close/>
              </a:path>
            </a:pathLst>
          </a:custGeom>
          <a:solidFill>
            <a:schemeClr val="lt2">
              <a:alpha val="52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0" name="Google Shape;2920;p32"/>
          <p:cNvGrpSpPr/>
          <p:nvPr/>
        </p:nvGrpSpPr>
        <p:grpSpPr>
          <a:xfrm rot="-4633292">
            <a:off x="-2733732" y="2168748"/>
            <a:ext cx="7675215" cy="3205878"/>
            <a:chOff x="796500" y="1675925"/>
            <a:chExt cx="6045650" cy="2525375"/>
          </a:xfrm>
        </p:grpSpPr>
        <p:sp>
          <p:nvSpPr>
            <p:cNvPr id="2921" name="Google Shape;2921;p32"/>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2"/>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2"/>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4" name="Google Shape;2924;p32"/>
          <p:cNvGrpSpPr/>
          <p:nvPr/>
        </p:nvGrpSpPr>
        <p:grpSpPr>
          <a:xfrm rot="3788053">
            <a:off x="5177951" y="968875"/>
            <a:ext cx="7675090" cy="3205747"/>
            <a:chOff x="796500" y="1675925"/>
            <a:chExt cx="6045650" cy="2525375"/>
          </a:xfrm>
        </p:grpSpPr>
        <p:sp>
          <p:nvSpPr>
            <p:cNvPr id="2925" name="Google Shape;2925;p32"/>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2"/>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2"/>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8" name="Google Shape;2928;p32"/>
          <p:cNvGrpSpPr/>
          <p:nvPr/>
        </p:nvGrpSpPr>
        <p:grpSpPr>
          <a:xfrm>
            <a:off x="7703950" y="539500"/>
            <a:ext cx="431925" cy="449950"/>
            <a:chOff x="-1119400" y="2592425"/>
            <a:chExt cx="431925" cy="449950"/>
          </a:xfrm>
        </p:grpSpPr>
        <p:sp>
          <p:nvSpPr>
            <p:cNvPr id="2929" name="Google Shape;2929;p32"/>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2"/>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2"/>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2"/>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2"/>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2"/>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2"/>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2"/>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2"/>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2"/>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2"/>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2"/>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2"/>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2"/>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2"/>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2"/>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2"/>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2"/>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2"/>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2"/>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9" name="Google Shape;2949;p32"/>
          <p:cNvGrpSpPr/>
          <p:nvPr/>
        </p:nvGrpSpPr>
        <p:grpSpPr>
          <a:xfrm>
            <a:off x="8868288" y="1424883"/>
            <a:ext cx="488225" cy="423350"/>
            <a:chOff x="3022500" y="3490050"/>
            <a:chExt cx="488225" cy="423350"/>
          </a:xfrm>
        </p:grpSpPr>
        <p:sp>
          <p:nvSpPr>
            <p:cNvPr id="2950" name="Google Shape;2950;p32"/>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2"/>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2"/>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2"/>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2"/>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2"/>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2"/>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2"/>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2"/>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2"/>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2"/>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2"/>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2"/>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2"/>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2"/>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5" name="Google Shape;2965;p32"/>
          <p:cNvGrpSpPr/>
          <p:nvPr/>
        </p:nvGrpSpPr>
        <p:grpSpPr>
          <a:xfrm flipH="1">
            <a:off x="497263" y="3209538"/>
            <a:ext cx="431925" cy="449950"/>
            <a:chOff x="-1119400" y="2592425"/>
            <a:chExt cx="431925" cy="449950"/>
          </a:xfrm>
        </p:grpSpPr>
        <p:sp>
          <p:nvSpPr>
            <p:cNvPr id="2966" name="Google Shape;2966;p32"/>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2"/>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2"/>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2"/>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2"/>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2"/>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2"/>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2"/>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2"/>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2"/>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2"/>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2"/>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2"/>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2"/>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2"/>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2"/>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2"/>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2"/>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2"/>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2"/>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6" name="Google Shape;2986;p32"/>
          <p:cNvGrpSpPr/>
          <p:nvPr/>
        </p:nvGrpSpPr>
        <p:grpSpPr>
          <a:xfrm>
            <a:off x="8135875" y="4180638"/>
            <a:ext cx="488225" cy="423350"/>
            <a:chOff x="3022500" y="3490050"/>
            <a:chExt cx="488225" cy="423350"/>
          </a:xfrm>
        </p:grpSpPr>
        <p:sp>
          <p:nvSpPr>
            <p:cNvPr id="2987" name="Google Shape;2987;p32"/>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2"/>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2"/>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2"/>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2"/>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2"/>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2"/>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2"/>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2"/>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2"/>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2"/>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2"/>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2"/>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2"/>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2"/>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2" name="Google Shape;3002;p32"/>
          <p:cNvGrpSpPr/>
          <p:nvPr/>
        </p:nvGrpSpPr>
        <p:grpSpPr>
          <a:xfrm>
            <a:off x="1329748" y="4833766"/>
            <a:ext cx="512340" cy="449959"/>
            <a:chOff x="-1159275" y="3897200"/>
            <a:chExt cx="511675" cy="449375"/>
          </a:xfrm>
        </p:grpSpPr>
        <p:sp>
          <p:nvSpPr>
            <p:cNvPr id="3003" name="Google Shape;3003;p32"/>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2"/>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2"/>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2"/>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2"/>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2"/>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2"/>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2"/>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2"/>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2"/>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2"/>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2"/>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2"/>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32"/>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32"/>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2"/>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2"/>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2"/>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2"/>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32"/>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2"/>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2"/>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2"/>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2"/>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2"/>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2"/>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2"/>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2"/>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32"/>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32"/>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32"/>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2"/>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2"/>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2"/>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2"/>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2"/>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2"/>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2"/>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2"/>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2"/>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2"/>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2"/>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2"/>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046"/>
        <p:cNvGrpSpPr/>
        <p:nvPr/>
      </p:nvGrpSpPr>
      <p:grpSpPr>
        <a:xfrm>
          <a:off x="0" y="0"/>
          <a:ext cx="0" cy="0"/>
          <a:chOff x="0" y="0"/>
          <a:chExt cx="0" cy="0"/>
        </a:xfrm>
      </p:grpSpPr>
      <p:grpSp>
        <p:nvGrpSpPr>
          <p:cNvPr id="3047" name="Google Shape;3047;p33"/>
          <p:cNvGrpSpPr/>
          <p:nvPr/>
        </p:nvGrpSpPr>
        <p:grpSpPr>
          <a:xfrm rot="-133530">
            <a:off x="2691072" y="3001018"/>
            <a:ext cx="7675301" cy="3205964"/>
            <a:chOff x="796500" y="1675925"/>
            <a:chExt cx="6045650" cy="2525375"/>
          </a:xfrm>
        </p:grpSpPr>
        <p:sp>
          <p:nvSpPr>
            <p:cNvPr id="3048" name="Google Shape;3048;p33"/>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3"/>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3"/>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1" name="Google Shape;3051;p33"/>
          <p:cNvGrpSpPr/>
          <p:nvPr/>
        </p:nvGrpSpPr>
        <p:grpSpPr>
          <a:xfrm rot="3788053">
            <a:off x="-1809674" y="3771425"/>
            <a:ext cx="7675090" cy="3205747"/>
            <a:chOff x="796500" y="1675925"/>
            <a:chExt cx="6045650" cy="2525375"/>
          </a:xfrm>
        </p:grpSpPr>
        <p:sp>
          <p:nvSpPr>
            <p:cNvPr id="3052" name="Google Shape;3052;p33"/>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3"/>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3"/>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5" name="Google Shape;3055;p33"/>
          <p:cNvGrpSpPr/>
          <p:nvPr/>
        </p:nvGrpSpPr>
        <p:grpSpPr>
          <a:xfrm>
            <a:off x="7799825" y="4326750"/>
            <a:ext cx="431925" cy="449950"/>
            <a:chOff x="-1119400" y="2592425"/>
            <a:chExt cx="431925" cy="449950"/>
          </a:xfrm>
        </p:grpSpPr>
        <p:sp>
          <p:nvSpPr>
            <p:cNvPr id="3056" name="Google Shape;3056;p33"/>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3"/>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3"/>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3"/>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3"/>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3"/>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3"/>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3"/>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3"/>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3"/>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3"/>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3"/>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3"/>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3"/>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3"/>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3"/>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3"/>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3"/>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3"/>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3"/>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6" name="Google Shape;3076;p33"/>
          <p:cNvGrpSpPr/>
          <p:nvPr/>
        </p:nvGrpSpPr>
        <p:grpSpPr>
          <a:xfrm>
            <a:off x="8810575" y="2428638"/>
            <a:ext cx="488225" cy="423350"/>
            <a:chOff x="3022500" y="3490050"/>
            <a:chExt cx="488225" cy="423350"/>
          </a:xfrm>
        </p:grpSpPr>
        <p:sp>
          <p:nvSpPr>
            <p:cNvPr id="3077" name="Google Shape;3077;p33"/>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3"/>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3"/>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3"/>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3"/>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3"/>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3"/>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3"/>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3"/>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3"/>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3"/>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3"/>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3"/>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3"/>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3"/>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2" name="Google Shape;3092;p33"/>
          <p:cNvGrpSpPr/>
          <p:nvPr/>
        </p:nvGrpSpPr>
        <p:grpSpPr>
          <a:xfrm>
            <a:off x="2286413" y="4287533"/>
            <a:ext cx="488225" cy="423350"/>
            <a:chOff x="3022500" y="3490050"/>
            <a:chExt cx="488225" cy="423350"/>
          </a:xfrm>
        </p:grpSpPr>
        <p:sp>
          <p:nvSpPr>
            <p:cNvPr id="3093" name="Google Shape;3093;p33"/>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3"/>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3"/>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3"/>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3"/>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3"/>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3"/>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3"/>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3"/>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3"/>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3"/>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3"/>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3"/>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3"/>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3"/>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8" name="Google Shape;3108;p33"/>
          <p:cNvGrpSpPr/>
          <p:nvPr/>
        </p:nvGrpSpPr>
        <p:grpSpPr>
          <a:xfrm flipH="1">
            <a:off x="3339875" y="4603988"/>
            <a:ext cx="431925" cy="449950"/>
            <a:chOff x="-1119400" y="2592425"/>
            <a:chExt cx="431925" cy="449950"/>
          </a:xfrm>
        </p:grpSpPr>
        <p:sp>
          <p:nvSpPr>
            <p:cNvPr id="3109" name="Google Shape;3109;p33"/>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3"/>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3"/>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3"/>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3"/>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3"/>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3"/>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3"/>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3"/>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3"/>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3"/>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3"/>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3"/>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3"/>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3"/>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3"/>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3"/>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3"/>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3"/>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3"/>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9" name="Google Shape;3129;p33"/>
          <p:cNvGrpSpPr/>
          <p:nvPr/>
        </p:nvGrpSpPr>
        <p:grpSpPr>
          <a:xfrm>
            <a:off x="1005425" y="4518838"/>
            <a:ext cx="488225" cy="423350"/>
            <a:chOff x="3022500" y="3490050"/>
            <a:chExt cx="488225" cy="423350"/>
          </a:xfrm>
        </p:grpSpPr>
        <p:sp>
          <p:nvSpPr>
            <p:cNvPr id="3130" name="Google Shape;3130;p33"/>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3"/>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3"/>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3"/>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3"/>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3"/>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3"/>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3"/>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3"/>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3"/>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3"/>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3"/>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3"/>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3"/>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3"/>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45"/>
        <p:cNvGrpSpPr/>
        <p:nvPr/>
      </p:nvGrpSpPr>
      <p:grpSpPr>
        <a:xfrm>
          <a:off x="0" y="0"/>
          <a:ext cx="0" cy="0"/>
          <a:chOff x="0" y="0"/>
          <a:chExt cx="0" cy="0"/>
        </a:xfrm>
      </p:grpSpPr>
      <p:sp>
        <p:nvSpPr>
          <p:cNvPr id="3146" name="Google Shape;3146;p34"/>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3500"/>
              <a:buNone/>
              <a:defRPr sz="1800"/>
            </a:lvl2pPr>
            <a:lvl3pPr lvl="2">
              <a:spcBef>
                <a:spcPts val="0"/>
              </a:spcBef>
              <a:spcAft>
                <a:spcPts val="0"/>
              </a:spcAft>
              <a:buSzPts val="3500"/>
              <a:buNone/>
              <a:defRPr sz="1800"/>
            </a:lvl3pPr>
            <a:lvl4pPr lvl="3">
              <a:spcBef>
                <a:spcPts val="0"/>
              </a:spcBef>
              <a:spcAft>
                <a:spcPts val="0"/>
              </a:spcAft>
              <a:buSzPts val="3500"/>
              <a:buNone/>
              <a:defRPr sz="1800"/>
            </a:lvl4pPr>
            <a:lvl5pPr lvl="4">
              <a:spcBef>
                <a:spcPts val="0"/>
              </a:spcBef>
              <a:spcAft>
                <a:spcPts val="0"/>
              </a:spcAft>
              <a:buSzPts val="3500"/>
              <a:buNone/>
              <a:defRPr sz="1800"/>
            </a:lvl5pPr>
            <a:lvl6pPr lvl="5">
              <a:spcBef>
                <a:spcPts val="0"/>
              </a:spcBef>
              <a:spcAft>
                <a:spcPts val="0"/>
              </a:spcAft>
              <a:buSzPts val="3500"/>
              <a:buNone/>
              <a:defRPr sz="1800"/>
            </a:lvl6pPr>
            <a:lvl7pPr lvl="6">
              <a:spcBef>
                <a:spcPts val="0"/>
              </a:spcBef>
              <a:spcAft>
                <a:spcPts val="0"/>
              </a:spcAft>
              <a:buSzPts val="3500"/>
              <a:buNone/>
              <a:defRPr sz="1800"/>
            </a:lvl7pPr>
            <a:lvl8pPr lvl="7">
              <a:spcBef>
                <a:spcPts val="0"/>
              </a:spcBef>
              <a:spcAft>
                <a:spcPts val="0"/>
              </a:spcAft>
              <a:buSzPts val="3500"/>
              <a:buNone/>
              <a:defRPr sz="1800"/>
            </a:lvl8pPr>
            <a:lvl9pPr lvl="8">
              <a:spcBef>
                <a:spcPts val="0"/>
              </a:spcBef>
              <a:spcAft>
                <a:spcPts val="0"/>
              </a:spcAft>
              <a:buSzPts val="3500"/>
              <a:buNone/>
              <a:defRPr sz="1800"/>
            </a:lvl9pPr>
          </a:lstStyle>
          <a:p>
            <a:endParaRPr/>
          </a:p>
        </p:txBody>
      </p:sp>
      <p:sp>
        <p:nvSpPr>
          <p:cNvPr id="3147" name="Google Shape;3147;p34"/>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a:lnSpc>
                <a:spcPct val="90000"/>
              </a:lnSpc>
              <a:spcBef>
                <a:spcPts val="16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16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1600"/>
              </a:spcBef>
              <a:spcAft>
                <a:spcPts val="160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148" name="Google Shape;3148;p3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49" name="Google Shape;3149;p3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50" name="Google Shape;3150;p3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pic>
        <p:nvPicPr>
          <p:cNvPr id="3151" name="Google Shape;3151;p34"/>
          <p:cNvPicPr preferRelativeResize="0"/>
          <p:nvPr/>
        </p:nvPicPr>
        <p:blipFill>
          <a:blip r:embed="rId2">
            <a:alphaModFix/>
          </a:blip>
          <a:stretch>
            <a:fillRect/>
          </a:stretch>
        </p:blipFill>
        <p:spPr>
          <a:xfrm>
            <a:off x="0" y="4648955"/>
            <a:ext cx="9144000" cy="51054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64"/>
        <p:cNvGrpSpPr/>
        <p:nvPr/>
      </p:nvGrpSpPr>
      <p:grpSpPr>
        <a:xfrm>
          <a:off x="0" y="0"/>
          <a:ext cx="0" cy="0"/>
          <a:chOff x="0" y="0"/>
          <a:chExt cx="0" cy="0"/>
        </a:xfrm>
      </p:grpSpPr>
      <p:sp>
        <p:nvSpPr>
          <p:cNvPr id="3165" name="Google Shape;3165;p39"/>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66" name="Google Shape;3166;p39"/>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a:ea typeface="Open Sans"/>
                <a:cs typeface="Open Sans"/>
                <a:sym typeface="Open Sans"/>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9pPr>
          </a:lstStyle>
          <a:p>
            <a:endParaRPr/>
          </a:p>
        </p:txBody>
      </p:sp>
      <p:sp>
        <p:nvSpPr>
          <p:cNvPr id="3167" name="Google Shape;3167;p3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68" name="Google Shape;3168;p3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69" name="Google Shape;3169;p3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70"/>
        <p:cNvGrpSpPr/>
        <p:nvPr/>
      </p:nvGrpSpPr>
      <p:grpSpPr>
        <a:xfrm>
          <a:off x="0" y="0"/>
          <a:ext cx="0" cy="0"/>
          <a:chOff x="0" y="0"/>
          <a:chExt cx="0" cy="0"/>
        </a:xfrm>
      </p:grpSpPr>
      <p:sp>
        <p:nvSpPr>
          <p:cNvPr id="3171" name="Google Shape;3171;p40"/>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72" name="Google Shape;3172;p40"/>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173" name="Google Shape;3173;p4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74" name="Google Shape;3174;p4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75" name="Google Shape;3175;p4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pic>
        <p:nvPicPr>
          <p:cNvPr id="3176" name="Google Shape;3176;p40"/>
          <p:cNvPicPr preferRelativeResize="0"/>
          <p:nvPr/>
        </p:nvPicPr>
        <p:blipFill>
          <a:blip r:embed="rId2">
            <a:alphaModFix/>
          </a:blip>
          <a:stretch>
            <a:fillRect/>
          </a:stretch>
        </p:blipFill>
        <p:spPr>
          <a:xfrm>
            <a:off x="0" y="4648955"/>
            <a:ext cx="9144000" cy="51054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77"/>
        <p:cNvGrpSpPr/>
        <p:nvPr/>
      </p:nvGrpSpPr>
      <p:grpSpPr>
        <a:xfrm>
          <a:off x="0" y="0"/>
          <a:ext cx="0" cy="0"/>
          <a:chOff x="0" y="0"/>
          <a:chExt cx="0" cy="0"/>
        </a:xfrm>
      </p:grpSpPr>
      <p:sp>
        <p:nvSpPr>
          <p:cNvPr id="3178" name="Google Shape;3178;p41"/>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79" name="Google Shape;3179;p41"/>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Open Sans"/>
                <a:ea typeface="Open Sans"/>
                <a:cs typeface="Open Sans"/>
                <a:sym typeface="Open Sans"/>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Open Sans"/>
                <a:ea typeface="Open Sans"/>
                <a:cs typeface="Open Sans"/>
                <a:sym typeface="Open Sans"/>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9pPr>
          </a:lstStyle>
          <a:p>
            <a:endParaRPr/>
          </a:p>
        </p:txBody>
      </p:sp>
      <p:sp>
        <p:nvSpPr>
          <p:cNvPr id="3180" name="Google Shape;3180;p4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81" name="Google Shape;3181;p4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82" name="Google Shape;3182;p4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83"/>
        <p:cNvGrpSpPr/>
        <p:nvPr/>
      </p:nvGrpSpPr>
      <p:grpSpPr>
        <a:xfrm>
          <a:off x="0" y="0"/>
          <a:ext cx="0" cy="0"/>
          <a:chOff x="0" y="0"/>
          <a:chExt cx="0" cy="0"/>
        </a:xfrm>
      </p:grpSpPr>
      <p:sp>
        <p:nvSpPr>
          <p:cNvPr id="3184" name="Google Shape;3184;p4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85" name="Google Shape;3185;p42"/>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186" name="Google Shape;3186;p42"/>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187" name="Google Shape;3187;p4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88" name="Google Shape;3188;p4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89" name="Google Shape;3189;p4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90"/>
        <p:cNvGrpSpPr/>
        <p:nvPr/>
      </p:nvGrpSpPr>
      <p:grpSpPr>
        <a:xfrm>
          <a:off x="0" y="0"/>
          <a:ext cx="0" cy="0"/>
          <a:chOff x="0" y="0"/>
          <a:chExt cx="0" cy="0"/>
        </a:xfrm>
      </p:grpSpPr>
      <p:sp>
        <p:nvSpPr>
          <p:cNvPr id="3191" name="Google Shape;3191;p43"/>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92" name="Google Shape;3192;p43"/>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3193" name="Google Shape;3193;p43"/>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194" name="Google Shape;3194;p43"/>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3195" name="Google Shape;3195;p43"/>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196" name="Google Shape;3196;p4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97" name="Google Shape;3197;p4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98" name="Google Shape;3198;p4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99"/>
        <p:cNvGrpSpPr/>
        <p:nvPr/>
      </p:nvGrpSpPr>
      <p:grpSpPr>
        <a:xfrm>
          <a:off x="0" y="0"/>
          <a:ext cx="0" cy="0"/>
          <a:chOff x="0" y="0"/>
          <a:chExt cx="0" cy="0"/>
        </a:xfrm>
      </p:grpSpPr>
      <p:sp>
        <p:nvSpPr>
          <p:cNvPr id="3200" name="Google Shape;3200;p44"/>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01" name="Google Shape;3201;p4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02" name="Google Shape;3202;p4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03" name="Google Shape;3203;p4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4"/>
        <p:cNvGrpSpPr/>
        <p:nvPr/>
      </p:nvGrpSpPr>
      <p:grpSpPr>
        <a:xfrm>
          <a:off x="0" y="0"/>
          <a:ext cx="0" cy="0"/>
          <a:chOff x="0" y="0"/>
          <a:chExt cx="0" cy="0"/>
        </a:xfrm>
      </p:grpSpPr>
      <p:sp>
        <p:nvSpPr>
          <p:cNvPr id="115" name="Google Shape;11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6" name="Google Shape;116;p5"/>
          <p:cNvSpPr txBox="1">
            <a:spLocks noGrp="1"/>
          </p:cNvSpPr>
          <p:nvPr>
            <p:ph type="subTitle" idx="1"/>
          </p:nvPr>
        </p:nvSpPr>
        <p:spPr>
          <a:xfrm>
            <a:off x="4810198" y="3197390"/>
            <a:ext cx="27093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5"/>
          <p:cNvSpPr txBox="1">
            <a:spLocks noGrp="1"/>
          </p:cNvSpPr>
          <p:nvPr>
            <p:ph type="subTitle" idx="2"/>
          </p:nvPr>
        </p:nvSpPr>
        <p:spPr>
          <a:xfrm>
            <a:off x="1624513" y="3197390"/>
            <a:ext cx="27093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5"/>
          <p:cNvSpPr txBox="1">
            <a:spLocks noGrp="1"/>
          </p:cNvSpPr>
          <p:nvPr>
            <p:ph type="subTitle" idx="3"/>
          </p:nvPr>
        </p:nvSpPr>
        <p:spPr>
          <a:xfrm>
            <a:off x="1624513" y="2709765"/>
            <a:ext cx="27093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9" name="Google Shape;119;p5"/>
          <p:cNvSpPr txBox="1">
            <a:spLocks noGrp="1"/>
          </p:cNvSpPr>
          <p:nvPr>
            <p:ph type="subTitle" idx="4"/>
          </p:nvPr>
        </p:nvSpPr>
        <p:spPr>
          <a:xfrm>
            <a:off x="4810198" y="2709765"/>
            <a:ext cx="27093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20" name="Google Shape;120;p5"/>
          <p:cNvGrpSpPr/>
          <p:nvPr/>
        </p:nvGrpSpPr>
        <p:grpSpPr>
          <a:xfrm rot="7710831">
            <a:off x="2602263" y="2130717"/>
            <a:ext cx="9525215" cy="3978851"/>
            <a:chOff x="796500" y="1675925"/>
            <a:chExt cx="6045650" cy="2525375"/>
          </a:xfrm>
        </p:grpSpPr>
        <p:sp>
          <p:nvSpPr>
            <p:cNvPr id="121" name="Google Shape;121;p5"/>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5"/>
          <p:cNvGrpSpPr/>
          <p:nvPr/>
        </p:nvGrpSpPr>
        <p:grpSpPr>
          <a:xfrm>
            <a:off x="8502075" y="3423454"/>
            <a:ext cx="511675" cy="449375"/>
            <a:chOff x="-1159275" y="3897200"/>
            <a:chExt cx="511675" cy="449375"/>
          </a:xfrm>
        </p:grpSpPr>
        <p:sp>
          <p:nvSpPr>
            <p:cNvPr id="125" name="Google Shape;125;p5"/>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5"/>
          <p:cNvGrpSpPr/>
          <p:nvPr/>
        </p:nvGrpSpPr>
        <p:grpSpPr>
          <a:xfrm flipH="1">
            <a:off x="357336" y="2158748"/>
            <a:ext cx="431925" cy="449950"/>
            <a:chOff x="-1119400" y="2592425"/>
            <a:chExt cx="431925" cy="449950"/>
          </a:xfrm>
        </p:grpSpPr>
        <p:sp>
          <p:nvSpPr>
            <p:cNvPr id="169" name="Google Shape;169;p5"/>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5"/>
          <p:cNvGrpSpPr/>
          <p:nvPr/>
        </p:nvGrpSpPr>
        <p:grpSpPr>
          <a:xfrm>
            <a:off x="8434950" y="1288338"/>
            <a:ext cx="488225" cy="423350"/>
            <a:chOff x="3022500" y="3490050"/>
            <a:chExt cx="488225" cy="423350"/>
          </a:xfrm>
        </p:grpSpPr>
        <p:sp>
          <p:nvSpPr>
            <p:cNvPr id="190" name="Google Shape;190;p5"/>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5"/>
          <p:cNvGrpSpPr/>
          <p:nvPr/>
        </p:nvGrpSpPr>
        <p:grpSpPr>
          <a:xfrm flipH="1">
            <a:off x="6184225" y="4903450"/>
            <a:ext cx="431925" cy="449950"/>
            <a:chOff x="-1119400" y="2592425"/>
            <a:chExt cx="431925" cy="449950"/>
          </a:xfrm>
        </p:grpSpPr>
        <p:sp>
          <p:nvSpPr>
            <p:cNvPr id="206" name="Google Shape;206;p5"/>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5"/>
          <p:cNvGrpSpPr/>
          <p:nvPr/>
        </p:nvGrpSpPr>
        <p:grpSpPr>
          <a:xfrm>
            <a:off x="6508888" y="-287900"/>
            <a:ext cx="488225" cy="423350"/>
            <a:chOff x="3022500" y="3490050"/>
            <a:chExt cx="488225" cy="423350"/>
          </a:xfrm>
        </p:grpSpPr>
        <p:sp>
          <p:nvSpPr>
            <p:cNvPr id="227" name="Google Shape;227;p5"/>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5"/>
          <p:cNvGrpSpPr/>
          <p:nvPr/>
        </p:nvGrpSpPr>
        <p:grpSpPr>
          <a:xfrm rot="7710831">
            <a:off x="-4860312" y="-405021"/>
            <a:ext cx="9525215" cy="3978851"/>
            <a:chOff x="796500" y="1675925"/>
            <a:chExt cx="6045650" cy="2525375"/>
          </a:xfrm>
        </p:grpSpPr>
        <p:sp>
          <p:nvSpPr>
            <p:cNvPr id="243" name="Google Shape;243;p5"/>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04"/>
        <p:cNvGrpSpPr/>
        <p:nvPr/>
      </p:nvGrpSpPr>
      <p:grpSpPr>
        <a:xfrm>
          <a:off x="0" y="0"/>
          <a:ext cx="0" cy="0"/>
          <a:chOff x="0" y="0"/>
          <a:chExt cx="0" cy="0"/>
        </a:xfrm>
      </p:grpSpPr>
      <p:sp>
        <p:nvSpPr>
          <p:cNvPr id="3205" name="Google Shape;3205;p4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06" name="Google Shape;3206;p4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07" name="Google Shape;3207;p4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08"/>
        <p:cNvGrpSpPr/>
        <p:nvPr/>
      </p:nvGrpSpPr>
      <p:grpSpPr>
        <a:xfrm>
          <a:off x="0" y="0"/>
          <a:ext cx="0" cy="0"/>
          <a:chOff x="0" y="0"/>
          <a:chExt cx="0" cy="0"/>
        </a:xfrm>
      </p:grpSpPr>
      <p:sp>
        <p:nvSpPr>
          <p:cNvPr id="3209" name="Google Shape;3209;p46"/>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10" name="Google Shape;3210;p46"/>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3211" name="Google Shape;3211;p46"/>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3212" name="Google Shape;3212;p4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13" name="Google Shape;3213;p4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14" name="Google Shape;3214;p4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215"/>
        <p:cNvGrpSpPr/>
        <p:nvPr/>
      </p:nvGrpSpPr>
      <p:grpSpPr>
        <a:xfrm>
          <a:off x="0" y="0"/>
          <a:ext cx="0" cy="0"/>
          <a:chOff x="0" y="0"/>
          <a:chExt cx="0" cy="0"/>
        </a:xfrm>
      </p:grpSpPr>
      <p:sp>
        <p:nvSpPr>
          <p:cNvPr id="3216" name="Google Shape;3216;p47"/>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17" name="Google Shape;3217;p47"/>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100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a:lnSpc>
                <a:spcPct val="90000"/>
              </a:lnSpc>
              <a:spcBef>
                <a:spcPts val="50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6pPr>
            <a:lvl7pPr marR="0" lvl="6"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7pPr>
            <a:lvl8pPr marR="0" lvl="7"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8pPr>
            <a:lvl9pPr marR="0" lvl="8"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9pPr>
          </a:lstStyle>
          <a:p>
            <a:endParaRPr/>
          </a:p>
        </p:txBody>
      </p:sp>
      <p:sp>
        <p:nvSpPr>
          <p:cNvPr id="3218" name="Google Shape;3218;p47"/>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3219" name="Google Shape;3219;p4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20" name="Google Shape;3220;p4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21" name="Google Shape;3221;p4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222"/>
        <p:cNvGrpSpPr/>
        <p:nvPr/>
      </p:nvGrpSpPr>
      <p:grpSpPr>
        <a:xfrm>
          <a:off x="0" y="0"/>
          <a:ext cx="0" cy="0"/>
          <a:chOff x="0" y="0"/>
          <a:chExt cx="0" cy="0"/>
        </a:xfrm>
      </p:grpSpPr>
      <p:sp>
        <p:nvSpPr>
          <p:cNvPr id="3223" name="Google Shape;3223;p48"/>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24" name="Google Shape;3224;p48"/>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225" name="Google Shape;3225;p4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26" name="Google Shape;3226;p4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27" name="Google Shape;3227;p4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28"/>
        <p:cNvGrpSpPr/>
        <p:nvPr/>
      </p:nvGrpSpPr>
      <p:grpSpPr>
        <a:xfrm>
          <a:off x="0" y="0"/>
          <a:ext cx="0" cy="0"/>
          <a:chOff x="0" y="0"/>
          <a:chExt cx="0" cy="0"/>
        </a:xfrm>
      </p:grpSpPr>
      <p:sp>
        <p:nvSpPr>
          <p:cNvPr id="3229" name="Google Shape;3229;p49"/>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30" name="Google Shape;3230;p49"/>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231" name="Google Shape;3231;p4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32" name="Google Shape;3232;p4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33" name="Google Shape;3233;p4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6"/>
        <p:cNvGrpSpPr/>
        <p:nvPr/>
      </p:nvGrpSpPr>
      <p:grpSpPr>
        <a:xfrm>
          <a:off x="0" y="0"/>
          <a:ext cx="0" cy="0"/>
          <a:chOff x="0" y="0"/>
          <a:chExt cx="0" cy="0"/>
        </a:xfrm>
      </p:grpSpPr>
      <p:grpSp>
        <p:nvGrpSpPr>
          <p:cNvPr id="247" name="Google Shape;247;p6"/>
          <p:cNvGrpSpPr/>
          <p:nvPr/>
        </p:nvGrpSpPr>
        <p:grpSpPr>
          <a:xfrm rot="7284729">
            <a:off x="3084607" y="2109633"/>
            <a:ext cx="9525665" cy="3979039"/>
            <a:chOff x="796500" y="1675925"/>
            <a:chExt cx="6045650" cy="2525375"/>
          </a:xfrm>
        </p:grpSpPr>
        <p:sp>
          <p:nvSpPr>
            <p:cNvPr id="248" name="Google Shape;248;p6"/>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6"/>
          <p:cNvGrpSpPr/>
          <p:nvPr/>
        </p:nvGrpSpPr>
        <p:grpSpPr>
          <a:xfrm>
            <a:off x="7703950" y="82300"/>
            <a:ext cx="431925" cy="449950"/>
            <a:chOff x="-1119400" y="2592425"/>
            <a:chExt cx="431925" cy="449950"/>
          </a:xfrm>
        </p:grpSpPr>
        <p:sp>
          <p:nvSpPr>
            <p:cNvPr id="252" name="Google Shape;252;p6"/>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6"/>
          <p:cNvGrpSpPr/>
          <p:nvPr/>
        </p:nvGrpSpPr>
        <p:grpSpPr>
          <a:xfrm>
            <a:off x="8868288" y="1424883"/>
            <a:ext cx="488225" cy="423350"/>
            <a:chOff x="3022500" y="3490050"/>
            <a:chExt cx="488225" cy="423350"/>
          </a:xfrm>
        </p:grpSpPr>
        <p:sp>
          <p:nvSpPr>
            <p:cNvPr id="273" name="Google Shape;273;p6"/>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6"/>
          <p:cNvGrpSpPr/>
          <p:nvPr/>
        </p:nvGrpSpPr>
        <p:grpSpPr>
          <a:xfrm flipH="1">
            <a:off x="2986725" y="4888638"/>
            <a:ext cx="431925" cy="449950"/>
            <a:chOff x="-1119400" y="2592425"/>
            <a:chExt cx="431925" cy="449950"/>
          </a:xfrm>
        </p:grpSpPr>
        <p:sp>
          <p:nvSpPr>
            <p:cNvPr id="289" name="Google Shape;289;p6"/>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6"/>
          <p:cNvGrpSpPr/>
          <p:nvPr/>
        </p:nvGrpSpPr>
        <p:grpSpPr>
          <a:xfrm>
            <a:off x="8135875" y="4661513"/>
            <a:ext cx="488225" cy="423350"/>
            <a:chOff x="3022500" y="3490050"/>
            <a:chExt cx="488225" cy="423350"/>
          </a:xfrm>
        </p:grpSpPr>
        <p:sp>
          <p:nvSpPr>
            <p:cNvPr id="310" name="Google Shape;310;p6"/>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6"/>
          <p:cNvGrpSpPr/>
          <p:nvPr/>
        </p:nvGrpSpPr>
        <p:grpSpPr>
          <a:xfrm>
            <a:off x="457048" y="4379016"/>
            <a:ext cx="512340" cy="449959"/>
            <a:chOff x="-1159275" y="3897200"/>
            <a:chExt cx="511675" cy="449375"/>
          </a:xfrm>
        </p:grpSpPr>
        <p:sp>
          <p:nvSpPr>
            <p:cNvPr id="326" name="Google Shape;326;p6"/>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0"/>
        <p:cNvGrpSpPr/>
        <p:nvPr/>
      </p:nvGrpSpPr>
      <p:grpSpPr>
        <a:xfrm>
          <a:off x="0" y="0"/>
          <a:ext cx="0" cy="0"/>
          <a:chOff x="0" y="0"/>
          <a:chExt cx="0" cy="0"/>
        </a:xfrm>
      </p:grpSpPr>
      <p:grpSp>
        <p:nvGrpSpPr>
          <p:cNvPr id="371" name="Google Shape;371;p7"/>
          <p:cNvGrpSpPr/>
          <p:nvPr/>
        </p:nvGrpSpPr>
        <p:grpSpPr>
          <a:xfrm rot="-6661317">
            <a:off x="3859921" y="-1668624"/>
            <a:ext cx="7674914" cy="3206019"/>
            <a:chOff x="796500" y="1675925"/>
            <a:chExt cx="6045650" cy="2525375"/>
          </a:xfrm>
        </p:grpSpPr>
        <p:sp>
          <p:nvSpPr>
            <p:cNvPr id="372" name="Google Shape;372;p7"/>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7"/>
          <p:cNvGrpSpPr/>
          <p:nvPr/>
        </p:nvGrpSpPr>
        <p:grpSpPr>
          <a:xfrm rot="-8166640">
            <a:off x="-2733497" y="2270055"/>
            <a:ext cx="7674924" cy="3205951"/>
            <a:chOff x="796500" y="1675925"/>
            <a:chExt cx="6045650" cy="2525375"/>
          </a:xfrm>
        </p:grpSpPr>
        <p:sp>
          <p:nvSpPr>
            <p:cNvPr id="376" name="Google Shape;376;p7"/>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7"/>
          <p:cNvGrpSpPr/>
          <p:nvPr/>
        </p:nvGrpSpPr>
        <p:grpSpPr>
          <a:xfrm>
            <a:off x="8553188" y="2290704"/>
            <a:ext cx="511675" cy="449375"/>
            <a:chOff x="-1159275" y="3897200"/>
            <a:chExt cx="511675" cy="449375"/>
          </a:xfrm>
        </p:grpSpPr>
        <p:sp>
          <p:nvSpPr>
            <p:cNvPr id="380" name="Google Shape;380;p7"/>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7"/>
          <p:cNvGrpSpPr/>
          <p:nvPr/>
        </p:nvGrpSpPr>
        <p:grpSpPr>
          <a:xfrm>
            <a:off x="539725" y="651863"/>
            <a:ext cx="488225" cy="423350"/>
            <a:chOff x="3022500" y="3490050"/>
            <a:chExt cx="488225" cy="423350"/>
          </a:xfrm>
        </p:grpSpPr>
        <p:sp>
          <p:nvSpPr>
            <p:cNvPr id="424" name="Google Shape;424;p7"/>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7"/>
          <p:cNvGrpSpPr/>
          <p:nvPr/>
        </p:nvGrpSpPr>
        <p:grpSpPr>
          <a:xfrm>
            <a:off x="8326163" y="609188"/>
            <a:ext cx="488225" cy="423350"/>
            <a:chOff x="3022500" y="3490050"/>
            <a:chExt cx="488225" cy="423350"/>
          </a:xfrm>
        </p:grpSpPr>
        <p:sp>
          <p:nvSpPr>
            <p:cNvPr id="440" name="Google Shape;440;p7"/>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 name="Google Shape;455;p7"/>
          <p:cNvGrpSpPr/>
          <p:nvPr/>
        </p:nvGrpSpPr>
        <p:grpSpPr>
          <a:xfrm flipH="1">
            <a:off x="3774825" y="-343950"/>
            <a:ext cx="431925" cy="449950"/>
            <a:chOff x="-1119400" y="2592425"/>
            <a:chExt cx="431925" cy="449950"/>
          </a:xfrm>
        </p:grpSpPr>
        <p:sp>
          <p:nvSpPr>
            <p:cNvPr id="456" name="Google Shape;456;p7"/>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7"/>
          <p:cNvGrpSpPr/>
          <p:nvPr/>
        </p:nvGrpSpPr>
        <p:grpSpPr>
          <a:xfrm>
            <a:off x="6907948" y="4379023"/>
            <a:ext cx="431925" cy="449950"/>
            <a:chOff x="-1119400" y="2592425"/>
            <a:chExt cx="431925" cy="449950"/>
          </a:xfrm>
        </p:grpSpPr>
        <p:sp>
          <p:nvSpPr>
            <p:cNvPr id="477" name="Google Shape;477;p7"/>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7"/>
          <p:cNvGrpSpPr/>
          <p:nvPr/>
        </p:nvGrpSpPr>
        <p:grpSpPr>
          <a:xfrm>
            <a:off x="457375" y="3790266"/>
            <a:ext cx="511675" cy="449375"/>
            <a:chOff x="-1159275" y="3897200"/>
            <a:chExt cx="511675" cy="449375"/>
          </a:xfrm>
        </p:grpSpPr>
        <p:sp>
          <p:nvSpPr>
            <p:cNvPr id="498" name="Google Shape;498;p7"/>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 name="Google Shape;541;p7"/>
          <p:cNvSpPr txBox="1">
            <a:spLocks noGrp="1"/>
          </p:cNvSpPr>
          <p:nvPr>
            <p:ph type="title"/>
          </p:nvPr>
        </p:nvSpPr>
        <p:spPr>
          <a:xfrm>
            <a:off x="722376" y="448056"/>
            <a:ext cx="7710900" cy="765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2" name="Google Shape;542;p7"/>
          <p:cNvSpPr txBox="1">
            <a:spLocks noGrp="1"/>
          </p:cNvSpPr>
          <p:nvPr>
            <p:ph type="subTitle" idx="1"/>
          </p:nvPr>
        </p:nvSpPr>
        <p:spPr>
          <a:xfrm>
            <a:off x="883288" y="1724625"/>
            <a:ext cx="3723600" cy="249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160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43"/>
        <p:cNvGrpSpPr/>
        <p:nvPr/>
      </p:nvGrpSpPr>
      <p:grpSpPr>
        <a:xfrm>
          <a:off x="0" y="0"/>
          <a:ext cx="0" cy="0"/>
          <a:chOff x="0" y="0"/>
          <a:chExt cx="0" cy="0"/>
        </a:xfrm>
      </p:grpSpPr>
      <p:grpSp>
        <p:nvGrpSpPr>
          <p:cNvPr id="544" name="Google Shape;544;p8"/>
          <p:cNvGrpSpPr/>
          <p:nvPr/>
        </p:nvGrpSpPr>
        <p:grpSpPr>
          <a:xfrm rot="-8265457">
            <a:off x="-2088386" y="1509198"/>
            <a:ext cx="9525293" cy="3978883"/>
            <a:chOff x="796500" y="1675925"/>
            <a:chExt cx="6045650" cy="2525375"/>
          </a:xfrm>
        </p:grpSpPr>
        <p:sp>
          <p:nvSpPr>
            <p:cNvPr id="545" name="Google Shape;545;p8"/>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8"/>
          <p:cNvGrpSpPr/>
          <p:nvPr/>
        </p:nvGrpSpPr>
        <p:grpSpPr>
          <a:xfrm rot="-8265457">
            <a:off x="1389939" y="-1098902"/>
            <a:ext cx="9525293" cy="3978883"/>
            <a:chOff x="796500" y="1675925"/>
            <a:chExt cx="6045650" cy="2525375"/>
          </a:xfrm>
        </p:grpSpPr>
        <p:sp>
          <p:nvSpPr>
            <p:cNvPr id="549" name="Google Shape;549;p8"/>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8"/>
          <p:cNvSpPr/>
          <p:nvPr/>
        </p:nvSpPr>
        <p:spPr>
          <a:xfrm flipH="1">
            <a:off x="4615812" y="374984"/>
            <a:ext cx="4083737" cy="1885532"/>
          </a:xfrm>
          <a:custGeom>
            <a:avLst/>
            <a:gdLst/>
            <a:ahLst/>
            <a:cxnLst/>
            <a:rect l="l" t="t" r="r" b="b"/>
            <a:pathLst>
              <a:path w="15059" h="6953" extrusionOk="0">
                <a:moveTo>
                  <a:pt x="13515" y="3877"/>
                </a:moveTo>
                <a:lnTo>
                  <a:pt x="13435" y="3877"/>
                </a:lnTo>
                <a:cubicBezTo>
                  <a:pt x="13515" y="3603"/>
                  <a:pt x="13561" y="3305"/>
                  <a:pt x="13561" y="3008"/>
                </a:cubicBezTo>
                <a:lnTo>
                  <a:pt x="13561" y="3008"/>
                </a:lnTo>
                <a:cubicBezTo>
                  <a:pt x="13561" y="1339"/>
                  <a:pt x="12212" y="1"/>
                  <a:pt x="10554" y="1"/>
                </a:cubicBezTo>
                <a:lnTo>
                  <a:pt x="3007" y="1"/>
                </a:lnTo>
                <a:cubicBezTo>
                  <a:pt x="1350" y="1"/>
                  <a:pt x="0" y="1339"/>
                  <a:pt x="0" y="3008"/>
                </a:cubicBezTo>
                <a:lnTo>
                  <a:pt x="0" y="3008"/>
                </a:lnTo>
                <a:cubicBezTo>
                  <a:pt x="0" y="4666"/>
                  <a:pt x="1350" y="6015"/>
                  <a:pt x="3007" y="6015"/>
                </a:cubicBezTo>
                <a:lnTo>
                  <a:pt x="8244" y="6015"/>
                </a:lnTo>
                <a:cubicBezTo>
                  <a:pt x="8484" y="6564"/>
                  <a:pt x="9033" y="6953"/>
                  <a:pt x="9662" y="6953"/>
                </a:cubicBezTo>
                <a:lnTo>
                  <a:pt x="13515" y="6953"/>
                </a:lnTo>
                <a:cubicBezTo>
                  <a:pt x="14373" y="6953"/>
                  <a:pt x="15059" y="6267"/>
                  <a:pt x="15059" y="5421"/>
                </a:cubicBezTo>
                <a:cubicBezTo>
                  <a:pt x="15059" y="4563"/>
                  <a:pt x="14373" y="3877"/>
                  <a:pt x="13515" y="38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txBox="1">
            <a:spLocks noGrp="1"/>
          </p:cNvSpPr>
          <p:nvPr>
            <p:ph type="title"/>
          </p:nvPr>
        </p:nvSpPr>
        <p:spPr>
          <a:xfrm>
            <a:off x="713225" y="1898300"/>
            <a:ext cx="6107700" cy="20280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4"/>
        <p:cNvGrpSpPr/>
        <p:nvPr/>
      </p:nvGrpSpPr>
      <p:grpSpPr>
        <a:xfrm>
          <a:off x="0" y="0"/>
          <a:ext cx="0" cy="0"/>
          <a:chOff x="0" y="0"/>
          <a:chExt cx="0" cy="0"/>
        </a:xfrm>
      </p:grpSpPr>
      <p:grpSp>
        <p:nvGrpSpPr>
          <p:cNvPr id="555" name="Google Shape;555;p9"/>
          <p:cNvGrpSpPr/>
          <p:nvPr/>
        </p:nvGrpSpPr>
        <p:grpSpPr>
          <a:xfrm rot="7284729">
            <a:off x="3084607" y="2109633"/>
            <a:ext cx="9525665" cy="3979039"/>
            <a:chOff x="796500" y="1675925"/>
            <a:chExt cx="6045650" cy="2525375"/>
          </a:xfrm>
        </p:grpSpPr>
        <p:sp>
          <p:nvSpPr>
            <p:cNvPr id="556" name="Google Shape;556;p9"/>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9" name="Google Shape;559;p9"/>
          <p:cNvSpPr txBox="1">
            <a:spLocks noGrp="1"/>
          </p:cNvSpPr>
          <p:nvPr>
            <p:ph type="title"/>
          </p:nvPr>
        </p:nvSpPr>
        <p:spPr>
          <a:xfrm>
            <a:off x="3778225" y="1324475"/>
            <a:ext cx="4652400" cy="1682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12000" b="1"/>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60" name="Google Shape;560;p9"/>
          <p:cNvSpPr txBox="1">
            <a:spLocks noGrp="1"/>
          </p:cNvSpPr>
          <p:nvPr>
            <p:ph type="subTitle" idx="1"/>
          </p:nvPr>
        </p:nvSpPr>
        <p:spPr>
          <a:xfrm>
            <a:off x="3778325" y="3006650"/>
            <a:ext cx="4652400" cy="671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1"/>
        <p:cNvGrpSpPr/>
        <p:nvPr/>
      </p:nvGrpSpPr>
      <p:grpSpPr>
        <a:xfrm>
          <a:off x="0" y="0"/>
          <a:ext cx="0" cy="0"/>
          <a:chOff x="0" y="0"/>
          <a:chExt cx="0" cy="0"/>
        </a:xfrm>
      </p:grpSpPr>
      <p:sp>
        <p:nvSpPr>
          <p:cNvPr id="562" name="Google Shape;562;p10"/>
          <p:cNvSpPr txBox="1">
            <a:spLocks noGrp="1"/>
          </p:cNvSpPr>
          <p:nvPr>
            <p:ph type="title"/>
          </p:nvPr>
        </p:nvSpPr>
        <p:spPr>
          <a:xfrm>
            <a:off x="2051850" y="4028625"/>
            <a:ext cx="5040300" cy="558600"/>
          </a:xfrm>
          <a:prstGeom prst="rect">
            <a:avLst/>
          </a:prstGeom>
          <a:solidFill>
            <a:schemeClr val="lt1"/>
          </a:solidFill>
        </p:spPr>
        <p:txBody>
          <a:bodyPr spcFirstLastPara="1" wrap="square" lIns="91425" tIns="91425" rIns="91425" bIns="91425" anchor="b" anchorCtr="0">
            <a:noAutofit/>
          </a:bodyPr>
          <a:lstStyle>
            <a:lvl1pPr lvl="0" algn="ctr" rtl="0">
              <a:spcBef>
                <a:spcPts val="0"/>
              </a:spcBef>
              <a:spcAft>
                <a:spcPts val="0"/>
              </a:spcAft>
              <a:buSzPts val="3500"/>
              <a:buNone/>
              <a:defRPr sz="2400" b="0">
                <a:highlight>
                  <a:schemeClr val="accent4"/>
                </a:highlight>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Itim"/>
              <a:buNone/>
              <a:defRPr sz="3500" b="1">
                <a:solidFill>
                  <a:schemeClr val="dk1"/>
                </a:solidFill>
                <a:latin typeface="Itim"/>
                <a:ea typeface="Itim"/>
                <a:cs typeface="Itim"/>
                <a:sym typeface="Itim"/>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8"/>
        <p:cNvGrpSpPr/>
        <p:nvPr/>
      </p:nvGrpSpPr>
      <p:grpSpPr>
        <a:xfrm>
          <a:off x="0" y="0"/>
          <a:ext cx="0" cy="0"/>
          <a:chOff x="0" y="0"/>
          <a:chExt cx="0" cy="0"/>
        </a:xfrm>
      </p:grpSpPr>
      <p:sp>
        <p:nvSpPr>
          <p:cNvPr id="3159" name="Google Shape;3159;p38"/>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60" name="Google Shape;3160;p38"/>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161" name="Google Shape;3161;p3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62" name="Google Shape;3162;p3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63" name="Google Shape;3163;p3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3.xml"/><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hyperlink" Target="http://creativecommons.org/licenses/by-nc-sa/4.0/?ref=chooser-v1" TargetMode="External"/><Relationship Id="rId5" Type="http://schemas.openxmlformats.org/officeDocument/2006/relationships/hyperlink" Target="https://mpeters.uqo.ca/" TargetMode="External"/><Relationship Id="rId4" Type="http://schemas.openxmlformats.org/officeDocument/2006/relationships/hyperlink" Target="https://mpeters.uqo.ca/utilisation-transparente-de-lintelligence-artificiell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3.scholastic.ca/passe-a-laction/"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33.xml"/><Relationship Id="rId5" Type="http://schemas.openxmlformats.org/officeDocument/2006/relationships/image" Target="../media/image5.png"/><Relationship Id="rId4" Type="http://schemas.openxmlformats.org/officeDocument/2006/relationships/slide" Target="slide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5"/>
        <p:cNvGrpSpPr/>
        <p:nvPr/>
      </p:nvGrpSpPr>
      <p:grpSpPr>
        <a:xfrm>
          <a:off x="0" y="0"/>
          <a:ext cx="0" cy="0"/>
          <a:chOff x="0" y="0"/>
          <a:chExt cx="0" cy="0"/>
        </a:xfrm>
      </p:grpSpPr>
      <p:pic>
        <p:nvPicPr>
          <p:cNvPr id="2266" name="Google Shape;2266;p79"/>
          <p:cNvPicPr preferRelativeResize="0"/>
          <p:nvPr/>
        </p:nvPicPr>
        <p:blipFill rotWithShape="1">
          <a:blip r:embed="rId3">
            <a:alphaModFix/>
          </a:blip>
          <a:srcRect l="258" r="258" b="40919"/>
          <a:stretch/>
        </p:blipFill>
        <p:spPr>
          <a:xfrm>
            <a:off x="0" y="0"/>
            <a:ext cx="9143972" cy="3038823"/>
          </a:xfrm>
          <a:prstGeom prst="rect">
            <a:avLst/>
          </a:prstGeom>
          <a:noFill/>
          <a:ln>
            <a:noFill/>
          </a:ln>
        </p:spPr>
      </p:pic>
      <p:sp>
        <p:nvSpPr>
          <p:cNvPr id="2267" name="Google Shape;2267;p79"/>
          <p:cNvSpPr txBox="1"/>
          <p:nvPr/>
        </p:nvSpPr>
        <p:spPr>
          <a:xfrm>
            <a:off x="3228150" y="1104000"/>
            <a:ext cx="5815200" cy="1805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3800" b="1" dirty="0">
                <a:solidFill>
                  <a:schemeClr val="lt1"/>
                </a:solidFill>
                <a:latin typeface="Open Sans"/>
                <a:ea typeface="Open Sans"/>
                <a:cs typeface="Open Sans"/>
                <a:sym typeface="Open Sans"/>
              </a:rPr>
              <a:t>Passe à l’action:</a:t>
            </a:r>
            <a:endParaRPr sz="3800" b="1" dirty="0">
              <a:solidFill>
                <a:schemeClr val="lt1"/>
              </a:solidFill>
              <a:latin typeface="Open Sans"/>
              <a:ea typeface="Open Sans"/>
              <a:cs typeface="Open Sans"/>
              <a:sym typeface="Open Sans"/>
            </a:endParaRPr>
          </a:p>
          <a:p>
            <a:pPr marL="0" marR="0" lvl="0" indent="0" algn="r" rtl="0">
              <a:spcBef>
                <a:spcPts val="0"/>
              </a:spcBef>
              <a:spcAft>
                <a:spcPts val="0"/>
              </a:spcAft>
              <a:buNone/>
            </a:pPr>
            <a:r>
              <a:rPr lang="en" sz="3800" b="1" dirty="0">
                <a:solidFill>
                  <a:schemeClr val="lt1"/>
                </a:solidFill>
                <a:latin typeface="Open Sans"/>
                <a:ea typeface="Open Sans"/>
                <a:cs typeface="Open Sans"/>
                <a:sym typeface="Open Sans"/>
              </a:rPr>
              <a:t>Les communautés</a:t>
            </a:r>
          </a:p>
          <a:p>
            <a:pPr marL="0" marR="0" lvl="0" indent="0" algn="r" rtl="0">
              <a:spcBef>
                <a:spcPts val="0"/>
              </a:spcBef>
              <a:spcAft>
                <a:spcPts val="0"/>
              </a:spcAft>
              <a:buNone/>
            </a:pPr>
            <a:r>
              <a:rPr lang="en" sz="3800" b="1" i="0" u="none" strike="noStrike" cap="none" dirty="0">
                <a:solidFill>
                  <a:schemeClr val="lt1"/>
                </a:solidFill>
                <a:latin typeface="Open Sans"/>
                <a:ea typeface="Open Sans"/>
                <a:cs typeface="Open Sans"/>
                <a:sym typeface="Open Sans"/>
              </a:rPr>
              <a:t>Leçon 1</a:t>
            </a:r>
            <a:endParaRPr sz="3800" b="1" i="0" u="none" strike="noStrike" cap="none" dirty="0">
              <a:solidFill>
                <a:schemeClr val="lt1"/>
              </a:solidFill>
              <a:latin typeface="Open Sans"/>
              <a:ea typeface="Open Sans"/>
              <a:cs typeface="Open Sans"/>
              <a:sym typeface="Open Sans"/>
            </a:endParaRPr>
          </a:p>
        </p:txBody>
      </p:sp>
      <p:pic>
        <p:nvPicPr>
          <p:cNvPr id="2268" name="Google Shape;2268;p79"/>
          <p:cNvPicPr preferRelativeResize="0"/>
          <p:nvPr/>
        </p:nvPicPr>
        <p:blipFill rotWithShape="1">
          <a:blip r:embed="rId3">
            <a:alphaModFix/>
          </a:blip>
          <a:srcRect l="258" t="94347" r="258"/>
          <a:stretch/>
        </p:blipFill>
        <p:spPr>
          <a:xfrm>
            <a:off x="0" y="4852751"/>
            <a:ext cx="9143972" cy="290751"/>
          </a:xfrm>
          <a:prstGeom prst="rect">
            <a:avLst/>
          </a:prstGeom>
          <a:noFill/>
          <a:ln>
            <a:noFill/>
          </a:ln>
        </p:spPr>
      </p:pic>
      <p:pic>
        <p:nvPicPr>
          <p:cNvPr id="2" name="Google Shape;64;p14">
            <a:extLst>
              <a:ext uri="{FF2B5EF4-FFF2-40B4-BE49-F238E27FC236}">
                <a16:creationId xmlns:a16="http://schemas.microsoft.com/office/drawing/2014/main" id="{AD4A59E1-94B3-70A4-D256-F34C3760ABA7}"/>
              </a:ext>
            </a:extLst>
          </p:cNvPr>
          <p:cNvPicPr preferRelativeResize="0"/>
          <p:nvPr/>
        </p:nvPicPr>
        <p:blipFill>
          <a:blip r:embed="rId4">
            <a:alphaModFix/>
          </a:blip>
          <a:stretch>
            <a:fillRect/>
          </a:stretch>
        </p:blipFill>
        <p:spPr>
          <a:xfrm>
            <a:off x="2921935" y="3055641"/>
            <a:ext cx="3398606" cy="1368842"/>
          </a:xfrm>
          <a:prstGeom prst="rect">
            <a:avLst/>
          </a:prstGeom>
          <a:noFill/>
          <a:ln>
            <a:noFill/>
          </a:ln>
        </p:spPr>
      </p:pic>
      <p:pic>
        <p:nvPicPr>
          <p:cNvPr id="3" name="Picture 2">
            <a:extLst>
              <a:ext uri="{FF2B5EF4-FFF2-40B4-BE49-F238E27FC236}">
                <a16:creationId xmlns:a16="http://schemas.microsoft.com/office/drawing/2014/main" id="{56024F98-6023-FFD1-4086-8E7534FE98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8547" y="291"/>
            <a:ext cx="795454" cy="1007287"/>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65;p14">
            <a:extLst>
              <a:ext uri="{FF2B5EF4-FFF2-40B4-BE49-F238E27FC236}">
                <a16:creationId xmlns:a16="http://schemas.microsoft.com/office/drawing/2014/main" id="{3F0D4D80-D412-A0B8-CD61-1FDCCB4EEBDD}"/>
              </a:ext>
            </a:extLst>
          </p:cNvPr>
          <p:cNvPicPr preferRelativeResize="0"/>
          <p:nvPr/>
        </p:nvPicPr>
        <p:blipFill>
          <a:blip r:embed="rId6">
            <a:alphaModFix/>
          </a:blip>
          <a:stretch>
            <a:fillRect/>
          </a:stretch>
        </p:blipFill>
        <p:spPr>
          <a:xfrm>
            <a:off x="-1" y="4712610"/>
            <a:ext cx="1090248" cy="430888"/>
          </a:xfrm>
          <a:prstGeom prst="rect">
            <a:avLst/>
          </a:prstGeom>
          <a:noFill/>
          <a:ln>
            <a:noFill/>
          </a:ln>
        </p:spPr>
      </p:pic>
      <p:sp>
        <p:nvSpPr>
          <p:cNvPr id="5" name="ZoneTexte 2">
            <a:extLst>
              <a:ext uri="{FF2B5EF4-FFF2-40B4-BE49-F238E27FC236}">
                <a16:creationId xmlns:a16="http://schemas.microsoft.com/office/drawing/2014/main" id="{8E55B2EE-0B33-3F2F-AB1F-DBDB6822CBF3}"/>
              </a:ext>
            </a:extLst>
          </p:cNvPr>
          <p:cNvSpPr txBox="1"/>
          <p:nvPr/>
        </p:nvSpPr>
        <p:spPr>
          <a:xfrm>
            <a:off x="1090247" y="4567239"/>
            <a:ext cx="7061980" cy="400110"/>
          </a:xfrm>
          <a:prstGeom prst="rect">
            <a:avLst/>
          </a:prstGeom>
          <a:noFill/>
        </p:spPr>
        <p:txBody>
          <a:bodyPr wrap="square">
            <a:spAutoFit/>
          </a:bodyPr>
          <a:lstStyle/>
          <a:p>
            <a:pPr algn="ctr"/>
            <a:r>
              <a:rPr lang="fr-FR" sz="1000" i="1" dirty="0"/>
              <a:t>Passe à l’action : Les communautés Leçon 1 </a:t>
            </a:r>
            <a:r>
              <a:rPr lang="en-US" sz="1000" dirty="0"/>
              <a:t>by 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p>
          <a:p>
            <a:pPr marL="0" indent="0" algn="ctr"/>
            <a:r>
              <a:rPr lang="en-US" sz="1000" dirty="0"/>
              <a:t>for </a:t>
            </a:r>
            <a:r>
              <a:rPr lang="en-US" sz="1000" i="1" dirty="0"/>
              <a:t>Halton District School Board</a:t>
            </a:r>
            <a:r>
              <a:rPr lang="en-US" sz="1000" dirty="0"/>
              <a:t>, with collaboration from Muriel </a:t>
            </a:r>
            <a:r>
              <a:rPr lang="en-US" sz="1000" dirty="0" err="1"/>
              <a:t>Péguret</a:t>
            </a:r>
            <a:r>
              <a:rPr lang="en-US" sz="1000" dirty="0"/>
              <a:t> for revision. CC-BY-NC-SA </a:t>
            </a:r>
            <a:endParaRPr lang="fr-FR"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20"/>
        <p:cNvGrpSpPr/>
        <p:nvPr/>
      </p:nvGrpSpPr>
      <p:grpSpPr>
        <a:xfrm>
          <a:off x="0" y="0"/>
          <a:ext cx="0" cy="0"/>
          <a:chOff x="0" y="0"/>
          <a:chExt cx="0" cy="0"/>
        </a:xfrm>
      </p:grpSpPr>
      <p:sp>
        <p:nvSpPr>
          <p:cNvPr id="7438" name="Google Shape;7438;p90"/>
          <p:cNvSpPr txBox="1">
            <a:spLocks noGrp="1"/>
          </p:cNvSpPr>
          <p:nvPr>
            <p:ph type="ctrTitle" idx="4294967295"/>
          </p:nvPr>
        </p:nvSpPr>
        <p:spPr>
          <a:xfrm>
            <a:off x="189150" y="94566"/>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300" dirty="0">
                <a:solidFill>
                  <a:srgbClr val="191919"/>
                </a:solidFill>
                <a:latin typeface="Open Sans"/>
                <a:ea typeface="Open Sans"/>
                <a:cs typeface="Open Sans"/>
                <a:sym typeface="Open Sans"/>
              </a:rPr>
              <a:t>Corrigé: Décomposition des morphèmes</a:t>
            </a:r>
            <a:endParaRPr sz="3300" dirty="0">
              <a:solidFill>
                <a:srgbClr val="191919"/>
              </a:solidFill>
              <a:latin typeface="Open Sans"/>
              <a:ea typeface="Open Sans"/>
              <a:cs typeface="Open Sans"/>
              <a:sym typeface="Open Sans"/>
            </a:endParaRPr>
          </a:p>
        </p:txBody>
      </p:sp>
      <p:sp>
        <p:nvSpPr>
          <p:cNvPr id="7439" name="Google Shape;7439;p90"/>
          <p:cNvSpPr txBox="1"/>
          <p:nvPr/>
        </p:nvSpPr>
        <p:spPr>
          <a:xfrm>
            <a:off x="930024" y="804975"/>
            <a:ext cx="3368400" cy="520800"/>
          </a:xfrm>
          <a:prstGeom prst="rect">
            <a:avLst/>
          </a:prstGeom>
          <a:solidFill>
            <a:srgbClr val="FFFFFF"/>
          </a:solidFill>
          <a:ln w="9525" cap="flat" cmpd="sng">
            <a:solidFill>
              <a:srgbClr val="78BE2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300" dirty="0">
                <a:solidFill>
                  <a:srgbClr val="78BE20"/>
                </a:solidFill>
                <a:latin typeface="Open Sans"/>
                <a:ea typeface="Open Sans"/>
                <a:cs typeface="Open Sans"/>
                <a:sym typeface="Open Sans"/>
              </a:rPr>
              <a:t>Mot: appartenance</a:t>
            </a:r>
            <a:endParaRPr sz="2300" dirty="0">
              <a:solidFill>
                <a:srgbClr val="78BE20"/>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4F6CF490-A996-975B-1DE6-3612C081CA3E}"/>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graphicFrame>
        <p:nvGraphicFramePr>
          <p:cNvPr id="5" name="Google Shape;7440;p90">
            <a:extLst>
              <a:ext uri="{FF2B5EF4-FFF2-40B4-BE49-F238E27FC236}">
                <a16:creationId xmlns:a16="http://schemas.microsoft.com/office/drawing/2014/main" id="{A7C009C9-D353-93CC-FC00-01701BCF9A96}"/>
              </a:ext>
            </a:extLst>
          </p:cNvPr>
          <p:cNvGraphicFramePr/>
          <p:nvPr>
            <p:extLst>
              <p:ext uri="{D42A27DB-BD31-4B8C-83A1-F6EECF244321}">
                <p14:modId xmlns:p14="http://schemas.microsoft.com/office/powerpoint/2010/main" val="3511355601"/>
              </p:ext>
            </p:extLst>
          </p:nvPr>
        </p:nvGraphicFramePr>
        <p:xfrm>
          <a:off x="189150" y="1510492"/>
          <a:ext cx="4703952" cy="3017400"/>
        </p:xfrm>
        <a:graphic>
          <a:graphicData uri="http://schemas.openxmlformats.org/drawingml/2006/table">
            <a:tbl>
              <a:tblPr>
                <a:noFill/>
                <a:tableStyleId>{10609002-59BA-4E63-9D95-05D4DA6EEE6A}</a:tableStyleId>
              </a:tblPr>
              <a:tblGrid>
                <a:gridCol w="962891">
                  <a:extLst>
                    <a:ext uri="{9D8B030D-6E8A-4147-A177-3AD203B41FA5}">
                      <a16:colId xmlns:a16="http://schemas.microsoft.com/office/drawing/2014/main" val="20000"/>
                    </a:ext>
                  </a:extLst>
                </a:gridCol>
                <a:gridCol w="1389085">
                  <a:extLst>
                    <a:ext uri="{9D8B030D-6E8A-4147-A177-3AD203B41FA5}">
                      <a16:colId xmlns:a16="http://schemas.microsoft.com/office/drawing/2014/main" val="20001"/>
                    </a:ext>
                  </a:extLst>
                </a:gridCol>
                <a:gridCol w="1175988">
                  <a:extLst>
                    <a:ext uri="{9D8B030D-6E8A-4147-A177-3AD203B41FA5}">
                      <a16:colId xmlns:a16="http://schemas.microsoft.com/office/drawing/2014/main" val="20002"/>
                    </a:ext>
                  </a:extLst>
                </a:gridCol>
                <a:gridCol w="1175988">
                  <a:extLst>
                    <a:ext uri="{9D8B030D-6E8A-4147-A177-3AD203B41FA5}">
                      <a16:colId xmlns:a16="http://schemas.microsoft.com/office/drawing/2014/main" val="20003"/>
                    </a:ext>
                  </a:extLst>
                </a:gridCol>
              </a:tblGrid>
              <a:tr h="299675">
                <a:tc>
                  <a:txBody>
                    <a:bodyPr/>
                    <a:lstStyle/>
                    <a:p>
                      <a:pPr marL="0" lvl="0" indent="0" algn="ctr" rtl="0">
                        <a:spcBef>
                          <a:spcPts val="0"/>
                        </a:spcBef>
                        <a:spcAft>
                          <a:spcPts val="0"/>
                        </a:spcAft>
                        <a:buNone/>
                      </a:pPr>
                      <a:endParaRPr sz="10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Open Sans"/>
                          <a:ea typeface="Open Sans"/>
                          <a:cs typeface="Open Sans"/>
                          <a:sym typeface="Open Sans"/>
                        </a:rPr>
                        <a:t>Préfixe(s)</a:t>
                      </a: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Open Sans"/>
                          <a:ea typeface="Open Sans"/>
                          <a:cs typeface="Open Sans"/>
                          <a:sym typeface="Open Sans"/>
                        </a:rPr>
                        <a:t>Racine</a:t>
                      </a: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Open Sans"/>
                          <a:ea typeface="Open Sans"/>
                          <a:cs typeface="Open Sans"/>
                          <a:sym typeface="Open Sans"/>
                        </a:rPr>
                        <a:t>Suffixe(s)</a:t>
                      </a: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63975">
                <a:tc>
                  <a:txBody>
                    <a:bodyPr/>
                    <a:lstStyle/>
                    <a:p>
                      <a:pPr marL="0" lvl="0" indent="0" algn="l" rtl="0">
                        <a:spcBef>
                          <a:spcPts val="0"/>
                        </a:spcBef>
                        <a:spcAft>
                          <a:spcPts val="0"/>
                        </a:spcAft>
                        <a:buNone/>
                      </a:pPr>
                      <a:r>
                        <a:rPr lang="en" sz="1100">
                          <a:latin typeface="Open Sans"/>
                          <a:ea typeface="Open Sans"/>
                          <a:cs typeface="Open Sans"/>
                          <a:sym typeface="Open Sans"/>
                        </a:rPr>
                        <a:t>Morphème</a:t>
                      </a:r>
                      <a:endParaRPr sz="11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dirty="0">
                          <a:latin typeface="Open Sans"/>
                          <a:ea typeface="Open Sans"/>
                          <a:cs typeface="Open Sans"/>
                          <a:sym typeface="Open Sans"/>
                        </a:rPr>
                        <a:t>ap- </a:t>
                      </a:r>
                      <a:endParaRPr dirty="0">
                        <a:latin typeface="Open Sans"/>
                        <a:ea typeface="Open Sans"/>
                        <a:cs typeface="Open Sans"/>
                        <a:sym typeface="Open Sans"/>
                      </a:endParaRPr>
                    </a:p>
                    <a:p>
                      <a:pPr marL="0" lvl="0" indent="0" algn="l" rtl="0">
                        <a:spcBef>
                          <a:spcPts val="0"/>
                        </a:spcBef>
                        <a:spcAft>
                          <a:spcPts val="0"/>
                        </a:spcAft>
                        <a:buNone/>
                      </a:pPr>
                      <a:r>
                        <a:rPr lang="en" dirty="0">
                          <a:latin typeface="Open Sans"/>
                          <a:ea typeface="Open Sans"/>
                          <a:cs typeface="Open Sans"/>
                          <a:sym typeface="Open Sans"/>
                        </a:rPr>
                        <a:t>(ad- en latin)</a:t>
                      </a:r>
                      <a:endParaRPr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dirty="0">
                          <a:latin typeface="Open Sans"/>
                          <a:ea typeface="Open Sans"/>
                          <a:cs typeface="Open Sans"/>
                          <a:sym typeface="Open Sans"/>
                        </a:rPr>
                        <a:t>parten (pertinere  latin) </a:t>
                      </a:r>
                      <a:endParaRPr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a:latin typeface="Open Sans"/>
                          <a:ea typeface="Open Sans"/>
                          <a:cs typeface="Open Sans"/>
                          <a:sym typeface="Open Sans"/>
                        </a:rPr>
                        <a:t>-ance</a:t>
                      </a:r>
                      <a:endParaRPr>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63975">
                <a:tc>
                  <a:txBody>
                    <a:bodyPr/>
                    <a:lstStyle/>
                    <a:p>
                      <a:pPr marL="0" lvl="0" indent="0" algn="l" rtl="0">
                        <a:spcBef>
                          <a:spcPts val="0"/>
                        </a:spcBef>
                        <a:spcAft>
                          <a:spcPts val="0"/>
                        </a:spcAft>
                        <a:buNone/>
                      </a:pPr>
                      <a:r>
                        <a:rPr lang="en" sz="1100">
                          <a:latin typeface="Open Sans"/>
                          <a:ea typeface="Open Sans"/>
                          <a:cs typeface="Open Sans"/>
                          <a:sym typeface="Open Sans"/>
                        </a:rPr>
                        <a:t>Sens</a:t>
                      </a:r>
                      <a:endParaRPr sz="11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dirty="0">
                          <a:latin typeface="Open Sans"/>
                          <a:ea typeface="Open Sans"/>
                          <a:cs typeface="Open Sans"/>
                          <a:sym typeface="Open Sans"/>
                        </a:rPr>
                        <a:t>vers</a:t>
                      </a:r>
                      <a:endParaRPr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dirty="0">
                          <a:latin typeface="Open Sans"/>
                          <a:ea typeface="Open Sans"/>
                          <a:cs typeface="Open Sans"/>
                          <a:sym typeface="Open Sans"/>
                        </a:rPr>
                        <a:t>s’étendre</a:t>
                      </a:r>
                      <a:endParaRPr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dirty="0">
                          <a:latin typeface="Open Sans"/>
                          <a:ea typeface="Open Sans"/>
                          <a:cs typeface="Open Sans"/>
                          <a:sym typeface="Open Sans"/>
                        </a:rPr>
                        <a:t>Suffixe nominal féminin</a:t>
                      </a:r>
                      <a:endParaRPr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63975">
                <a:tc>
                  <a:txBody>
                    <a:bodyPr/>
                    <a:lstStyle/>
                    <a:p>
                      <a:pPr marL="0" lvl="0" indent="0" algn="l" rtl="0">
                        <a:spcBef>
                          <a:spcPts val="0"/>
                        </a:spcBef>
                        <a:spcAft>
                          <a:spcPts val="0"/>
                        </a:spcAft>
                        <a:buNone/>
                      </a:pPr>
                      <a:r>
                        <a:rPr lang="en" sz="1100" dirty="0">
                          <a:latin typeface="Open Sans"/>
                          <a:ea typeface="Open Sans"/>
                          <a:cs typeface="Open Sans"/>
                          <a:sym typeface="Open Sans"/>
                        </a:rPr>
                        <a:t>Sens du mot</a:t>
                      </a:r>
                      <a:endParaRPr sz="11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gridSpan="3">
                  <a:txBody>
                    <a:bodyPr/>
                    <a:lstStyle/>
                    <a:p>
                      <a:pPr marL="0" lvl="0" indent="0" algn="l" rtl="0">
                        <a:spcBef>
                          <a:spcPts val="0"/>
                        </a:spcBef>
                        <a:spcAft>
                          <a:spcPts val="0"/>
                        </a:spcAft>
                        <a:buNone/>
                      </a:pPr>
                      <a:r>
                        <a:rPr lang="en" dirty="0">
                          <a:latin typeface="Open Sans"/>
                          <a:ea typeface="Open Sans"/>
                          <a:cs typeface="Open Sans"/>
                          <a:sym typeface="Open Sans"/>
                        </a:rPr>
                        <a:t>Nom féminin</a:t>
                      </a:r>
                      <a:endParaRPr dirty="0">
                        <a:latin typeface="Open Sans"/>
                        <a:ea typeface="Open Sans"/>
                        <a:cs typeface="Open Sans"/>
                        <a:sym typeface="Open Sans"/>
                      </a:endParaRPr>
                    </a:p>
                    <a:p>
                      <a:pPr marL="0" lvl="0" indent="0" algn="l" rtl="0">
                        <a:spcBef>
                          <a:spcPts val="0"/>
                        </a:spcBef>
                        <a:spcAft>
                          <a:spcPts val="0"/>
                        </a:spcAft>
                        <a:buNone/>
                      </a:pPr>
                      <a:r>
                        <a:rPr lang="en" dirty="0">
                          <a:latin typeface="Open Sans"/>
                          <a:ea typeface="Open Sans"/>
                          <a:cs typeface="Open Sans"/>
                          <a:sym typeface="Open Sans"/>
                        </a:rPr>
                        <a:t>Définition littérale: s’étendre vers</a:t>
                      </a:r>
                      <a:endParaRPr dirty="0">
                        <a:latin typeface="Open Sans"/>
                        <a:ea typeface="Open Sans"/>
                        <a:cs typeface="Open Sans"/>
                        <a:sym typeface="Open Sans"/>
                      </a:endParaRPr>
                    </a:p>
                    <a:p>
                      <a:pPr marL="0" lvl="0" indent="0" algn="l" rtl="0">
                        <a:spcBef>
                          <a:spcPts val="0"/>
                        </a:spcBef>
                        <a:spcAft>
                          <a:spcPts val="0"/>
                        </a:spcAft>
                        <a:buNone/>
                      </a:pPr>
                      <a:r>
                        <a:rPr lang="en" dirty="0">
                          <a:latin typeface="Open Sans"/>
                          <a:ea typeface="Open Sans"/>
                          <a:cs typeface="Open Sans"/>
                          <a:sym typeface="Open Sans"/>
                        </a:rPr>
                        <a:t>Définition: être du ressort de ou faire partie de</a:t>
                      </a:r>
                      <a:endParaRPr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bl>
          </a:graphicData>
        </a:graphic>
      </p:graphicFrame>
      <p:sp>
        <p:nvSpPr>
          <p:cNvPr id="6" name="Google Shape;2952;p104">
            <a:extLst>
              <a:ext uri="{FF2B5EF4-FFF2-40B4-BE49-F238E27FC236}">
                <a16:creationId xmlns:a16="http://schemas.microsoft.com/office/drawing/2014/main" id="{A60F41C4-1A07-456E-512F-166BB31D8D1E}"/>
              </a:ext>
            </a:extLst>
          </p:cNvPr>
          <p:cNvSpPr txBox="1"/>
          <p:nvPr/>
        </p:nvSpPr>
        <p:spPr>
          <a:xfrm>
            <a:off x="5078025" y="1065375"/>
            <a:ext cx="4025400" cy="326836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191919"/>
                </a:solidFill>
                <a:latin typeface="Open Sans"/>
                <a:ea typeface="Open Sans"/>
                <a:cs typeface="Open Sans"/>
                <a:sym typeface="Open Sans"/>
              </a:rPr>
              <a:t>Description:</a:t>
            </a:r>
            <a:endParaRPr sz="1600" dirty="0">
              <a:solidFill>
                <a:srgbClr val="191919"/>
              </a:solidFill>
              <a:latin typeface="Open Sans"/>
              <a:ea typeface="Open Sans"/>
              <a:cs typeface="Open Sans"/>
              <a:sym typeface="Open Sans"/>
            </a:endParaRPr>
          </a:p>
          <a:p>
            <a:pPr marL="457200" lvl="0" indent="-330200" algn="l" rtl="0">
              <a:spcBef>
                <a:spcPts val="120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Lis le mot à l’oral</a:t>
            </a:r>
            <a:endParaRPr sz="1600" dirty="0">
              <a:solidFill>
                <a:srgbClr val="191919"/>
              </a:solidFill>
              <a:latin typeface="Open Sans"/>
              <a:ea typeface="Open Sans"/>
              <a:cs typeface="Open Sans"/>
              <a:sym typeface="Open Sans"/>
            </a:endParaRPr>
          </a:p>
          <a:p>
            <a:pPr marL="457200" lvl="0" indent="-330200" algn="l" rtl="0">
              <a:spcBef>
                <a:spcPts val="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Avec un partenaire, décomposez le mot en ses morphèmes sur une page lignée</a:t>
            </a:r>
            <a:endParaRPr sz="1600" dirty="0">
              <a:solidFill>
                <a:srgbClr val="191919"/>
              </a:solidFill>
              <a:latin typeface="Open Sans"/>
              <a:ea typeface="Open Sans"/>
              <a:cs typeface="Open Sans"/>
              <a:sym typeface="Open Sans"/>
            </a:endParaRPr>
          </a:p>
          <a:p>
            <a:pPr marL="457200" lvl="0" indent="-330200" algn="l" rtl="0">
              <a:spcBef>
                <a:spcPts val="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Prédisez ce que signifie chaque morphème</a:t>
            </a:r>
            <a:endParaRPr sz="1600" dirty="0">
              <a:solidFill>
                <a:srgbClr val="191919"/>
              </a:solidFill>
              <a:latin typeface="Open Sans"/>
              <a:ea typeface="Open Sans"/>
              <a:cs typeface="Open Sans"/>
              <a:sym typeface="Open Sans"/>
            </a:endParaRPr>
          </a:p>
          <a:p>
            <a:pPr marL="457200" lvl="0" indent="-330200" algn="l" rtl="0">
              <a:spcBef>
                <a:spcPts val="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Prédisez la signification globale du mot</a:t>
            </a:r>
            <a:endParaRPr sz="1600" dirty="0">
              <a:solidFill>
                <a:srgbClr val="191919"/>
              </a:solidFill>
              <a:latin typeface="Open Sans"/>
              <a:ea typeface="Open Sans"/>
              <a:cs typeface="Open Sans"/>
              <a:sym typeface="Open Sans"/>
            </a:endParaRPr>
          </a:p>
          <a:p>
            <a:pPr marL="457200" lvl="0" indent="-330200" algn="l" rtl="0">
              <a:spcBef>
                <a:spcPts val="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Soyez prêt à discuter le sens ensemble</a:t>
            </a:r>
            <a:endParaRPr sz="1600" dirty="0">
              <a:solidFill>
                <a:srgbClr val="191919"/>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45"/>
        <p:cNvGrpSpPr/>
        <p:nvPr/>
      </p:nvGrpSpPr>
      <p:grpSpPr>
        <a:xfrm>
          <a:off x="0" y="0"/>
          <a:ext cx="0" cy="0"/>
          <a:chOff x="0" y="0"/>
          <a:chExt cx="0" cy="0"/>
        </a:xfrm>
      </p:grpSpPr>
      <p:sp>
        <p:nvSpPr>
          <p:cNvPr id="7720" name="Google Shape;7720;p91"/>
          <p:cNvSpPr txBox="1"/>
          <p:nvPr/>
        </p:nvSpPr>
        <p:spPr>
          <a:xfrm>
            <a:off x="127650" y="805876"/>
            <a:ext cx="4633500" cy="3604200"/>
          </a:xfrm>
          <a:prstGeom prst="rect">
            <a:avLst/>
          </a:prstGeom>
          <a:solidFill>
            <a:schemeClr val="accent6"/>
          </a:solidFill>
          <a:ln w="28575" cap="flat" cmpd="sng">
            <a:solidFill>
              <a:srgbClr val="007A3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rgbClr val="191919"/>
                </a:solidFill>
                <a:latin typeface="Open Sans"/>
                <a:ea typeface="Open Sans"/>
                <a:cs typeface="Open Sans"/>
                <a:sym typeface="Open Sans"/>
              </a:rPr>
              <a:t>La règle</a:t>
            </a:r>
            <a:endParaRPr sz="2400" b="1" dirty="0">
              <a:solidFill>
                <a:srgbClr val="191919"/>
              </a:solidFill>
              <a:latin typeface="Open Sans"/>
              <a:ea typeface="Open Sans"/>
              <a:cs typeface="Open Sans"/>
              <a:sym typeface="Open Sans"/>
            </a:endParaRPr>
          </a:p>
          <a:p>
            <a:pPr marL="0" lvl="0" indent="0" algn="l" rtl="0">
              <a:spcBef>
                <a:spcPts val="1200"/>
              </a:spcBef>
              <a:spcAft>
                <a:spcPts val="1200"/>
              </a:spcAft>
              <a:buNone/>
            </a:pPr>
            <a:endParaRPr sz="1600" b="1" dirty="0">
              <a:solidFill>
                <a:srgbClr val="191919"/>
              </a:solidFill>
              <a:latin typeface="Open Sans"/>
              <a:ea typeface="Open Sans"/>
              <a:cs typeface="Open Sans"/>
              <a:sym typeface="Open Sans"/>
            </a:endParaRPr>
          </a:p>
        </p:txBody>
      </p:sp>
      <p:sp>
        <p:nvSpPr>
          <p:cNvPr id="7719" name="Google Shape;7719;p91"/>
          <p:cNvSpPr txBox="1">
            <a:spLocks noGrp="1"/>
          </p:cNvSpPr>
          <p:nvPr>
            <p:ph type="ctrTitle" idx="4294967295"/>
          </p:nvPr>
        </p:nvSpPr>
        <p:spPr>
          <a:xfrm>
            <a:off x="378300" y="-142192"/>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300" dirty="0">
                <a:solidFill>
                  <a:srgbClr val="191919"/>
                </a:solidFill>
                <a:latin typeface="Open Sans"/>
                <a:ea typeface="Open Sans"/>
                <a:cs typeface="Open Sans"/>
                <a:sym typeface="Open Sans"/>
              </a:rPr>
              <a:t>Lettres majuscules</a:t>
            </a:r>
            <a:endParaRPr sz="3300" dirty="0">
              <a:solidFill>
                <a:srgbClr val="191919"/>
              </a:solidFill>
              <a:latin typeface="Open Sans"/>
              <a:ea typeface="Open Sans"/>
              <a:cs typeface="Open Sans"/>
              <a:sym typeface="Open Sans"/>
            </a:endParaRPr>
          </a:p>
        </p:txBody>
      </p:sp>
      <p:sp>
        <p:nvSpPr>
          <p:cNvPr id="7721" name="Google Shape;7721;p91"/>
          <p:cNvSpPr txBox="1"/>
          <p:nvPr/>
        </p:nvSpPr>
        <p:spPr>
          <a:xfrm>
            <a:off x="4902049" y="1108410"/>
            <a:ext cx="4305149" cy="3604200"/>
          </a:xfrm>
          <a:prstGeom prst="rect">
            <a:avLst/>
          </a:prstGeom>
          <a:noFill/>
          <a:ln>
            <a:noFill/>
          </a:ln>
        </p:spPr>
        <p:txBody>
          <a:bodyPr spcFirstLastPara="1" wrap="square" lIns="91425" tIns="91425" rIns="91425" bIns="91425" anchor="t" anchorCtr="0">
            <a:noAutofit/>
          </a:bodyPr>
          <a:lstStyle/>
          <a:p>
            <a:pPr marL="342900" lvl="0" indent="-342900" rtl="0">
              <a:spcBef>
                <a:spcPts val="0"/>
              </a:spcBef>
              <a:spcAft>
                <a:spcPts val="1200"/>
              </a:spcAft>
              <a:buFont typeface="Arial" panose="020B0604020202020204" pitchFamily="34" charset="0"/>
              <a:buChar char="•"/>
            </a:pPr>
            <a:r>
              <a:rPr lang="en" sz="2000" dirty="0">
                <a:solidFill>
                  <a:srgbClr val="191919"/>
                </a:solidFill>
                <a:latin typeface="Open Sans"/>
                <a:ea typeface="Open Sans"/>
                <a:cs typeface="Open Sans"/>
                <a:sym typeface="Open Sans"/>
              </a:rPr>
              <a:t>Écris deux phrases en utilisant le mot « autochtone », une avec une lettre majuscule et une avec une lettre minuscule. </a:t>
            </a:r>
          </a:p>
          <a:p>
            <a:pPr marL="342900" lvl="0" indent="-342900" rtl="0">
              <a:spcBef>
                <a:spcPts val="0"/>
              </a:spcBef>
              <a:spcAft>
                <a:spcPts val="1200"/>
              </a:spcAft>
              <a:buFont typeface="Arial" panose="020B0604020202020204" pitchFamily="34" charset="0"/>
              <a:buChar char="•"/>
            </a:pPr>
            <a:endParaRPr lang="en" sz="2000" dirty="0">
              <a:solidFill>
                <a:srgbClr val="191919"/>
              </a:solidFill>
              <a:latin typeface="Open Sans"/>
              <a:ea typeface="Open Sans"/>
              <a:cs typeface="Open Sans"/>
              <a:sym typeface="Open Sans"/>
            </a:endParaRPr>
          </a:p>
          <a:p>
            <a:pPr marL="342900" lvl="0" indent="-342900" rtl="0">
              <a:spcBef>
                <a:spcPts val="0"/>
              </a:spcBef>
              <a:spcAft>
                <a:spcPts val="1200"/>
              </a:spcAft>
              <a:buFont typeface="Arial" panose="020B0604020202020204" pitchFamily="34" charset="0"/>
              <a:buChar char="•"/>
            </a:pPr>
            <a:r>
              <a:rPr lang="en" sz="2000" dirty="0">
                <a:solidFill>
                  <a:srgbClr val="191919"/>
                </a:solidFill>
                <a:latin typeface="Open Sans"/>
                <a:ea typeface="Open Sans"/>
                <a:cs typeface="Open Sans"/>
                <a:sym typeface="Open Sans"/>
              </a:rPr>
              <a:t>Partage avec un ami pour vérifier ton travail.</a:t>
            </a:r>
            <a:endParaRPr sz="2000" dirty="0">
              <a:solidFill>
                <a:srgbClr val="191919"/>
              </a:solidFill>
              <a:latin typeface="Open Sans"/>
              <a:ea typeface="Open Sans"/>
              <a:cs typeface="Open Sans"/>
              <a:sym typeface="Open Sans"/>
            </a:endParaRPr>
          </a:p>
        </p:txBody>
      </p:sp>
      <p:sp>
        <p:nvSpPr>
          <p:cNvPr id="7732" name="Google Shape;7732;p91"/>
          <p:cNvSpPr txBox="1"/>
          <p:nvPr/>
        </p:nvSpPr>
        <p:spPr>
          <a:xfrm>
            <a:off x="812070" y="2716432"/>
            <a:ext cx="1609002" cy="4770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1900" dirty="0">
                <a:solidFill>
                  <a:schemeClr val="dk1"/>
                </a:solidFill>
                <a:highlight>
                  <a:schemeClr val="accent4"/>
                </a:highlight>
                <a:latin typeface="Open Sans"/>
                <a:ea typeface="Open Sans"/>
                <a:cs typeface="Open Sans"/>
                <a:sym typeface="Open Sans"/>
              </a:rPr>
              <a:t>autochtones</a:t>
            </a:r>
            <a:endParaRPr sz="900" dirty="0">
              <a:latin typeface="Open Sans"/>
              <a:ea typeface="Open Sans"/>
              <a:cs typeface="Open Sans"/>
              <a:sym typeface="Open Sans"/>
            </a:endParaRPr>
          </a:p>
        </p:txBody>
      </p:sp>
      <p:sp>
        <p:nvSpPr>
          <p:cNvPr id="7733" name="Google Shape;7733;p91"/>
          <p:cNvSpPr txBox="1"/>
          <p:nvPr/>
        </p:nvSpPr>
        <p:spPr>
          <a:xfrm>
            <a:off x="642921" y="1359342"/>
            <a:ext cx="19473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dirty="0">
                <a:solidFill>
                  <a:schemeClr val="dk1"/>
                </a:solidFill>
                <a:highlight>
                  <a:schemeClr val="accent4"/>
                </a:highlight>
                <a:latin typeface="Open Sans"/>
                <a:ea typeface="Open Sans"/>
                <a:cs typeface="Open Sans"/>
                <a:sym typeface="Open Sans"/>
              </a:rPr>
              <a:t>Autochtones</a:t>
            </a:r>
            <a:endParaRPr sz="1900" dirty="0">
              <a:solidFill>
                <a:schemeClr val="dk1"/>
              </a:solidFill>
              <a:highlight>
                <a:schemeClr val="accent4"/>
              </a:highlight>
              <a:latin typeface="Open Sans"/>
              <a:ea typeface="Open Sans"/>
              <a:cs typeface="Open Sans"/>
              <a:sym typeface="Open Sans"/>
            </a:endParaRPr>
          </a:p>
        </p:txBody>
      </p:sp>
      <p:sp>
        <p:nvSpPr>
          <p:cNvPr id="7734" name="Google Shape;7734;p91"/>
          <p:cNvSpPr txBox="1"/>
          <p:nvPr/>
        </p:nvSpPr>
        <p:spPr>
          <a:xfrm>
            <a:off x="172651" y="3268500"/>
            <a:ext cx="4431041" cy="7848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1300" dirty="0">
                <a:solidFill>
                  <a:schemeClr val="dk1"/>
                </a:solidFill>
                <a:latin typeface="Open Sans"/>
                <a:ea typeface="Open Sans"/>
                <a:cs typeface="Open Sans"/>
                <a:sym typeface="Open Sans"/>
              </a:rPr>
              <a:t>C’est un </a:t>
            </a:r>
            <a:r>
              <a:rPr lang="en" sz="1300" b="1" dirty="0">
                <a:solidFill>
                  <a:schemeClr val="dk1"/>
                </a:solidFill>
                <a:latin typeface="Open Sans"/>
                <a:ea typeface="Open Sans"/>
                <a:cs typeface="Open Sans"/>
                <a:sym typeface="Open Sans"/>
              </a:rPr>
              <a:t>adjectif.</a:t>
            </a:r>
            <a:r>
              <a:rPr lang="en" sz="1300" dirty="0">
                <a:solidFill>
                  <a:schemeClr val="dk1"/>
                </a:solidFill>
                <a:latin typeface="Open Sans"/>
                <a:ea typeface="Open Sans"/>
                <a:cs typeface="Open Sans"/>
                <a:sym typeface="Open Sans"/>
              </a:rPr>
              <a:t> Les adjectifs aident à </a:t>
            </a:r>
            <a:r>
              <a:rPr lang="en" sz="1300" b="1" dirty="0">
                <a:solidFill>
                  <a:schemeClr val="dk1"/>
                </a:solidFill>
                <a:latin typeface="Open Sans"/>
                <a:ea typeface="Open Sans"/>
                <a:cs typeface="Open Sans"/>
                <a:sym typeface="Open Sans"/>
              </a:rPr>
              <a:t>décrire</a:t>
            </a:r>
            <a:r>
              <a:rPr lang="en" sz="1300" dirty="0">
                <a:solidFill>
                  <a:schemeClr val="dk1"/>
                </a:solidFill>
                <a:latin typeface="Open Sans"/>
                <a:ea typeface="Open Sans"/>
                <a:cs typeface="Open Sans"/>
                <a:sym typeface="Open Sans"/>
              </a:rPr>
              <a:t> les </a:t>
            </a:r>
            <a:r>
              <a:rPr lang="en" sz="1300" b="1" dirty="0">
                <a:solidFill>
                  <a:schemeClr val="dk1"/>
                </a:solidFill>
                <a:latin typeface="Open Sans"/>
                <a:ea typeface="Open Sans"/>
                <a:cs typeface="Open Sans"/>
                <a:sym typeface="Open Sans"/>
              </a:rPr>
              <a:t>noms</a:t>
            </a:r>
            <a:r>
              <a:rPr lang="en" sz="1300" dirty="0">
                <a:solidFill>
                  <a:schemeClr val="dk1"/>
                </a:solidFill>
                <a:latin typeface="Open Sans"/>
                <a:ea typeface="Open Sans"/>
                <a:cs typeface="Open Sans"/>
                <a:sym typeface="Open Sans"/>
              </a:rPr>
              <a:t> par rapport de leur taille, couleur, âge, facteurs descriptifs, ou appartenance culturelle.</a:t>
            </a:r>
            <a:endParaRPr sz="1300" dirty="0">
              <a:solidFill>
                <a:schemeClr val="dk1"/>
              </a:solidFill>
              <a:latin typeface="Open Sans"/>
              <a:ea typeface="Open Sans"/>
              <a:cs typeface="Open Sans"/>
              <a:sym typeface="Open Sans"/>
            </a:endParaRPr>
          </a:p>
        </p:txBody>
      </p:sp>
      <p:sp>
        <p:nvSpPr>
          <p:cNvPr id="7735" name="Google Shape;7735;p91"/>
          <p:cNvSpPr txBox="1">
            <a:spLocks noGrp="1"/>
          </p:cNvSpPr>
          <p:nvPr>
            <p:ph type="subTitle" idx="4294967295"/>
          </p:nvPr>
        </p:nvSpPr>
        <p:spPr>
          <a:xfrm>
            <a:off x="297501" y="1856564"/>
            <a:ext cx="4331206" cy="1010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300" dirty="0">
                <a:latin typeface="Open Sans"/>
                <a:ea typeface="Open Sans"/>
                <a:cs typeface="Open Sans"/>
                <a:sym typeface="Open Sans"/>
              </a:rPr>
              <a:t>C’est un </a:t>
            </a:r>
            <a:r>
              <a:rPr lang="en" sz="1300" b="1" dirty="0">
                <a:latin typeface="Open Sans"/>
                <a:ea typeface="Open Sans"/>
                <a:cs typeface="Open Sans"/>
                <a:sym typeface="Open Sans"/>
              </a:rPr>
              <a:t>nom</a:t>
            </a:r>
            <a:r>
              <a:rPr lang="en" sz="1300" dirty="0">
                <a:latin typeface="Open Sans"/>
                <a:ea typeface="Open Sans"/>
                <a:cs typeface="Open Sans"/>
                <a:sym typeface="Open Sans"/>
              </a:rPr>
              <a:t>. Quand on utilise une </a:t>
            </a:r>
            <a:r>
              <a:rPr lang="en" sz="1300" b="1" dirty="0">
                <a:latin typeface="Open Sans"/>
                <a:ea typeface="Open Sans"/>
                <a:cs typeface="Open Sans"/>
                <a:sym typeface="Open Sans"/>
              </a:rPr>
              <a:t>lettre majuscule</a:t>
            </a:r>
            <a:r>
              <a:rPr lang="en" sz="1300" dirty="0">
                <a:latin typeface="Open Sans"/>
                <a:ea typeface="Open Sans"/>
                <a:cs typeface="Open Sans"/>
                <a:sym typeface="Open Sans"/>
              </a:rPr>
              <a:t> sur une appartenance culturelle, on indique les </a:t>
            </a:r>
            <a:r>
              <a:rPr lang="en" sz="1300" b="1" dirty="0">
                <a:latin typeface="Open Sans"/>
                <a:ea typeface="Open Sans"/>
                <a:cs typeface="Open Sans"/>
                <a:sym typeface="Open Sans"/>
              </a:rPr>
              <a:t>membres</a:t>
            </a:r>
            <a:r>
              <a:rPr lang="en" sz="1300" dirty="0">
                <a:latin typeface="Open Sans"/>
                <a:ea typeface="Open Sans"/>
                <a:cs typeface="Open Sans"/>
                <a:sym typeface="Open Sans"/>
              </a:rPr>
              <a:t> de ce groupe. </a:t>
            </a:r>
            <a:endParaRPr sz="1300" dirty="0">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4A68CD2F-3E2E-7940-D37C-9DC8BB3C443D}"/>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pic>
        <p:nvPicPr>
          <p:cNvPr id="9" name="Graphique 8" descr="Maison contour">
            <a:extLst>
              <a:ext uri="{FF2B5EF4-FFF2-40B4-BE49-F238E27FC236}">
                <a16:creationId xmlns:a16="http://schemas.microsoft.com/office/drawing/2014/main" id="{9665451B-C504-14FC-A843-3476B9BE89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3416" y="1280114"/>
            <a:ext cx="537211" cy="537211"/>
          </a:xfrm>
          <a:prstGeom prst="rect">
            <a:avLst/>
          </a:prstGeom>
        </p:spPr>
      </p:pic>
      <p:pic>
        <p:nvPicPr>
          <p:cNvPr id="3" name="Graphique 2" descr="Maison contour">
            <a:extLst>
              <a:ext uri="{FF2B5EF4-FFF2-40B4-BE49-F238E27FC236}">
                <a16:creationId xmlns:a16="http://schemas.microsoft.com/office/drawing/2014/main" id="{B5F6CF50-A374-B300-F2F9-579F26BCF7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0089" y="2607976"/>
            <a:ext cx="537211" cy="53721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39"/>
        <p:cNvGrpSpPr/>
        <p:nvPr/>
      </p:nvGrpSpPr>
      <p:grpSpPr>
        <a:xfrm>
          <a:off x="0" y="0"/>
          <a:ext cx="0" cy="0"/>
          <a:chOff x="0" y="0"/>
          <a:chExt cx="0" cy="0"/>
        </a:xfrm>
      </p:grpSpPr>
      <p:sp>
        <p:nvSpPr>
          <p:cNvPr id="7757" name="Google Shape;7757;p92"/>
          <p:cNvSpPr txBox="1">
            <a:spLocks noGrp="1"/>
          </p:cNvSpPr>
          <p:nvPr>
            <p:ph type="ctrTitle" idx="4294967295"/>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7A33"/>
                </a:solidFill>
                <a:latin typeface="Open Sans"/>
                <a:ea typeface="Open Sans"/>
                <a:cs typeface="Open Sans"/>
                <a:sym typeface="Open Sans"/>
              </a:rPr>
              <a:t>Questions de prélecture</a:t>
            </a:r>
            <a:endParaRPr sz="3500">
              <a:solidFill>
                <a:srgbClr val="007A33"/>
              </a:solidFill>
              <a:latin typeface="Open Sans"/>
              <a:ea typeface="Open Sans"/>
              <a:cs typeface="Open Sans"/>
              <a:sym typeface="Open Sans"/>
            </a:endParaRPr>
          </a:p>
        </p:txBody>
      </p:sp>
      <p:sp>
        <p:nvSpPr>
          <p:cNvPr id="7758" name="Google Shape;7758;p92"/>
          <p:cNvSpPr/>
          <p:nvPr/>
        </p:nvSpPr>
        <p:spPr>
          <a:xfrm>
            <a:off x="3166225" y="968250"/>
            <a:ext cx="5688900" cy="3346800"/>
          </a:xfrm>
          <a:prstGeom prst="roundRect">
            <a:avLst>
              <a:gd name="adj" fmla="val 16667"/>
            </a:avLst>
          </a:prstGeom>
          <a:solidFill>
            <a:schemeClr val="accent5"/>
          </a:solidFill>
          <a:ln w="76200" cap="flat" cmpd="sng">
            <a:solidFill>
              <a:srgbClr val="007A3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3100" b="1" dirty="0">
                <a:solidFill>
                  <a:schemeClr val="dk1"/>
                </a:solidFill>
                <a:latin typeface="Open Sans"/>
                <a:ea typeface="Open Sans"/>
                <a:cs typeface="Open Sans"/>
                <a:sym typeface="Open Sans"/>
              </a:rPr>
              <a:t>Quelles qualités voyons-nous dans notre propre communauté qui la rend inclusive de tous ?</a:t>
            </a:r>
            <a:endParaRPr sz="700" dirty="0">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204E0C6C-4C79-02A1-382C-D0C6051BFE4B}"/>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pic>
        <p:nvPicPr>
          <p:cNvPr id="3" name="Image 2" descr="Une image contenant capture d’écran, maison, fenêtre&#10;&#10;Le contenu généré par l’IA peut être incorrect.">
            <a:extLst>
              <a:ext uri="{FF2B5EF4-FFF2-40B4-BE49-F238E27FC236}">
                <a16:creationId xmlns:a16="http://schemas.microsoft.com/office/drawing/2014/main" id="{E8D943BD-12CA-C87D-14D7-8F95FFE19D95}"/>
              </a:ext>
            </a:extLst>
          </p:cNvPr>
          <p:cNvPicPr>
            <a:picLocks noChangeAspect="1"/>
          </p:cNvPicPr>
          <p:nvPr/>
        </p:nvPicPr>
        <p:blipFill>
          <a:blip r:embed="rId4"/>
          <a:stretch>
            <a:fillRect/>
          </a:stretch>
        </p:blipFill>
        <p:spPr>
          <a:xfrm>
            <a:off x="-1352107" y="2079913"/>
            <a:ext cx="6076507" cy="341803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62"/>
        <p:cNvGrpSpPr/>
        <p:nvPr/>
      </p:nvGrpSpPr>
      <p:grpSpPr>
        <a:xfrm>
          <a:off x="0" y="0"/>
          <a:ext cx="0" cy="0"/>
          <a:chOff x="0" y="0"/>
          <a:chExt cx="0" cy="0"/>
        </a:xfrm>
      </p:grpSpPr>
      <p:sp>
        <p:nvSpPr>
          <p:cNvPr id="7845" name="Google Shape;7845;p93"/>
          <p:cNvSpPr/>
          <p:nvPr/>
        </p:nvSpPr>
        <p:spPr>
          <a:xfrm>
            <a:off x="4127500" y="285475"/>
            <a:ext cx="4727700" cy="4128900"/>
          </a:xfrm>
          <a:prstGeom prst="roundRect">
            <a:avLst>
              <a:gd name="adj" fmla="val 16667"/>
            </a:avLst>
          </a:prstGeom>
          <a:solidFill>
            <a:schemeClr val="accent5"/>
          </a:solidFill>
          <a:ln w="76200" cap="flat" cmpd="sng">
            <a:solidFill>
              <a:srgbClr val="007A3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latin typeface="Nunito"/>
              <a:ea typeface="Nunito"/>
              <a:cs typeface="Nunito"/>
              <a:sym typeface="Nunito"/>
            </a:endParaRPr>
          </a:p>
          <a:p>
            <a:pPr marL="0" lvl="0" indent="0" algn="ctr" rtl="0">
              <a:spcBef>
                <a:spcPts val="0"/>
              </a:spcBef>
              <a:spcAft>
                <a:spcPts val="0"/>
              </a:spcAft>
              <a:buNone/>
            </a:pPr>
            <a:r>
              <a:rPr lang="en" sz="2400" dirty="0">
                <a:latin typeface="Nunito"/>
                <a:ea typeface="Nunito"/>
                <a:cs typeface="Nunito"/>
                <a:sym typeface="Nunito"/>
              </a:rPr>
              <a:t>Quels sont les obstacles à l’inclusion qui sont décrits dans cet article ? </a:t>
            </a:r>
            <a:endParaRPr sz="2400" dirty="0">
              <a:latin typeface="Nunito"/>
              <a:ea typeface="Nunito"/>
              <a:cs typeface="Nunito"/>
              <a:sym typeface="Nunito"/>
            </a:endParaRPr>
          </a:p>
          <a:p>
            <a:pPr marL="0" lvl="0" indent="0" algn="ctr" rtl="0">
              <a:spcBef>
                <a:spcPts val="0"/>
              </a:spcBef>
              <a:spcAft>
                <a:spcPts val="0"/>
              </a:spcAft>
              <a:buNone/>
            </a:pPr>
            <a:endParaRPr sz="2400" dirty="0">
              <a:latin typeface="Nunito"/>
              <a:ea typeface="Nunito"/>
              <a:cs typeface="Nunito"/>
              <a:sym typeface="Nunito"/>
            </a:endParaRPr>
          </a:p>
          <a:p>
            <a:pPr marL="0" lvl="0" indent="0" algn="ctr" rtl="0">
              <a:spcBef>
                <a:spcPts val="0"/>
              </a:spcBef>
              <a:spcAft>
                <a:spcPts val="0"/>
              </a:spcAft>
              <a:buNone/>
            </a:pPr>
            <a:r>
              <a:rPr lang="en" sz="2400" dirty="0">
                <a:latin typeface="Nunito"/>
                <a:ea typeface="Nunito"/>
                <a:cs typeface="Nunito"/>
                <a:sym typeface="Nunito"/>
              </a:rPr>
              <a:t>Comment décririez-vous chacune des communautés dans cet article ? En quoi sont-elles similaires ? En quoi sont-elles différentes ?</a:t>
            </a:r>
            <a:endParaRPr sz="2400" dirty="0">
              <a:latin typeface="Nunito"/>
              <a:ea typeface="Nunito"/>
              <a:cs typeface="Nunito"/>
              <a:sym typeface="Nunito"/>
            </a:endParaRPr>
          </a:p>
          <a:p>
            <a:pPr marL="0" lvl="0" indent="0" algn="ctr" rtl="0">
              <a:spcBef>
                <a:spcPts val="0"/>
              </a:spcBef>
              <a:spcAft>
                <a:spcPts val="0"/>
              </a:spcAft>
              <a:buNone/>
            </a:pPr>
            <a:endParaRPr dirty="0">
              <a:latin typeface="Nunito"/>
              <a:ea typeface="Nunito"/>
              <a:cs typeface="Nunito"/>
              <a:sym typeface="Nunito"/>
            </a:endParaRPr>
          </a:p>
        </p:txBody>
      </p:sp>
      <p:sp>
        <p:nvSpPr>
          <p:cNvPr id="7846" name="Google Shape;7846;p93"/>
          <p:cNvSpPr txBox="1"/>
          <p:nvPr/>
        </p:nvSpPr>
        <p:spPr>
          <a:xfrm>
            <a:off x="4991350" y="349525"/>
            <a:ext cx="30000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07A33"/>
                </a:solidFill>
                <a:latin typeface="Open Sans"/>
                <a:ea typeface="Open Sans"/>
                <a:cs typeface="Open Sans"/>
                <a:sym typeface="Open Sans"/>
              </a:rPr>
              <a:t>As-tu compris?</a:t>
            </a:r>
            <a:endParaRPr sz="2100"/>
          </a:p>
        </p:txBody>
      </p:sp>
      <p:sp>
        <p:nvSpPr>
          <p:cNvPr id="7847" name="Google Shape;7847;p93"/>
          <p:cNvSpPr/>
          <p:nvPr/>
        </p:nvSpPr>
        <p:spPr>
          <a:xfrm>
            <a:off x="377250" y="349525"/>
            <a:ext cx="3420000" cy="4064700"/>
          </a:xfrm>
          <a:prstGeom prst="roundRect">
            <a:avLst>
              <a:gd name="adj" fmla="val 16667"/>
            </a:avLst>
          </a:prstGeom>
          <a:solidFill>
            <a:srgbClr val="007A33"/>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accent6"/>
                </a:solidFill>
                <a:latin typeface="Open Sans"/>
                <a:ea typeface="Open Sans"/>
                <a:cs typeface="Open Sans"/>
                <a:sym typeface="Open Sans"/>
              </a:rPr>
              <a:t>Qu’est-ce qui rend une communauté positive ?</a:t>
            </a:r>
            <a:endParaRPr sz="2800">
              <a:solidFill>
                <a:schemeClr val="accent6"/>
              </a:solidFill>
              <a:latin typeface="Open Sans"/>
              <a:ea typeface="Open Sans"/>
              <a:cs typeface="Open Sans"/>
              <a:sym typeface="Open Sans"/>
            </a:endParaRPr>
          </a:p>
        </p:txBody>
      </p:sp>
      <p:sp>
        <p:nvSpPr>
          <p:cNvPr id="7848" name="Google Shape;7848;p93"/>
          <p:cNvSpPr txBox="1"/>
          <p:nvPr/>
        </p:nvSpPr>
        <p:spPr>
          <a:xfrm>
            <a:off x="587250" y="528125"/>
            <a:ext cx="30000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chemeClr val="accent6"/>
                </a:solidFill>
                <a:latin typeface="Open Sans"/>
                <a:ea typeface="Open Sans"/>
                <a:cs typeface="Open Sans"/>
                <a:sym typeface="Open Sans"/>
              </a:rPr>
              <a:t>Question-guide pour la lecture</a:t>
            </a:r>
            <a:endParaRPr sz="2100">
              <a:solidFill>
                <a:schemeClr val="accent6"/>
              </a:solidFill>
            </a:endParaRPr>
          </a:p>
        </p:txBody>
      </p:sp>
      <p:pic>
        <p:nvPicPr>
          <p:cNvPr id="2" name="Google Shape;65;p14">
            <a:extLst>
              <a:ext uri="{FF2B5EF4-FFF2-40B4-BE49-F238E27FC236}">
                <a16:creationId xmlns:a16="http://schemas.microsoft.com/office/drawing/2014/main" id="{C8131729-7F03-19B4-DBB3-BA7E6996ACED}"/>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52"/>
        <p:cNvGrpSpPr/>
        <p:nvPr/>
      </p:nvGrpSpPr>
      <p:grpSpPr>
        <a:xfrm>
          <a:off x="0" y="0"/>
          <a:ext cx="0" cy="0"/>
          <a:chOff x="0" y="0"/>
          <a:chExt cx="0" cy="0"/>
        </a:xfrm>
      </p:grpSpPr>
      <p:sp>
        <p:nvSpPr>
          <p:cNvPr id="7875" name="Google Shape;7875;p94"/>
          <p:cNvSpPr txBox="1">
            <a:spLocks noGrp="1"/>
          </p:cNvSpPr>
          <p:nvPr>
            <p:ph type="ctrTitle" idx="4294967295"/>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7A33"/>
                </a:solidFill>
                <a:latin typeface="Open Sans"/>
                <a:ea typeface="Open Sans"/>
                <a:cs typeface="Open Sans"/>
                <a:sym typeface="Open Sans"/>
              </a:rPr>
              <a:t>Après la lecture: question de réflexion</a:t>
            </a:r>
            <a:endParaRPr sz="3500">
              <a:solidFill>
                <a:srgbClr val="007A33"/>
              </a:solidFill>
              <a:latin typeface="Open Sans"/>
              <a:ea typeface="Open Sans"/>
              <a:cs typeface="Open Sans"/>
              <a:sym typeface="Open Sans"/>
            </a:endParaRPr>
          </a:p>
        </p:txBody>
      </p:sp>
      <p:sp>
        <p:nvSpPr>
          <p:cNvPr id="7876" name="Google Shape;7876;p94"/>
          <p:cNvSpPr/>
          <p:nvPr/>
        </p:nvSpPr>
        <p:spPr>
          <a:xfrm>
            <a:off x="929200" y="785925"/>
            <a:ext cx="4422000" cy="3790200"/>
          </a:xfrm>
          <a:prstGeom prst="roundRect">
            <a:avLst>
              <a:gd name="adj" fmla="val 16667"/>
            </a:avLst>
          </a:prstGeom>
          <a:solidFill>
            <a:schemeClr val="accent5"/>
          </a:solidFill>
          <a:ln w="76200" cap="flat" cmpd="sng">
            <a:solidFill>
              <a:srgbClr val="007A3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Open Sans"/>
                <a:ea typeface="Open Sans"/>
                <a:cs typeface="Open Sans"/>
                <a:sym typeface="Open Sans"/>
              </a:rPr>
              <a:t>Quelles sont les caractéristiques d’une communauté positive ? </a:t>
            </a:r>
            <a:endParaRPr sz="2500">
              <a:latin typeface="Open Sans"/>
              <a:ea typeface="Open Sans"/>
              <a:cs typeface="Open Sans"/>
              <a:sym typeface="Open Sans"/>
            </a:endParaRPr>
          </a:p>
          <a:p>
            <a:pPr marL="0" lvl="0" indent="0" algn="ctr" rtl="0">
              <a:spcBef>
                <a:spcPts val="0"/>
              </a:spcBef>
              <a:spcAft>
                <a:spcPts val="0"/>
              </a:spcAft>
              <a:buNone/>
            </a:pPr>
            <a:endParaRPr sz="2500">
              <a:latin typeface="Open Sans"/>
              <a:ea typeface="Open Sans"/>
              <a:cs typeface="Open Sans"/>
              <a:sym typeface="Open Sans"/>
            </a:endParaRPr>
          </a:p>
          <a:p>
            <a:pPr marL="0" lvl="0" indent="0" algn="ctr" rtl="0">
              <a:spcBef>
                <a:spcPts val="0"/>
              </a:spcBef>
              <a:spcAft>
                <a:spcPts val="0"/>
              </a:spcAft>
              <a:buNone/>
            </a:pPr>
            <a:r>
              <a:rPr lang="en" sz="2500">
                <a:latin typeface="Open Sans"/>
                <a:ea typeface="Open Sans"/>
                <a:cs typeface="Open Sans"/>
                <a:sym typeface="Open Sans"/>
              </a:rPr>
              <a:t>Comment est-elle liée à des relations positives entre les personnes ?</a:t>
            </a:r>
            <a:endParaRPr sz="2500">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7691A4F4-202A-7300-4774-57C3D8198648}"/>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pic>
        <p:nvPicPr>
          <p:cNvPr id="3" name="Image 2" descr="Une image contenant capture d’écran, maison, fenêtre&#10;&#10;Le contenu généré par l’IA peut être incorrect.">
            <a:extLst>
              <a:ext uri="{FF2B5EF4-FFF2-40B4-BE49-F238E27FC236}">
                <a16:creationId xmlns:a16="http://schemas.microsoft.com/office/drawing/2014/main" id="{B06A7DAB-4D04-2C41-0EF2-B71803A0797A}"/>
              </a:ext>
            </a:extLst>
          </p:cNvPr>
          <p:cNvPicPr>
            <a:picLocks noChangeAspect="1"/>
          </p:cNvPicPr>
          <p:nvPr/>
        </p:nvPicPr>
        <p:blipFill>
          <a:blip r:embed="rId4"/>
          <a:stretch>
            <a:fillRect/>
          </a:stretch>
        </p:blipFill>
        <p:spPr>
          <a:xfrm>
            <a:off x="4212514" y="2043545"/>
            <a:ext cx="6141162" cy="345440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80"/>
        <p:cNvGrpSpPr/>
        <p:nvPr/>
      </p:nvGrpSpPr>
      <p:grpSpPr>
        <a:xfrm>
          <a:off x="0" y="0"/>
          <a:ext cx="0" cy="0"/>
          <a:chOff x="0" y="0"/>
          <a:chExt cx="0" cy="0"/>
        </a:xfrm>
      </p:grpSpPr>
      <p:sp>
        <p:nvSpPr>
          <p:cNvPr id="7882" name="Google Shape;7882;p95"/>
          <p:cNvSpPr txBox="1">
            <a:spLocks noGrp="1"/>
          </p:cNvSpPr>
          <p:nvPr>
            <p:ph type="ctrTitle" idx="4294967295"/>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solidFill>
                  <a:srgbClr val="007A33"/>
                </a:solidFill>
                <a:latin typeface="Open Sans"/>
                <a:ea typeface="Open Sans"/>
                <a:cs typeface="Open Sans"/>
                <a:sym typeface="Open Sans"/>
              </a:rPr>
              <a:t>I</a:t>
            </a:r>
            <a:r>
              <a:rPr lang="en" dirty="0">
                <a:solidFill>
                  <a:srgbClr val="007A33"/>
                </a:solidFill>
                <a:latin typeface="Open Sans"/>
                <a:ea typeface="Open Sans"/>
                <a:cs typeface="Open Sans"/>
                <a:sym typeface="Open Sans"/>
              </a:rPr>
              <a:t>nvitation à l’écriture</a:t>
            </a:r>
            <a:endParaRPr sz="3500" dirty="0">
              <a:solidFill>
                <a:srgbClr val="007A33"/>
              </a:solidFill>
              <a:latin typeface="Open Sans"/>
              <a:ea typeface="Open Sans"/>
              <a:cs typeface="Open Sans"/>
              <a:sym typeface="Open Sans"/>
            </a:endParaRPr>
          </a:p>
        </p:txBody>
      </p:sp>
      <p:sp>
        <p:nvSpPr>
          <p:cNvPr id="7957" name="Google Shape;7957;p95"/>
          <p:cNvSpPr txBox="1"/>
          <p:nvPr/>
        </p:nvSpPr>
        <p:spPr>
          <a:xfrm>
            <a:off x="597125" y="975800"/>
            <a:ext cx="4264200" cy="335473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dirty="0">
                <a:latin typeface="Open Sans"/>
                <a:ea typeface="Open Sans"/>
                <a:cs typeface="Open Sans"/>
                <a:sym typeface="Open Sans"/>
              </a:rPr>
              <a:t>Décrivez votre communauté idéale. </a:t>
            </a:r>
          </a:p>
          <a:p>
            <a:pPr marL="0" lvl="0" indent="0" algn="ctr" rtl="0">
              <a:spcBef>
                <a:spcPts val="0"/>
              </a:spcBef>
              <a:spcAft>
                <a:spcPts val="0"/>
              </a:spcAft>
              <a:buNone/>
            </a:pPr>
            <a:endParaRPr sz="2700" b="1" dirty="0">
              <a:latin typeface="Open Sans"/>
              <a:ea typeface="Open Sans"/>
              <a:cs typeface="Open Sans"/>
              <a:sym typeface="Open Sans"/>
            </a:endParaRPr>
          </a:p>
          <a:p>
            <a:pPr marL="0" lvl="0" indent="0" algn="ctr" rtl="0">
              <a:spcBef>
                <a:spcPts val="0"/>
              </a:spcBef>
              <a:spcAft>
                <a:spcPts val="0"/>
              </a:spcAft>
              <a:buNone/>
            </a:pPr>
            <a:r>
              <a:rPr lang="en" sz="2500" dirty="0">
                <a:latin typeface="Open Sans"/>
                <a:ea typeface="Open Sans"/>
                <a:cs typeface="Open Sans"/>
                <a:sym typeface="Open Sans"/>
              </a:rPr>
              <a:t>À quoi cela ressemble-t-il ? Quels sont certains éléments clés ? Comment les gens se relient-ils entre eux ? </a:t>
            </a:r>
            <a:endParaRPr sz="2500" dirty="0">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F4E11B75-3B5E-6853-508D-7BEFD13DB4F5}"/>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pic>
        <p:nvPicPr>
          <p:cNvPr id="4" name="Image 3" descr="Une image contenant dessin humoristique, clipart, gâteau d’anniversaire, illustration&#10;&#10;Le contenu généré par l’IA peut être incorrect.">
            <a:extLst>
              <a:ext uri="{FF2B5EF4-FFF2-40B4-BE49-F238E27FC236}">
                <a16:creationId xmlns:a16="http://schemas.microsoft.com/office/drawing/2014/main" id="{B44450DA-3210-0C4A-5343-9A2034A1028E}"/>
              </a:ext>
            </a:extLst>
          </p:cNvPr>
          <p:cNvPicPr>
            <a:picLocks noChangeAspect="1"/>
          </p:cNvPicPr>
          <p:nvPr/>
        </p:nvPicPr>
        <p:blipFill>
          <a:blip r:embed="rId4"/>
          <a:stretch>
            <a:fillRect/>
          </a:stretch>
        </p:blipFill>
        <p:spPr>
          <a:xfrm>
            <a:off x="1956391" y="263155"/>
            <a:ext cx="9962707" cy="560402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61"/>
        <p:cNvGrpSpPr/>
        <p:nvPr/>
      </p:nvGrpSpPr>
      <p:grpSpPr>
        <a:xfrm>
          <a:off x="0" y="0"/>
          <a:ext cx="0" cy="0"/>
          <a:chOff x="0" y="0"/>
          <a:chExt cx="0" cy="0"/>
        </a:xfrm>
      </p:grpSpPr>
      <p:sp>
        <p:nvSpPr>
          <p:cNvPr id="7963" name="Google Shape;7963;p96"/>
          <p:cNvSpPr txBox="1">
            <a:spLocks noGrp="1"/>
          </p:cNvSpPr>
          <p:nvPr>
            <p:ph type="ctrTitle" idx="4294967295"/>
          </p:nvPr>
        </p:nvSpPr>
        <p:spPr>
          <a:xfrm>
            <a:off x="239275" y="194850"/>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7A33"/>
                </a:solidFill>
                <a:latin typeface="Open Sans"/>
                <a:ea typeface="Open Sans"/>
                <a:cs typeface="Open Sans"/>
                <a:sym typeface="Open Sans"/>
              </a:rPr>
              <a:t>Idée d’enquête</a:t>
            </a:r>
            <a:endParaRPr sz="3500" dirty="0">
              <a:solidFill>
                <a:srgbClr val="007A33"/>
              </a:solidFill>
              <a:latin typeface="Open Sans"/>
              <a:ea typeface="Open Sans"/>
              <a:cs typeface="Open Sans"/>
              <a:sym typeface="Open Sans"/>
            </a:endParaRPr>
          </a:p>
        </p:txBody>
      </p:sp>
      <p:sp>
        <p:nvSpPr>
          <p:cNvPr id="7987" name="Google Shape;7987;p96"/>
          <p:cNvSpPr txBox="1"/>
          <p:nvPr/>
        </p:nvSpPr>
        <p:spPr>
          <a:xfrm>
            <a:off x="601100" y="1280600"/>
            <a:ext cx="8042050" cy="220057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dirty="0">
                <a:latin typeface="Open Sans"/>
                <a:ea typeface="Open Sans"/>
                <a:cs typeface="Open Sans"/>
                <a:sym typeface="Open Sans"/>
              </a:rPr>
              <a:t>Menez une enquête sur l’importance de la danse pour les communautés autochtones. </a:t>
            </a:r>
          </a:p>
          <a:p>
            <a:pPr marL="0" lvl="0" indent="0" algn="ctr" rtl="0">
              <a:spcBef>
                <a:spcPts val="0"/>
              </a:spcBef>
              <a:spcAft>
                <a:spcPts val="0"/>
              </a:spcAft>
              <a:buNone/>
            </a:pPr>
            <a:endParaRPr sz="2700" b="1" dirty="0">
              <a:latin typeface="Open Sans"/>
              <a:ea typeface="Open Sans"/>
              <a:cs typeface="Open Sans"/>
              <a:sym typeface="Open Sans"/>
            </a:endParaRPr>
          </a:p>
          <a:p>
            <a:pPr marL="0" lvl="0" indent="0" algn="ctr" rtl="0">
              <a:spcBef>
                <a:spcPts val="0"/>
              </a:spcBef>
              <a:spcAft>
                <a:spcPts val="0"/>
              </a:spcAft>
              <a:buNone/>
            </a:pPr>
            <a:r>
              <a:rPr lang="en" sz="2500" dirty="0">
                <a:latin typeface="Open Sans"/>
                <a:ea typeface="Open Sans"/>
                <a:cs typeface="Open Sans"/>
                <a:sym typeface="Open Sans"/>
              </a:rPr>
              <a:t>Vous pouvez choisir une communauté ou une danse particulière. </a:t>
            </a:r>
            <a:endParaRPr sz="2500" dirty="0">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72AA7D61-80DD-D6C7-7795-EEF5B300E86C}"/>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91"/>
        <p:cNvGrpSpPr/>
        <p:nvPr/>
      </p:nvGrpSpPr>
      <p:grpSpPr>
        <a:xfrm>
          <a:off x="0" y="0"/>
          <a:ext cx="0" cy="0"/>
          <a:chOff x="0" y="0"/>
          <a:chExt cx="0" cy="0"/>
        </a:xfrm>
      </p:grpSpPr>
      <p:sp>
        <p:nvSpPr>
          <p:cNvPr id="8074" name="Google Shape;8074;p97"/>
          <p:cNvSpPr txBox="1">
            <a:spLocks noGrp="1"/>
          </p:cNvSpPr>
          <p:nvPr>
            <p:ph type="ctrTitle" idx="4294967295"/>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191919"/>
                </a:solidFill>
                <a:latin typeface="Open Sans"/>
                <a:ea typeface="Open Sans"/>
                <a:cs typeface="Open Sans"/>
                <a:sym typeface="Open Sans"/>
              </a:rPr>
              <a:t>Articles liés dans le livre</a:t>
            </a:r>
            <a:endParaRPr sz="3500">
              <a:solidFill>
                <a:srgbClr val="191919"/>
              </a:solidFill>
              <a:latin typeface="Open Sans"/>
              <a:ea typeface="Open Sans"/>
              <a:cs typeface="Open Sans"/>
              <a:sym typeface="Open Sans"/>
            </a:endParaRPr>
          </a:p>
        </p:txBody>
      </p:sp>
      <p:sp>
        <p:nvSpPr>
          <p:cNvPr id="8075" name="Google Shape;8075;p97"/>
          <p:cNvSpPr/>
          <p:nvPr/>
        </p:nvSpPr>
        <p:spPr>
          <a:xfrm>
            <a:off x="1616275" y="1141650"/>
            <a:ext cx="6011700" cy="2860200"/>
          </a:xfrm>
          <a:prstGeom prst="rect">
            <a:avLst/>
          </a:prstGeom>
          <a:solidFill>
            <a:srgbClr val="FFFFFF"/>
          </a:solidFill>
          <a:ln w="76200" cap="flat" cmpd="sng">
            <a:solidFill>
              <a:srgbClr val="78BE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rgbClr val="332C27"/>
              </a:solidFill>
              <a:latin typeface="Open Sans"/>
              <a:ea typeface="Open Sans"/>
              <a:cs typeface="Open Sans"/>
              <a:sym typeface="Open Sans"/>
            </a:endParaRPr>
          </a:p>
          <a:p>
            <a:pPr marL="457200" lvl="0" indent="-361950" algn="l" rtl="0">
              <a:spcBef>
                <a:spcPts val="0"/>
              </a:spcBef>
              <a:spcAft>
                <a:spcPts val="0"/>
              </a:spcAft>
              <a:buClr>
                <a:srgbClr val="332C27"/>
              </a:buClr>
              <a:buSzPts val="2100"/>
              <a:buFont typeface="Open Sans"/>
              <a:buChar char="★"/>
            </a:pPr>
            <a:r>
              <a:rPr lang="en" sz="2100">
                <a:solidFill>
                  <a:srgbClr val="332C27"/>
                </a:solidFill>
                <a:latin typeface="Open Sans"/>
                <a:ea typeface="Open Sans"/>
                <a:cs typeface="Open Sans"/>
                <a:sym typeface="Open Sans"/>
              </a:rPr>
              <a:t>Regard sur les communautés, p. 6-7</a:t>
            </a:r>
            <a:endParaRPr sz="2100">
              <a:solidFill>
                <a:srgbClr val="332C27"/>
              </a:solidFill>
              <a:latin typeface="Open Sans"/>
              <a:ea typeface="Open Sans"/>
              <a:cs typeface="Open Sans"/>
              <a:sym typeface="Open Sans"/>
            </a:endParaRPr>
          </a:p>
          <a:p>
            <a:pPr marL="457200" lvl="0" indent="0" algn="l" rtl="0">
              <a:spcBef>
                <a:spcPts val="0"/>
              </a:spcBef>
              <a:spcAft>
                <a:spcPts val="0"/>
              </a:spcAft>
              <a:buNone/>
            </a:pPr>
            <a:endParaRPr sz="2100">
              <a:solidFill>
                <a:srgbClr val="332C27"/>
              </a:solidFill>
              <a:latin typeface="Open Sans"/>
              <a:ea typeface="Open Sans"/>
              <a:cs typeface="Open Sans"/>
              <a:sym typeface="Open Sans"/>
            </a:endParaRPr>
          </a:p>
          <a:p>
            <a:pPr marL="457200" lvl="0" indent="-361950" algn="l" rtl="0">
              <a:spcBef>
                <a:spcPts val="0"/>
              </a:spcBef>
              <a:spcAft>
                <a:spcPts val="0"/>
              </a:spcAft>
              <a:buClr>
                <a:srgbClr val="332C27"/>
              </a:buClr>
              <a:buSzPts val="2100"/>
              <a:buFont typeface="Open Sans"/>
              <a:buChar char="★"/>
            </a:pPr>
            <a:r>
              <a:rPr lang="en" sz="2100">
                <a:solidFill>
                  <a:srgbClr val="332C27"/>
                </a:solidFill>
                <a:latin typeface="Open Sans"/>
                <a:ea typeface="Open Sans"/>
                <a:cs typeface="Open Sans"/>
                <a:sym typeface="Open Sans"/>
              </a:rPr>
              <a:t>Au jeu!, p. 10-11</a:t>
            </a:r>
            <a:endParaRPr sz="2100">
              <a:solidFill>
                <a:srgbClr val="332C27"/>
              </a:solidFill>
              <a:latin typeface="Open Sans"/>
              <a:ea typeface="Open Sans"/>
              <a:cs typeface="Open Sans"/>
              <a:sym typeface="Open Sans"/>
            </a:endParaRPr>
          </a:p>
          <a:p>
            <a:pPr marL="457200" lvl="0" indent="0" algn="l" rtl="0">
              <a:spcBef>
                <a:spcPts val="0"/>
              </a:spcBef>
              <a:spcAft>
                <a:spcPts val="0"/>
              </a:spcAft>
              <a:buNone/>
            </a:pPr>
            <a:endParaRPr sz="2100">
              <a:solidFill>
                <a:srgbClr val="332C27"/>
              </a:solidFill>
              <a:latin typeface="Open Sans"/>
              <a:ea typeface="Open Sans"/>
              <a:cs typeface="Open Sans"/>
              <a:sym typeface="Open Sans"/>
            </a:endParaRPr>
          </a:p>
          <a:p>
            <a:pPr marL="457200" lvl="0" indent="-361950" algn="l" rtl="0">
              <a:spcBef>
                <a:spcPts val="0"/>
              </a:spcBef>
              <a:spcAft>
                <a:spcPts val="0"/>
              </a:spcAft>
              <a:buClr>
                <a:srgbClr val="332C27"/>
              </a:buClr>
              <a:buSzPts val="2100"/>
              <a:buFont typeface="Open Sans"/>
              <a:buChar char="★"/>
            </a:pPr>
            <a:r>
              <a:rPr lang="en" sz="2100">
                <a:solidFill>
                  <a:srgbClr val="332C27"/>
                </a:solidFill>
                <a:latin typeface="Open Sans"/>
                <a:ea typeface="Open Sans"/>
                <a:cs typeface="Open Sans"/>
                <a:sym typeface="Open Sans"/>
              </a:rPr>
              <a:t>En route vers la communauté, p. 34-35</a:t>
            </a:r>
            <a:endParaRPr sz="2100">
              <a:solidFill>
                <a:srgbClr val="332C27"/>
              </a:solidFill>
              <a:latin typeface="Open Sans"/>
              <a:ea typeface="Open Sans"/>
              <a:cs typeface="Open Sans"/>
              <a:sym typeface="Open Sans"/>
            </a:endParaRPr>
          </a:p>
          <a:p>
            <a:pPr marL="457200" lvl="0" indent="0" algn="l" rtl="0">
              <a:spcBef>
                <a:spcPts val="0"/>
              </a:spcBef>
              <a:spcAft>
                <a:spcPts val="0"/>
              </a:spcAft>
              <a:buNone/>
            </a:pPr>
            <a:endParaRPr sz="2100">
              <a:solidFill>
                <a:srgbClr val="332C27"/>
              </a:solidFill>
              <a:latin typeface="Open Sans"/>
              <a:ea typeface="Open Sans"/>
              <a:cs typeface="Open Sans"/>
              <a:sym typeface="Open Sans"/>
            </a:endParaRPr>
          </a:p>
          <a:p>
            <a:pPr marL="457200" lvl="0" indent="-361950" algn="l" rtl="0">
              <a:spcBef>
                <a:spcPts val="0"/>
              </a:spcBef>
              <a:spcAft>
                <a:spcPts val="0"/>
              </a:spcAft>
              <a:buClr>
                <a:srgbClr val="332C27"/>
              </a:buClr>
              <a:buSzPts val="2100"/>
              <a:buFont typeface="Open Sans"/>
              <a:buChar char="★"/>
            </a:pPr>
            <a:r>
              <a:rPr lang="en" sz="2100">
                <a:solidFill>
                  <a:srgbClr val="332C27"/>
                </a:solidFill>
                <a:latin typeface="Open Sans"/>
                <a:ea typeface="Open Sans"/>
                <a:cs typeface="Open Sans"/>
                <a:sym typeface="Open Sans"/>
              </a:rPr>
              <a:t>De l’art et du </a:t>
            </a:r>
            <a:r>
              <a:rPr lang="en" sz="2100">
                <a:solidFill>
                  <a:schemeClr val="dk1"/>
                </a:solidFill>
                <a:latin typeface="Open Sans"/>
                <a:ea typeface="Open Sans"/>
                <a:cs typeface="Open Sans"/>
                <a:sym typeface="Open Sans"/>
              </a:rPr>
              <a:t>cœur</a:t>
            </a:r>
            <a:r>
              <a:rPr lang="en" sz="2100">
                <a:solidFill>
                  <a:srgbClr val="332C27"/>
                </a:solidFill>
                <a:latin typeface="Open Sans"/>
                <a:ea typeface="Open Sans"/>
                <a:cs typeface="Open Sans"/>
                <a:sym typeface="Open Sans"/>
              </a:rPr>
              <a:t> p.28-29</a:t>
            </a:r>
            <a:endParaRPr sz="2600">
              <a:solidFill>
                <a:srgbClr val="332C27"/>
              </a:solidFill>
              <a:latin typeface="Hind"/>
              <a:ea typeface="Hind"/>
              <a:cs typeface="Hind"/>
              <a:sym typeface="Hind"/>
            </a:endParaRPr>
          </a:p>
        </p:txBody>
      </p:sp>
      <p:pic>
        <p:nvPicPr>
          <p:cNvPr id="2" name="Google Shape;65;p14">
            <a:extLst>
              <a:ext uri="{FF2B5EF4-FFF2-40B4-BE49-F238E27FC236}">
                <a16:creationId xmlns:a16="http://schemas.microsoft.com/office/drawing/2014/main" id="{8E4BC412-C2C7-4AC6-BB37-532F3F7ACFC6}"/>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85"/>
        <p:cNvGrpSpPr/>
        <p:nvPr/>
      </p:nvGrpSpPr>
      <p:grpSpPr>
        <a:xfrm>
          <a:off x="0" y="0"/>
          <a:ext cx="0" cy="0"/>
          <a:chOff x="0" y="0"/>
          <a:chExt cx="0" cy="0"/>
        </a:xfrm>
      </p:grpSpPr>
      <p:sp>
        <p:nvSpPr>
          <p:cNvPr id="6386" name="Google Shape;6386;p84"/>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Intended Use</a:t>
            </a:r>
            <a:endParaRPr/>
          </a:p>
        </p:txBody>
      </p:sp>
      <p:sp>
        <p:nvSpPr>
          <p:cNvPr id="6387" name="Google Shape;6387;p84"/>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sz="1800"/>
              <a:t>These slides are intended as a teacher accompaniment for the Scholastic Resource “Passe à l’action”, and are designed for use with Junior and Intermediate students.</a:t>
            </a:r>
            <a:endParaRPr sz="1800"/>
          </a:p>
          <a:p>
            <a:pPr marL="0" lvl="0" indent="0" algn="l" rtl="0">
              <a:spcBef>
                <a:spcPts val="1000"/>
              </a:spcBef>
              <a:spcAft>
                <a:spcPts val="0"/>
              </a:spcAft>
              <a:buNone/>
            </a:pPr>
            <a:r>
              <a:rPr lang="en" sz="1800"/>
              <a:t>Three lessons have been created to explore the more difficult texts in the book. These lessons can be differentiated for different grade levels through scaling teacher support and intervention. </a:t>
            </a:r>
            <a:endParaRPr sz="1800"/>
          </a:p>
          <a:p>
            <a:pPr marL="0" lvl="0" indent="0" algn="l" rtl="0">
              <a:spcBef>
                <a:spcPts val="1000"/>
              </a:spcBef>
              <a:spcAft>
                <a:spcPts val="0"/>
              </a:spcAft>
              <a:buNone/>
            </a:pPr>
            <a:r>
              <a:rPr lang="en" sz="1800"/>
              <a:t>A list of related texts in the book has been provided. The intent is that teachers can use the provided lessons as a mentor text, then assign related texts for future shared, group or independent reading depending on student needs. </a:t>
            </a:r>
            <a:endParaRPr sz="1800"/>
          </a:p>
          <a:p>
            <a:pPr marL="0" lvl="0" indent="0" algn="l" rtl="0">
              <a:spcBef>
                <a:spcPts val="1000"/>
              </a:spcBef>
              <a:spcAft>
                <a:spcPts val="0"/>
              </a:spcAft>
              <a:buNone/>
            </a:pPr>
            <a:r>
              <a:rPr lang="en" sz="1800"/>
              <a:t>Curriculum connections have also been provided for each lesson.</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92"/>
        <p:cNvGrpSpPr/>
        <p:nvPr/>
      </p:nvGrpSpPr>
      <p:grpSpPr>
        <a:xfrm>
          <a:off x="0" y="0"/>
          <a:ext cx="0" cy="0"/>
          <a:chOff x="0" y="0"/>
          <a:chExt cx="0" cy="0"/>
        </a:xfrm>
      </p:grpSpPr>
      <p:sp>
        <p:nvSpPr>
          <p:cNvPr id="6393" name="Google Shape;6393;p85"/>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Format and lesson structure</a:t>
            </a:r>
            <a:endParaRPr/>
          </a:p>
        </p:txBody>
      </p:sp>
      <p:sp>
        <p:nvSpPr>
          <p:cNvPr id="6394" name="Google Shape;6394;p85"/>
          <p:cNvSpPr txBox="1">
            <a:spLocks noGrp="1"/>
          </p:cNvSpPr>
          <p:nvPr>
            <p:ph type="body" idx="1"/>
          </p:nvPr>
        </p:nvSpPr>
        <p:spPr>
          <a:xfrm>
            <a:off x="226422" y="735445"/>
            <a:ext cx="8412600" cy="367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sz="1500"/>
              <a:t>In each lesson, teachers will find:</a:t>
            </a:r>
            <a:endParaRPr sz="1500"/>
          </a:p>
          <a:p>
            <a:pPr marL="914400" lvl="0" indent="-323850" algn="l" rtl="0">
              <a:spcBef>
                <a:spcPts val="1000"/>
              </a:spcBef>
              <a:spcAft>
                <a:spcPts val="0"/>
              </a:spcAft>
              <a:buSzPts val="1500"/>
              <a:buAutoNum type="arabicParenR"/>
            </a:pPr>
            <a:r>
              <a:rPr lang="en" sz="1500" b="1"/>
              <a:t>A title page</a:t>
            </a:r>
            <a:r>
              <a:rPr lang="en" sz="1500"/>
              <a:t> with the student manual page numbers, curriculum connections, and the big idea in the text.</a:t>
            </a:r>
            <a:endParaRPr sz="1500"/>
          </a:p>
          <a:p>
            <a:pPr marL="914400" lvl="0" indent="-323850" algn="l" rtl="0">
              <a:spcBef>
                <a:spcPts val="0"/>
              </a:spcBef>
              <a:spcAft>
                <a:spcPts val="0"/>
              </a:spcAft>
              <a:buSzPts val="1500"/>
              <a:buAutoNum type="arabicParenR"/>
            </a:pPr>
            <a:r>
              <a:rPr lang="en" sz="1500" b="1"/>
              <a:t>2-4 “Minds On” activities</a:t>
            </a:r>
            <a:r>
              <a:rPr lang="en" sz="1500"/>
              <a:t> (e.g., word work, vocabulary, grammar concepts, etc.). The intent is for teachers choose </a:t>
            </a:r>
            <a:r>
              <a:rPr lang="en" sz="1500" b="1"/>
              <a:t>one</a:t>
            </a:r>
            <a:r>
              <a:rPr lang="en" sz="1500"/>
              <a:t> that suits the needs of their students, and uses it for a language talk (5-10 minutes).</a:t>
            </a:r>
            <a:endParaRPr sz="1500"/>
          </a:p>
          <a:p>
            <a:pPr marL="914400" lvl="0" indent="-323850" algn="l" rtl="0">
              <a:spcBef>
                <a:spcPts val="0"/>
              </a:spcBef>
              <a:spcAft>
                <a:spcPts val="0"/>
              </a:spcAft>
              <a:buSzPts val="1500"/>
              <a:buAutoNum type="arabicParenR"/>
            </a:pPr>
            <a:r>
              <a:rPr lang="en" sz="1500" b="1"/>
              <a:t>Pre-reading questions</a:t>
            </a:r>
            <a:r>
              <a:rPr lang="en" sz="1500"/>
              <a:t>. The intent is for teachers use these questions as a guide for a pre-reading discussion with the class (5-10 minutes).</a:t>
            </a:r>
            <a:endParaRPr sz="1500"/>
          </a:p>
          <a:p>
            <a:pPr marL="914400" lvl="0" indent="-323850" algn="l" rtl="0">
              <a:spcBef>
                <a:spcPts val="0"/>
              </a:spcBef>
              <a:spcAft>
                <a:spcPts val="0"/>
              </a:spcAft>
              <a:buSzPts val="1500"/>
              <a:buAutoNum type="arabicParenR"/>
            </a:pPr>
            <a:r>
              <a:rPr lang="en" sz="1500" b="1"/>
              <a:t>A guiding question and comprehension questions</a:t>
            </a:r>
            <a:r>
              <a:rPr lang="en" sz="1500"/>
              <a:t>. This slide is intended to be projected during reading to help guide students’ comprehension. The text can be used for shared reading, group reading, choral reading or independent reading based on student needs (20-30 minutes)</a:t>
            </a:r>
            <a:endParaRPr sz="1500"/>
          </a:p>
          <a:p>
            <a:pPr marL="914400" lvl="0" indent="-323850" algn="l" rtl="0">
              <a:spcBef>
                <a:spcPts val="0"/>
              </a:spcBef>
              <a:spcAft>
                <a:spcPts val="0"/>
              </a:spcAft>
              <a:buSzPts val="1500"/>
              <a:buAutoNum type="arabicParenR"/>
            </a:pPr>
            <a:r>
              <a:rPr lang="en" sz="1500" b="1"/>
              <a:t>A reflection question </a:t>
            </a:r>
            <a:r>
              <a:rPr lang="en" sz="1500"/>
              <a:t>for consolidation. This question can be used for a class discussion, exit card, writing prompt, etc. (5-10 minutes)</a:t>
            </a:r>
            <a:endParaRPr sz="1500"/>
          </a:p>
          <a:p>
            <a:pPr marL="914400" lvl="0" indent="-323850" algn="l" rtl="0">
              <a:spcBef>
                <a:spcPts val="0"/>
              </a:spcBef>
              <a:spcAft>
                <a:spcPts val="0"/>
              </a:spcAft>
              <a:buSzPts val="1500"/>
              <a:buAutoNum type="arabicParenR"/>
            </a:pPr>
            <a:r>
              <a:rPr lang="en" sz="1500"/>
              <a:t>A selection of </a:t>
            </a:r>
            <a:r>
              <a:rPr lang="en" sz="1500" b="1"/>
              <a:t>extension activities </a:t>
            </a:r>
            <a:r>
              <a:rPr lang="en" sz="1500"/>
              <a:t>that can be used to build upon ideas in the reading, in tandem with other texts in the book, or as a provocation for a related unit. These may involve other strands of the French Immersion curriculum (listening, speaking, writing), or cross-curricular links.</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FB8D5BF6-22A0-EEDC-FF0B-7D29747665E1}"/>
            </a:ext>
          </a:extLst>
        </p:cNvPr>
        <p:cNvGrpSpPr/>
        <p:nvPr/>
      </p:nvGrpSpPr>
      <p:grpSpPr>
        <a:xfrm>
          <a:off x="0" y="0"/>
          <a:ext cx="0" cy="0"/>
          <a:chOff x="0" y="0"/>
          <a:chExt cx="0" cy="0"/>
        </a:xfrm>
      </p:grpSpPr>
      <p:sp>
        <p:nvSpPr>
          <p:cNvPr id="82" name="Google Shape;82;p16">
            <a:extLst>
              <a:ext uri="{FF2B5EF4-FFF2-40B4-BE49-F238E27FC236}">
                <a16:creationId xmlns:a16="http://schemas.microsoft.com/office/drawing/2014/main" id="{DB129FE2-449A-1EA5-FD3F-BD47E3185DAF}"/>
              </a:ext>
            </a:extLst>
          </p:cNvPr>
          <p:cNvSpPr txBox="1">
            <a:spLocks noGrp="1"/>
          </p:cNvSpPr>
          <p:nvPr>
            <p:ph type="title"/>
          </p:nvPr>
        </p:nvSpPr>
        <p:spPr>
          <a:xfrm>
            <a:off x="352697" y="147812"/>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fr-FR" dirty="0"/>
              <a:t>R</a:t>
            </a:r>
            <a:r>
              <a:rPr lang="fr" dirty="0"/>
              <a:t>ights of Use for this Resource</a:t>
            </a:r>
            <a:endParaRPr dirty="0"/>
          </a:p>
        </p:txBody>
      </p:sp>
      <p:sp>
        <p:nvSpPr>
          <p:cNvPr id="83" name="Google Shape;83;p16">
            <a:extLst>
              <a:ext uri="{FF2B5EF4-FFF2-40B4-BE49-F238E27FC236}">
                <a16:creationId xmlns:a16="http://schemas.microsoft.com/office/drawing/2014/main" id="{0A2F5814-00F5-6170-EDE5-B845371EE14E}"/>
              </a:ext>
            </a:extLst>
          </p:cNvPr>
          <p:cNvSpPr txBox="1">
            <a:spLocks noGrp="1"/>
          </p:cNvSpPr>
          <p:nvPr>
            <p:ph type="body" idx="1"/>
          </p:nvPr>
        </p:nvSpPr>
        <p:spPr>
          <a:xfrm>
            <a:off x="126609" y="695062"/>
            <a:ext cx="8638688" cy="2233246"/>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r-FR" sz="1500" dirty="0"/>
              <a:t>For </a:t>
            </a:r>
            <a:r>
              <a:rPr lang="fr-FR" sz="1500" dirty="0" err="1"/>
              <a:t>educational</a:t>
            </a:r>
            <a:r>
              <a:rPr lang="fr-FR" sz="1500" dirty="0"/>
              <a:t> </a:t>
            </a:r>
            <a:r>
              <a:rPr lang="fr-FR" sz="1500" dirty="0" err="1"/>
              <a:t>purposes</a:t>
            </a:r>
            <a:r>
              <a:rPr lang="fr-FR" sz="1500" dirty="0"/>
              <a:t>, </a:t>
            </a:r>
            <a:r>
              <a:rPr lang="fr-FR" sz="1500" dirty="0" err="1"/>
              <a:t>teachers</a:t>
            </a:r>
            <a:r>
              <a:rPr lang="fr-FR" sz="1500" dirty="0"/>
              <a:t> </a:t>
            </a:r>
            <a:r>
              <a:rPr lang="fr-FR" sz="1500" b="1" dirty="0"/>
              <a:t>can:</a:t>
            </a:r>
            <a:endParaRPr sz="1500" dirty="0"/>
          </a:p>
          <a:p>
            <a:pPr marL="914400" lvl="0" indent="-323850" algn="l" rtl="0">
              <a:spcBef>
                <a:spcPts val="1200"/>
              </a:spcBef>
              <a:spcAft>
                <a:spcPts val="0"/>
              </a:spcAft>
              <a:buSzPts val="1500"/>
              <a:buAutoNum type="arabicParenR"/>
            </a:pPr>
            <a:r>
              <a:rPr lang="fr-FR" sz="1500" b="1" dirty="0"/>
              <a:t>download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modify</a:t>
            </a:r>
            <a:r>
              <a:rPr lang="fr-FR" sz="1500" b="1" dirty="0"/>
              <a:t>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project</a:t>
            </a:r>
            <a:r>
              <a:rPr lang="fr-FR" sz="1500" b="1" dirty="0"/>
              <a:t> </a:t>
            </a:r>
            <a:r>
              <a:rPr lang="fr-FR" sz="1500" b="1" dirty="0" err="1"/>
              <a:t>it</a:t>
            </a:r>
            <a:r>
              <a:rPr lang="fr-FR" sz="1500" b="1" dirty="0"/>
              <a:t> in class </a:t>
            </a:r>
          </a:p>
          <a:p>
            <a:pPr marL="914400" lvl="0" indent="-323850" algn="l" rtl="0">
              <a:spcBef>
                <a:spcPts val="1200"/>
              </a:spcBef>
              <a:spcAft>
                <a:spcPts val="0"/>
              </a:spcAft>
              <a:buSzPts val="1500"/>
              <a:buAutoNum type="arabicParenR"/>
            </a:pPr>
            <a:r>
              <a:rPr lang="fr-FR" sz="1500" b="1" dirty="0"/>
              <a:t>post </a:t>
            </a:r>
            <a:r>
              <a:rPr lang="fr-FR" sz="1500" b="1" dirty="0" err="1"/>
              <a:t>it</a:t>
            </a:r>
            <a:r>
              <a:rPr lang="fr-FR" sz="1500" b="1" dirty="0"/>
              <a:t> on </a:t>
            </a:r>
            <a:r>
              <a:rPr lang="fr-FR" sz="1500" b="1" dirty="0" err="1"/>
              <a:t>their</a:t>
            </a:r>
            <a:r>
              <a:rPr lang="fr-FR" sz="1500" b="1" dirty="0"/>
              <a:t> </a:t>
            </a:r>
            <a:r>
              <a:rPr lang="fr-FR" sz="1500" b="1" dirty="0" err="1"/>
              <a:t>classroom</a:t>
            </a:r>
            <a:r>
              <a:rPr lang="fr-FR" sz="1500" b="1" dirty="0"/>
              <a:t> LMS</a:t>
            </a:r>
          </a:p>
          <a:p>
            <a:pPr marL="914400" lvl="0" indent="-323850" algn="l" rtl="0">
              <a:spcBef>
                <a:spcPts val="1200"/>
              </a:spcBef>
              <a:spcAft>
                <a:spcPts val="0"/>
              </a:spcAft>
              <a:buSzPts val="1500"/>
              <a:buAutoNum type="arabicParenR"/>
            </a:pPr>
            <a:r>
              <a:rPr lang="fr-FR" sz="1500" b="1" dirty="0" err="1"/>
              <a:t>Reshare</a:t>
            </a:r>
            <a:r>
              <a:rPr lang="fr-FR" sz="1500" b="1" dirty="0"/>
              <a:t> the original or a </a:t>
            </a:r>
            <a:r>
              <a:rPr lang="fr-FR" sz="1500" b="1" dirty="0" err="1"/>
              <a:t>modified</a:t>
            </a:r>
            <a:r>
              <a:rPr lang="fr-FR" sz="1500" b="1" dirty="0"/>
              <a:t> version on </a:t>
            </a:r>
            <a:r>
              <a:rPr lang="fr-FR" sz="1500" b="1" dirty="0" err="1"/>
              <a:t>any</a:t>
            </a:r>
            <a:r>
              <a:rPr lang="fr-FR" sz="1500" b="1" dirty="0"/>
              <a:t> </a:t>
            </a:r>
            <a:r>
              <a:rPr lang="fr-FR" sz="1500" b="1" dirty="0" err="1"/>
              <a:t>educational</a:t>
            </a:r>
            <a:r>
              <a:rPr lang="fr-FR" sz="1500" b="1" dirty="0"/>
              <a:t> </a:t>
            </a:r>
            <a:r>
              <a:rPr lang="fr-FR" sz="1500" b="1" dirty="0" err="1"/>
              <a:t>website</a:t>
            </a:r>
            <a:r>
              <a:rPr lang="fr-FR" sz="1500" b="1" dirty="0"/>
              <a:t>.</a:t>
            </a:r>
          </a:p>
        </p:txBody>
      </p:sp>
      <p:sp>
        <p:nvSpPr>
          <p:cNvPr id="84" name="Google Shape;84;p16">
            <a:extLst>
              <a:ext uri="{FF2B5EF4-FFF2-40B4-BE49-F238E27FC236}">
                <a16:creationId xmlns:a16="http://schemas.microsoft.com/office/drawing/2014/main" id="{9C4F9D4E-DFB4-D5F9-BFFF-E299B969C6C5}"/>
              </a:ext>
            </a:extLst>
          </p:cNvPr>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4</a:t>
            </a:fld>
            <a:endParaRPr/>
          </a:p>
        </p:txBody>
      </p:sp>
      <p:sp>
        <p:nvSpPr>
          <p:cNvPr id="2" name="Google Shape;83;p16">
            <a:extLst>
              <a:ext uri="{FF2B5EF4-FFF2-40B4-BE49-F238E27FC236}">
                <a16:creationId xmlns:a16="http://schemas.microsoft.com/office/drawing/2014/main" id="{65E1711C-5B34-C000-BBEC-1C30F99E58DC}"/>
              </a:ext>
            </a:extLst>
          </p:cNvPr>
          <p:cNvSpPr txBox="1">
            <a:spLocks/>
          </p:cNvSpPr>
          <p:nvPr/>
        </p:nvSpPr>
        <p:spPr>
          <a:xfrm>
            <a:off x="126609" y="3084655"/>
            <a:ext cx="8890782" cy="223324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1200"/>
              </a:spcBef>
              <a:spcAft>
                <a:spcPts val="120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marL="0" indent="0"/>
            <a:r>
              <a:rPr lang="en-US" sz="1500" dirty="0"/>
              <a:t>Teachers </a:t>
            </a:r>
            <a:r>
              <a:rPr lang="en-US" sz="1500" b="1" dirty="0"/>
              <a:t>can’t</a:t>
            </a:r>
            <a:r>
              <a:rPr lang="en-US" sz="1500" dirty="0"/>
              <a:t> sell this resource and can’t modify the applied CC license when resharing it even in modified version (CC-BY-NC-SA)</a:t>
            </a:r>
          </a:p>
          <a:p>
            <a:pPr marL="0" indent="0"/>
            <a:br>
              <a:rPr lang="en-US" sz="800" dirty="0"/>
            </a:br>
            <a:r>
              <a:rPr lang="en-US" sz="1500" dirty="0"/>
              <a:t>When sharing a modified version of this resource, you are required to credit the original author(s) and you can also add your name using this template :</a:t>
            </a:r>
          </a:p>
          <a:p>
            <a:pPr marL="0" indent="0"/>
            <a:r>
              <a:rPr lang="en-US" sz="1000" dirty="0"/>
              <a:t>This resource, &lt;</a:t>
            </a:r>
            <a:r>
              <a:rPr lang="en-US" sz="1000" i="1" dirty="0"/>
              <a:t>Your modified title</a:t>
            </a:r>
            <a:r>
              <a:rPr lang="en-US" sz="1000" dirty="0"/>
              <a:t>&gt;, is adapted from </a:t>
            </a:r>
            <a:r>
              <a:rPr lang="en-US" sz="1000" i="1" dirty="0"/>
              <a:t>Passe à </a:t>
            </a:r>
            <a:r>
              <a:rPr lang="en-US" sz="1000" i="1" dirty="0" err="1"/>
              <a:t>l’action</a:t>
            </a:r>
            <a:r>
              <a:rPr lang="en-US" sz="1000" i="1" dirty="0"/>
              <a:t> : Les </a:t>
            </a:r>
            <a:r>
              <a:rPr lang="en-US" sz="1000" i="1" dirty="0" err="1"/>
              <a:t>communautés</a:t>
            </a:r>
            <a:r>
              <a:rPr lang="en-US" sz="1000" i="1" dirty="0"/>
              <a:t> </a:t>
            </a:r>
            <a:r>
              <a:rPr lang="en-US" sz="1000" i="1" dirty="0" err="1"/>
              <a:t>Leçon</a:t>
            </a:r>
            <a:r>
              <a:rPr lang="en-US" sz="1000" i="1" dirty="0"/>
              <a:t> 1 </a:t>
            </a:r>
            <a:r>
              <a:rPr lang="en-US" sz="1000" dirty="0"/>
              <a:t>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r>
              <a:rPr lang="en-US" sz="1000" dirty="0"/>
              <a:t>for Halton District School Board, used under license </a:t>
            </a:r>
            <a:r>
              <a:rPr lang="en-US" sz="1000" i="1" dirty="0"/>
              <a:t>CC-BY-NC-SA</a:t>
            </a:r>
            <a:r>
              <a:rPr lang="en-US" sz="1000" dirty="0"/>
              <a:t>.  &lt;</a:t>
            </a:r>
            <a:r>
              <a:rPr lang="en-US" sz="1000" i="1" dirty="0"/>
              <a:t>Your modified title</a:t>
            </a:r>
            <a:r>
              <a:rPr lang="en-US" sz="1000" dirty="0"/>
              <a:t>&gt; is licensed under CC-BY-NC-SA by &lt;</a:t>
            </a:r>
            <a:r>
              <a:rPr lang="en-US" sz="1000" i="1" dirty="0"/>
              <a:t>Your name</a:t>
            </a:r>
            <a:r>
              <a:rPr lang="en-US" sz="1000" dirty="0"/>
              <a:t>&gt;.</a:t>
            </a:r>
            <a:br>
              <a:rPr lang="fr-FR" sz="1000" dirty="0"/>
            </a:br>
            <a:endParaRPr lang="en-US" sz="1000" b="1" dirty="0"/>
          </a:p>
        </p:txBody>
      </p:sp>
      <p:pic>
        <p:nvPicPr>
          <p:cNvPr id="3" name="Google Shape;65;p14">
            <a:extLst>
              <a:ext uri="{FF2B5EF4-FFF2-40B4-BE49-F238E27FC236}">
                <a16:creationId xmlns:a16="http://schemas.microsoft.com/office/drawing/2014/main" id="{7C2F508A-FA2E-EE41-3694-B1804DD9E7B9}"/>
              </a:ext>
            </a:extLst>
          </p:cNvPr>
          <p:cNvPicPr preferRelativeResize="0"/>
          <p:nvPr/>
        </p:nvPicPr>
        <p:blipFill>
          <a:blip r:embed="rId3">
            <a:alphaModFix/>
          </a:blip>
          <a:stretch>
            <a:fillRect/>
          </a:stretch>
        </p:blipFill>
        <p:spPr>
          <a:xfrm>
            <a:off x="7181912" y="819559"/>
            <a:ext cx="1760591" cy="584004"/>
          </a:xfrm>
          <a:prstGeom prst="rect">
            <a:avLst/>
          </a:prstGeom>
          <a:noFill/>
          <a:ln>
            <a:noFill/>
          </a:ln>
        </p:spPr>
      </p:pic>
    </p:spTree>
    <p:extLst>
      <p:ext uri="{BB962C8B-B14F-4D97-AF65-F5344CB8AC3E}">
        <p14:creationId xmlns:p14="http://schemas.microsoft.com/office/powerpoint/2010/main" val="370535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B2FB0B-AE20-CFC4-4AA7-9953136293AB}"/>
              </a:ext>
            </a:extLst>
          </p:cNvPr>
          <p:cNvSpPr>
            <a:spLocks noGrp="1"/>
          </p:cNvSpPr>
          <p:nvPr>
            <p:ph type="title"/>
          </p:nvPr>
        </p:nvSpPr>
        <p:spPr/>
        <p:txBody>
          <a:bodyPr>
            <a:normAutofit fontScale="90000"/>
          </a:bodyPr>
          <a:lstStyle/>
          <a:p>
            <a:r>
              <a:rPr lang="fr-FR" dirty="0" err="1"/>
              <a:t>Artificial</a:t>
            </a:r>
            <a:r>
              <a:rPr lang="fr-FR" dirty="0"/>
              <a:t> Intelligence </a:t>
            </a:r>
            <a:r>
              <a:rPr lang="fr-FR" dirty="0" err="1"/>
              <a:t>Declaration</a:t>
            </a:r>
            <a:endParaRPr lang="fr-FR" dirty="0"/>
          </a:p>
        </p:txBody>
      </p:sp>
      <p:sp>
        <p:nvSpPr>
          <p:cNvPr id="3" name="Espace réservé du texte 2">
            <a:extLst>
              <a:ext uri="{FF2B5EF4-FFF2-40B4-BE49-F238E27FC236}">
                <a16:creationId xmlns:a16="http://schemas.microsoft.com/office/drawing/2014/main" id="{08A68327-7DCC-CBD9-5A75-84DD01BF9DBE}"/>
              </a:ext>
            </a:extLst>
          </p:cNvPr>
          <p:cNvSpPr>
            <a:spLocks noGrp="1"/>
          </p:cNvSpPr>
          <p:nvPr>
            <p:ph type="body" idx="1"/>
          </p:nvPr>
        </p:nvSpPr>
        <p:spPr>
          <a:xfrm>
            <a:off x="126609" y="1366520"/>
            <a:ext cx="8638688" cy="3672600"/>
          </a:xfrm>
        </p:spPr>
        <p:txBody>
          <a:bodyPr/>
          <a:lstStyle/>
          <a:p>
            <a:endParaRPr lang="fr-FR" dirty="0"/>
          </a:p>
          <a:p>
            <a:endParaRPr lang="fr-FR" dirty="0"/>
          </a:p>
          <a:p>
            <a:endParaRPr lang="fr-FR" dirty="0"/>
          </a:p>
          <a:p>
            <a:endParaRPr lang="fr-FR" dirty="0"/>
          </a:p>
          <a:p>
            <a:pPr algn="ctr"/>
            <a:r>
              <a:rPr lang="fr-FR" dirty="0"/>
              <a:t>This </a:t>
            </a:r>
            <a:r>
              <a:rPr lang="fr-FR" dirty="0" err="1"/>
              <a:t>resource</a:t>
            </a:r>
            <a:r>
              <a:rPr lang="fr-FR" dirty="0"/>
              <a:t> has </a:t>
            </a:r>
            <a:r>
              <a:rPr lang="fr-FR" dirty="0" err="1"/>
              <a:t>used</a:t>
            </a:r>
            <a:r>
              <a:rPr lang="fr-FR" dirty="0"/>
              <a:t> the support of </a:t>
            </a:r>
            <a:r>
              <a:rPr lang="fr-FR" dirty="0" err="1"/>
              <a:t>Artificial</a:t>
            </a:r>
            <a:r>
              <a:rPr lang="fr-FR" dirty="0"/>
              <a:t> Intelligence </a:t>
            </a:r>
            <a:r>
              <a:rPr lang="fr-FR" dirty="0" err="1"/>
              <a:t>only</a:t>
            </a:r>
            <a:r>
              <a:rPr lang="fr-FR" dirty="0"/>
              <a:t> to </a:t>
            </a:r>
            <a:r>
              <a:rPr lang="fr-FR" dirty="0" err="1"/>
              <a:t>provide</a:t>
            </a:r>
            <a:r>
              <a:rPr lang="fr-FR" dirty="0"/>
              <a:t> illustrations and images.</a:t>
            </a:r>
          </a:p>
        </p:txBody>
      </p:sp>
      <p:pic>
        <p:nvPicPr>
          <p:cNvPr id="4" name="Picture 2">
            <a:extLst>
              <a:ext uri="{FF2B5EF4-FFF2-40B4-BE49-F238E27FC236}">
                <a16:creationId xmlns:a16="http://schemas.microsoft.com/office/drawing/2014/main" id="{0006AEFC-6120-2B2C-2847-56592CE1C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997" y="1145667"/>
            <a:ext cx="1126177" cy="142608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1658FC37-64F6-8A77-0AC3-3CFB2F4373A5}"/>
              </a:ext>
            </a:extLst>
          </p:cNvPr>
          <p:cNvSpPr txBox="1"/>
          <p:nvPr/>
        </p:nvSpPr>
        <p:spPr>
          <a:xfrm>
            <a:off x="-66908" y="4690023"/>
            <a:ext cx="7807569" cy="246221"/>
          </a:xfrm>
          <a:prstGeom prst="rect">
            <a:avLst/>
          </a:prstGeom>
          <a:noFill/>
        </p:spPr>
        <p:txBody>
          <a:bodyPr wrap="square">
            <a:spAutoFit/>
          </a:bodyPr>
          <a:lstStyle/>
          <a:p>
            <a:r>
              <a:rPr lang="fr-FR" sz="1000" i="0" dirty="0">
                <a:solidFill>
                  <a:srgbClr val="1C65BD"/>
                </a:solidFill>
                <a:effectLst/>
                <a:latin typeface="Open Sans" panose="020B0606030504020204" pitchFamily="34" charset="0"/>
                <a:hlinkClick r:id="rId4"/>
              </a:rPr>
              <a:t>Logos pour une utilisation transparente de l’intelligence artificielle </a:t>
            </a:r>
            <a:r>
              <a:rPr lang="fr-FR" sz="1000" i="0" dirty="0">
                <a:solidFill>
                  <a:srgbClr val="444444"/>
                </a:solidFill>
                <a:effectLst/>
                <a:latin typeface="Open Sans" panose="020B0606030504020204" pitchFamily="34" charset="0"/>
              </a:rPr>
              <a:t>© 2023 by </a:t>
            </a:r>
            <a:r>
              <a:rPr lang="fr-FR" sz="1000" i="0" dirty="0">
                <a:solidFill>
                  <a:srgbClr val="1C65BD"/>
                </a:solidFill>
                <a:effectLst/>
                <a:latin typeface="Open Sans" panose="020B0606030504020204" pitchFamily="34" charset="0"/>
                <a:hlinkClick r:id="rId5"/>
              </a:rPr>
              <a:t>Martine Peters </a:t>
            </a:r>
            <a:r>
              <a:rPr lang="fr-FR" sz="1000" i="0" dirty="0" err="1">
                <a:solidFill>
                  <a:srgbClr val="444444"/>
                </a:solidFill>
                <a:effectLst/>
                <a:latin typeface="Open Sans" panose="020B0606030504020204" pitchFamily="34" charset="0"/>
              </a:rPr>
              <a:t>is</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licensed</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under</a:t>
            </a:r>
            <a:r>
              <a:rPr lang="fr-FR" sz="1000" i="0" dirty="0">
                <a:solidFill>
                  <a:srgbClr val="444444"/>
                </a:solidFill>
                <a:effectLst/>
                <a:latin typeface="Open Sans" panose="020B0606030504020204" pitchFamily="34" charset="0"/>
              </a:rPr>
              <a:t> </a:t>
            </a:r>
            <a:r>
              <a:rPr lang="fr-FR" sz="1000" i="0" dirty="0">
                <a:solidFill>
                  <a:srgbClr val="1C65BD"/>
                </a:solidFill>
                <a:effectLst/>
                <a:latin typeface="Open Sans" panose="020B0606030504020204" pitchFamily="34" charset="0"/>
                <a:hlinkClick r:id="rId6"/>
              </a:rPr>
              <a:t>CC BY-NC-SA 4.0 </a:t>
            </a:r>
            <a:endParaRPr lang="fr-FR" sz="1000" dirty="0"/>
          </a:p>
        </p:txBody>
      </p:sp>
      <p:sp>
        <p:nvSpPr>
          <p:cNvPr id="7" name="ZoneTexte 6">
            <a:extLst>
              <a:ext uri="{FF2B5EF4-FFF2-40B4-BE49-F238E27FC236}">
                <a16:creationId xmlns:a16="http://schemas.microsoft.com/office/drawing/2014/main" id="{F8144A30-EE88-18B8-7455-3E958F3768B3}"/>
              </a:ext>
            </a:extLst>
          </p:cNvPr>
          <p:cNvSpPr txBox="1"/>
          <p:nvPr/>
        </p:nvSpPr>
        <p:spPr>
          <a:xfrm>
            <a:off x="3206794" y="2602630"/>
            <a:ext cx="2276585" cy="307777"/>
          </a:xfrm>
          <a:prstGeom prst="rect">
            <a:avLst/>
          </a:prstGeom>
          <a:noFill/>
        </p:spPr>
        <p:txBody>
          <a:bodyPr wrap="none" rtlCol="0">
            <a:spAutoFit/>
          </a:bodyPr>
          <a:lstStyle/>
          <a:p>
            <a:r>
              <a:rPr lang="fr-FR" dirty="0" err="1"/>
              <a:t>Artificial</a:t>
            </a:r>
            <a:r>
              <a:rPr lang="fr-FR" dirty="0"/>
              <a:t> Intelligence </a:t>
            </a:r>
            <a:r>
              <a:rPr lang="fr-FR" dirty="0" err="1"/>
              <a:t>Aided</a:t>
            </a:r>
            <a:endParaRPr lang="fr-FR" dirty="0"/>
          </a:p>
        </p:txBody>
      </p:sp>
    </p:spTree>
    <p:extLst>
      <p:ext uri="{BB962C8B-B14F-4D97-AF65-F5344CB8AC3E}">
        <p14:creationId xmlns:p14="http://schemas.microsoft.com/office/powerpoint/2010/main" val="7662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98"/>
        <p:cNvGrpSpPr/>
        <p:nvPr/>
      </p:nvGrpSpPr>
      <p:grpSpPr>
        <a:xfrm>
          <a:off x="0" y="0"/>
          <a:ext cx="0" cy="0"/>
          <a:chOff x="0" y="0"/>
          <a:chExt cx="0" cy="0"/>
        </a:xfrm>
      </p:grpSpPr>
      <p:sp>
        <p:nvSpPr>
          <p:cNvPr id="6399" name="Google Shape;6399;p86"/>
          <p:cNvSpPr txBox="1">
            <a:spLocks noGrp="1"/>
          </p:cNvSpPr>
          <p:nvPr>
            <p:ph type="ctrTitle" idx="4294967295"/>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191919"/>
                </a:solidFill>
                <a:latin typeface="Open Sans"/>
                <a:ea typeface="Open Sans"/>
                <a:cs typeface="Open Sans"/>
                <a:sym typeface="Open Sans"/>
              </a:rPr>
              <a:t>Passe à l’action</a:t>
            </a:r>
            <a:endParaRPr dirty="0">
              <a:solidFill>
                <a:srgbClr val="191919"/>
              </a:solidFill>
              <a:latin typeface="Open Sans"/>
              <a:ea typeface="Open Sans"/>
              <a:cs typeface="Open Sans"/>
              <a:sym typeface="Open Sans"/>
            </a:endParaRPr>
          </a:p>
          <a:p>
            <a:pPr marL="0" lvl="0" indent="0" algn="ctr" rtl="0">
              <a:spcBef>
                <a:spcPts val="0"/>
              </a:spcBef>
              <a:spcAft>
                <a:spcPts val="0"/>
              </a:spcAft>
              <a:buNone/>
            </a:pPr>
            <a:r>
              <a:rPr lang="en" sz="4200" dirty="0">
                <a:solidFill>
                  <a:srgbClr val="007A33"/>
                </a:solidFill>
                <a:latin typeface="Open Sans"/>
                <a:ea typeface="Open Sans"/>
                <a:cs typeface="Open Sans"/>
                <a:sym typeface="Open Sans"/>
              </a:rPr>
              <a:t>Les communautés</a:t>
            </a:r>
            <a:endParaRPr sz="4200" dirty="0">
              <a:solidFill>
                <a:srgbClr val="007A33"/>
              </a:solidFill>
              <a:latin typeface="Open Sans"/>
              <a:ea typeface="Open Sans"/>
              <a:cs typeface="Open Sans"/>
              <a:sym typeface="Open Sans"/>
            </a:endParaRPr>
          </a:p>
        </p:txBody>
      </p:sp>
      <p:sp>
        <p:nvSpPr>
          <p:cNvPr id="6483" name="Google Shape;6483;p86"/>
          <p:cNvSpPr txBox="1"/>
          <p:nvPr/>
        </p:nvSpPr>
        <p:spPr>
          <a:xfrm>
            <a:off x="3689100" y="3917625"/>
            <a:ext cx="1765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chemeClr val="dk1"/>
                </a:solidFill>
                <a:latin typeface="Open Sans"/>
                <a:ea typeface="Open Sans"/>
                <a:cs typeface="Open Sans"/>
                <a:sym typeface="Open Sans"/>
              </a:rPr>
              <a:t>Image: Scholastic Education</a:t>
            </a:r>
            <a:endParaRPr sz="800" b="1">
              <a:solidFill>
                <a:schemeClr val="dk1"/>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C6AB419E-5CA5-F6E4-9A0C-565DA1B2F30C}"/>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pic>
        <p:nvPicPr>
          <p:cNvPr id="3" name="Google Shape;6482;p86">
            <a:hlinkClick r:id="rId4"/>
            <a:extLst>
              <a:ext uri="{FF2B5EF4-FFF2-40B4-BE49-F238E27FC236}">
                <a16:creationId xmlns:a16="http://schemas.microsoft.com/office/drawing/2014/main" id="{1076C689-5583-FC8F-3AFC-CC09CCDDF306}"/>
              </a:ext>
            </a:extLst>
          </p:cNvPr>
          <p:cNvPicPr preferRelativeResize="0"/>
          <p:nvPr/>
        </p:nvPicPr>
        <p:blipFill>
          <a:blip r:embed="rId5">
            <a:alphaModFix/>
          </a:blip>
          <a:stretch>
            <a:fillRect/>
          </a:stretch>
        </p:blipFill>
        <p:spPr>
          <a:xfrm>
            <a:off x="3687449" y="1489450"/>
            <a:ext cx="1769108" cy="2428175"/>
          </a:xfrm>
          <a:prstGeom prst="rect">
            <a:avLst/>
          </a:prstGeom>
          <a:noFill/>
          <a:ln>
            <a:noFill/>
          </a:ln>
        </p:spPr>
      </p:pic>
      <p:pic>
        <p:nvPicPr>
          <p:cNvPr id="5" name="Image 4" descr="Une image contenant capture d’écran, maison, fenêtre&#10;&#10;Le contenu généré par l’IA peut être incorrect.">
            <a:extLst>
              <a:ext uri="{FF2B5EF4-FFF2-40B4-BE49-F238E27FC236}">
                <a16:creationId xmlns:a16="http://schemas.microsoft.com/office/drawing/2014/main" id="{4CF9EEF6-8487-6C0F-D73C-AE2791DCA6EB}"/>
              </a:ext>
            </a:extLst>
          </p:cNvPr>
          <p:cNvPicPr>
            <a:picLocks noChangeAspect="1"/>
          </p:cNvPicPr>
          <p:nvPr/>
        </p:nvPicPr>
        <p:blipFill>
          <a:blip r:embed="rId6"/>
          <a:stretch>
            <a:fillRect/>
          </a:stretch>
        </p:blipFill>
        <p:spPr>
          <a:xfrm>
            <a:off x="-1081943" y="2571750"/>
            <a:ext cx="4968143" cy="2794580"/>
          </a:xfrm>
          <a:prstGeom prst="rect">
            <a:avLst/>
          </a:prstGeom>
        </p:spPr>
      </p:pic>
      <p:pic>
        <p:nvPicPr>
          <p:cNvPr id="7" name="Image 6" descr="Une image contenant capture d’écran&#10;&#10;Le contenu généré par l’IA peut être incorrect.">
            <a:extLst>
              <a:ext uri="{FF2B5EF4-FFF2-40B4-BE49-F238E27FC236}">
                <a16:creationId xmlns:a16="http://schemas.microsoft.com/office/drawing/2014/main" id="{1509F68F-7826-F1DC-B1D7-AB05BCEF5851}"/>
              </a:ext>
            </a:extLst>
          </p:cNvPr>
          <p:cNvPicPr>
            <a:picLocks noChangeAspect="1"/>
          </p:cNvPicPr>
          <p:nvPr/>
        </p:nvPicPr>
        <p:blipFill>
          <a:blip r:embed="rId7"/>
          <a:stretch>
            <a:fillRect/>
          </a:stretch>
        </p:blipFill>
        <p:spPr>
          <a:xfrm>
            <a:off x="3142725" y="918075"/>
            <a:ext cx="8272254" cy="465314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87"/>
        <p:cNvGrpSpPr/>
        <p:nvPr/>
      </p:nvGrpSpPr>
      <p:grpSpPr>
        <a:xfrm>
          <a:off x="0" y="0"/>
          <a:ext cx="0" cy="0"/>
          <a:chOff x="0" y="0"/>
          <a:chExt cx="0" cy="0"/>
        </a:xfrm>
      </p:grpSpPr>
      <p:sp>
        <p:nvSpPr>
          <p:cNvPr id="6694" name="Google Shape;6694;p87"/>
          <p:cNvSpPr txBox="1">
            <a:spLocks noGrp="1"/>
          </p:cNvSpPr>
          <p:nvPr>
            <p:ph type="ctrTitle" idx="4294967295"/>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191919"/>
                </a:solidFill>
                <a:latin typeface="Open Sans"/>
                <a:ea typeface="Open Sans"/>
                <a:cs typeface="Open Sans"/>
                <a:sym typeface="Open Sans"/>
              </a:rPr>
              <a:t>Leçons dans l’unité</a:t>
            </a:r>
            <a:endParaRPr sz="3500">
              <a:solidFill>
                <a:srgbClr val="191919"/>
              </a:solidFill>
              <a:latin typeface="Open Sans"/>
              <a:ea typeface="Open Sans"/>
              <a:cs typeface="Open Sans"/>
              <a:sym typeface="Open Sans"/>
            </a:endParaRPr>
          </a:p>
        </p:txBody>
      </p:sp>
      <p:sp>
        <p:nvSpPr>
          <p:cNvPr id="6695" name="Google Shape;6695;p87"/>
          <p:cNvSpPr/>
          <p:nvPr/>
        </p:nvSpPr>
        <p:spPr>
          <a:xfrm>
            <a:off x="752600" y="654825"/>
            <a:ext cx="7792500" cy="3743100"/>
          </a:xfrm>
          <a:prstGeom prst="roundRect">
            <a:avLst>
              <a:gd name="adj" fmla="val 16667"/>
            </a:avLst>
          </a:prstGeom>
          <a:solidFill>
            <a:schemeClr val="accent6"/>
          </a:solidFill>
          <a:ln w="19050" cap="flat" cmpd="sng">
            <a:solidFill>
              <a:srgbClr val="007A33"/>
            </a:solidFill>
            <a:prstDash val="solid"/>
            <a:round/>
            <a:headEnd type="none" w="sm" len="sm"/>
            <a:tailEnd type="none" w="sm" len="sm"/>
          </a:ln>
        </p:spPr>
        <p:txBody>
          <a:bodyPr spcFirstLastPara="1" wrap="square" lIns="91425" tIns="91425" rIns="91425" bIns="91425" anchor="ctr" anchorCtr="0">
            <a:noAutofit/>
          </a:bodyPr>
          <a:lstStyle/>
          <a:p>
            <a:pPr marL="457200" lvl="0" indent="-342900" algn="l" rtl="0">
              <a:spcBef>
                <a:spcPts val="0"/>
              </a:spcBef>
              <a:spcAft>
                <a:spcPts val="0"/>
              </a:spcAft>
              <a:buClr>
                <a:srgbClr val="191919"/>
              </a:buClr>
              <a:buSzPts val="1800"/>
              <a:buFont typeface="Open Sans"/>
              <a:buChar char="★"/>
            </a:pPr>
            <a:r>
              <a:rPr lang="en" sz="1800" u="sng">
                <a:solidFill>
                  <a:schemeClr val="hlink"/>
                </a:solidFill>
                <a:latin typeface="Open Sans"/>
                <a:ea typeface="Open Sans"/>
                <a:cs typeface="Open Sans"/>
                <a:sym typeface="Open Sans"/>
                <a:hlinkClick r:id="rId3" action="ppaction://hlinksldjump"/>
              </a:rPr>
              <a:t>Leçon 1: Une communauté pour tous</a:t>
            </a:r>
            <a:r>
              <a:rPr lang="en" sz="1800">
                <a:solidFill>
                  <a:srgbClr val="191919"/>
                </a:solidFill>
                <a:latin typeface="Open Sans"/>
                <a:ea typeface="Open Sans"/>
                <a:cs typeface="Open Sans"/>
                <a:sym typeface="Open Sans"/>
              </a:rPr>
              <a:t>, p. 12-13</a:t>
            </a:r>
            <a:endParaRPr sz="1800">
              <a:solidFill>
                <a:srgbClr val="191919"/>
              </a:solidFill>
              <a:latin typeface="Open Sans"/>
              <a:ea typeface="Open Sans"/>
              <a:cs typeface="Open Sans"/>
              <a:sym typeface="Open Sans"/>
            </a:endParaRPr>
          </a:p>
          <a:p>
            <a:pPr marL="914400" lvl="1" indent="-342900" algn="l" rtl="0">
              <a:spcBef>
                <a:spcPts val="0"/>
              </a:spcBef>
              <a:spcAft>
                <a:spcPts val="0"/>
              </a:spcAft>
              <a:buClr>
                <a:srgbClr val="191919"/>
              </a:buClr>
              <a:buSzPts val="1800"/>
              <a:buFont typeface="Open Sans"/>
              <a:buChar char="○"/>
            </a:pPr>
            <a:r>
              <a:rPr lang="en" sz="1800">
                <a:solidFill>
                  <a:srgbClr val="191919"/>
                </a:solidFill>
                <a:latin typeface="Open Sans"/>
                <a:ea typeface="Open Sans"/>
                <a:cs typeface="Open Sans"/>
                <a:sym typeface="Open Sans"/>
              </a:rPr>
              <a:t>Grande</a:t>
            </a:r>
            <a:r>
              <a:rPr lang="en" sz="1800">
                <a:latin typeface="Open Sans"/>
                <a:ea typeface="Open Sans"/>
                <a:cs typeface="Open Sans"/>
                <a:sym typeface="Open Sans"/>
              </a:rPr>
              <a:t> idée: </a:t>
            </a:r>
            <a:r>
              <a:rPr lang="en" sz="1800">
                <a:highlight>
                  <a:srgbClr val="FFFFFF"/>
                </a:highlight>
                <a:latin typeface="Open Sans"/>
                <a:ea typeface="Open Sans"/>
                <a:cs typeface="Open Sans"/>
                <a:sym typeface="Open Sans"/>
              </a:rPr>
              <a:t>peuples et communautés autochtones</a:t>
            </a:r>
            <a:endParaRPr sz="1800">
              <a:highlight>
                <a:srgbClr val="FFFFFF"/>
              </a:highlight>
              <a:latin typeface="Open Sans"/>
              <a:ea typeface="Open Sans"/>
              <a:cs typeface="Open Sans"/>
              <a:sym typeface="Open Sans"/>
            </a:endParaRPr>
          </a:p>
          <a:p>
            <a:pPr marL="914400" lvl="0" indent="0" algn="l" rtl="0">
              <a:spcBef>
                <a:spcPts val="0"/>
              </a:spcBef>
              <a:spcAft>
                <a:spcPts val="0"/>
              </a:spcAft>
              <a:buNone/>
            </a:pPr>
            <a:endParaRPr sz="1800">
              <a:highlight>
                <a:srgbClr val="FFFFFF"/>
              </a:highlight>
              <a:latin typeface="Open Sans"/>
              <a:ea typeface="Open Sans"/>
              <a:cs typeface="Open Sans"/>
              <a:sym typeface="Open Sans"/>
            </a:endParaRPr>
          </a:p>
          <a:p>
            <a:pPr marL="457200" lvl="0" indent="-342900" algn="l" rtl="0">
              <a:spcBef>
                <a:spcPts val="0"/>
              </a:spcBef>
              <a:spcAft>
                <a:spcPts val="0"/>
              </a:spcAft>
              <a:buClr>
                <a:srgbClr val="191919"/>
              </a:buClr>
              <a:buSzPts val="1800"/>
              <a:buFont typeface="Open Sans"/>
              <a:buChar char="★"/>
            </a:pPr>
            <a:r>
              <a:rPr lang="en" sz="1800" u="sng">
                <a:solidFill>
                  <a:schemeClr val="hlink"/>
                </a:solidFill>
                <a:latin typeface="Open Sans"/>
                <a:ea typeface="Open Sans"/>
                <a:cs typeface="Open Sans"/>
                <a:sym typeface="Open Sans"/>
                <a:hlinkClick r:id="rId4" action="ppaction://hlinksldjump"/>
              </a:rPr>
              <a:t>Leçon 2: Les deux étrangers</a:t>
            </a:r>
            <a:r>
              <a:rPr lang="en" sz="1800">
                <a:solidFill>
                  <a:srgbClr val="191919"/>
                </a:solidFill>
                <a:latin typeface="Open Sans"/>
                <a:ea typeface="Open Sans"/>
                <a:cs typeface="Open Sans"/>
                <a:sym typeface="Open Sans"/>
              </a:rPr>
              <a:t>, p. 20-21</a:t>
            </a:r>
            <a:endParaRPr sz="1800">
              <a:solidFill>
                <a:srgbClr val="191919"/>
              </a:solidFill>
              <a:latin typeface="Open Sans"/>
              <a:ea typeface="Open Sans"/>
              <a:cs typeface="Open Sans"/>
              <a:sym typeface="Open Sans"/>
            </a:endParaRPr>
          </a:p>
          <a:p>
            <a:pPr marL="914400" lvl="1" indent="-342900" algn="l" rtl="0">
              <a:spcBef>
                <a:spcPts val="0"/>
              </a:spcBef>
              <a:spcAft>
                <a:spcPts val="0"/>
              </a:spcAft>
              <a:buClr>
                <a:srgbClr val="191919"/>
              </a:buClr>
              <a:buSzPts val="1800"/>
              <a:buFont typeface="Jost"/>
              <a:buChar char="○"/>
            </a:pPr>
            <a:r>
              <a:rPr lang="en" sz="1800">
                <a:solidFill>
                  <a:srgbClr val="191919"/>
                </a:solidFill>
                <a:latin typeface="Open Sans"/>
                <a:ea typeface="Open Sans"/>
                <a:cs typeface="Open Sans"/>
                <a:sym typeface="Open Sans"/>
              </a:rPr>
              <a:t>Grande idée: adaptation du poème </a:t>
            </a:r>
            <a:r>
              <a:rPr lang="en" sz="1800" i="1">
                <a:solidFill>
                  <a:srgbClr val="191919"/>
                </a:solidFill>
                <a:latin typeface="Open Sans"/>
                <a:ea typeface="Open Sans"/>
                <a:cs typeface="Open Sans"/>
                <a:sym typeface="Open Sans"/>
              </a:rPr>
              <a:t>The Two Travellers</a:t>
            </a:r>
            <a:endParaRPr sz="1800">
              <a:highlight>
                <a:srgbClr val="FFFFFF"/>
              </a:highlight>
              <a:latin typeface="Open Sans"/>
              <a:ea typeface="Open Sans"/>
              <a:cs typeface="Open Sans"/>
              <a:sym typeface="Open Sans"/>
            </a:endParaRPr>
          </a:p>
          <a:p>
            <a:pPr marL="914400" lvl="0" indent="0" algn="l" rtl="0">
              <a:spcBef>
                <a:spcPts val="0"/>
              </a:spcBef>
              <a:spcAft>
                <a:spcPts val="0"/>
              </a:spcAft>
              <a:buNone/>
            </a:pPr>
            <a:endParaRPr sz="1800">
              <a:solidFill>
                <a:srgbClr val="191919"/>
              </a:solidFill>
              <a:latin typeface="Open Sans"/>
              <a:ea typeface="Open Sans"/>
              <a:cs typeface="Open Sans"/>
              <a:sym typeface="Open Sans"/>
            </a:endParaRPr>
          </a:p>
          <a:p>
            <a:pPr marL="457200" lvl="0" indent="-342900" algn="l" rtl="0">
              <a:spcBef>
                <a:spcPts val="0"/>
              </a:spcBef>
              <a:spcAft>
                <a:spcPts val="0"/>
              </a:spcAft>
              <a:buClr>
                <a:srgbClr val="191919"/>
              </a:buClr>
              <a:buSzPts val="1800"/>
              <a:buFont typeface="Open Sans"/>
              <a:buChar char="★"/>
            </a:pPr>
            <a:r>
              <a:rPr lang="en" sz="1800" u="sng">
                <a:solidFill>
                  <a:schemeClr val="hlink"/>
                </a:solidFill>
                <a:latin typeface="Open Sans"/>
                <a:ea typeface="Open Sans"/>
                <a:cs typeface="Open Sans"/>
                <a:sym typeface="Open Sans"/>
                <a:hlinkClick r:id="" action="ppaction://noaction"/>
              </a:rPr>
              <a:t>Leçon 3: Bienvenue aux nouveaux Canadiens</a:t>
            </a:r>
            <a:r>
              <a:rPr lang="en" sz="1800">
                <a:solidFill>
                  <a:srgbClr val="191919"/>
                </a:solidFill>
                <a:latin typeface="Open Sans"/>
                <a:ea typeface="Open Sans"/>
                <a:cs typeface="Open Sans"/>
                <a:sym typeface="Open Sans"/>
              </a:rPr>
              <a:t>, p. 24-25</a:t>
            </a:r>
            <a:endParaRPr sz="1800">
              <a:solidFill>
                <a:srgbClr val="191919"/>
              </a:solidFill>
              <a:latin typeface="Open Sans"/>
              <a:ea typeface="Open Sans"/>
              <a:cs typeface="Open Sans"/>
              <a:sym typeface="Open Sans"/>
            </a:endParaRPr>
          </a:p>
          <a:p>
            <a:pPr marL="914400" lvl="1" indent="-342900" algn="l" rtl="0">
              <a:spcBef>
                <a:spcPts val="0"/>
              </a:spcBef>
              <a:spcAft>
                <a:spcPts val="0"/>
              </a:spcAft>
              <a:buClr>
                <a:srgbClr val="191919"/>
              </a:buClr>
              <a:buSzPts val="1800"/>
              <a:buFont typeface="Open Sans"/>
              <a:buChar char="○"/>
            </a:pPr>
            <a:r>
              <a:rPr lang="en" sz="1800">
                <a:solidFill>
                  <a:srgbClr val="191919"/>
                </a:solidFill>
                <a:latin typeface="Open Sans"/>
                <a:ea typeface="Open Sans"/>
                <a:cs typeface="Open Sans"/>
                <a:sym typeface="Open Sans"/>
              </a:rPr>
              <a:t>Grande idée: la façon dont les communautés à travers le Canada accueillent les nouveaux arrivants</a:t>
            </a:r>
            <a:endParaRPr sz="1800">
              <a:solidFill>
                <a:srgbClr val="191919"/>
              </a:solidFill>
              <a:latin typeface="Open Sans"/>
              <a:ea typeface="Open Sans"/>
              <a:cs typeface="Open Sans"/>
              <a:sym typeface="Open Sans"/>
            </a:endParaRPr>
          </a:p>
          <a:p>
            <a:pPr marL="0" lvl="0" indent="0" algn="l" rtl="0">
              <a:spcBef>
                <a:spcPts val="0"/>
              </a:spcBef>
              <a:spcAft>
                <a:spcPts val="0"/>
              </a:spcAft>
              <a:buNone/>
            </a:pPr>
            <a:endParaRPr sz="1800">
              <a:solidFill>
                <a:srgbClr val="191919"/>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59441B34-415F-6B57-4402-7D98EBBCBB69}"/>
              </a:ext>
            </a:extLst>
          </p:cNvPr>
          <p:cNvPicPr preferRelativeResize="0"/>
          <p:nvPr/>
        </p:nvPicPr>
        <p:blipFill>
          <a:blip r:embed="rId5">
            <a:alphaModFix/>
          </a:blip>
          <a:stretch>
            <a:fillRect/>
          </a:stretch>
        </p:blipFill>
        <p:spPr>
          <a:xfrm>
            <a:off x="-1" y="4712610"/>
            <a:ext cx="1090248" cy="4308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87"/>
        <p:cNvGrpSpPr/>
        <p:nvPr/>
      </p:nvGrpSpPr>
      <p:grpSpPr>
        <a:xfrm>
          <a:off x="0" y="0"/>
          <a:ext cx="0" cy="0"/>
          <a:chOff x="0" y="0"/>
          <a:chExt cx="0" cy="0"/>
        </a:xfrm>
      </p:grpSpPr>
      <p:sp>
        <p:nvSpPr>
          <p:cNvPr id="6788" name="Google Shape;6788;p88"/>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sp>
        <p:nvSpPr>
          <p:cNvPr id="6789" name="Google Shape;6789;p88"/>
          <p:cNvSpPr txBox="1">
            <a:spLocks noGrp="1"/>
          </p:cNvSpPr>
          <p:nvPr>
            <p:ph type="ctrTitle" idx="4294967295"/>
          </p:nvPr>
        </p:nvSpPr>
        <p:spPr>
          <a:xfrm>
            <a:off x="189150" y="553250"/>
            <a:ext cx="8765700" cy="6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7A33"/>
                </a:solidFill>
                <a:latin typeface="Open Sans"/>
                <a:ea typeface="Open Sans"/>
                <a:cs typeface="Open Sans"/>
                <a:sym typeface="Open Sans"/>
              </a:rPr>
              <a:t>Une communauté pour tous, p. 12-13</a:t>
            </a:r>
            <a:endParaRPr sz="3500">
              <a:solidFill>
                <a:srgbClr val="007A33"/>
              </a:solidFill>
              <a:latin typeface="Open Sans"/>
              <a:ea typeface="Open Sans"/>
              <a:cs typeface="Open Sans"/>
              <a:sym typeface="Open Sans"/>
            </a:endParaRPr>
          </a:p>
        </p:txBody>
      </p:sp>
      <p:sp>
        <p:nvSpPr>
          <p:cNvPr id="6790" name="Google Shape;6790;p88"/>
          <p:cNvSpPr txBox="1"/>
          <p:nvPr/>
        </p:nvSpPr>
        <p:spPr>
          <a:xfrm>
            <a:off x="130475" y="167700"/>
            <a:ext cx="8236800" cy="29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2000" b="1">
                <a:solidFill>
                  <a:srgbClr val="191919"/>
                </a:solidFill>
                <a:latin typeface="Open Sans"/>
                <a:ea typeface="Open Sans"/>
                <a:cs typeface="Open Sans"/>
                <a:sym typeface="Open Sans"/>
              </a:rPr>
              <a:t>Leçon 1, Passe à l’action, Les communautés</a:t>
            </a:r>
            <a:endParaRPr sz="2000" b="1">
              <a:solidFill>
                <a:srgbClr val="191919"/>
              </a:solidFill>
              <a:latin typeface="Open Sans"/>
              <a:ea typeface="Open Sans"/>
              <a:cs typeface="Open Sans"/>
              <a:sym typeface="Open Sans"/>
            </a:endParaRPr>
          </a:p>
        </p:txBody>
      </p:sp>
      <p:sp>
        <p:nvSpPr>
          <p:cNvPr id="6791" name="Google Shape;6791;p88"/>
          <p:cNvSpPr txBox="1"/>
          <p:nvPr/>
        </p:nvSpPr>
        <p:spPr>
          <a:xfrm>
            <a:off x="912150" y="1374325"/>
            <a:ext cx="7319700" cy="3047700"/>
          </a:xfrm>
          <a:prstGeom prst="rect">
            <a:avLst/>
          </a:prstGeom>
          <a:noFill/>
          <a:ln>
            <a:noFill/>
          </a:ln>
        </p:spPr>
        <p:txBody>
          <a:bodyPr spcFirstLastPara="1" wrap="square" lIns="91425" tIns="91425" rIns="91425" bIns="91425" anchor="t" anchorCtr="0">
            <a:spAutoFit/>
          </a:bodyPr>
          <a:lstStyle/>
          <a:p>
            <a:pPr marL="914400" lvl="1" indent="-336550" algn="l" rtl="0">
              <a:spcBef>
                <a:spcPts val="0"/>
              </a:spcBef>
              <a:spcAft>
                <a:spcPts val="0"/>
              </a:spcAft>
              <a:buClr>
                <a:srgbClr val="191919"/>
              </a:buClr>
              <a:buSzPts val="1700"/>
              <a:buFont typeface="Open Sans"/>
              <a:buChar char="○"/>
            </a:pPr>
            <a:r>
              <a:rPr lang="en" sz="1700">
                <a:solidFill>
                  <a:srgbClr val="191919"/>
                </a:solidFill>
                <a:latin typeface="Open Sans"/>
                <a:ea typeface="Open Sans"/>
                <a:cs typeface="Open Sans"/>
                <a:sym typeface="Open Sans"/>
              </a:rPr>
              <a:t>Big idea: Indigenous people and communities</a:t>
            </a:r>
            <a:endParaRPr sz="1700">
              <a:solidFill>
                <a:srgbClr val="191919"/>
              </a:solidFill>
              <a:latin typeface="Open Sans"/>
              <a:ea typeface="Open Sans"/>
              <a:cs typeface="Open Sans"/>
              <a:sym typeface="Open Sans"/>
            </a:endParaRPr>
          </a:p>
          <a:p>
            <a:pPr marL="914400" lvl="0" indent="0" algn="l" rtl="0">
              <a:spcBef>
                <a:spcPts val="0"/>
              </a:spcBef>
              <a:spcAft>
                <a:spcPts val="0"/>
              </a:spcAft>
              <a:buNone/>
            </a:pPr>
            <a:endParaRPr sz="1700">
              <a:solidFill>
                <a:srgbClr val="191919"/>
              </a:solidFill>
              <a:latin typeface="Open Sans"/>
              <a:ea typeface="Open Sans"/>
              <a:cs typeface="Open Sans"/>
              <a:sym typeface="Open Sans"/>
            </a:endParaRPr>
          </a:p>
          <a:p>
            <a:pPr marL="914400" lvl="1" indent="-336550" algn="l" rtl="0">
              <a:spcBef>
                <a:spcPts val="0"/>
              </a:spcBef>
              <a:spcAft>
                <a:spcPts val="0"/>
              </a:spcAft>
              <a:buClr>
                <a:srgbClr val="191919"/>
              </a:buClr>
              <a:buSzPts val="1700"/>
              <a:buFont typeface="Open Sans"/>
              <a:buChar char="○"/>
            </a:pPr>
            <a:r>
              <a:rPr lang="en" sz="1700">
                <a:solidFill>
                  <a:srgbClr val="191919"/>
                </a:solidFill>
                <a:latin typeface="Open Sans"/>
                <a:ea typeface="Open Sans"/>
                <a:cs typeface="Open Sans"/>
                <a:sym typeface="Open Sans"/>
              </a:rPr>
              <a:t>Curriculum connections:</a:t>
            </a:r>
            <a:endParaRPr sz="1700">
              <a:solidFill>
                <a:srgbClr val="191919"/>
              </a:solidFill>
              <a:latin typeface="Open Sans"/>
              <a:ea typeface="Open Sans"/>
              <a:cs typeface="Open Sans"/>
              <a:sym typeface="Open Sans"/>
            </a:endParaRPr>
          </a:p>
          <a:p>
            <a:pPr marL="0" lvl="0" indent="0" algn="l" rtl="0">
              <a:spcBef>
                <a:spcPts val="0"/>
              </a:spcBef>
              <a:spcAft>
                <a:spcPts val="0"/>
              </a:spcAft>
              <a:buNone/>
            </a:pPr>
            <a:endParaRPr sz="150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en" sz="1500" b="1">
                <a:latin typeface="Open Sans"/>
                <a:ea typeface="Open Sans"/>
                <a:cs typeface="Open Sans"/>
                <a:sym typeface="Open Sans"/>
              </a:rPr>
              <a:t>Grade 4 Social Studies</a:t>
            </a:r>
            <a:r>
              <a:rPr lang="en" sz="1500">
                <a:latin typeface="Open Sans"/>
                <a:ea typeface="Open Sans"/>
                <a:cs typeface="Open Sans"/>
                <a:sym typeface="Open Sans"/>
              </a:rPr>
              <a:t> - Political regions in Canada</a:t>
            </a:r>
            <a:endParaRPr sz="150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en" sz="1500" b="1">
                <a:latin typeface="Open Sans"/>
                <a:ea typeface="Open Sans"/>
                <a:cs typeface="Open Sans"/>
                <a:sym typeface="Open Sans"/>
              </a:rPr>
              <a:t>Grade 5 Social Studies</a:t>
            </a:r>
            <a:r>
              <a:rPr lang="en" sz="1500">
                <a:latin typeface="Open Sans"/>
                <a:ea typeface="Open Sans"/>
                <a:cs typeface="Open Sans"/>
                <a:sym typeface="Open Sans"/>
              </a:rPr>
              <a:t> - Cause and Consequence</a:t>
            </a:r>
            <a:endParaRPr sz="150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en" sz="1500" b="1">
                <a:latin typeface="Open Sans"/>
                <a:ea typeface="Open Sans"/>
                <a:cs typeface="Open Sans"/>
                <a:sym typeface="Open Sans"/>
              </a:rPr>
              <a:t>Grade 6 Social Studies</a:t>
            </a:r>
            <a:r>
              <a:rPr lang="en" sz="1500">
                <a:latin typeface="Open Sans"/>
                <a:ea typeface="Open Sans"/>
                <a:cs typeface="Open Sans"/>
                <a:sym typeface="Open Sans"/>
              </a:rPr>
              <a:t> - Contributions of First Nations, Métis and Inuit communities and individuals in Canada</a:t>
            </a:r>
            <a:endParaRPr sz="150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en" sz="1500" b="1">
                <a:latin typeface="Open Sans"/>
                <a:ea typeface="Open Sans"/>
                <a:cs typeface="Open Sans"/>
                <a:sym typeface="Open Sans"/>
              </a:rPr>
              <a:t>Grade 7 History</a:t>
            </a:r>
            <a:r>
              <a:rPr lang="en" sz="1500">
                <a:latin typeface="Open Sans"/>
                <a:ea typeface="Open Sans"/>
                <a:cs typeface="Open Sans"/>
                <a:sym typeface="Open Sans"/>
              </a:rPr>
              <a:t> - Cause and Consequence</a:t>
            </a:r>
            <a:endParaRPr sz="150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en" sz="1500" b="1">
                <a:latin typeface="Open Sans"/>
                <a:ea typeface="Open Sans"/>
                <a:cs typeface="Open Sans"/>
                <a:sym typeface="Open Sans"/>
              </a:rPr>
              <a:t>Grade 8 Geography</a:t>
            </a:r>
            <a:r>
              <a:rPr lang="en" sz="1500">
                <a:latin typeface="Open Sans"/>
                <a:ea typeface="Open Sans"/>
                <a:cs typeface="Open Sans"/>
                <a:sym typeface="Open Sans"/>
              </a:rPr>
              <a:t> - Human settlements</a:t>
            </a:r>
            <a:endParaRPr sz="1600" b="1">
              <a:solidFill>
                <a:srgbClr val="191919"/>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0461E32F-A652-7794-C113-44B70BCF47B1}"/>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95"/>
        <p:cNvGrpSpPr/>
        <p:nvPr/>
      </p:nvGrpSpPr>
      <p:grpSpPr>
        <a:xfrm>
          <a:off x="0" y="0"/>
          <a:ext cx="0" cy="0"/>
          <a:chOff x="0" y="0"/>
          <a:chExt cx="0" cy="0"/>
        </a:xfrm>
      </p:grpSpPr>
      <p:sp>
        <p:nvSpPr>
          <p:cNvPr id="7113" name="Google Shape;7113;p89"/>
          <p:cNvSpPr txBox="1">
            <a:spLocks noGrp="1"/>
          </p:cNvSpPr>
          <p:nvPr>
            <p:ph type="ctrTitle" idx="4294967295"/>
          </p:nvPr>
        </p:nvSpPr>
        <p:spPr>
          <a:xfrm>
            <a:off x="129907" y="76914"/>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rgbClr val="191919"/>
                </a:solidFill>
                <a:latin typeface="Open Sans"/>
                <a:ea typeface="Open Sans"/>
                <a:cs typeface="Open Sans"/>
                <a:sym typeface="Open Sans"/>
              </a:rPr>
              <a:t>Décomposition des morphèmes</a:t>
            </a:r>
            <a:endParaRPr sz="3200" dirty="0">
              <a:solidFill>
                <a:srgbClr val="191919"/>
              </a:solidFill>
              <a:latin typeface="Open Sans"/>
              <a:ea typeface="Open Sans"/>
              <a:cs typeface="Open Sans"/>
              <a:sym typeface="Open Sans"/>
            </a:endParaRPr>
          </a:p>
        </p:txBody>
      </p:sp>
      <p:sp>
        <p:nvSpPr>
          <p:cNvPr id="7114" name="Google Shape;7114;p89"/>
          <p:cNvSpPr txBox="1"/>
          <p:nvPr/>
        </p:nvSpPr>
        <p:spPr>
          <a:xfrm>
            <a:off x="859975" y="957750"/>
            <a:ext cx="3368400" cy="520800"/>
          </a:xfrm>
          <a:prstGeom prst="rect">
            <a:avLst/>
          </a:prstGeom>
          <a:solidFill>
            <a:srgbClr val="FFFFFF"/>
          </a:solidFill>
          <a:ln w="9525" cap="flat" cmpd="sng">
            <a:solidFill>
              <a:srgbClr val="78BE2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300">
                <a:solidFill>
                  <a:srgbClr val="78BE20"/>
                </a:solidFill>
                <a:latin typeface="Open Sans"/>
                <a:ea typeface="Open Sans"/>
                <a:cs typeface="Open Sans"/>
                <a:sym typeface="Open Sans"/>
              </a:rPr>
              <a:t>Mot: appartenance</a:t>
            </a:r>
            <a:endParaRPr sz="2300">
              <a:solidFill>
                <a:srgbClr val="78BE20"/>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0101AC5E-2139-910B-BF42-5306AA9D6AC2}"/>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graphicFrame>
        <p:nvGraphicFramePr>
          <p:cNvPr id="3" name="Google Shape;7115;p89">
            <a:extLst>
              <a:ext uri="{FF2B5EF4-FFF2-40B4-BE49-F238E27FC236}">
                <a16:creationId xmlns:a16="http://schemas.microsoft.com/office/drawing/2014/main" id="{CE87B397-972C-FD2B-6DDF-97E32A1AFA79}"/>
              </a:ext>
            </a:extLst>
          </p:cNvPr>
          <p:cNvGraphicFramePr/>
          <p:nvPr>
            <p:extLst>
              <p:ext uri="{D42A27DB-BD31-4B8C-83A1-F6EECF244321}">
                <p14:modId xmlns:p14="http://schemas.microsoft.com/office/powerpoint/2010/main" val="65061666"/>
              </p:ext>
            </p:extLst>
          </p:nvPr>
        </p:nvGraphicFramePr>
        <p:xfrm>
          <a:off x="375452" y="1807734"/>
          <a:ext cx="4480900" cy="2027175"/>
        </p:xfrm>
        <a:graphic>
          <a:graphicData uri="http://schemas.openxmlformats.org/drawingml/2006/table">
            <a:tbl>
              <a:tblPr>
                <a:noFill/>
                <a:tableStyleId>{10609002-59BA-4E63-9D95-05D4DA6EEE6A}</a:tableStyleId>
              </a:tblPr>
              <a:tblGrid>
                <a:gridCol w="1120225">
                  <a:extLst>
                    <a:ext uri="{9D8B030D-6E8A-4147-A177-3AD203B41FA5}">
                      <a16:colId xmlns:a16="http://schemas.microsoft.com/office/drawing/2014/main" val="20000"/>
                    </a:ext>
                  </a:extLst>
                </a:gridCol>
                <a:gridCol w="1120225">
                  <a:extLst>
                    <a:ext uri="{9D8B030D-6E8A-4147-A177-3AD203B41FA5}">
                      <a16:colId xmlns:a16="http://schemas.microsoft.com/office/drawing/2014/main" val="20001"/>
                    </a:ext>
                  </a:extLst>
                </a:gridCol>
                <a:gridCol w="1120225">
                  <a:extLst>
                    <a:ext uri="{9D8B030D-6E8A-4147-A177-3AD203B41FA5}">
                      <a16:colId xmlns:a16="http://schemas.microsoft.com/office/drawing/2014/main" val="20002"/>
                    </a:ext>
                  </a:extLst>
                </a:gridCol>
                <a:gridCol w="1120225">
                  <a:extLst>
                    <a:ext uri="{9D8B030D-6E8A-4147-A177-3AD203B41FA5}">
                      <a16:colId xmlns:a16="http://schemas.microsoft.com/office/drawing/2014/main" val="20003"/>
                    </a:ext>
                  </a:extLst>
                </a:gridCol>
              </a:tblGrid>
              <a:tr h="299675">
                <a:tc>
                  <a:txBody>
                    <a:bodyPr/>
                    <a:lstStyle/>
                    <a:p>
                      <a:pPr marL="0" lvl="0" indent="0" algn="ctr" rtl="0">
                        <a:spcBef>
                          <a:spcPts val="0"/>
                        </a:spcBef>
                        <a:spcAft>
                          <a:spcPts val="0"/>
                        </a:spcAft>
                        <a:buNone/>
                      </a:pP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Open Sans"/>
                          <a:ea typeface="Open Sans"/>
                          <a:cs typeface="Open Sans"/>
                          <a:sym typeface="Open Sans"/>
                        </a:rPr>
                        <a:t>Préfixe(s)</a:t>
                      </a: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Open Sans"/>
                          <a:ea typeface="Open Sans"/>
                          <a:cs typeface="Open Sans"/>
                          <a:sym typeface="Open Sans"/>
                        </a:rPr>
                        <a:t>Racine</a:t>
                      </a: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Open Sans"/>
                          <a:ea typeface="Open Sans"/>
                          <a:cs typeface="Open Sans"/>
                          <a:sym typeface="Open Sans"/>
                        </a:rPr>
                        <a:t>Suffixe(s)</a:t>
                      </a: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63975">
                <a:tc>
                  <a:txBody>
                    <a:bodyPr/>
                    <a:lstStyle/>
                    <a:p>
                      <a:pPr marL="0" lvl="0" indent="0" algn="l" rtl="0">
                        <a:spcBef>
                          <a:spcPts val="0"/>
                        </a:spcBef>
                        <a:spcAft>
                          <a:spcPts val="0"/>
                        </a:spcAft>
                        <a:buNone/>
                      </a:pPr>
                      <a:r>
                        <a:rPr lang="en">
                          <a:latin typeface="Open Sans"/>
                          <a:ea typeface="Open Sans"/>
                          <a:cs typeface="Open Sans"/>
                          <a:sym typeface="Open Sans"/>
                        </a:rPr>
                        <a:t>Morphème</a:t>
                      </a:r>
                      <a:endParaRPr>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dirty="0"/>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63975">
                <a:tc>
                  <a:txBody>
                    <a:bodyPr/>
                    <a:lstStyle/>
                    <a:p>
                      <a:pPr marL="0" lvl="0" indent="0" algn="l" rtl="0">
                        <a:spcBef>
                          <a:spcPts val="0"/>
                        </a:spcBef>
                        <a:spcAft>
                          <a:spcPts val="0"/>
                        </a:spcAft>
                        <a:buNone/>
                      </a:pPr>
                      <a:r>
                        <a:rPr lang="en" sz="1000">
                          <a:latin typeface="Open Sans"/>
                          <a:ea typeface="Open Sans"/>
                          <a:cs typeface="Open Sans"/>
                          <a:sym typeface="Open Sans"/>
                        </a:rPr>
                        <a:t>Sens</a:t>
                      </a: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63975">
                <a:tc>
                  <a:txBody>
                    <a:bodyPr/>
                    <a:lstStyle/>
                    <a:p>
                      <a:pPr marL="0" lvl="0" indent="0" algn="l" rtl="0">
                        <a:spcBef>
                          <a:spcPts val="0"/>
                        </a:spcBef>
                        <a:spcAft>
                          <a:spcPts val="0"/>
                        </a:spcAft>
                        <a:buNone/>
                      </a:pPr>
                      <a:r>
                        <a:rPr lang="en" sz="1000">
                          <a:latin typeface="Open Sans"/>
                          <a:ea typeface="Open Sans"/>
                          <a:cs typeface="Open Sans"/>
                          <a:sym typeface="Open Sans"/>
                        </a:rPr>
                        <a:t>Sens du mot</a:t>
                      </a: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gridSpan="3">
                  <a:txBody>
                    <a:bodyPr/>
                    <a:lstStyle/>
                    <a:p>
                      <a:pPr marL="0" lvl="0" indent="0" algn="l" rtl="0">
                        <a:spcBef>
                          <a:spcPts val="0"/>
                        </a:spcBef>
                        <a:spcAft>
                          <a:spcPts val="0"/>
                        </a:spcAft>
                        <a:buNone/>
                      </a:pPr>
                      <a:endParaRPr dirty="0"/>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bl>
          </a:graphicData>
        </a:graphic>
      </p:graphicFrame>
      <p:sp>
        <p:nvSpPr>
          <p:cNvPr id="4" name="Google Shape;2952;p104">
            <a:extLst>
              <a:ext uri="{FF2B5EF4-FFF2-40B4-BE49-F238E27FC236}">
                <a16:creationId xmlns:a16="http://schemas.microsoft.com/office/drawing/2014/main" id="{AEE41308-348D-8592-C813-C29E807A410A}"/>
              </a:ext>
            </a:extLst>
          </p:cNvPr>
          <p:cNvSpPr txBox="1"/>
          <p:nvPr/>
        </p:nvSpPr>
        <p:spPr>
          <a:xfrm>
            <a:off x="5078025" y="1065375"/>
            <a:ext cx="4025400" cy="326836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191919"/>
                </a:solidFill>
                <a:latin typeface="Open Sans"/>
                <a:ea typeface="Open Sans"/>
                <a:cs typeface="Open Sans"/>
                <a:sym typeface="Open Sans"/>
              </a:rPr>
              <a:t>Description:</a:t>
            </a:r>
            <a:endParaRPr sz="1600" dirty="0">
              <a:solidFill>
                <a:srgbClr val="191919"/>
              </a:solidFill>
              <a:latin typeface="Open Sans"/>
              <a:ea typeface="Open Sans"/>
              <a:cs typeface="Open Sans"/>
              <a:sym typeface="Open Sans"/>
            </a:endParaRPr>
          </a:p>
          <a:p>
            <a:pPr marL="457200" lvl="0" indent="-330200" algn="l" rtl="0">
              <a:spcBef>
                <a:spcPts val="120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Lis le mot à l’oral</a:t>
            </a:r>
            <a:endParaRPr sz="1600" dirty="0">
              <a:solidFill>
                <a:srgbClr val="191919"/>
              </a:solidFill>
              <a:latin typeface="Open Sans"/>
              <a:ea typeface="Open Sans"/>
              <a:cs typeface="Open Sans"/>
              <a:sym typeface="Open Sans"/>
            </a:endParaRPr>
          </a:p>
          <a:p>
            <a:pPr marL="457200" lvl="0" indent="-330200" algn="l" rtl="0">
              <a:spcBef>
                <a:spcPts val="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Avec un partenaire, décomposez le mot en ses morphèmes sur une page lignée</a:t>
            </a:r>
            <a:endParaRPr sz="1600" dirty="0">
              <a:solidFill>
                <a:srgbClr val="191919"/>
              </a:solidFill>
              <a:latin typeface="Open Sans"/>
              <a:ea typeface="Open Sans"/>
              <a:cs typeface="Open Sans"/>
              <a:sym typeface="Open Sans"/>
            </a:endParaRPr>
          </a:p>
          <a:p>
            <a:pPr marL="457200" lvl="0" indent="-330200" algn="l" rtl="0">
              <a:spcBef>
                <a:spcPts val="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Prédisez ce que signifie chaque morphème</a:t>
            </a:r>
            <a:endParaRPr sz="1600" dirty="0">
              <a:solidFill>
                <a:srgbClr val="191919"/>
              </a:solidFill>
              <a:latin typeface="Open Sans"/>
              <a:ea typeface="Open Sans"/>
              <a:cs typeface="Open Sans"/>
              <a:sym typeface="Open Sans"/>
            </a:endParaRPr>
          </a:p>
          <a:p>
            <a:pPr marL="457200" lvl="0" indent="-330200" algn="l" rtl="0">
              <a:spcBef>
                <a:spcPts val="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Prédisez la signification globale du mot</a:t>
            </a:r>
            <a:endParaRPr sz="1600" dirty="0">
              <a:solidFill>
                <a:srgbClr val="191919"/>
              </a:solidFill>
              <a:latin typeface="Open Sans"/>
              <a:ea typeface="Open Sans"/>
              <a:cs typeface="Open Sans"/>
              <a:sym typeface="Open Sans"/>
            </a:endParaRPr>
          </a:p>
          <a:p>
            <a:pPr marL="457200" lvl="0" indent="-330200" algn="l" rtl="0">
              <a:spcBef>
                <a:spcPts val="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Soyez prêt à discuter le sens ensemble</a:t>
            </a:r>
            <a:endParaRPr sz="1600" dirty="0">
              <a:solidFill>
                <a:srgbClr val="191919"/>
              </a:solidFill>
              <a:latin typeface="Open Sans"/>
              <a:ea typeface="Open Sans"/>
              <a:cs typeface="Open Sans"/>
              <a:sym typeface="Open Sans"/>
            </a:endParaRPr>
          </a:p>
        </p:txBody>
      </p:sp>
      <p:pic>
        <p:nvPicPr>
          <p:cNvPr id="6" name="Image 5" descr="Une image contenant bâtiment, fenêtre, toit, propriété">
            <a:extLst>
              <a:ext uri="{FF2B5EF4-FFF2-40B4-BE49-F238E27FC236}">
                <a16:creationId xmlns:a16="http://schemas.microsoft.com/office/drawing/2014/main" id="{AC620A54-C2BE-318F-CCCA-F6902897A2F2}"/>
              </a:ext>
            </a:extLst>
          </p:cNvPr>
          <p:cNvPicPr>
            <a:picLocks noChangeAspect="1"/>
          </p:cNvPicPr>
          <p:nvPr/>
        </p:nvPicPr>
        <p:blipFill>
          <a:blip r:embed="rId4"/>
          <a:srcRect l="6508" t="27475" r="49470" b="15743"/>
          <a:stretch>
            <a:fillRect/>
          </a:stretch>
        </p:blipFill>
        <p:spPr>
          <a:xfrm>
            <a:off x="40462" y="122274"/>
            <a:ext cx="1113326" cy="807759"/>
          </a:xfrm>
          <a:prstGeom prst="rect">
            <a:avLst/>
          </a:prstGeom>
        </p:spPr>
      </p:pic>
      <p:pic>
        <p:nvPicPr>
          <p:cNvPr id="7" name="Image 6" descr="Une image contenant bâtiment, fenêtre, toit, propriété">
            <a:extLst>
              <a:ext uri="{FF2B5EF4-FFF2-40B4-BE49-F238E27FC236}">
                <a16:creationId xmlns:a16="http://schemas.microsoft.com/office/drawing/2014/main" id="{DC986412-9C70-D7DF-77F6-57FE68FE2528}"/>
              </a:ext>
            </a:extLst>
          </p:cNvPr>
          <p:cNvPicPr>
            <a:picLocks noChangeAspect="1"/>
          </p:cNvPicPr>
          <p:nvPr/>
        </p:nvPicPr>
        <p:blipFill>
          <a:blip r:embed="rId4"/>
          <a:srcRect l="56569" t="27475" r="4767" b="15743"/>
          <a:stretch>
            <a:fillRect/>
          </a:stretch>
        </p:blipFill>
        <p:spPr>
          <a:xfrm>
            <a:off x="7981930" y="122274"/>
            <a:ext cx="1032163" cy="807759"/>
          </a:xfrm>
          <a:prstGeom prst="rect">
            <a:avLst/>
          </a:prstGeom>
        </p:spPr>
      </p:pic>
    </p:spTree>
  </p:cSld>
  <p:clrMapOvr>
    <a:masterClrMapping/>
  </p:clrMapOvr>
</p:sld>
</file>

<file path=ppt/theme/theme1.xml><?xml version="1.0" encoding="utf-8"?>
<a:theme xmlns:a="http://schemas.openxmlformats.org/drawingml/2006/main" name="Language Arts Subject for Elementary: My Neigbourhood by Slidesgo">
  <a:themeElements>
    <a:clrScheme name="Simple Light">
      <a:dk1>
        <a:srgbClr val="2F3139"/>
      </a:dk1>
      <a:lt1>
        <a:srgbClr val="D9E6DD"/>
      </a:lt1>
      <a:dk2>
        <a:srgbClr val="767E5A"/>
      </a:dk2>
      <a:lt2>
        <a:srgbClr val="BEC9C4"/>
      </a:lt2>
      <a:accent1>
        <a:srgbClr val="E4EBE6"/>
      </a:accent1>
      <a:accent2>
        <a:srgbClr val="C2958C"/>
      </a:accent2>
      <a:accent3>
        <a:srgbClr val="D0AAA3"/>
      </a:accent3>
      <a:accent4>
        <a:srgbClr val="D7BDB6"/>
      </a:accent4>
      <a:accent5>
        <a:srgbClr val="FFFFFF"/>
      </a:accent5>
      <a:accent6>
        <a:srgbClr val="FFFFFF"/>
      </a:accent6>
      <a:hlink>
        <a:srgbClr val="2F31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1219</Words>
  <Application>Microsoft Office PowerPoint</Application>
  <PresentationFormat>Affichage à l'écran (16:9)</PresentationFormat>
  <Paragraphs>151</Paragraphs>
  <Slides>17</Slides>
  <Notes>17</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17</vt:i4>
      </vt:variant>
    </vt:vector>
  </HeadingPairs>
  <TitlesOfParts>
    <vt:vector size="28" baseType="lpstr">
      <vt:lpstr>Nunito</vt:lpstr>
      <vt:lpstr>Nunito Light</vt:lpstr>
      <vt:lpstr>Jost</vt:lpstr>
      <vt:lpstr>PT Sans</vt:lpstr>
      <vt:lpstr>Arial</vt:lpstr>
      <vt:lpstr>Itim</vt:lpstr>
      <vt:lpstr>Hind</vt:lpstr>
      <vt:lpstr>Open Sans</vt:lpstr>
      <vt:lpstr>Bebas Neue</vt:lpstr>
      <vt:lpstr>Language Arts Subject for Elementary: My Neigbourhood by Slidesgo</vt:lpstr>
      <vt:lpstr>Office Theme</vt:lpstr>
      <vt:lpstr>Présentation PowerPoint</vt:lpstr>
      <vt:lpstr>Intended Use</vt:lpstr>
      <vt:lpstr>Format and lesson structure</vt:lpstr>
      <vt:lpstr>Rights of Use for this Resource</vt:lpstr>
      <vt:lpstr>Artificial Intelligence Declaration</vt:lpstr>
      <vt:lpstr>Passe à l’action Les communautés</vt:lpstr>
      <vt:lpstr>Leçons dans l’unité</vt:lpstr>
      <vt:lpstr>Une communauté pour tous, p. 12-13</vt:lpstr>
      <vt:lpstr>Décomposition des morphèmes</vt:lpstr>
      <vt:lpstr>Corrigé: Décomposition des morphèmes</vt:lpstr>
      <vt:lpstr>Lettres majuscules</vt:lpstr>
      <vt:lpstr>Questions de prélecture</vt:lpstr>
      <vt:lpstr>Présentation PowerPoint</vt:lpstr>
      <vt:lpstr>Après la lecture: question de réflexion</vt:lpstr>
      <vt:lpstr>Invitation à l’écriture</vt:lpstr>
      <vt:lpstr>Idée d’enquête</vt:lpstr>
      <vt:lpstr>Articles liés dans le livre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2026-02-04T20:12:15Z</dcterms:modified>
</cp:coreProperties>
</file>