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60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Les rayons de soleil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A81305FD-09D5-87A9-B470-77A66B32961C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Les rayons de soleil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B363BAA7-47BA-98FB-FFE7-6D07A4FDE09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64;p14">
            <a:extLst>
              <a:ext uri="{FF2B5EF4-FFF2-40B4-BE49-F238E27FC236}">
                <a16:creationId xmlns:a16="http://schemas.microsoft.com/office/drawing/2014/main" id="{43579DAF-650C-39FA-B62E-1F9CD364095F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1935" y="3055641"/>
            <a:ext cx="3398606" cy="13688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fr-FR" sz="1000" i="1" dirty="0"/>
              <a:t>Les rayons de soleil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9049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163" y="1140925"/>
            <a:ext cx="8197676" cy="1577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548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9001" y="3065150"/>
            <a:ext cx="407670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973000" y="2285800"/>
            <a:ext cx="3224825" cy="2486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69000" y="101254"/>
            <a:ext cx="8406400" cy="9848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65C94981-C4BC-6DD2-96A9-A378291ECFC9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 txBox="1"/>
          <p:nvPr/>
        </p:nvSpPr>
        <p:spPr>
          <a:xfrm rot="-1486">
            <a:off x="6908692" y="168913"/>
            <a:ext cx="2081400" cy="2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6" name="Google Shape;116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7" name="Google Shape;117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16175" y="101240"/>
            <a:ext cx="2081400" cy="436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80350" y="596750"/>
            <a:ext cx="4630900" cy="427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BBEADCCF-09BD-1803-39D8-3108B4B016A8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428</Words>
  <Application>Microsoft Office PowerPoint</Application>
  <PresentationFormat>On-screen Show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Open Sans</vt:lpstr>
      <vt:lpstr>Calibri</vt:lpstr>
      <vt:lpstr>Arial</vt:lpstr>
      <vt:lpstr>Office Theme</vt:lpstr>
      <vt:lpstr>PowerPoint Presentation</vt:lpstr>
      <vt:lpstr>Rights of Use for this Resource</vt:lpstr>
      <vt:lpstr>Benefits of Using Graphic Organizers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4</cp:revision>
  <dcterms:modified xsi:type="dcterms:W3CDTF">2026-02-14T20:43:15Z</dcterms:modified>
</cp:coreProperties>
</file>