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22"/>
  </p:notesMasterIdLst>
  <p:sldIdLst>
    <p:sldId id="256" r:id="rId2"/>
    <p:sldId id="257" r:id="rId3"/>
    <p:sldId id="258" r:id="rId4"/>
    <p:sldId id="297" r:id="rId5"/>
    <p:sldId id="298" r:id="rId6"/>
    <p:sldId id="259" r:id="rId7"/>
    <p:sldId id="260" r:id="rId8"/>
    <p:sldId id="284" r:id="rId9"/>
    <p:sldId id="285" r:id="rId10"/>
    <p:sldId id="286" r:id="rId11"/>
    <p:sldId id="287" r:id="rId12"/>
    <p:sldId id="288" r:id="rId13"/>
    <p:sldId id="289" r:id="rId14"/>
    <p:sldId id="290" r:id="rId15"/>
    <p:sldId id="291" r:id="rId16"/>
    <p:sldId id="292" r:id="rId17"/>
    <p:sldId id="293" r:id="rId18"/>
    <p:sldId id="294" r:id="rId19"/>
    <p:sldId id="295" r:id="rId20"/>
    <p:sldId id="296" r:id="rId21"/>
  </p:sldIdLst>
  <p:sldSz cx="9144000" cy="5143500" type="screen16x9"/>
  <p:notesSz cx="6858000" cy="9144000"/>
  <p:embeddedFontLst>
    <p:embeddedFont>
      <p:font typeface="Alata" panose="020B0604020202020204" charset="0"/>
      <p:regular r:id="rId23"/>
    </p:embeddedFont>
    <p:embeddedFont>
      <p:font typeface="Baskervville" panose="020B0604020202020204" charset="0"/>
      <p:regular r:id="rId24"/>
      <p:bold r:id="rId25"/>
      <p:italic r:id="rId26"/>
      <p:boldItalic r:id="rId27"/>
    </p:embeddedFont>
    <p:embeddedFont>
      <p:font typeface="Open Sans" panose="020B0606030504020204" pitchFamily="34"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5E4BBDB-864D-4DB3-A663-7C7C522347F3}">
  <a:tblStyle styleId="{35E4BBDB-864D-4DB3-A663-7C7C522347F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428" autoAdjust="0"/>
    <p:restoredTop sz="94660"/>
  </p:normalViewPr>
  <p:slideViewPr>
    <p:cSldViewPr snapToGrid="0">
      <p:cViewPr varScale="1">
        <p:scale>
          <a:sx n="116" d="100"/>
          <a:sy n="116" d="100"/>
        </p:scale>
        <p:origin x="269" y="8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mpeters.uqo.ca/utilisation-transparente-de-lintelligence-artificielle/" TargetMode="External"/><Relationship Id="rId2" Type="http://schemas.openxmlformats.org/officeDocument/2006/relationships/slide" Target="../slides/slide1.xml"/><Relationship Id="rId1" Type="http://schemas.openxmlformats.org/officeDocument/2006/relationships/notesMaster" Target="../notesMasters/notesMaster1.xml"/><Relationship Id="rId5" Type="http://schemas.openxmlformats.org/officeDocument/2006/relationships/hyperlink" Target="http://creativecommons.org/licenses/by-nc-sa/4.0/?ref=chooser-v1" TargetMode="External"/><Relationship Id="rId4" Type="http://schemas.openxmlformats.org/officeDocument/2006/relationships/hyperlink" Target="https://mpeters.uqo.ca/"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ba9468414f_2_769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sz="1100" b="1" i="0" u="none" strike="noStrike" cap="none" dirty="0">
                <a:solidFill>
                  <a:srgbClr val="000000"/>
                </a:solidFill>
                <a:effectLst/>
                <a:latin typeface="Arial"/>
                <a:ea typeface="Arial"/>
                <a:cs typeface="Arial"/>
                <a:sym typeface="Arial"/>
                <a:hlinkClick r:id="rId3"/>
              </a:rPr>
              <a:t>Logos pour une utilisation transparente de l’intelligence artificielle </a:t>
            </a:r>
            <a:r>
              <a:rPr lang="fr-FR" sz="1100" b="1" i="0" u="none" strike="noStrike" cap="none" dirty="0">
                <a:solidFill>
                  <a:srgbClr val="000000"/>
                </a:solidFill>
                <a:effectLst/>
                <a:latin typeface="Arial"/>
                <a:ea typeface="Arial"/>
                <a:cs typeface="Arial"/>
                <a:sym typeface="Arial"/>
              </a:rPr>
              <a:t>© 2023 by </a:t>
            </a:r>
            <a:r>
              <a:rPr lang="fr-FR" sz="1100" b="1" i="0" u="none" strike="noStrike" cap="none" dirty="0">
                <a:solidFill>
                  <a:srgbClr val="000000"/>
                </a:solidFill>
                <a:effectLst/>
                <a:latin typeface="Arial"/>
                <a:ea typeface="Arial"/>
                <a:cs typeface="Arial"/>
                <a:sym typeface="Arial"/>
                <a:hlinkClick r:id="rId4"/>
              </a:rPr>
              <a:t>Martine Peters </a:t>
            </a:r>
            <a:r>
              <a:rPr lang="fr-FR" sz="1100" b="1" i="0" u="none" strike="noStrike" cap="none" dirty="0" err="1">
                <a:solidFill>
                  <a:srgbClr val="000000"/>
                </a:solidFill>
                <a:effectLst/>
                <a:latin typeface="Arial"/>
                <a:ea typeface="Arial"/>
                <a:cs typeface="Arial"/>
                <a:sym typeface="Arial"/>
              </a:rPr>
              <a:t>is</a:t>
            </a:r>
            <a:r>
              <a:rPr lang="fr-FR" sz="1100" b="1" i="0" u="none" strike="noStrike" cap="none" dirty="0">
                <a:solidFill>
                  <a:srgbClr val="000000"/>
                </a:solidFill>
                <a:effectLst/>
                <a:latin typeface="Arial"/>
                <a:ea typeface="Arial"/>
                <a:cs typeface="Arial"/>
                <a:sym typeface="Arial"/>
              </a:rPr>
              <a:t> </a:t>
            </a:r>
            <a:r>
              <a:rPr lang="fr-FR" sz="1100" b="1" i="0" u="none" strike="noStrike" cap="none" dirty="0" err="1">
                <a:solidFill>
                  <a:srgbClr val="000000"/>
                </a:solidFill>
                <a:effectLst/>
                <a:latin typeface="Arial"/>
                <a:ea typeface="Arial"/>
                <a:cs typeface="Arial"/>
                <a:sym typeface="Arial"/>
              </a:rPr>
              <a:t>licensed</a:t>
            </a:r>
            <a:r>
              <a:rPr lang="fr-FR" sz="1100" b="1" i="0" u="none" strike="noStrike" cap="none" dirty="0">
                <a:solidFill>
                  <a:srgbClr val="000000"/>
                </a:solidFill>
                <a:effectLst/>
                <a:latin typeface="Arial"/>
                <a:ea typeface="Arial"/>
                <a:cs typeface="Arial"/>
                <a:sym typeface="Arial"/>
              </a:rPr>
              <a:t> </a:t>
            </a:r>
            <a:r>
              <a:rPr lang="fr-FR" sz="1100" b="1" i="0" u="none" strike="noStrike" cap="none" dirty="0" err="1">
                <a:solidFill>
                  <a:srgbClr val="000000"/>
                </a:solidFill>
                <a:effectLst/>
                <a:latin typeface="Arial"/>
                <a:ea typeface="Arial"/>
                <a:cs typeface="Arial"/>
                <a:sym typeface="Arial"/>
              </a:rPr>
              <a:t>under</a:t>
            </a:r>
            <a:r>
              <a:rPr lang="fr-FR" sz="1100" b="1" i="0" u="none" strike="noStrike" cap="none" dirty="0">
                <a:solidFill>
                  <a:srgbClr val="000000"/>
                </a:solidFill>
                <a:effectLst/>
                <a:latin typeface="Arial"/>
                <a:ea typeface="Arial"/>
                <a:cs typeface="Arial"/>
                <a:sym typeface="Arial"/>
              </a:rPr>
              <a:t> </a:t>
            </a:r>
            <a:r>
              <a:rPr lang="fr-FR" sz="1100" b="1" i="0" u="none" strike="noStrike" cap="none" dirty="0">
                <a:solidFill>
                  <a:srgbClr val="000000"/>
                </a:solidFill>
                <a:effectLst/>
                <a:latin typeface="Arial"/>
                <a:ea typeface="Arial"/>
                <a:cs typeface="Arial"/>
                <a:sym typeface="Arial"/>
                <a:hlinkClick r:id="rId5"/>
              </a:rPr>
              <a:t>CC BY-NC-SA 4.0 </a:t>
            </a:r>
            <a:endParaRPr dirty="0"/>
          </a:p>
        </p:txBody>
      </p:sp>
      <p:sp>
        <p:nvSpPr>
          <p:cNvPr id="59" name="Google Shape;59;g3ba9468414f_2_769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g3ba9468414f_2_101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6" name="Google Shape;506;g3ba9468414f_2_101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g3ba9468414f_2_102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3" name="Google Shape;523;g3ba9468414f_2_102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Google Shape;539;g3ba9468414f_2_103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0" name="Google Shape;540;g3ba9468414f_2_103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
        <p:cNvGrpSpPr/>
        <p:nvPr/>
      </p:nvGrpSpPr>
      <p:grpSpPr>
        <a:xfrm>
          <a:off x="0" y="0"/>
          <a:ext cx="0" cy="0"/>
          <a:chOff x="0" y="0"/>
          <a:chExt cx="0" cy="0"/>
        </a:xfrm>
      </p:grpSpPr>
      <p:sp>
        <p:nvSpPr>
          <p:cNvPr id="556" name="Google Shape;556;g3ba9468414f_2_104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7" name="Google Shape;557;g3ba9468414f_2_104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fr-FR" dirty="0"/>
              <a:t>Illustrations générées par Media Magic </a:t>
            </a:r>
            <a:r>
              <a:rPr lang="fr-FR" dirty="0" err="1"/>
              <a:t>Canva</a:t>
            </a: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p:cNvGrpSpPr/>
        <p:nvPr/>
      </p:nvGrpSpPr>
      <p:grpSpPr>
        <a:xfrm>
          <a:off x="0" y="0"/>
          <a:ext cx="0" cy="0"/>
          <a:chOff x="0" y="0"/>
          <a:chExt cx="0" cy="0"/>
        </a:xfrm>
      </p:grpSpPr>
      <p:sp>
        <p:nvSpPr>
          <p:cNvPr id="571" name="Google Shape;571;g3ba9468414f_2_105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2" name="Google Shape;572;g3ba9468414f_2_105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6"/>
        <p:cNvGrpSpPr/>
        <p:nvPr/>
      </p:nvGrpSpPr>
      <p:grpSpPr>
        <a:xfrm>
          <a:off x="0" y="0"/>
          <a:ext cx="0" cy="0"/>
          <a:chOff x="0" y="0"/>
          <a:chExt cx="0" cy="0"/>
        </a:xfrm>
      </p:grpSpPr>
      <p:sp>
        <p:nvSpPr>
          <p:cNvPr id="587" name="Google Shape;587;g3ba9468414f_2_107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8" name="Google Shape;588;g3ba9468414f_2_107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fr-FR" dirty="0"/>
              <a:t>Image générée par Media Magic </a:t>
            </a:r>
            <a:r>
              <a:rPr lang="fr-FR" dirty="0" err="1"/>
              <a:t>Canva</a:t>
            </a: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6"/>
        <p:cNvGrpSpPr/>
        <p:nvPr/>
      </p:nvGrpSpPr>
      <p:grpSpPr>
        <a:xfrm>
          <a:off x="0" y="0"/>
          <a:ext cx="0" cy="0"/>
          <a:chOff x="0" y="0"/>
          <a:chExt cx="0" cy="0"/>
        </a:xfrm>
      </p:grpSpPr>
      <p:sp>
        <p:nvSpPr>
          <p:cNvPr id="607" name="Google Shape;607;g3ba9468414f_2_108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8" name="Google Shape;608;g3ba9468414f_2_108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fr-FR" dirty="0"/>
              <a:t>Image générée par </a:t>
            </a:r>
            <a:r>
              <a:rPr lang="fr-FR" dirty="0" err="1"/>
              <a:t>Copilot</a:t>
            </a:r>
            <a:endParaRPr lang="fr-FR" dirty="0"/>
          </a:p>
          <a:p>
            <a:pPr marL="0" lvl="0" indent="0" algn="l" rtl="0">
              <a:spcBef>
                <a:spcPts val="0"/>
              </a:spcBef>
              <a:spcAft>
                <a:spcPts val="0"/>
              </a:spcAft>
              <a:buClr>
                <a:schemeClr val="dk1"/>
              </a:buClr>
              <a:buSzPts val="1100"/>
              <a:buFont typeface="Arial"/>
              <a:buNone/>
            </a:pP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2"/>
        <p:cNvGrpSpPr/>
        <p:nvPr/>
      </p:nvGrpSpPr>
      <p:grpSpPr>
        <a:xfrm>
          <a:off x="0" y="0"/>
          <a:ext cx="0" cy="0"/>
          <a:chOff x="0" y="0"/>
          <a:chExt cx="0" cy="0"/>
        </a:xfrm>
      </p:grpSpPr>
      <p:sp>
        <p:nvSpPr>
          <p:cNvPr id="623" name="Google Shape;623;g3ba9468414f_2_109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4" name="Google Shape;624;g3ba9468414f_2_109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fr-FR" dirty="0"/>
              <a:t>Image générée par </a:t>
            </a:r>
            <a:r>
              <a:rPr lang="fr-FR" dirty="0" err="1"/>
              <a:t>Copilot</a:t>
            </a: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8"/>
        <p:cNvGrpSpPr/>
        <p:nvPr/>
      </p:nvGrpSpPr>
      <p:grpSpPr>
        <a:xfrm>
          <a:off x="0" y="0"/>
          <a:ext cx="0" cy="0"/>
          <a:chOff x="0" y="0"/>
          <a:chExt cx="0" cy="0"/>
        </a:xfrm>
      </p:grpSpPr>
      <p:sp>
        <p:nvSpPr>
          <p:cNvPr id="639" name="Google Shape;639;g3ba9468414f_2_109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0" name="Google Shape;640;g3ba9468414f_2_109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fr-FR" dirty="0"/>
              <a:t>Image générée par Media Magic </a:t>
            </a:r>
            <a:r>
              <a:rPr lang="fr-FR" dirty="0" err="1"/>
              <a:t>Canva</a:t>
            </a: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3"/>
        <p:cNvGrpSpPr/>
        <p:nvPr/>
      </p:nvGrpSpPr>
      <p:grpSpPr>
        <a:xfrm>
          <a:off x="0" y="0"/>
          <a:ext cx="0" cy="0"/>
          <a:chOff x="0" y="0"/>
          <a:chExt cx="0" cy="0"/>
        </a:xfrm>
      </p:grpSpPr>
      <p:sp>
        <p:nvSpPr>
          <p:cNvPr id="654" name="Google Shape;654;g3ba9468414f_2_11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5" name="Google Shape;655;g3ba9468414f_2_11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fr-FR" dirty="0"/>
              <a:t>Image créée par Media Magic </a:t>
            </a:r>
            <a:r>
              <a:rPr lang="fr-FR" dirty="0" err="1"/>
              <a:t>Canva</a:t>
            </a: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3ba9468414f_2_770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3ba9468414f_2_7703: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2" name="Google Shape;72;g3ba9468414f_2_7703: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fr"/>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7"/>
        <p:cNvGrpSpPr/>
        <p:nvPr/>
      </p:nvGrpSpPr>
      <p:grpSpPr>
        <a:xfrm>
          <a:off x="0" y="0"/>
          <a:ext cx="0" cy="0"/>
          <a:chOff x="0" y="0"/>
          <a:chExt cx="0" cy="0"/>
        </a:xfrm>
      </p:grpSpPr>
      <p:sp>
        <p:nvSpPr>
          <p:cNvPr id="668" name="Google Shape;668;g3ba9468414f_2_112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9" name="Google Shape;669;g3ba9468414f_2_112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3ba9468414f_2_77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3ba9468414f_2_771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0" name="Google Shape;80;g3ba9468414f_2_7710: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fr"/>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a:extLst>
            <a:ext uri="{FF2B5EF4-FFF2-40B4-BE49-F238E27FC236}">
              <a16:creationId xmlns:a16="http://schemas.microsoft.com/office/drawing/2014/main" id="{2657E312-12A5-5CC3-098F-69ED6FA571E3}"/>
            </a:ext>
          </a:extLst>
        </p:cNvPr>
        <p:cNvGrpSpPr/>
        <p:nvPr/>
      </p:nvGrpSpPr>
      <p:grpSpPr>
        <a:xfrm>
          <a:off x="0" y="0"/>
          <a:ext cx="0" cy="0"/>
          <a:chOff x="0" y="0"/>
          <a:chExt cx="0" cy="0"/>
        </a:xfrm>
      </p:grpSpPr>
      <p:sp>
        <p:nvSpPr>
          <p:cNvPr id="78" name="Google Shape;78;g3ba9468414f_2_7710:notes">
            <a:extLst>
              <a:ext uri="{FF2B5EF4-FFF2-40B4-BE49-F238E27FC236}">
                <a16:creationId xmlns:a16="http://schemas.microsoft.com/office/drawing/2014/main" id="{21EA373E-7017-3995-8736-0D8B141C3940}"/>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3ba9468414f_2_7710:notes">
            <a:extLst>
              <a:ext uri="{FF2B5EF4-FFF2-40B4-BE49-F238E27FC236}">
                <a16:creationId xmlns:a16="http://schemas.microsoft.com/office/drawing/2014/main" id="{3E94D99B-C5EE-1EBD-2689-EEE1478328D1}"/>
              </a:ext>
            </a:extLst>
          </p:cNvPr>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0" name="Google Shape;80;g3ba9468414f_2_7710:notes">
            <a:extLst>
              <a:ext uri="{FF2B5EF4-FFF2-40B4-BE49-F238E27FC236}">
                <a16:creationId xmlns:a16="http://schemas.microsoft.com/office/drawing/2014/main" id="{2D66A503-D6EE-A82E-D3A9-DB9D20C97C21}"/>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fr"/>
              <a:t>4</a:t>
            </a:fld>
            <a:endParaRPr/>
          </a:p>
        </p:txBody>
      </p:sp>
    </p:spTree>
    <p:extLst>
      <p:ext uri="{BB962C8B-B14F-4D97-AF65-F5344CB8AC3E}">
        <p14:creationId xmlns:p14="http://schemas.microsoft.com/office/powerpoint/2010/main" val="7056841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41629923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3ba9468414f_2_77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3ba9468414f_2_77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3ba9468414f_2_77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3ba9468414f_2_77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g3ba9468414f_2_10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2" name="Google Shape;482;g3ba9468414f_2_10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g3ba9468414f_2_10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4" name="Google Shape;494;g3ba9468414f_2_10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352697" y="342899"/>
            <a:ext cx="8412600" cy="515400"/>
          </a:xfrm>
          <a:prstGeom prst="rect">
            <a:avLst/>
          </a:prstGeom>
          <a:noFill/>
          <a:ln>
            <a:noFill/>
          </a:ln>
        </p:spPr>
        <p:txBody>
          <a:bodyPr spcFirstLastPara="1" wrap="square" lIns="91425" tIns="45700" rIns="91425" bIns="45700" anchor="ctr" anchorCtr="0">
            <a:normAutofit/>
          </a:bodyPr>
          <a:lstStyle>
            <a:lvl1pPr marR="0" lvl="0" algn="l">
              <a:lnSpc>
                <a:spcPct val="90000"/>
              </a:lnSpc>
              <a:spcBef>
                <a:spcPts val="0"/>
              </a:spcBef>
              <a:spcAft>
                <a:spcPts val="0"/>
              </a:spcAft>
              <a:buClr>
                <a:schemeClr val="dk1"/>
              </a:buClr>
              <a:buSzPts val="4000"/>
              <a:buFont typeface="Open Sans"/>
              <a:buNone/>
              <a:defRPr sz="4000" b="1" i="0" u="none" strike="noStrike" cap="none">
                <a:solidFill>
                  <a:schemeClr val="dk1"/>
                </a:solidFill>
                <a:latin typeface="Open Sans"/>
                <a:ea typeface="Open Sans"/>
                <a:cs typeface="Open Sans"/>
                <a:sym typeface="Open Sans"/>
              </a:defRPr>
            </a:lvl1pPr>
            <a:lvl2pPr lvl="1">
              <a:spcBef>
                <a:spcPts val="0"/>
              </a:spcBef>
              <a:spcAft>
                <a:spcPts val="0"/>
              </a:spcAft>
              <a:buSzPts val="2800"/>
              <a:buNone/>
              <a:defRPr sz="1800"/>
            </a:lvl2pPr>
            <a:lvl3pPr lvl="2">
              <a:spcBef>
                <a:spcPts val="0"/>
              </a:spcBef>
              <a:spcAft>
                <a:spcPts val="0"/>
              </a:spcAft>
              <a:buSzPts val="2800"/>
              <a:buNone/>
              <a:defRPr sz="1800"/>
            </a:lvl3pPr>
            <a:lvl4pPr lvl="3">
              <a:spcBef>
                <a:spcPts val="0"/>
              </a:spcBef>
              <a:spcAft>
                <a:spcPts val="0"/>
              </a:spcAft>
              <a:buSzPts val="2800"/>
              <a:buNone/>
              <a:defRPr sz="1800"/>
            </a:lvl4pPr>
            <a:lvl5pPr lvl="4">
              <a:spcBef>
                <a:spcPts val="0"/>
              </a:spcBef>
              <a:spcAft>
                <a:spcPts val="0"/>
              </a:spcAft>
              <a:buSzPts val="2800"/>
              <a:buNone/>
              <a:defRPr sz="1800"/>
            </a:lvl5pPr>
            <a:lvl6pPr lvl="5">
              <a:spcBef>
                <a:spcPts val="0"/>
              </a:spcBef>
              <a:spcAft>
                <a:spcPts val="0"/>
              </a:spcAft>
              <a:buSzPts val="2800"/>
              <a:buNone/>
              <a:defRPr sz="1800"/>
            </a:lvl6pPr>
            <a:lvl7pPr lvl="6">
              <a:spcBef>
                <a:spcPts val="0"/>
              </a:spcBef>
              <a:spcAft>
                <a:spcPts val="0"/>
              </a:spcAft>
              <a:buSzPts val="2800"/>
              <a:buNone/>
              <a:defRPr sz="1800"/>
            </a:lvl7pPr>
            <a:lvl8pPr lvl="7">
              <a:spcBef>
                <a:spcPts val="0"/>
              </a:spcBef>
              <a:spcAft>
                <a:spcPts val="0"/>
              </a:spcAft>
              <a:buSzPts val="2800"/>
              <a:buNone/>
              <a:defRPr sz="1800"/>
            </a:lvl8pPr>
            <a:lvl9pPr lvl="8">
              <a:spcBef>
                <a:spcPts val="0"/>
              </a:spcBef>
              <a:spcAft>
                <a:spcPts val="0"/>
              </a:spcAft>
              <a:buSzPts val="2800"/>
              <a:buNone/>
              <a:defRPr sz="1800"/>
            </a:lvl9pPr>
          </a:lstStyle>
          <a:p>
            <a:endParaRPr/>
          </a:p>
        </p:txBody>
      </p:sp>
      <p:sp>
        <p:nvSpPr>
          <p:cNvPr id="52" name="Google Shape;52;p13"/>
          <p:cNvSpPr txBox="1">
            <a:spLocks noGrp="1"/>
          </p:cNvSpPr>
          <p:nvPr>
            <p:ph type="body" idx="1"/>
          </p:nvPr>
        </p:nvSpPr>
        <p:spPr>
          <a:xfrm>
            <a:off x="352697" y="960120"/>
            <a:ext cx="8412600" cy="3672600"/>
          </a:xfrm>
          <a:prstGeom prst="rect">
            <a:avLst/>
          </a:prstGeom>
          <a:noFill/>
          <a:ln>
            <a:noFill/>
          </a:ln>
        </p:spPr>
        <p:txBody>
          <a:bodyPr spcFirstLastPara="1" wrap="square" lIns="91425" tIns="45700" rIns="91425" bIns="45700" anchor="t" anchorCtr="0">
            <a:normAutofit/>
          </a:bodyPr>
          <a:lstStyle>
            <a:lvl1pPr marL="457200" marR="0" lvl="0" indent="-228600" algn="l">
              <a:lnSpc>
                <a:spcPct val="90000"/>
              </a:lnSpc>
              <a:spcBef>
                <a:spcPts val="1000"/>
              </a:spcBef>
              <a:spcAft>
                <a:spcPts val="0"/>
              </a:spcAft>
              <a:buClr>
                <a:schemeClr val="dk1"/>
              </a:buClr>
              <a:buSzPts val="2500"/>
              <a:buFont typeface="Arial"/>
              <a:buNone/>
              <a:defRPr sz="2500" b="0" i="0" u="none" strike="noStrike" cap="none">
                <a:solidFill>
                  <a:schemeClr val="dk1"/>
                </a:solidFill>
                <a:latin typeface="Open Sans"/>
                <a:ea typeface="Open Sans"/>
                <a:cs typeface="Open Sans"/>
                <a:sym typeface="Open Sans"/>
              </a:defRPr>
            </a:lvl1pPr>
            <a:lvl2pPr marL="914400" marR="0" lvl="1" indent="-368300" algn="l">
              <a:lnSpc>
                <a:spcPct val="90000"/>
              </a:lnSpc>
              <a:spcBef>
                <a:spcPts val="1200"/>
              </a:spcBef>
              <a:spcAft>
                <a:spcPts val="0"/>
              </a:spcAft>
              <a:buClr>
                <a:schemeClr val="dk1"/>
              </a:buClr>
              <a:buSzPts val="2200"/>
              <a:buFont typeface="Arial"/>
              <a:buChar char="•"/>
              <a:defRPr sz="2200" b="0" i="0" u="none" strike="noStrike" cap="none">
                <a:solidFill>
                  <a:schemeClr val="dk1"/>
                </a:solidFill>
                <a:latin typeface="Open Sans"/>
                <a:ea typeface="Open Sans"/>
                <a:cs typeface="Open Sans"/>
                <a:sym typeface="Open Sans"/>
              </a:defRPr>
            </a:lvl2pPr>
            <a:lvl3pPr marL="1371600" marR="0" lvl="2" indent="-355600" algn="l">
              <a:lnSpc>
                <a:spcPct val="90000"/>
              </a:lnSpc>
              <a:spcBef>
                <a:spcPts val="12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3pPr>
            <a:lvl4pPr marL="1828800" marR="0" lvl="3" indent="-342900" algn="l">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4pPr>
            <a:lvl5pPr marL="2286000" marR="0" lvl="4" indent="-342900" algn="l">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5pPr>
            <a:lvl6pPr marL="2743200" marR="0" lvl="5" indent="-342900" algn="l">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400" marR="0" lvl="6" indent="-342900" algn="l">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600" marR="0" lvl="7" indent="-342900" algn="l">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800" marR="0" lvl="8" indent="-342900" algn="l">
              <a:lnSpc>
                <a:spcPct val="90000"/>
              </a:lnSpc>
              <a:spcBef>
                <a:spcPts val="1200"/>
              </a:spcBef>
              <a:spcAft>
                <a:spcPts val="120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endParaRPr/>
          </a:p>
        </p:txBody>
      </p:sp>
      <p:sp>
        <p:nvSpPr>
          <p:cNvPr id="53" name="Google Shape;53;p13"/>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marR="0" lvl="0" algn="l">
              <a:spcBef>
                <a:spcPts val="0"/>
              </a:spcBef>
              <a:spcAft>
                <a:spcPts val="0"/>
              </a:spcAft>
              <a:buSzPts val="1400"/>
              <a:buNone/>
              <a:defRPr sz="1200" b="0" i="0" u="none" strike="noStrike" cap="none">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54" name="Google Shape;54;p13"/>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marR="0" lvl="0" algn="ctr">
              <a:spcBef>
                <a:spcPts val="0"/>
              </a:spcBef>
              <a:spcAft>
                <a:spcPts val="0"/>
              </a:spcAft>
              <a:buSzPts val="1400"/>
              <a:buNone/>
              <a:defRPr sz="1200" b="0" i="0" u="none" strike="noStrike" cap="none">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55" name="Google Shape;55;p13"/>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rmAutofit lnSpcReduction="10000"/>
          </a:bodyPr>
          <a:lstStyle>
            <a:lvl1pPr marL="0" marR="0" lvl="0" indent="0" algn="r">
              <a:spcBef>
                <a:spcPts val="0"/>
              </a:spcBef>
              <a:buNone/>
              <a:defRPr sz="1200" b="0" i="0" u="none" strike="noStrike" cap="none">
                <a:solidFill>
                  <a:srgbClr val="888888"/>
                </a:solidFill>
                <a:latin typeface="Open Sans"/>
                <a:ea typeface="Open Sans"/>
                <a:cs typeface="Open Sans"/>
                <a:sym typeface="Open Sans"/>
              </a:defRPr>
            </a:lvl1pPr>
            <a:lvl2pPr marL="0" marR="0" lvl="1" indent="0" algn="r">
              <a:spcBef>
                <a:spcPts val="0"/>
              </a:spcBef>
              <a:buNone/>
              <a:defRPr sz="1200" b="0" i="0" u="none" strike="noStrike" cap="none">
                <a:solidFill>
                  <a:srgbClr val="888888"/>
                </a:solidFill>
                <a:latin typeface="Open Sans"/>
                <a:ea typeface="Open Sans"/>
                <a:cs typeface="Open Sans"/>
                <a:sym typeface="Open Sans"/>
              </a:defRPr>
            </a:lvl2pPr>
            <a:lvl3pPr marL="0" marR="0" lvl="2" indent="0" algn="r">
              <a:spcBef>
                <a:spcPts val="0"/>
              </a:spcBef>
              <a:buNone/>
              <a:defRPr sz="1200" b="0" i="0" u="none" strike="noStrike" cap="none">
                <a:solidFill>
                  <a:srgbClr val="888888"/>
                </a:solidFill>
                <a:latin typeface="Open Sans"/>
                <a:ea typeface="Open Sans"/>
                <a:cs typeface="Open Sans"/>
                <a:sym typeface="Open Sans"/>
              </a:defRPr>
            </a:lvl3pPr>
            <a:lvl4pPr marL="0" marR="0" lvl="3" indent="0" algn="r">
              <a:spcBef>
                <a:spcPts val="0"/>
              </a:spcBef>
              <a:buNone/>
              <a:defRPr sz="1200" b="0" i="0" u="none" strike="noStrike" cap="none">
                <a:solidFill>
                  <a:srgbClr val="888888"/>
                </a:solidFill>
                <a:latin typeface="Open Sans"/>
                <a:ea typeface="Open Sans"/>
                <a:cs typeface="Open Sans"/>
                <a:sym typeface="Open Sans"/>
              </a:defRPr>
            </a:lvl4pPr>
            <a:lvl5pPr marL="0" marR="0" lvl="4" indent="0" algn="r">
              <a:spcBef>
                <a:spcPts val="0"/>
              </a:spcBef>
              <a:buNone/>
              <a:defRPr sz="1200" b="0" i="0" u="none" strike="noStrike" cap="none">
                <a:solidFill>
                  <a:srgbClr val="888888"/>
                </a:solidFill>
                <a:latin typeface="Open Sans"/>
                <a:ea typeface="Open Sans"/>
                <a:cs typeface="Open Sans"/>
                <a:sym typeface="Open Sans"/>
              </a:defRPr>
            </a:lvl5pPr>
            <a:lvl6pPr marL="0" marR="0" lvl="5" indent="0" algn="r">
              <a:spcBef>
                <a:spcPts val="0"/>
              </a:spcBef>
              <a:buNone/>
              <a:defRPr sz="1200" b="0" i="0" u="none" strike="noStrike" cap="none">
                <a:solidFill>
                  <a:srgbClr val="888888"/>
                </a:solidFill>
                <a:latin typeface="Open Sans"/>
                <a:ea typeface="Open Sans"/>
                <a:cs typeface="Open Sans"/>
                <a:sym typeface="Open Sans"/>
              </a:defRPr>
            </a:lvl6pPr>
            <a:lvl7pPr marL="0" marR="0" lvl="6" indent="0" algn="r">
              <a:spcBef>
                <a:spcPts val="0"/>
              </a:spcBef>
              <a:buNone/>
              <a:defRPr sz="1200" b="0" i="0" u="none" strike="noStrike" cap="none">
                <a:solidFill>
                  <a:srgbClr val="888888"/>
                </a:solidFill>
                <a:latin typeface="Open Sans"/>
                <a:ea typeface="Open Sans"/>
                <a:cs typeface="Open Sans"/>
                <a:sym typeface="Open Sans"/>
              </a:defRPr>
            </a:lvl7pPr>
            <a:lvl8pPr marL="0" marR="0" lvl="7" indent="0" algn="r">
              <a:spcBef>
                <a:spcPts val="0"/>
              </a:spcBef>
              <a:buNone/>
              <a:defRPr sz="1200" b="0" i="0" u="none" strike="noStrike" cap="none">
                <a:solidFill>
                  <a:srgbClr val="888888"/>
                </a:solidFill>
                <a:latin typeface="Open Sans"/>
                <a:ea typeface="Open Sans"/>
                <a:cs typeface="Open Sans"/>
                <a:sym typeface="Open Sans"/>
              </a:defRPr>
            </a:lvl8pPr>
            <a:lvl9pPr marL="0" marR="0" lvl="8" indent="0" algn="r">
              <a:spcBef>
                <a:spcPts val="0"/>
              </a:spcBef>
              <a:buNone/>
              <a:defRPr sz="1200" b="0" i="0" u="none" strike="noStrike" cap="none">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fr"/>
              <a:t>‹#›</a:t>
            </a:fld>
            <a:endParaRPr/>
          </a:p>
        </p:txBody>
      </p:sp>
      <p:pic>
        <p:nvPicPr>
          <p:cNvPr id="56" name="Google Shape;56;p13"/>
          <p:cNvPicPr preferRelativeResize="0"/>
          <p:nvPr/>
        </p:nvPicPr>
        <p:blipFill>
          <a:blip r:embed="rId2">
            <a:alphaModFix/>
          </a:blip>
          <a:stretch>
            <a:fillRect/>
          </a:stretch>
        </p:blipFill>
        <p:spPr>
          <a:xfrm>
            <a:off x="0" y="4648955"/>
            <a:ext cx="9144000" cy="51054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f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XIJtbSk5KqA" TargetMode="External"/><Relationship Id="rId7"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hyperlink" Target="https://www.lemonde.fr/planete/video/2018/09/11/la-premiere-ferme-laitiere-flottante-s-installe-a-rotterdam_5353413_3244.html" TargetMode="External"/><Relationship Id="rId4" Type="http://schemas.openxmlformats.org/officeDocument/2006/relationships/hyperlink" Target="https://www.youtube.com/watch?v=BgmlF-GrN0Q"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hyperlink" Target="http://creativecommons.org/licenses/by-nc-sa/4.0/?ref=chooser-v1" TargetMode="External"/><Relationship Id="rId5" Type="http://schemas.openxmlformats.org/officeDocument/2006/relationships/hyperlink" Target="https://mpeters.uqo.ca/" TargetMode="External"/><Relationship Id="rId4" Type="http://schemas.openxmlformats.org/officeDocument/2006/relationships/hyperlink" Target="https://mpeters.uqo.ca/utilisation-transparente-de-lintelligence-artificielle/"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hyperlink" Target="https://www3.scholastic.ca/passe-a-laction/" TargetMode="External"/></Relationships>
</file>

<file path=ppt/slides/_rels/slide7.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rotWithShape="1">
          <a:blip r:embed="rId3">
            <a:alphaModFix/>
          </a:blip>
          <a:srcRect l="258" r="258" b="40919"/>
          <a:stretch/>
        </p:blipFill>
        <p:spPr>
          <a:xfrm>
            <a:off x="0" y="0"/>
            <a:ext cx="9143972" cy="3038823"/>
          </a:xfrm>
          <a:prstGeom prst="rect">
            <a:avLst/>
          </a:prstGeom>
          <a:noFill/>
          <a:ln>
            <a:noFill/>
          </a:ln>
        </p:spPr>
      </p:pic>
      <p:sp>
        <p:nvSpPr>
          <p:cNvPr id="62" name="Google Shape;62;p14"/>
          <p:cNvSpPr txBox="1"/>
          <p:nvPr/>
        </p:nvSpPr>
        <p:spPr>
          <a:xfrm>
            <a:off x="3228150" y="1104000"/>
            <a:ext cx="5815200" cy="18054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fr" sz="3800" b="1" dirty="0">
                <a:solidFill>
                  <a:schemeClr val="lt1"/>
                </a:solidFill>
                <a:latin typeface="Open Sans"/>
                <a:ea typeface="Open Sans"/>
                <a:cs typeface="Open Sans"/>
                <a:sym typeface="Open Sans"/>
              </a:rPr>
              <a:t>Passe à l’action:</a:t>
            </a:r>
            <a:endParaRPr sz="3800" b="1" dirty="0">
              <a:solidFill>
                <a:schemeClr val="lt1"/>
              </a:solidFill>
              <a:latin typeface="Open Sans"/>
              <a:ea typeface="Open Sans"/>
              <a:cs typeface="Open Sans"/>
              <a:sym typeface="Open Sans"/>
            </a:endParaRPr>
          </a:p>
          <a:p>
            <a:pPr marL="0" marR="0" lvl="0" indent="0" algn="r" rtl="0">
              <a:spcBef>
                <a:spcPts val="0"/>
              </a:spcBef>
              <a:spcAft>
                <a:spcPts val="0"/>
              </a:spcAft>
              <a:buNone/>
            </a:pPr>
            <a:r>
              <a:rPr lang="fr" sz="3800" b="1" dirty="0">
                <a:solidFill>
                  <a:schemeClr val="lt1"/>
                </a:solidFill>
                <a:latin typeface="Open Sans"/>
                <a:ea typeface="Open Sans"/>
                <a:cs typeface="Open Sans"/>
                <a:sym typeface="Open Sans"/>
              </a:rPr>
              <a:t>As-tu faim?</a:t>
            </a:r>
          </a:p>
          <a:p>
            <a:pPr marL="0" marR="0" lvl="0" indent="0" algn="r" rtl="0">
              <a:spcBef>
                <a:spcPts val="0"/>
              </a:spcBef>
              <a:spcAft>
                <a:spcPts val="0"/>
              </a:spcAft>
              <a:buNone/>
            </a:pPr>
            <a:r>
              <a:rPr lang="fr" sz="3800" b="1" i="0" u="none" strike="noStrike" cap="none" dirty="0">
                <a:solidFill>
                  <a:schemeClr val="lt1"/>
                </a:solidFill>
                <a:latin typeface="Open Sans"/>
                <a:ea typeface="Open Sans"/>
                <a:cs typeface="Open Sans"/>
                <a:sym typeface="Open Sans"/>
              </a:rPr>
              <a:t>Leçon </a:t>
            </a:r>
            <a:r>
              <a:rPr lang="fr" sz="3800" b="1" dirty="0">
                <a:solidFill>
                  <a:schemeClr val="lt1"/>
                </a:solidFill>
                <a:latin typeface="Open Sans"/>
                <a:ea typeface="Open Sans"/>
                <a:cs typeface="Open Sans"/>
                <a:sym typeface="Open Sans"/>
              </a:rPr>
              <a:t>3</a:t>
            </a:r>
            <a:endParaRPr sz="3800" b="1" i="0" u="none" strike="noStrike" cap="none" dirty="0">
              <a:solidFill>
                <a:schemeClr val="lt1"/>
              </a:solidFill>
              <a:latin typeface="Open Sans"/>
              <a:ea typeface="Open Sans"/>
              <a:cs typeface="Open Sans"/>
              <a:sym typeface="Open Sans"/>
            </a:endParaRPr>
          </a:p>
        </p:txBody>
      </p:sp>
      <p:pic>
        <p:nvPicPr>
          <p:cNvPr id="63" name="Google Shape;63;p14"/>
          <p:cNvPicPr preferRelativeResize="0"/>
          <p:nvPr/>
        </p:nvPicPr>
        <p:blipFill rotWithShape="1">
          <a:blip r:embed="rId3">
            <a:alphaModFix/>
          </a:blip>
          <a:srcRect l="258" t="94347" r="258"/>
          <a:stretch/>
        </p:blipFill>
        <p:spPr>
          <a:xfrm>
            <a:off x="0" y="4852751"/>
            <a:ext cx="9143972" cy="290751"/>
          </a:xfrm>
          <a:prstGeom prst="rect">
            <a:avLst/>
          </a:prstGeom>
          <a:noFill/>
          <a:ln>
            <a:noFill/>
          </a:ln>
        </p:spPr>
      </p:pic>
      <p:pic>
        <p:nvPicPr>
          <p:cNvPr id="64" name="Google Shape;64;p14"/>
          <p:cNvPicPr preferRelativeResize="0"/>
          <p:nvPr/>
        </p:nvPicPr>
        <p:blipFill>
          <a:blip r:embed="rId4">
            <a:alphaModFix/>
          </a:blip>
          <a:stretch>
            <a:fillRect/>
          </a:stretch>
        </p:blipFill>
        <p:spPr>
          <a:xfrm>
            <a:off x="2921935" y="3055641"/>
            <a:ext cx="3398606" cy="1368842"/>
          </a:xfrm>
          <a:prstGeom prst="rect">
            <a:avLst/>
          </a:prstGeom>
          <a:noFill/>
          <a:ln>
            <a:noFill/>
          </a:ln>
        </p:spPr>
      </p:pic>
      <p:pic>
        <p:nvPicPr>
          <p:cNvPr id="65" name="Google Shape;65;p14"/>
          <p:cNvPicPr preferRelativeResize="0"/>
          <p:nvPr/>
        </p:nvPicPr>
        <p:blipFill>
          <a:blip r:embed="rId5">
            <a:alphaModFix/>
          </a:blip>
          <a:stretch>
            <a:fillRect/>
          </a:stretch>
        </p:blipFill>
        <p:spPr>
          <a:xfrm>
            <a:off x="-1" y="4712610"/>
            <a:ext cx="1090248" cy="430888"/>
          </a:xfrm>
          <a:prstGeom prst="rect">
            <a:avLst/>
          </a:prstGeom>
          <a:noFill/>
          <a:ln>
            <a:noFill/>
          </a:ln>
        </p:spPr>
      </p:pic>
      <p:sp>
        <p:nvSpPr>
          <p:cNvPr id="66" name="Google Shape;66;p14"/>
          <p:cNvSpPr txBox="1">
            <a:spLocks noGrp="1"/>
          </p:cNvSpPr>
          <p:nvPr>
            <p:ph type="sldNum" idx="12"/>
          </p:nvPr>
        </p:nvSpPr>
        <p:spPr>
          <a:xfrm>
            <a:off x="6457950" y="4767263"/>
            <a:ext cx="2057400" cy="273900"/>
          </a:xfrm>
          <a:prstGeom prst="rect">
            <a:avLst/>
          </a:prstGeom>
        </p:spPr>
        <p:txBody>
          <a:bodyPr spcFirstLastPara="1" wrap="square" lIns="91425" tIns="45700" rIns="91425" bIns="45700" anchor="ctr" anchorCtr="0">
            <a:normAutofit lnSpcReduction="10000"/>
          </a:bodyPr>
          <a:lstStyle/>
          <a:p>
            <a:pPr marL="0" lvl="0" indent="0" algn="r" rtl="0">
              <a:spcBef>
                <a:spcPts val="0"/>
              </a:spcBef>
              <a:spcAft>
                <a:spcPts val="0"/>
              </a:spcAft>
              <a:buClr>
                <a:srgbClr val="000000"/>
              </a:buClr>
              <a:buFont typeface="Arial"/>
              <a:buNone/>
            </a:pPr>
            <a:fld id="{00000000-1234-1234-1234-123412341234}" type="slidenum">
              <a:rPr lang="fr" sz="1200">
                <a:solidFill>
                  <a:srgbClr val="888888"/>
                </a:solidFill>
                <a:latin typeface="Open Sans"/>
                <a:ea typeface="Open Sans"/>
                <a:cs typeface="Open Sans"/>
                <a:sym typeface="Open Sans"/>
              </a:rPr>
              <a:t>1</a:t>
            </a:fld>
            <a:endParaRPr sz="1200">
              <a:solidFill>
                <a:srgbClr val="888888"/>
              </a:solidFill>
              <a:latin typeface="Open Sans"/>
              <a:ea typeface="Open Sans"/>
              <a:cs typeface="Open Sans"/>
              <a:sym typeface="Open Sans"/>
            </a:endParaRPr>
          </a:p>
        </p:txBody>
      </p:sp>
      <p:pic>
        <p:nvPicPr>
          <p:cNvPr id="1026" name="Picture 2">
            <a:extLst>
              <a:ext uri="{FF2B5EF4-FFF2-40B4-BE49-F238E27FC236}">
                <a16:creationId xmlns:a16="http://schemas.microsoft.com/office/drawing/2014/main" id="{78609679-836C-C532-FF73-E60CB30DA85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48547" y="291"/>
            <a:ext cx="795454" cy="1007287"/>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a:extLst>
              <a:ext uri="{FF2B5EF4-FFF2-40B4-BE49-F238E27FC236}">
                <a16:creationId xmlns:a16="http://schemas.microsoft.com/office/drawing/2014/main" id="{ECC528CE-3115-3E24-232C-BFFEF32C90C0}"/>
              </a:ext>
            </a:extLst>
          </p:cNvPr>
          <p:cNvSpPr txBox="1"/>
          <p:nvPr/>
        </p:nvSpPr>
        <p:spPr>
          <a:xfrm>
            <a:off x="1090248" y="4567239"/>
            <a:ext cx="7061980" cy="400110"/>
          </a:xfrm>
          <a:prstGeom prst="rect">
            <a:avLst/>
          </a:prstGeom>
          <a:noFill/>
        </p:spPr>
        <p:txBody>
          <a:bodyPr wrap="square">
            <a:spAutoFit/>
          </a:bodyPr>
          <a:lstStyle/>
          <a:p>
            <a:pPr marL="0" indent="0" algn="ctr"/>
            <a:r>
              <a:rPr lang="fr-FR" sz="1000" i="1" dirty="0"/>
              <a:t>Passe à l’action As-tu faim ? Leçon 3 </a:t>
            </a:r>
            <a:r>
              <a:rPr lang="en-US" sz="1000" dirty="0"/>
              <a:t>by Andrea Vogan, </a:t>
            </a:r>
            <a:r>
              <a:rPr lang="fr-FR" altLang="fr-FR" sz="1000" dirty="0">
                <a:solidFill>
                  <a:schemeClr val="tx1"/>
                </a:solidFill>
                <a:latin typeface="Arial" panose="020B0604020202020204" pitchFamily="34" charset="0"/>
              </a:rPr>
              <a:t>Katherine </a:t>
            </a:r>
            <a:r>
              <a:rPr lang="fr-FR" altLang="fr-FR" sz="1000" dirty="0" err="1">
                <a:solidFill>
                  <a:schemeClr val="tx1"/>
                </a:solidFill>
                <a:latin typeface="Arial" panose="020B0604020202020204" pitchFamily="34" charset="0"/>
              </a:rPr>
              <a:t>Andrejowich</a:t>
            </a:r>
            <a:r>
              <a:rPr lang="fr-FR" altLang="fr-FR" sz="1000" dirty="0">
                <a:solidFill>
                  <a:schemeClr val="tx1"/>
                </a:solidFill>
                <a:latin typeface="Arial" panose="020B0604020202020204" pitchFamily="34" charset="0"/>
              </a:rPr>
              <a:t> and Grace </a:t>
            </a:r>
            <a:r>
              <a:rPr lang="fr-FR" altLang="fr-FR" sz="1000" dirty="0" err="1">
                <a:solidFill>
                  <a:schemeClr val="tx1"/>
                </a:solidFill>
                <a:latin typeface="Arial" panose="020B0604020202020204" pitchFamily="34" charset="0"/>
              </a:rPr>
              <a:t>Brnjac</a:t>
            </a:r>
            <a:r>
              <a:rPr lang="fr-FR" altLang="fr-FR" sz="1000" dirty="0">
                <a:solidFill>
                  <a:schemeClr val="tx1"/>
                </a:solidFill>
                <a:latin typeface="Arial" panose="020B0604020202020204" pitchFamily="34" charset="0"/>
              </a:rPr>
              <a:t> </a:t>
            </a:r>
            <a:r>
              <a:rPr lang="en-US" sz="1000" dirty="0"/>
              <a:t>for </a:t>
            </a:r>
            <a:r>
              <a:rPr lang="en-US" sz="1000" i="1" dirty="0"/>
              <a:t>Halton District School Board</a:t>
            </a:r>
            <a:r>
              <a:rPr lang="en-US" sz="1000" dirty="0"/>
              <a:t>, with collaboration from Muriel </a:t>
            </a:r>
            <a:r>
              <a:rPr lang="en-US" sz="1000" dirty="0" err="1"/>
              <a:t>Péguret</a:t>
            </a:r>
            <a:r>
              <a:rPr lang="en-US" sz="1000" dirty="0"/>
              <a:t> for revision. CC-BY-NC-SA </a:t>
            </a:r>
            <a:endParaRPr lang="fr-FR" sz="1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508" name="Google Shape;508;p44"/>
          <p:cNvSpPr/>
          <p:nvPr/>
        </p:nvSpPr>
        <p:spPr>
          <a:xfrm>
            <a:off x="264025" y="168750"/>
            <a:ext cx="8582400" cy="4331400"/>
          </a:xfrm>
          <a:prstGeom prst="rect">
            <a:avLst/>
          </a:prstGeom>
          <a:solidFill>
            <a:srgbClr val="FFFFFF"/>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ata"/>
              <a:ea typeface="Alata"/>
              <a:cs typeface="Alata"/>
              <a:sym typeface="Alata"/>
            </a:endParaRPr>
          </a:p>
        </p:txBody>
      </p:sp>
      <p:grpSp>
        <p:nvGrpSpPr>
          <p:cNvPr id="509" name="Google Shape;509;p44"/>
          <p:cNvGrpSpPr/>
          <p:nvPr/>
        </p:nvGrpSpPr>
        <p:grpSpPr>
          <a:xfrm>
            <a:off x="1314532" y="242650"/>
            <a:ext cx="6514936" cy="573648"/>
            <a:chOff x="1119355" y="481275"/>
            <a:chExt cx="6514936" cy="573648"/>
          </a:xfrm>
        </p:grpSpPr>
        <p:sp>
          <p:nvSpPr>
            <p:cNvPr id="510" name="Google Shape;510;p44"/>
            <p:cNvSpPr/>
            <p:nvPr/>
          </p:nvSpPr>
          <p:spPr>
            <a:xfrm flipH="1">
              <a:off x="6897980" y="481275"/>
              <a:ext cx="736311" cy="573648"/>
            </a:xfrm>
            <a:custGeom>
              <a:avLst/>
              <a:gdLst/>
              <a:ahLst/>
              <a:cxnLst/>
              <a:rect l="l" t="t" r="r" b="b"/>
              <a:pathLst>
                <a:path w="52332" h="40771" extrusionOk="0">
                  <a:moveTo>
                    <a:pt x="0" y="0"/>
                  </a:moveTo>
                  <a:lnTo>
                    <a:pt x="16432" y="20386"/>
                  </a:lnTo>
                  <a:lnTo>
                    <a:pt x="0" y="40771"/>
                  </a:lnTo>
                  <a:lnTo>
                    <a:pt x="52331" y="40771"/>
                  </a:lnTo>
                  <a:lnTo>
                    <a:pt x="52331" y="0"/>
                  </a:lnTo>
                  <a:close/>
                </a:path>
              </a:pathLst>
            </a:custGeom>
            <a:solidFill>
              <a:srgbClr val="FFC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44"/>
            <p:cNvSpPr/>
            <p:nvPr/>
          </p:nvSpPr>
          <p:spPr>
            <a:xfrm>
              <a:off x="1119355" y="481275"/>
              <a:ext cx="736311" cy="573648"/>
            </a:xfrm>
            <a:custGeom>
              <a:avLst/>
              <a:gdLst/>
              <a:ahLst/>
              <a:cxnLst/>
              <a:rect l="l" t="t" r="r" b="b"/>
              <a:pathLst>
                <a:path w="52332" h="40771" extrusionOk="0">
                  <a:moveTo>
                    <a:pt x="0" y="0"/>
                  </a:moveTo>
                  <a:lnTo>
                    <a:pt x="16432" y="20386"/>
                  </a:lnTo>
                  <a:lnTo>
                    <a:pt x="0" y="40771"/>
                  </a:lnTo>
                  <a:lnTo>
                    <a:pt x="52331" y="40771"/>
                  </a:lnTo>
                  <a:lnTo>
                    <a:pt x="52331" y="0"/>
                  </a:lnTo>
                  <a:close/>
                </a:path>
              </a:pathLst>
            </a:custGeom>
            <a:solidFill>
              <a:srgbClr val="FFC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44"/>
            <p:cNvSpPr/>
            <p:nvPr/>
          </p:nvSpPr>
          <p:spPr>
            <a:xfrm>
              <a:off x="1849800" y="481300"/>
              <a:ext cx="5444400" cy="573600"/>
            </a:xfrm>
            <a:prstGeom prst="roundRect">
              <a:avLst>
                <a:gd name="adj" fmla="val 0"/>
              </a:avLst>
            </a:prstGeom>
            <a:solidFill>
              <a:srgbClr val="FFC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3" name="Google Shape;513;p44"/>
          <p:cNvSpPr txBox="1"/>
          <p:nvPr/>
        </p:nvSpPr>
        <p:spPr>
          <a:xfrm>
            <a:off x="1516950" y="300863"/>
            <a:ext cx="6110100" cy="4572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None/>
            </a:pPr>
            <a:r>
              <a:rPr lang="fr" sz="2900" b="1">
                <a:solidFill>
                  <a:srgbClr val="191919"/>
                </a:solidFill>
                <a:latin typeface="Open Sans"/>
                <a:ea typeface="Open Sans"/>
                <a:cs typeface="Open Sans"/>
                <a:sym typeface="Open Sans"/>
              </a:rPr>
              <a:t>Jouer avec des affixes</a:t>
            </a:r>
            <a:endParaRPr sz="2900" b="1">
              <a:solidFill>
                <a:srgbClr val="191919"/>
              </a:solidFill>
              <a:latin typeface="Open Sans"/>
              <a:ea typeface="Open Sans"/>
              <a:cs typeface="Open Sans"/>
              <a:sym typeface="Open Sans"/>
            </a:endParaRPr>
          </a:p>
        </p:txBody>
      </p:sp>
      <p:sp>
        <p:nvSpPr>
          <p:cNvPr id="514" name="Google Shape;514;p44"/>
          <p:cNvSpPr txBox="1"/>
          <p:nvPr/>
        </p:nvSpPr>
        <p:spPr>
          <a:xfrm>
            <a:off x="802375" y="880263"/>
            <a:ext cx="7505700" cy="647700"/>
          </a:xfrm>
          <a:prstGeom prst="rect">
            <a:avLst/>
          </a:prstGeom>
          <a:solidFill>
            <a:srgbClr val="FFFFFF"/>
          </a:solidFill>
          <a:ln w="9525" cap="flat" cmpd="sng">
            <a:solidFill>
              <a:srgbClr val="007A34"/>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fr" sz="1600">
                <a:solidFill>
                  <a:srgbClr val="79BE21"/>
                </a:solidFill>
                <a:latin typeface="Open Sans"/>
                <a:ea typeface="Open Sans"/>
                <a:cs typeface="Open Sans"/>
                <a:sym typeface="Open Sans"/>
              </a:rPr>
              <a:t>Dans le contexte de cet article, le mot « culture » veut dire « l’ensemble des terres cultivées ».</a:t>
            </a:r>
            <a:endParaRPr sz="1600">
              <a:solidFill>
                <a:srgbClr val="79BE21"/>
              </a:solidFill>
              <a:latin typeface="Open Sans"/>
              <a:ea typeface="Open Sans"/>
              <a:cs typeface="Open Sans"/>
              <a:sym typeface="Open Sans"/>
            </a:endParaRPr>
          </a:p>
        </p:txBody>
      </p:sp>
      <p:graphicFrame>
        <p:nvGraphicFramePr>
          <p:cNvPr id="515" name="Google Shape;515;p44"/>
          <p:cNvGraphicFramePr/>
          <p:nvPr/>
        </p:nvGraphicFramePr>
        <p:xfrm>
          <a:off x="562275" y="1799900"/>
          <a:ext cx="4301600" cy="2176500"/>
        </p:xfrm>
        <a:graphic>
          <a:graphicData uri="http://schemas.openxmlformats.org/drawingml/2006/table">
            <a:tbl>
              <a:tblPr>
                <a:noFill/>
                <a:tableStyleId>{35E4BBDB-864D-4DB3-A663-7C7C522347F3}</a:tableStyleId>
              </a:tblPr>
              <a:tblGrid>
                <a:gridCol w="2340450">
                  <a:extLst>
                    <a:ext uri="{9D8B030D-6E8A-4147-A177-3AD203B41FA5}">
                      <a16:colId xmlns:a16="http://schemas.microsoft.com/office/drawing/2014/main" val="20000"/>
                    </a:ext>
                  </a:extLst>
                </a:gridCol>
                <a:gridCol w="1961150">
                  <a:extLst>
                    <a:ext uri="{9D8B030D-6E8A-4147-A177-3AD203B41FA5}">
                      <a16:colId xmlns:a16="http://schemas.microsoft.com/office/drawing/2014/main" val="20001"/>
                    </a:ext>
                  </a:extLst>
                </a:gridCol>
              </a:tblGrid>
              <a:tr h="435300">
                <a:tc>
                  <a:txBody>
                    <a:bodyPr/>
                    <a:lstStyle/>
                    <a:p>
                      <a:pPr marL="0" lvl="0" indent="0" algn="ctr" rtl="0">
                        <a:spcBef>
                          <a:spcPts val="0"/>
                        </a:spcBef>
                        <a:spcAft>
                          <a:spcPts val="0"/>
                        </a:spcAft>
                        <a:buNone/>
                      </a:pPr>
                      <a:r>
                        <a:rPr lang="fr" sz="1500" b="1">
                          <a:latin typeface="Open Sans"/>
                          <a:ea typeface="Open Sans"/>
                          <a:cs typeface="Open Sans"/>
                          <a:sym typeface="Open Sans"/>
                        </a:rPr>
                        <a:t>Partie du discours</a:t>
                      </a:r>
                      <a:endParaRPr sz="1500" b="1">
                        <a:latin typeface="Open Sans"/>
                        <a:ea typeface="Open Sans"/>
                        <a:cs typeface="Open Sans"/>
                        <a:sym typeface="Open Sans"/>
                      </a:endParaRPr>
                    </a:p>
                  </a:txBody>
                  <a:tcPr marL="91425" marR="91425" marT="91425" marB="91425">
                    <a:lnL w="9525" cap="flat" cmpd="sng">
                      <a:solidFill>
                        <a:srgbClr val="191919"/>
                      </a:solidFill>
                      <a:prstDash val="solid"/>
                      <a:round/>
                      <a:headEnd type="none" w="sm" len="sm"/>
                      <a:tailEnd type="none" w="sm" len="sm"/>
                    </a:lnL>
                    <a:lnR w="9525" cap="flat" cmpd="sng">
                      <a:solidFill>
                        <a:srgbClr val="191919"/>
                      </a:solidFill>
                      <a:prstDash val="solid"/>
                      <a:round/>
                      <a:headEnd type="none" w="sm" len="sm"/>
                      <a:tailEnd type="none" w="sm" len="sm"/>
                    </a:lnR>
                    <a:lnT w="9525" cap="flat" cmpd="sng">
                      <a:solidFill>
                        <a:srgbClr val="191919"/>
                      </a:solidFill>
                      <a:prstDash val="solid"/>
                      <a:round/>
                      <a:headEnd type="none" w="sm" len="sm"/>
                      <a:tailEnd type="none" w="sm" len="sm"/>
                    </a:lnT>
                    <a:lnB w="9525" cap="flat" cmpd="sng">
                      <a:solidFill>
                        <a:srgbClr val="191919"/>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fr" sz="1500" b="1">
                          <a:latin typeface="Open Sans"/>
                          <a:ea typeface="Open Sans"/>
                          <a:cs typeface="Open Sans"/>
                          <a:sym typeface="Open Sans"/>
                        </a:rPr>
                        <a:t>Le mot</a:t>
                      </a:r>
                      <a:endParaRPr sz="1500" b="1">
                        <a:latin typeface="Open Sans"/>
                        <a:ea typeface="Open Sans"/>
                        <a:cs typeface="Open Sans"/>
                        <a:sym typeface="Open Sans"/>
                      </a:endParaRPr>
                    </a:p>
                  </a:txBody>
                  <a:tcPr marL="91425" marR="91425" marT="91425" marB="91425">
                    <a:lnL w="9525" cap="flat" cmpd="sng">
                      <a:solidFill>
                        <a:srgbClr val="191919"/>
                      </a:solidFill>
                      <a:prstDash val="solid"/>
                      <a:round/>
                      <a:headEnd type="none" w="sm" len="sm"/>
                      <a:tailEnd type="none" w="sm" len="sm"/>
                    </a:lnL>
                    <a:lnR w="9525" cap="flat" cmpd="sng">
                      <a:solidFill>
                        <a:srgbClr val="191919"/>
                      </a:solidFill>
                      <a:prstDash val="solid"/>
                      <a:round/>
                      <a:headEnd type="none" w="sm" len="sm"/>
                      <a:tailEnd type="none" w="sm" len="sm"/>
                    </a:lnR>
                    <a:lnT w="9525" cap="flat" cmpd="sng">
                      <a:solidFill>
                        <a:srgbClr val="191919"/>
                      </a:solidFill>
                      <a:prstDash val="solid"/>
                      <a:round/>
                      <a:headEnd type="none" w="sm" len="sm"/>
                      <a:tailEnd type="none" w="sm" len="sm"/>
                    </a:lnT>
                    <a:lnB w="9525" cap="flat" cmpd="sng">
                      <a:solidFill>
                        <a:srgbClr val="191919"/>
                      </a:solidFill>
                      <a:prstDash val="solid"/>
                      <a:round/>
                      <a:headEnd type="none" w="sm" len="sm"/>
                      <a:tailEnd type="none" w="sm" len="sm"/>
                    </a:lnB>
                    <a:solidFill>
                      <a:srgbClr val="FFFFFF"/>
                    </a:solidFill>
                  </a:tcPr>
                </a:tc>
                <a:extLst>
                  <a:ext uri="{0D108BD9-81ED-4DB2-BD59-A6C34878D82A}">
                    <a16:rowId xmlns:a16="http://schemas.microsoft.com/office/drawing/2014/main" val="10000"/>
                  </a:ext>
                </a:extLst>
              </a:tr>
              <a:tr h="435300">
                <a:tc>
                  <a:txBody>
                    <a:bodyPr/>
                    <a:lstStyle/>
                    <a:p>
                      <a:pPr marL="0" lvl="0" indent="0" algn="l" rtl="0">
                        <a:spcBef>
                          <a:spcPts val="0"/>
                        </a:spcBef>
                        <a:spcAft>
                          <a:spcPts val="0"/>
                        </a:spcAft>
                        <a:buNone/>
                      </a:pPr>
                      <a:r>
                        <a:rPr lang="fr" sz="1500">
                          <a:latin typeface="Open Sans"/>
                          <a:ea typeface="Open Sans"/>
                          <a:cs typeface="Open Sans"/>
                          <a:sym typeface="Open Sans"/>
                        </a:rPr>
                        <a:t>nom</a:t>
                      </a:r>
                      <a:endParaRPr sz="1500">
                        <a:latin typeface="Open Sans"/>
                        <a:ea typeface="Open Sans"/>
                        <a:cs typeface="Open Sans"/>
                        <a:sym typeface="Open Sans"/>
                      </a:endParaRPr>
                    </a:p>
                  </a:txBody>
                  <a:tcPr marL="91425" marR="91425" marT="91425" marB="91425">
                    <a:lnL w="9525" cap="flat" cmpd="sng">
                      <a:solidFill>
                        <a:srgbClr val="191919"/>
                      </a:solidFill>
                      <a:prstDash val="solid"/>
                      <a:round/>
                      <a:headEnd type="none" w="sm" len="sm"/>
                      <a:tailEnd type="none" w="sm" len="sm"/>
                    </a:lnL>
                    <a:lnR w="9525" cap="flat" cmpd="sng">
                      <a:solidFill>
                        <a:srgbClr val="191919"/>
                      </a:solidFill>
                      <a:prstDash val="solid"/>
                      <a:round/>
                      <a:headEnd type="none" w="sm" len="sm"/>
                      <a:tailEnd type="none" w="sm" len="sm"/>
                    </a:lnR>
                    <a:lnT w="9525" cap="flat" cmpd="sng">
                      <a:solidFill>
                        <a:srgbClr val="191919"/>
                      </a:solidFill>
                      <a:prstDash val="solid"/>
                      <a:round/>
                      <a:headEnd type="none" w="sm" len="sm"/>
                      <a:tailEnd type="none" w="sm" len="sm"/>
                    </a:lnT>
                    <a:lnB w="9525" cap="flat" cmpd="sng">
                      <a:solidFill>
                        <a:srgbClr val="191919"/>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r>
                        <a:rPr lang="fr" sz="1500">
                          <a:latin typeface="Open Sans"/>
                          <a:ea typeface="Open Sans"/>
                          <a:cs typeface="Open Sans"/>
                          <a:sym typeface="Open Sans"/>
                        </a:rPr>
                        <a:t>cult</a:t>
                      </a:r>
                      <a:r>
                        <a:rPr lang="fr" sz="1500" u="sng">
                          <a:latin typeface="Open Sans"/>
                          <a:ea typeface="Open Sans"/>
                          <a:cs typeface="Open Sans"/>
                          <a:sym typeface="Open Sans"/>
                        </a:rPr>
                        <a:t>ure</a:t>
                      </a:r>
                      <a:endParaRPr sz="1500" u="sng">
                        <a:latin typeface="Open Sans"/>
                        <a:ea typeface="Open Sans"/>
                        <a:cs typeface="Open Sans"/>
                        <a:sym typeface="Open Sans"/>
                      </a:endParaRPr>
                    </a:p>
                  </a:txBody>
                  <a:tcPr marL="91425" marR="91425" marT="91425" marB="91425">
                    <a:lnL w="9525" cap="flat" cmpd="sng">
                      <a:solidFill>
                        <a:srgbClr val="191919"/>
                      </a:solidFill>
                      <a:prstDash val="solid"/>
                      <a:round/>
                      <a:headEnd type="none" w="sm" len="sm"/>
                      <a:tailEnd type="none" w="sm" len="sm"/>
                    </a:lnL>
                    <a:lnR w="9525" cap="flat" cmpd="sng">
                      <a:solidFill>
                        <a:srgbClr val="191919"/>
                      </a:solidFill>
                      <a:prstDash val="solid"/>
                      <a:round/>
                      <a:headEnd type="none" w="sm" len="sm"/>
                      <a:tailEnd type="none" w="sm" len="sm"/>
                    </a:lnR>
                    <a:lnT w="9525" cap="flat" cmpd="sng">
                      <a:solidFill>
                        <a:srgbClr val="191919"/>
                      </a:solidFill>
                      <a:prstDash val="solid"/>
                      <a:round/>
                      <a:headEnd type="none" w="sm" len="sm"/>
                      <a:tailEnd type="none" w="sm" len="sm"/>
                    </a:lnT>
                    <a:lnB w="9525" cap="flat" cmpd="sng">
                      <a:solidFill>
                        <a:srgbClr val="191919"/>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435300">
                <a:tc>
                  <a:txBody>
                    <a:bodyPr/>
                    <a:lstStyle/>
                    <a:p>
                      <a:pPr marL="0" lvl="0" indent="0" algn="l" rtl="0">
                        <a:spcBef>
                          <a:spcPts val="0"/>
                        </a:spcBef>
                        <a:spcAft>
                          <a:spcPts val="0"/>
                        </a:spcAft>
                        <a:buNone/>
                      </a:pPr>
                      <a:r>
                        <a:rPr lang="fr" sz="1500">
                          <a:latin typeface="Open Sans"/>
                          <a:ea typeface="Open Sans"/>
                          <a:cs typeface="Open Sans"/>
                          <a:sym typeface="Open Sans"/>
                        </a:rPr>
                        <a:t>verbe</a:t>
                      </a:r>
                      <a:endParaRPr sz="1700">
                        <a:latin typeface="Open Sans"/>
                        <a:ea typeface="Open Sans"/>
                        <a:cs typeface="Open Sans"/>
                        <a:sym typeface="Open Sans"/>
                      </a:endParaRPr>
                    </a:p>
                  </a:txBody>
                  <a:tcPr marL="91425" marR="91425" marT="91425" marB="91425">
                    <a:lnL w="9525" cap="flat" cmpd="sng">
                      <a:solidFill>
                        <a:srgbClr val="191919"/>
                      </a:solidFill>
                      <a:prstDash val="solid"/>
                      <a:round/>
                      <a:headEnd type="none" w="sm" len="sm"/>
                      <a:tailEnd type="none" w="sm" len="sm"/>
                    </a:lnL>
                    <a:lnR w="9525" cap="flat" cmpd="sng">
                      <a:solidFill>
                        <a:srgbClr val="191919"/>
                      </a:solidFill>
                      <a:prstDash val="solid"/>
                      <a:round/>
                      <a:headEnd type="none" w="sm" len="sm"/>
                      <a:tailEnd type="none" w="sm" len="sm"/>
                    </a:lnR>
                    <a:lnT w="9525" cap="flat" cmpd="sng">
                      <a:solidFill>
                        <a:srgbClr val="191919"/>
                      </a:solidFill>
                      <a:prstDash val="solid"/>
                      <a:round/>
                      <a:headEnd type="none" w="sm" len="sm"/>
                      <a:tailEnd type="none" w="sm" len="sm"/>
                    </a:lnT>
                    <a:lnB w="9525" cap="flat" cmpd="sng">
                      <a:solidFill>
                        <a:srgbClr val="191919"/>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endParaRPr sz="1500" u="sng">
                        <a:latin typeface="Open Sans"/>
                        <a:ea typeface="Open Sans"/>
                        <a:cs typeface="Open Sans"/>
                        <a:sym typeface="Open Sans"/>
                      </a:endParaRPr>
                    </a:p>
                  </a:txBody>
                  <a:tcPr marL="91425" marR="91425" marT="91425" marB="91425">
                    <a:lnL w="9525" cap="flat" cmpd="sng">
                      <a:solidFill>
                        <a:srgbClr val="191919"/>
                      </a:solidFill>
                      <a:prstDash val="solid"/>
                      <a:round/>
                      <a:headEnd type="none" w="sm" len="sm"/>
                      <a:tailEnd type="none" w="sm" len="sm"/>
                    </a:lnL>
                    <a:lnR w="9525" cap="flat" cmpd="sng">
                      <a:solidFill>
                        <a:srgbClr val="191919"/>
                      </a:solidFill>
                      <a:prstDash val="solid"/>
                      <a:round/>
                      <a:headEnd type="none" w="sm" len="sm"/>
                      <a:tailEnd type="none" w="sm" len="sm"/>
                    </a:lnR>
                    <a:lnT w="9525" cap="flat" cmpd="sng">
                      <a:solidFill>
                        <a:srgbClr val="191919"/>
                      </a:solidFill>
                      <a:prstDash val="solid"/>
                      <a:round/>
                      <a:headEnd type="none" w="sm" len="sm"/>
                      <a:tailEnd type="none" w="sm" len="sm"/>
                    </a:lnT>
                    <a:lnB w="9525" cap="flat" cmpd="sng">
                      <a:solidFill>
                        <a:srgbClr val="191919"/>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435300">
                <a:tc>
                  <a:txBody>
                    <a:bodyPr/>
                    <a:lstStyle/>
                    <a:p>
                      <a:pPr marL="0" lvl="0" indent="0" algn="l" rtl="0">
                        <a:spcBef>
                          <a:spcPts val="0"/>
                        </a:spcBef>
                        <a:spcAft>
                          <a:spcPts val="0"/>
                        </a:spcAft>
                        <a:buNone/>
                      </a:pPr>
                      <a:r>
                        <a:rPr lang="fr" sz="1500">
                          <a:latin typeface="Open Sans"/>
                          <a:ea typeface="Open Sans"/>
                          <a:cs typeface="Open Sans"/>
                          <a:sym typeface="Open Sans"/>
                        </a:rPr>
                        <a:t>adjectif</a:t>
                      </a:r>
                      <a:endParaRPr sz="1500">
                        <a:latin typeface="Open Sans"/>
                        <a:ea typeface="Open Sans"/>
                        <a:cs typeface="Open Sans"/>
                        <a:sym typeface="Open Sans"/>
                      </a:endParaRPr>
                    </a:p>
                  </a:txBody>
                  <a:tcPr marL="91425" marR="91425" marT="91425" marB="91425">
                    <a:lnL w="9525" cap="flat" cmpd="sng">
                      <a:solidFill>
                        <a:srgbClr val="191919"/>
                      </a:solidFill>
                      <a:prstDash val="solid"/>
                      <a:round/>
                      <a:headEnd type="none" w="sm" len="sm"/>
                      <a:tailEnd type="none" w="sm" len="sm"/>
                    </a:lnL>
                    <a:lnR w="9525" cap="flat" cmpd="sng">
                      <a:solidFill>
                        <a:srgbClr val="191919"/>
                      </a:solidFill>
                      <a:prstDash val="solid"/>
                      <a:round/>
                      <a:headEnd type="none" w="sm" len="sm"/>
                      <a:tailEnd type="none" w="sm" len="sm"/>
                    </a:lnR>
                    <a:lnT w="9525" cap="flat" cmpd="sng">
                      <a:solidFill>
                        <a:srgbClr val="191919"/>
                      </a:solidFill>
                      <a:prstDash val="solid"/>
                      <a:round/>
                      <a:headEnd type="none" w="sm" len="sm"/>
                      <a:tailEnd type="none" w="sm" len="sm"/>
                    </a:lnT>
                    <a:lnB w="9525" cap="flat" cmpd="sng">
                      <a:solidFill>
                        <a:srgbClr val="191919"/>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endParaRPr sz="1500" u="sng">
                        <a:latin typeface="Open Sans"/>
                        <a:ea typeface="Open Sans"/>
                        <a:cs typeface="Open Sans"/>
                        <a:sym typeface="Open Sans"/>
                      </a:endParaRPr>
                    </a:p>
                  </a:txBody>
                  <a:tcPr marL="91425" marR="91425" marT="91425" marB="91425">
                    <a:lnL w="9525" cap="flat" cmpd="sng">
                      <a:solidFill>
                        <a:srgbClr val="191919"/>
                      </a:solidFill>
                      <a:prstDash val="solid"/>
                      <a:round/>
                      <a:headEnd type="none" w="sm" len="sm"/>
                      <a:tailEnd type="none" w="sm" len="sm"/>
                    </a:lnL>
                    <a:lnR w="9525" cap="flat" cmpd="sng">
                      <a:solidFill>
                        <a:srgbClr val="191919"/>
                      </a:solidFill>
                      <a:prstDash val="solid"/>
                      <a:round/>
                      <a:headEnd type="none" w="sm" len="sm"/>
                      <a:tailEnd type="none" w="sm" len="sm"/>
                    </a:lnR>
                    <a:lnT w="9525" cap="flat" cmpd="sng">
                      <a:solidFill>
                        <a:srgbClr val="191919"/>
                      </a:solidFill>
                      <a:prstDash val="solid"/>
                      <a:round/>
                      <a:headEnd type="none" w="sm" len="sm"/>
                      <a:tailEnd type="none" w="sm" len="sm"/>
                    </a:lnT>
                    <a:lnB w="9525" cap="flat" cmpd="sng">
                      <a:solidFill>
                        <a:srgbClr val="191919"/>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r h="435300">
                <a:tc>
                  <a:txBody>
                    <a:bodyPr/>
                    <a:lstStyle/>
                    <a:p>
                      <a:pPr marL="0" lvl="0" indent="0" algn="l" rtl="0">
                        <a:spcBef>
                          <a:spcPts val="0"/>
                        </a:spcBef>
                        <a:spcAft>
                          <a:spcPts val="0"/>
                        </a:spcAft>
                        <a:buNone/>
                      </a:pPr>
                      <a:r>
                        <a:rPr lang="fr" sz="1500">
                          <a:latin typeface="Open Sans"/>
                          <a:ea typeface="Open Sans"/>
                          <a:cs typeface="Open Sans"/>
                          <a:sym typeface="Open Sans"/>
                        </a:rPr>
                        <a:t>adverbe</a:t>
                      </a:r>
                      <a:endParaRPr sz="1500">
                        <a:latin typeface="Open Sans"/>
                        <a:ea typeface="Open Sans"/>
                        <a:cs typeface="Open Sans"/>
                        <a:sym typeface="Open Sans"/>
                      </a:endParaRPr>
                    </a:p>
                  </a:txBody>
                  <a:tcPr marL="91425" marR="91425" marT="91425" marB="91425">
                    <a:lnL w="9525" cap="flat" cmpd="sng">
                      <a:solidFill>
                        <a:srgbClr val="191919"/>
                      </a:solidFill>
                      <a:prstDash val="solid"/>
                      <a:round/>
                      <a:headEnd type="none" w="sm" len="sm"/>
                      <a:tailEnd type="none" w="sm" len="sm"/>
                    </a:lnL>
                    <a:lnR w="9525" cap="flat" cmpd="sng">
                      <a:solidFill>
                        <a:srgbClr val="191919"/>
                      </a:solidFill>
                      <a:prstDash val="solid"/>
                      <a:round/>
                      <a:headEnd type="none" w="sm" len="sm"/>
                      <a:tailEnd type="none" w="sm" len="sm"/>
                    </a:lnR>
                    <a:lnT w="9525" cap="flat" cmpd="sng">
                      <a:solidFill>
                        <a:srgbClr val="191919"/>
                      </a:solidFill>
                      <a:prstDash val="solid"/>
                      <a:round/>
                      <a:headEnd type="none" w="sm" len="sm"/>
                      <a:tailEnd type="none" w="sm" len="sm"/>
                    </a:lnT>
                    <a:lnB w="9525" cap="flat" cmpd="sng">
                      <a:solidFill>
                        <a:srgbClr val="191919"/>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endParaRPr sz="1500">
                        <a:latin typeface="Open Sans"/>
                        <a:ea typeface="Open Sans"/>
                        <a:cs typeface="Open Sans"/>
                        <a:sym typeface="Open Sans"/>
                      </a:endParaRPr>
                    </a:p>
                  </a:txBody>
                  <a:tcPr marL="91425" marR="91425" marT="91425" marB="91425">
                    <a:lnL w="9525" cap="flat" cmpd="sng">
                      <a:solidFill>
                        <a:srgbClr val="191919"/>
                      </a:solidFill>
                      <a:prstDash val="solid"/>
                      <a:round/>
                      <a:headEnd type="none" w="sm" len="sm"/>
                      <a:tailEnd type="none" w="sm" len="sm"/>
                    </a:lnL>
                    <a:lnR w="9525" cap="flat" cmpd="sng">
                      <a:solidFill>
                        <a:srgbClr val="191919"/>
                      </a:solidFill>
                      <a:prstDash val="solid"/>
                      <a:round/>
                      <a:headEnd type="none" w="sm" len="sm"/>
                      <a:tailEnd type="none" w="sm" len="sm"/>
                    </a:lnR>
                    <a:lnT w="9525" cap="flat" cmpd="sng">
                      <a:solidFill>
                        <a:srgbClr val="191919"/>
                      </a:solidFill>
                      <a:prstDash val="solid"/>
                      <a:round/>
                      <a:headEnd type="none" w="sm" len="sm"/>
                      <a:tailEnd type="none" w="sm" len="sm"/>
                    </a:lnT>
                    <a:lnB w="9525" cap="flat" cmpd="sng">
                      <a:solidFill>
                        <a:srgbClr val="191919"/>
                      </a:solidFill>
                      <a:prstDash val="solid"/>
                      <a:round/>
                      <a:headEnd type="none" w="sm" len="sm"/>
                      <a:tailEnd type="none" w="sm" len="sm"/>
                    </a:lnB>
                    <a:solidFill>
                      <a:srgbClr val="FFFFFF"/>
                    </a:solidFill>
                  </a:tcPr>
                </a:tc>
                <a:extLst>
                  <a:ext uri="{0D108BD9-81ED-4DB2-BD59-A6C34878D82A}">
                    <a16:rowId xmlns:a16="http://schemas.microsoft.com/office/drawing/2014/main" val="10004"/>
                  </a:ext>
                </a:extLst>
              </a:tr>
            </a:tbl>
          </a:graphicData>
        </a:graphic>
      </p:graphicFrame>
      <p:sp>
        <p:nvSpPr>
          <p:cNvPr id="516" name="Google Shape;516;p44"/>
          <p:cNvSpPr txBox="1"/>
          <p:nvPr/>
        </p:nvSpPr>
        <p:spPr>
          <a:xfrm>
            <a:off x="4863875" y="1650175"/>
            <a:ext cx="3798000" cy="217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1500">
                <a:solidFill>
                  <a:srgbClr val="191919"/>
                </a:solidFill>
                <a:latin typeface="Open Sans"/>
                <a:ea typeface="Open Sans"/>
                <a:cs typeface="Open Sans"/>
                <a:sym typeface="Open Sans"/>
              </a:rPr>
              <a:t>Description:</a:t>
            </a:r>
            <a:endParaRPr sz="1500">
              <a:solidFill>
                <a:srgbClr val="191919"/>
              </a:solidFill>
              <a:latin typeface="Open Sans"/>
              <a:ea typeface="Open Sans"/>
              <a:cs typeface="Open Sans"/>
              <a:sym typeface="Open Sans"/>
            </a:endParaRPr>
          </a:p>
          <a:p>
            <a:pPr marL="457200" lvl="0" indent="-323850" algn="l" rtl="0">
              <a:spcBef>
                <a:spcPts val="1200"/>
              </a:spcBef>
              <a:spcAft>
                <a:spcPts val="0"/>
              </a:spcAft>
              <a:buClr>
                <a:srgbClr val="191919"/>
              </a:buClr>
              <a:buSzPts val="1500"/>
              <a:buFont typeface="Open Sans"/>
              <a:buChar char="●"/>
            </a:pPr>
            <a:r>
              <a:rPr lang="fr" sz="1500">
                <a:solidFill>
                  <a:srgbClr val="191919"/>
                </a:solidFill>
                <a:latin typeface="Open Sans"/>
                <a:ea typeface="Open Sans"/>
                <a:cs typeface="Open Sans"/>
                <a:sym typeface="Open Sans"/>
              </a:rPr>
              <a:t>Ajouter des préfixes et suffixes au mot pour le transformer selon la partie du discours</a:t>
            </a:r>
            <a:endParaRPr sz="1500">
              <a:solidFill>
                <a:srgbClr val="191919"/>
              </a:solidFill>
              <a:latin typeface="Open Sans"/>
              <a:ea typeface="Open Sans"/>
              <a:cs typeface="Open Sans"/>
              <a:sym typeface="Open Sans"/>
            </a:endParaRPr>
          </a:p>
          <a:p>
            <a:pPr marL="457200" lvl="0" indent="-323850" algn="l" rtl="0">
              <a:spcBef>
                <a:spcPts val="0"/>
              </a:spcBef>
              <a:spcAft>
                <a:spcPts val="0"/>
              </a:spcAft>
              <a:buClr>
                <a:srgbClr val="191919"/>
              </a:buClr>
              <a:buSzPts val="1500"/>
              <a:buFont typeface="Open Sans"/>
              <a:buChar char="●"/>
            </a:pPr>
            <a:r>
              <a:rPr lang="fr" sz="1500">
                <a:solidFill>
                  <a:srgbClr val="191919"/>
                </a:solidFill>
                <a:latin typeface="Open Sans"/>
                <a:ea typeface="Open Sans"/>
                <a:cs typeface="Open Sans"/>
                <a:sym typeface="Open Sans"/>
              </a:rPr>
              <a:t>Souligner le suffixe qui l’a transformé</a:t>
            </a:r>
            <a:endParaRPr sz="1500">
              <a:solidFill>
                <a:srgbClr val="191919"/>
              </a:solidFill>
              <a:latin typeface="Open Sans"/>
              <a:ea typeface="Open Sans"/>
              <a:cs typeface="Open Sans"/>
              <a:sym typeface="Open Sans"/>
            </a:endParaRPr>
          </a:p>
          <a:p>
            <a:pPr marL="457200" lvl="0" indent="-323850" algn="l" rtl="0">
              <a:spcBef>
                <a:spcPts val="0"/>
              </a:spcBef>
              <a:spcAft>
                <a:spcPts val="0"/>
              </a:spcAft>
              <a:buClr>
                <a:srgbClr val="191919"/>
              </a:buClr>
              <a:buSzPts val="1500"/>
              <a:buFont typeface="Open Sans"/>
              <a:buChar char="●"/>
            </a:pPr>
            <a:r>
              <a:rPr lang="fr" sz="1500">
                <a:solidFill>
                  <a:srgbClr val="191919"/>
                </a:solidFill>
                <a:latin typeface="Open Sans"/>
                <a:ea typeface="Open Sans"/>
                <a:cs typeface="Open Sans"/>
                <a:sym typeface="Open Sans"/>
              </a:rPr>
              <a:t>Vérifier ensuite dans un dictionnaire que chaque mot existe et est bien écrit</a:t>
            </a:r>
            <a:endParaRPr sz="1500">
              <a:solidFill>
                <a:srgbClr val="191919"/>
              </a:solidFill>
              <a:latin typeface="Open Sans"/>
              <a:ea typeface="Open Sans"/>
              <a:cs typeface="Open Sans"/>
              <a:sym typeface="Open Sans"/>
            </a:endParaRPr>
          </a:p>
          <a:p>
            <a:pPr marL="457200" lvl="0" indent="-323850" algn="l" rtl="0">
              <a:spcBef>
                <a:spcPts val="0"/>
              </a:spcBef>
              <a:spcAft>
                <a:spcPts val="0"/>
              </a:spcAft>
              <a:buClr>
                <a:srgbClr val="191919"/>
              </a:buClr>
              <a:buSzPts val="1500"/>
              <a:buFont typeface="Open Sans"/>
              <a:buChar char="●"/>
            </a:pPr>
            <a:r>
              <a:rPr lang="fr" sz="1500">
                <a:solidFill>
                  <a:srgbClr val="191919"/>
                </a:solidFill>
                <a:latin typeface="Open Sans"/>
                <a:ea typeface="Open Sans"/>
                <a:cs typeface="Open Sans"/>
                <a:sym typeface="Open Sans"/>
              </a:rPr>
              <a:t>Essayer de trouver autant de mots que possible!</a:t>
            </a:r>
            <a:endParaRPr sz="1500">
              <a:solidFill>
                <a:srgbClr val="191919"/>
              </a:solidFill>
              <a:latin typeface="Open Sans"/>
              <a:ea typeface="Open Sans"/>
              <a:cs typeface="Open Sans"/>
              <a:sym typeface="Open Sans"/>
            </a:endParaRPr>
          </a:p>
        </p:txBody>
      </p:sp>
      <p:pic>
        <p:nvPicPr>
          <p:cNvPr id="517" name="Google Shape;517;p44"/>
          <p:cNvPicPr preferRelativeResize="0"/>
          <p:nvPr/>
        </p:nvPicPr>
        <p:blipFill>
          <a:blip r:embed="rId3">
            <a:alphaModFix/>
          </a:blip>
          <a:stretch>
            <a:fillRect/>
          </a:stretch>
        </p:blipFill>
        <p:spPr>
          <a:xfrm>
            <a:off x="-18000" y="4869798"/>
            <a:ext cx="879675" cy="307777"/>
          </a:xfrm>
          <a:prstGeom prst="rect">
            <a:avLst/>
          </a:prstGeom>
          <a:noFill/>
          <a:ln>
            <a:noFill/>
          </a:ln>
        </p:spPr>
      </p:pic>
      <p:sp>
        <p:nvSpPr>
          <p:cNvPr id="520" name="Google Shape;520;p44"/>
          <p:cNvSpPr txBox="1">
            <a:spLocks noGrp="1"/>
          </p:cNvSpPr>
          <p:nvPr>
            <p:ph type="sldNum" idx="12"/>
          </p:nvPr>
        </p:nvSpPr>
        <p:spPr>
          <a:xfrm>
            <a:off x="6457950" y="4767263"/>
            <a:ext cx="2057400" cy="273900"/>
          </a:xfrm>
          <a:prstGeom prst="rect">
            <a:avLst/>
          </a:prstGeom>
        </p:spPr>
        <p:txBody>
          <a:bodyPr spcFirstLastPara="1" wrap="square" lIns="91425" tIns="45700" rIns="91425" bIns="45700" anchor="ctr" anchorCtr="0">
            <a:normAutofit lnSpcReduction="10000"/>
          </a:bodyPr>
          <a:lstStyle/>
          <a:p>
            <a:pPr marL="0" lvl="0" indent="0" algn="r" rtl="0">
              <a:spcBef>
                <a:spcPts val="0"/>
              </a:spcBef>
              <a:spcAft>
                <a:spcPts val="0"/>
              </a:spcAft>
              <a:buClr>
                <a:srgbClr val="000000"/>
              </a:buClr>
              <a:buFont typeface="Arial"/>
              <a:buNone/>
            </a:pPr>
            <a:fld id="{00000000-1234-1234-1234-123412341234}" type="slidenum">
              <a:rPr lang="fr"/>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5" name="Google Shape;525;p45"/>
          <p:cNvSpPr/>
          <p:nvPr/>
        </p:nvSpPr>
        <p:spPr>
          <a:xfrm>
            <a:off x="264025" y="168750"/>
            <a:ext cx="8582400" cy="4331400"/>
          </a:xfrm>
          <a:prstGeom prst="rect">
            <a:avLst/>
          </a:prstGeom>
          <a:solidFill>
            <a:srgbClr val="FFFFFF"/>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ata"/>
              <a:ea typeface="Alata"/>
              <a:cs typeface="Alata"/>
              <a:sym typeface="Alata"/>
            </a:endParaRPr>
          </a:p>
        </p:txBody>
      </p:sp>
      <p:grpSp>
        <p:nvGrpSpPr>
          <p:cNvPr id="526" name="Google Shape;526;p45"/>
          <p:cNvGrpSpPr/>
          <p:nvPr/>
        </p:nvGrpSpPr>
        <p:grpSpPr>
          <a:xfrm>
            <a:off x="1314532" y="242650"/>
            <a:ext cx="6514936" cy="573648"/>
            <a:chOff x="1119355" y="481275"/>
            <a:chExt cx="6514936" cy="573648"/>
          </a:xfrm>
        </p:grpSpPr>
        <p:sp>
          <p:nvSpPr>
            <p:cNvPr id="527" name="Google Shape;527;p45"/>
            <p:cNvSpPr/>
            <p:nvPr/>
          </p:nvSpPr>
          <p:spPr>
            <a:xfrm flipH="1">
              <a:off x="6897980" y="481275"/>
              <a:ext cx="736311" cy="573648"/>
            </a:xfrm>
            <a:custGeom>
              <a:avLst/>
              <a:gdLst/>
              <a:ahLst/>
              <a:cxnLst/>
              <a:rect l="l" t="t" r="r" b="b"/>
              <a:pathLst>
                <a:path w="52332" h="40771" extrusionOk="0">
                  <a:moveTo>
                    <a:pt x="0" y="0"/>
                  </a:moveTo>
                  <a:lnTo>
                    <a:pt x="16432" y="20386"/>
                  </a:lnTo>
                  <a:lnTo>
                    <a:pt x="0" y="40771"/>
                  </a:lnTo>
                  <a:lnTo>
                    <a:pt x="52331" y="40771"/>
                  </a:lnTo>
                  <a:lnTo>
                    <a:pt x="52331" y="0"/>
                  </a:lnTo>
                  <a:close/>
                </a:path>
              </a:pathLst>
            </a:custGeom>
            <a:solidFill>
              <a:srgbClr val="FFC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45"/>
            <p:cNvSpPr/>
            <p:nvPr/>
          </p:nvSpPr>
          <p:spPr>
            <a:xfrm>
              <a:off x="1119355" y="481275"/>
              <a:ext cx="736311" cy="573648"/>
            </a:xfrm>
            <a:custGeom>
              <a:avLst/>
              <a:gdLst/>
              <a:ahLst/>
              <a:cxnLst/>
              <a:rect l="l" t="t" r="r" b="b"/>
              <a:pathLst>
                <a:path w="52332" h="40771" extrusionOk="0">
                  <a:moveTo>
                    <a:pt x="0" y="0"/>
                  </a:moveTo>
                  <a:lnTo>
                    <a:pt x="16432" y="20386"/>
                  </a:lnTo>
                  <a:lnTo>
                    <a:pt x="0" y="40771"/>
                  </a:lnTo>
                  <a:lnTo>
                    <a:pt x="52331" y="40771"/>
                  </a:lnTo>
                  <a:lnTo>
                    <a:pt x="52331" y="0"/>
                  </a:lnTo>
                  <a:close/>
                </a:path>
              </a:pathLst>
            </a:custGeom>
            <a:solidFill>
              <a:srgbClr val="FFC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45"/>
            <p:cNvSpPr/>
            <p:nvPr/>
          </p:nvSpPr>
          <p:spPr>
            <a:xfrm>
              <a:off x="1849800" y="481300"/>
              <a:ext cx="5444400" cy="573600"/>
            </a:xfrm>
            <a:prstGeom prst="roundRect">
              <a:avLst>
                <a:gd name="adj" fmla="val 0"/>
              </a:avLst>
            </a:prstGeom>
            <a:solidFill>
              <a:srgbClr val="FFC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0" name="Google Shape;530;p45"/>
          <p:cNvSpPr txBox="1"/>
          <p:nvPr/>
        </p:nvSpPr>
        <p:spPr>
          <a:xfrm>
            <a:off x="1516950" y="300863"/>
            <a:ext cx="6110100" cy="4572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None/>
            </a:pPr>
            <a:r>
              <a:rPr lang="fr" sz="2900" b="1">
                <a:solidFill>
                  <a:srgbClr val="191919"/>
                </a:solidFill>
                <a:latin typeface="Open Sans"/>
                <a:ea typeface="Open Sans"/>
                <a:cs typeface="Open Sans"/>
                <a:sym typeface="Open Sans"/>
              </a:rPr>
              <a:t>Les mots-composés</a:t>
            </a:r>
            <a:endParaRPr sz="2900" b="1">
              <a:solidFill>
                <a:srgbClr val="191919"/>
              </a:solidFill>
              <a:latin typeface="Open Sans"/>
              <a:ea typeface="Open Sans"/>
              <a:cs typeface="Open Sans"/>
              <a:sym typeface="Open Sans"/>
            </a:endParaRPr>
          </a:p>
        </p:txBody>
      </p:sp>
      <p:sp>
        <p:nvSpPr>
          <p:cNvPr id="531" name="Google Shape;531;p45"/>
          <p:cNvSpPr txBox="1"/>
          <p:nvPr/>
        </p:nvSpPr>
        <p:spPr>
          <a:xfrm>
            <a:off x="602425" y="1077188"/>
            <a:ext cx="3368400" cy="520800"/>
          </a:xfrm>
          <a:prstGeom prst="rect">
            <a:avLst/>
          </a:prstGeom>
          <a:solidFill>
            <a:srgbClr val="FFFFFF"/>
          </a:solidFill>
          <a:ln w="9525" cap="flat" cmpd="sng">
            <a:solidFill>
              <a:srgbClr val="007A34"/>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fr" sz="2300">
                <a:solidFill>
                  <a:srgbClr val="007A34"/>
                </a:solidFill>
                <a:latin typeface="Open Sans"/>
                <a:ea typeface="Open Sans"/>
                <a:cs typeface="Open Sans"/>
                <a:sym typeface="Open Sans"/>
              </a:rPr>
              <a:t>Mot: bien-être</a:t>
            </a:r>
            <a:endParaRPr sz="2300">
              <a:solidFill>
                <a:srgbClr val="007A34"/>
              </a:solidFill>
              <a:latin typeface="Open Sans"/>
              <a:ea typeface="Open Sans"/>
              <a:cs typeface="Open Sans"/>
              <a:sym typeface="Open Sans"/>
            </a:endParaRPr>
          </a:p>
        </p:txBody>
      </p:sp>
      <p:graphicFrame>
        <p:nvGraphicFramePr>
          <p:cNvPr id="532" name="Google Shape;532;p45"/>
          <p:cNvGraphicFramePr/>
          <p:nvPr/>
        </p:nvGraphicFramePr>
        <p:xfrm>
          <a:off x="386625" y="1888125"/>
          <a:ext cx="4185375" cy="2057655"/>
        </p:xfrm>
        <a:graphic>
          <a:graphicData uri="http://schemas.openxmlformats.org/drawingml/2006/table">
            <a:tbl>
              <a:tblPr>
                <a:noFill/>
                <a:tableStyleId>{35E4BBDB-864D-4DB3-A663-7C7C522347F3}</a:tableStyleId>
              </a:tblPr>
              <a:tblGrid>
                <a:gridCol w="1101600">
                  <a:extLst>
                    <a:ext uri="{9D8B030D-6E8A-4147-A177-3AD203B41FA5}">
                      <a16:colId xmlns:a16="http://schemas.microsoft.com/office/drawing/2014/main" val="20000"/>
                    </a:ext>
                  </a:extLst>
                </a:gridCol>
                <a:gridCol w="1646725">
                  <a:extLst>
                    <a:ext uri="{9D8B030D-6E8A-4147-A177-3AD203B41FA5}">
                      <a16:colId xmlns:a16="http://schemas.microsoft.com/office/drawing/2014/main" val="20001"/>
                    </a:ext>
                  </a:extLst>
                </a:gridCol>
                <a:gridCol w="1437050">
                  <a:extLst>
                    <a:ext uri="{9D8B030D-6E8A-4147-A177-3AD203B41FA5}">
                      <a16:colId xmlns:a16="http://schemas.microsoft.com/office/drawing/2014/main" val="20002"/>
                    </a:ext>
                  </a:extLst>
                </a:gridCol>
              </a:tblGrid>
              <a:tr h="299675">
                <a:tc>
                  <a:txBody>
                    <a:bodyPr/>
                    <a:lstStyle/>
                    <a:p>
                      <a:pPr marL="0" lvl="0" indent="0" algn="ctr" rtl="0">
                        <a:spcBef>
                          <a:spcPts val="0"/>
                        </a:spcBef>
                        <a:spcAft>
                          <a:spcPts val="0"/>
                        </a:spcAft>
                        <a:buNone/>
                      </a:pPr>
                      <a:endParaRPr sz="1200">
                        <a:latin typeface="Open Sans"/>
                        <a:ea typeface="Open Sans"/>
                        <a:cs typeface="Open Sans"/>
                        <a:sym typeface="Open Sans"/>
                      </a:endParaRPr>
                    </a:p>
                  </a:txBody>
                  <a:tcPr marL="91425" marR="91425" marT="91425" marB="91425">
                    <a:lnL w="9525" cap="flat" cmpd="sng">
                      <a:solidFill>
                        <a:srgbClr val="363636"/>
                      </a:solidFill>
                      <a:prstDash val="solid"/>
                      <a:round/>
                      <a:headEnd type="none" w="sm" len="sm"/>
                      <a:tailEnd type="none" w="sm" len="sm"/>
                    </a:lnL>
                    <a:lnR w="9525" cap="flat" cmpd="sng">
                      <a:solidFill>
                        <a:srgbClr val="363636"/>
                      </a:solidFill>
                      <a:prstDash val="solid"/>
                      <a:round/>
                      <a:headEnd type="none" w="sm" len="sm"/>
                      <a:tailEnd type="none" w="sm" len="sm"/>
                    </a:lnR>
                    <a:lnT w="9525" cap="flat" cmpd="sng">
                      <a:solidFill>
                        <a:srgbClr val="363636"/>
                      </a:solidFill>
                      <a:prstDash val="solid"/>
                      <a:round/>
                      <a:headEnd type="none" w="sm" len="sm"/>
                      <a:tailEnd type="none" w="sm" len="sm"/>
                    </a:lnT>
                    <a:lnB w="9525" cap="flat" cmpd="sng">
                      <a:solidFill>
                        <a:srgbClr val="363636"/>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fr" sz="1200">
                          <a:latin typeface="Open Sans"/>
                          <a:ea typeface="Open Sans"/>
                          <a:cs typeface="Open Sans"/>
                          <a:sym typeface="Open Sans"/>
                        </a:rPr>
                        <a:t>Composant 1</a:t>
                      </a:r>
                      <a:endParaRPr sz="1200">
                        <a:latin typeface="Open Sans"/>
                        <a:ea typeface="Open Sans"/>
                        <a:cs typeface="Open Sans"/>
                        <a:sym typeface="Open Sans"/>
                      </a:endParaRPr>
                    </a:p>
                  </a:txBody>
                  <a:tcPr marL="91425" marR="91425" marT="91425" marB="91425">
                    <a:lnL w="9525" cap="flat" cmpd="sng">
                      <a:solidFill>
                        <a:srgbClr val="363636"/>
                      </a:solidFill>
                      <a:prstDash val="solid"/>
                      <a:round/>
                      <a:headEnd type="none" w="sm" len="sm"/>
                      <a:tailEnd type="none" w="sm" len="sm"/>
                    </a:lnL>
                    <a:lnR w="9525" cap="flat" cmpd="sng">
                      <a:solidFill>
                        <a:srgbClr val="363636"/>
                      </a:solidFill>
                      <a:prstDash val="solid"/>
                      <a:round/>
                      <a:headEnd type="none" w="sm" len="sm"/>
                      <a:tailEnd type="none" w="sm" len="sm"/>
                    </a:lnR>
                    <a:lnT w="9525" cap="flat" cmpd="sng">
                      <a:solidFill>
                        <a:srgbClr val="363636"/>
                      </a:solidFill>
                      <a:prstDash val="solid"/>
                      <a:round/>
                      <a:headEnd type="none" w="sm" len="sm"/>
                      <a:tailEnd type="none" w="sm" len="sm"/>
                    </a:lnT>
                    <a:lnB w="9525" cap="flat" cmpd="sng">
                      <a:solidFill>
                        <a:srgbClr val="363636"/>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fr" sz="1200">
                          <a:latin typeface="Open Sans"/>
                          <a:ea typeface="Open Sans"/>
                          <a:cs typeface="Open Sans"/>
                          <a:sym typeface="Open Sans"/>
                        </a:rPr>
                        <a:t>Composant 2</a:t>
                      </a:r>
                      <a:endParaRPr sz="1200">
                        <a:latin typeface="Open Sans"/>
                        <a:ea typeface="Open Sans"/>
                        <a:cs typeface="Open Sans"/>
                        <a:sym typeface="Open Sans"/>
                      </a:endParaRPr>
                    </a:p>
                  </a:txBody>
                  <a:tcPr marL="91425" marR="91425" marT="91425" marB="91425">
                    <a:lnL w="9525" cap="flat" cmpd="sng">
                      <a:solidFill>
                        <a:srgbClr val="363636"/>
                      </a:solidFill>
                      <a:prstDash val="solid"/>
                      <a:round/>
                      <a:headEnd type="none" w="sm" len="sm"/>
                      <a:tailEnd type="none" w="sm" len="sm"/>
                    </a:lnL>
                    <a:lnR w="9525" cap="flat" cmpd="sng">
                      <a:solidFill>
                        <a:srgbClr val="363636"/>
                      </a:solidFill>
                      <a:prstDash val="solid"/>
                      <a:round/>
                      <a:headEnd type="none" w="sm" len="sm"/>
                      <a:tailEnd type="none" w="sm" len="sm"/>
                    </a:lnR>
                    <a:lnT w="9525" cap="flat" cmpd="sng">
                      <a:solidFill>
                        <a:srgbClr val="363636"/>
                      </a:solidFill>
                      <a:prstDash val="solid"/>
                      <a:round/>
                      <a:headEnd type="none" w="sm" len="sm"/>
                      <a:tailEnd type="none" w="sm" len="sm"/>
                    </a:lnT>
                    <a:lnB w="9525" cap="flat" cmpd="sng">
                      <a:solidFill>
                        <a:srgbClr val="363636"/>
                      </a:solidFill>
                      <a:prstDash val="solid"/>
                      <a:round/>
                      <a:headEnd type="none" w="sm" len="sm"/>
                      <a:tailEnd type="none" w="sm" len="sm"/>
                    </a:lnB>
                    <a:solidFill>
                      <a:srgbClr val="FFFFFF"/>
                    </a:solidFill>
                  </a:tcPr>
                </a:tc>
                <a:extLst>
                  <a:ext uri="{0D108BD9-81ED-4DB2-BD59-A6C34878D82A}">
                    <a16:rowId xmlns:a16="http://schemas.microsoft.com/office/drawing/2014/main" val="10000"/>
                  </a:ext>
                </a:extLst>
              </a:tr>
              <a:tr h="563975">
                <a:tc>
                  <a:txBody>
                    <a:bodyPr/>
                    <a:lstStyle/>
                    <a:p>
                      <a:pPr marL="0" lvl="0" indent="0" algn="l" rtl="0">
                        <a:spcBef>
                          <a:spcPts val="0"/>
                        </a:spcBef>
                        <a:spcAft>
                          <a:spcPts val="0"/>
                        </a:spcAft>
                        <a:buNone/>
                      </a:pPr>
                      <a:r>
                        <a:rPr lang="fr" sz="1200">
                          <a:latin typeface="Open Sans"/>
                          <a:ea typeface="Open Sans"/>
                          <a:cs typeface="Open Sans"/>
                          <a:sym typeface="Open Sans"/>
                        </a:rPr>
                        <a:t>Mot</a:t>
                      </a:r>
                      <a:endParaRPr sz="1200">
                        <a:latin typeface="Open Sans"/>
                        <a:ea typeface="Open Sans"/>
                        <a:cs typeface="Open Sans"/>
                        <a:sym typeface="Open Sans"/>
                      </a:endParaRPr>
                    </a:p>
                  </a:txBody>
                  <a:tcPr marL="91425" marR="91425" marT="91425" marB="91425">
                    <a:lnL w="9525" cap="flat" cmpd="sng">
                      <a:solidFill>
                        <a:srgbClr val="363636"/>
                      </a:solidFill>
                      <a:prstDash val="solid"/>
                      <a:round/>
                      <a:headEnd type="none" w="sm" len="sm"/>
                      <a:tailEnd type="none" w="sm" len="sm"/>
                    </a:lnL>
                    <a:lnR w="9525" cap="flat" cmpd="sng">
                      <a:solidFill>
                        <a:srgbClr val="363636"/>
                      </a:solidFill>
                      <a:prstDash val="solid"/>
                      <a:round/>
                      <a:headEnd type="none" w="sm" len="sm"/>
                      <a:tailEnd type="none" w="sm" len="sm"/>
                    </a:lnR>
                    <a:lnT w="9525" cap="flat" cmpd="sng">
                      <a:solidFill>
                        <a:srgbClr val="363636"/>
                      </a:solidFill>
                      <a:prstDash val="solid"/>
                      <a:round/>
                      <a:headEnd type="none" w="sm" len="sm"/>
                      <a:tailEnd type="none" w="sm" len="sm"/>
                    </a:lnT>
                    <a:lnB w="9525" cap="flat" cmpd="sng">
                      <a:solidFill>
                        <a:srgbClr val="363636"/>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endParaRPr>
                        <a:latin typeface="Open Sans"/>
                        <a:ea typeface="Open Sans"/>
                        <a:cs typeface="Open Sans"/>
                        <a:sym typeface="Open Sans"/>
                      </a:endParaRPr>
                    </a:p>
                  </a:txBody>
                  <a:tcPr marL="91425" marR="91425" marT="91425" marB="91425">
                    <a:lnL w="9525" cap="flat" cmpd="sng">
                      <a:solidFill>
                        <a:srgbClr val="363636"/>
                      </a:solidFill>
                      <a:prstDash val="solid"/>
                      <a:round/>
                      <a:headEnd type="none" w="sm" len="sm"/>
                      <a:tailEnd type="none" w="sm" len="sm"/>
                    </a:lnL>
                    <a:lnR w="9525" cap="flat" cmpd="sng">
                      <a:solidFill>
                        <a:srgbClr val="363636"/>
                      </a:solidFill>
                      <a:prstDash val="solid"/>
                      <a:round/>
                      <a:headEnd type="none" w="sm" len="sm"/>
                      <a:tailEnd type="none" w="sm" len="sm"/>
                    </a:lnR>
                    <a:lnT w="9525" cap="flat" cmpd="sng">
                      <a:solidFill>
                        <a:srgbClr val="363636"/>
                      </a:solidFill>
                      <a:prstDash val="solid"/>
                      <a:round/>
                      <a:headEnd type="none" w="sm" len="sm"/>
                      <a:tailEnd type="none" w="sm" len="sm"/>
                    </a:lnT>
                    <a:lnB w="9525" cap="flat" cmpd="sng">
                      <a:solidFill>
                        <a:srgbClr val="363636"/>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endParaRPr>
                        <a:latin typeface="Open Sans"/>
                        <a:ea typeface="Open Sans"/>
                        <a:cs typeface="Open Sans"/>
                        <a:sym typeface="Open Sans"/>
                      </a:endParaRPr>
                    </a:p>
                  </a:txBody>
                  <a:tcPr marL="91425" marR="91425" marT="91425" marB="91425">
                    <a:lnL w="9525" cap="flat" cmpd="sng">
                      <a:solidFill>
                        <a:srgbClr val="363636"/>
                      </a:solidFill>
                      <a:prstDash val="solid"/>
                      <a:round/>
                      <a:headEnd type="none" w="sm" len="sm"/>
                      <a:tailEnd type="none" w="sm" len="sm"/>
                    </a:lnL>
                    <a:lnR w="9525" cap="flat" cmpd="sng">
                      <a:solidFill>
                        <a:srgbClr val="363636"/>
                      </a:solidFill>
                      <a:prstDash val="solid"/>
                      <a:round/>
                      <a:headEnd type="none" w="sm" len="sm"/>
                      <a:tailEnd type="none" w="sm" len="sm"/>
                    </a:lnR>
                    <a:lnT w="9525" cap="flat" cmpd="sng">
                      <a:solidFill>
                        <a:srgbClr val="363636"/>
                      </a:solidFill>
                      <a:prstDash val="solid"/>
                      <a:round/>
                      <a:headEnd type="none" w="sm" len="sm"/>
                      <a:tailEnd type="none" w="sm" len="sm"/>
                    </a:lnT>
                    <a:lnB w="9525" cap="flat" cmpd="sng">
                      <a:solidFill>
                        <a:srgbClr val="363636"/>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563975">
                <a:tc>
                  <a:txBody>
                    <a:bodyPr/>
                    <a:lstStyle/>
                    <a:p>
                      <a:pPr marL="0" lvl="0" indent="0" algn="l" rtl="0">
                        <a:spcBef>
                          <a:spcPts val="0"/>
                        </a:spcBef>
                        <a:spcAft>
                          <a:spcPts val="0"/>
                        </a:spcAft>
                        <a:buNone/>
                      </a:pPr>
                      <a:r>
                        <a:rPr lang="fr" sz="1200">
                          <a:latin typeface="Open Sans"/>
                          <a:ea typeface="Open Sans"/>
                          <a:cs typeface="Open Sans"/>
                          <a:sym typeface="Open Sans"/>
                        </a:rPr>
                        <a:t>Sens</a:t>
                      </a:r>
                      <a:endParaRPr sz="1200">
                        <a:latin typeface="Open Sans"/>
                        <a:ea typeface="Open Sans"/>
                        <a:cs typeface="Open Sans"/>
                        <a:sym typeface="Open Sans"/>
                      </a:endParaRPr>
                    </a:p>
                  </a:txBody>
                  <a:tcPr marL="91425" marR="91425" marT="91425" marB="91425">
                    <a:lnL w="9525" cap="flat" cmpd="sng">
                      <a:solidFill>
                        <a:srgbClr val="363636"/>
                      </a:solidFill>
                      <a:prstDash val="solid"/>
                      <a:round/>
                      <a:headEnd type="none" w="sm" len="sm"/>
                      <a:tailEnd type="none" w="sm" len="sm"/>
                    </a:lnL>
                    <a:lnR w="9525" cap="flat" cmpd="sng">
                      <a:solidFill>
                        <a:srgbClr val="363636"/>
                      </a:solidFill>
                      <a:prstDash val="solid"/>
                      <a:round/>
                      <a:headEnd type="none" w="sm" len="sm"/>
                      <a:tailEnd type="none" w="sm" len="sm"/>
                    </a:lnR>
                    <a:lnT w="9525" cap="flat" cmpd="sng">
                      <a:solidFill>
                        <a:srgbClr val="363636"/>
                      </a:solidFill>
                      <a:prstDash val="solid"/>
                      <a:round/>
                      <a:headEnd type="none" w="sm" len="sm"/>
                      <a:tailEnd type="none" w="sm" len="sm"/>
                    </a:lnT>
                    <a:lnB w="9525" cap="flat" cmpd="sng">
                      <a:solidFill>
                        <a:srgbClr val="363636"/>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endParaRPr>
                        <a:latin typeface="Open Sans"/>
                        <a:ea typeface="Open Sans"/>
                        <a:cs typeface="Open Sans"/>
                        <a:sym typeface="Open Sans"/>
                      </a:endParaRPr>
                    </a:p>
                  </a:txBody>
                  <a:tcPr marL="91425" marR="91425" marT="91425" marB="91425">
                    <a:lnL w="9525" cap="flat" cmpd="sng">
                      <a:solidFill>
                        <a:srgbClr val="363636"/>
                      </a:solidFill>
                      <a:prstDash val="solid"/>
                      <a:round/>
                      <a:headEnd type="none" w="sm" len="sm"/>
                      <a:tailEnd type="none" w="sm" len="sm"/>
                    </a:lnL>
                    <a:lnR w="9525" cap="flat" cmpd="sng">
                      <a:solidFill>
                        <a:srgbClr val="363636"/>
                      </a:solidFill>
                      <a:prstDash val="solid"/>
                      <a:round/>
                      <a:headEnd type="none" w="sm" len="sm"/>
                      <a:tailEnd type="none" w="sm" len="sm"/>
                    </a:lnR>
                    <a:lnT w="9525" cap="flat" cmpd="sng">
                      <a:solidFill>
                        <a:srgbClr val="363636"/>
                      </a:solidFill>
                      <a:prstDash val="solid"/>
                      <a:round/>
                      <a:headEnd type="none" w="sm" len="sm"/>
                      <a:tailEnd type="none" w="sm" len="sm"/>
                    </a:lnT>
                    <a:lnB w="9525" cap="flat" cmpd="sng">
                      <a:solidFill>
                        <a:srgbClr val="363636"/>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endParaRPr>
                        <a:latin typeface="Open Sans"/>
                        <a:ea typeface="Open Sans"/>
                        <a:cs typeface="Open Sans"/>
                        <a:sym typeface="Open Sans"/>
                      </a:endParaRPr>
                    </a:p>
                  </a:txBody>
                  <a:tcPr marL="91425" marR="91425" marT="91425" marB="91425">
                    <a:lnL w="9525" cap="flat" cmpd="sng">
                      <a:solidFill>
                        <a:srgbClr val="363636"/>
                      </a:solidFill>
                      <a:prstDash val="solid"/>
                      <a:round/>
                      <a:headEnd type="none" w="sm" len="sm"/>
                      <a:tailEnd type="none" w="sm" len="sm"/>
                    </a:lnL>
                    <a:lnR w="9525" cap="flat" cmpd="sng">
                      <a:solidFill>
                        <a:srgbClr val="363636"/>
                      </a:solidFill>
                      <a:prstDash val="solid"/>
                      <a:round/>
                      <a:headEnd type="none" w="sm" len="sm"/>
                      <a:tailEnd type="none" w="sm" len="sm"/>
                    </a:lnR>
                    <a:lnT w="9525" cap="flat" cmpd="sng">
                      <a:solidFill>
                        <a:srgbClr val="363636"/>
                      </a:solidFill>
                      <a:prstDash val="solid"/>
                      <a:round/>
                      <a:headEnd type="none" w="sm" len="sm"/>
                      <a:tailEnd type="none" w="sm" len="sm"/>
                    </a:lnT>
                    <a:lnB w="9525" cap="flat" cmpd="sng">
                      <a:solidFill>
                        <a:srgbClr val="363636"/>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563975">
                <a:tc>
                  <a:txBody>
                    <a:bodyPr/>
                    <a:lstStyle/>
                    <a:p>
                      <a:pPr marL="0" lvl="0" indent="0" algn="l" rtl="0">
                        <a:spcBef>
                          <a:spcPts val="0"/>
                        </a:spcBef>
                        <a:spcAft>
                          <a:spcPts val="0"/>
                        </a:spcAft>
                        <a:buNone/>
                      </a:pPr>
                      <a:r>
                        <a:rPr lang="fr" sz="1200">
                          <a:latin typeface="Open Sans"/>
                          <a:ea typeface="Open Sans"/>
                          <a:cs typeface="Open Sans"/>
                          <a:sym typeface="Open Sans"/>
                        </a:rPr>
                        <a:t>Sens du mot composé</a:t>
                      </a:r>
                      <a:endParaRPr sz="1200">
                        <a:latin typeface="Open Sans"/>
                        <a:ea typeface="Open Sans"/>
                        <a:cs typeface="Open Sans"/>
                        <a:sym typeface="Open Sans"/>
                      </a:endParaRPr>
                    </a:p>
                  </a:txBody>
                  <a:tcPr marL="91425" marR="91425" marT="91425" marB="91425">
                    <a:lnL w="9525" cap="flat" cmpd="sng">
                      <a:solidFill>
                        <a:srgbClr val="363636"/>
                      </a:solidFill>
                      <a:prstDash val="solid"/>
                      <a:round/>
                      <a:headEnd type="none" w="sm" len="sm"/>
                      <a:tailEnd type="none" w="sm" len="sm"/>
                    </a:lnL>
                    <a:lnR w="9525" cap="flat" cmpd="sng">
                      <a:solidFill>
                        <a:srgbClr val="363636"/>
                      </a:solidFill>
                      <a:prstDash val="solid"/>
                      <a:round/>
                      <a:headEnd type="none" w="sm" len="sm"/>
                      <a:tailEnd type="none" w="sm" len="sm"/>
                    </a:lnR>
                    <a:lnT w="9525" cap="flat" cmpd="sng">
                      <a:solidFill>
                        <a:srgbClr val="363636"/>
                      </a:solidFill>
                      <a:prstDash val="solid"/>
                      <a:round/>
                      <a:headEnd type="none" w="sm" len="sm"/>
                      <a:tailEnd type="none" w="sm" len="sm"/>
                    </a:lnT>
                    <a:lnB w="9525" cap="flat" cmpd="sng">
                      <a:solidFill>
                        <a:srgbClr val="363636"/>
                      </a:solidFill>
                      <a:prstDash val="solid"/>
                      <a:round/>
                      <a:headEnd type="none" w="sm" len="sm"/>
                      <a:tailEnd type="none" w="sm" len="sm"/>
                    </a:lnB>
                    <a:solidFill>
                      <a:srgbClr val="FFFFFF"/>
                    </a:solidFill>
                  </a:tcPr>
                </a:tc>
                <a:tc gridSpan="2">
                  <a:txBody>
                    <a:bodyPr/>
                    <a:lstStyle/>
                    <a:p>
                      <a:pPr marL="0" lvl="0" indent="0" algn="l" rtl="0">
                        <a:spcBef>
                          <a:spcPts val="0"/>
                        </a:spcBef>
                        <a:spcAft>
                          <a:spcPts val="0"/>
                        </a:spcAft>
                        <a:buNone/>
                      </a:pPr>
                      <a:endParaRPr>
                        <a:latin typeface="Open Sans"/>
                        <a:ea typeface="Open Sans"/>
                        <a:cs typeface="Open Sans"/>
                        <a:sym typeface="Open Sans"/>
                      </a:endParaRPr>
                    </a:p>
                  </a:txBody>
                  <a:tcPr marL="91425" marR="91425" marT="91425" marB="91425">
                    <a:lnL w="9525" cap="flat" cmpd="sng">
                      <a:solidFill>
                        <a:srgbClr val="363636"/>
                      </a:solidFill>
                      <a:prstDash val="solid"/>
                      <a:round/>
                      <a:headEnd type="none" w="sm" len="sm"/>
                      <a:tailEnd type="none" w="sm" len="sm"/>
                    </a:lnL>
                    <a:lnR w="9525" cap="flat" cmpd="sng">
                      <a:solidFill>
                        <a:srgbClr val="363636"/>
                      </a:solidFill>
                      <a:prstDash val="solid"/>
                      <a:round/>
                      <a:headEnd type="none" w="sm" len="sm"/>
                      <a:tailEnd type="none" w="sm" len="sm"/>
                    </a:lnR>
                    <a:lnT w="9525" cap="flat" cmpd="sng">
                      <a:solidFill>
                        <a:srgbClr val="363636"/>
                      </a:solidFill>
                      <a:prstDash val="solid"/>
                      <a:round/>
                      <a:headEnd type="none" w="sm" len="sm"/>
                      <a:tailEnd type="none" w="sm" len="sm"/>
                    </a:lnT>
                    <a:lnB w="9525" cap="flat" cmpd="sng">
                      <a:solidFill>
                        <a:srgbClr val="363636"/>
                      </a:solidFill>
                      <a:prstDash val="solid"/>
                      <a:round/>
                      <a:headEnd type="none" w="sm" len="sm"/>
                      <a:tailEnd type="none" w="sm" len="sm"/>
                    </a:lnB>
                    <a:solidFill>
                      <a:srgbClr val="FFFFFF"/>
                    </a:solidFill>
                  </a:tcPr>
                </a:tc>
                <a:tc hMerge="1">
                  <a:txBody>
                    <a:bodyPr/>
                    <a:lstStyle/>
                    <a:p>
                      <a:endParaRPr lang="fr-FR"/>
                    </a:p>
                  </a:txBody>
                  <a:tcPr/>
                </a:tc>
                <a:extLst>
                  <a:ext uri="{0D108BD9-81ED-4DB2-BD59-A6C34878D82A}">
                    <a16:rowId xmlns:a16="http://schemas.microsoft.com/office/drawing/2014/main" val="10003"/>
                  </a:ext>
                </a:extLst>
              </a:tr>
            </a:tbl>
          </a:graphicData>
        </a:graphic>
      </p:graphicFrame>
      <p:sp>
        <p:nvSpPr>
          <p:cNvPr id="533" name="Google Shape;533;p45"/>
          <p:cNvSpPr txBox="1"/>
          <p:nvPr/>
        </p:nvSpPr>
        <p:spPr>
          <a:xfrm>
            <a:off x="4834975" y="1353725"/>
            <a:ext cx="3901200" cy="2673000"/>
          </a:xfrm>
          <a:prstGeom prst="rect">
            <a:avLst/>
          </a:prstGeom>
          <a:solidFill>
            <a:srgbClr val="FFCD00"/>
          </a:solidFill>
          <a:ln w="9525" cap="flat" cmpd="sng">
            <a:solidFill>
              <a:srgbClr val="191919"/>
            </a:solidFill>
            <a:prstDash val="solid"/>
            <a:round/>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None/>
            </a:pPr>
            <a:endParaRPr sz="1700">
              <a:solidFill>
                <a:srgbClr val="363636"/>
              </a:solidFill>
              <a:latin typeface="Open Sans"/>
              <a:ea typeface="Open Sans"/>
              <a:cs typeface="Open Sans"/>
              <a:sym typeface="Open Sans"/>
            </a:endParaRPr>
          </a:p>
          <a:p>
            <a:pPr marL="0" lvl="0" indent="0" algn="l" rtl="0">
              <a:spcBef>
                <a:spcPts val="0"/>
              </a:spcBef>
              <a:spcAft>
                <a:spcPts val="0"/>
              </a:spcAft>
              <a:buNone/>
            </a:pPr>
            <a:r>
              <a:rPr lang="fr" sz="1700" b="1">
                <a:solidFill>
                  <a:srgbClr val="363636"/>
                </a:solidFill>
                <a:latin typeface="Open Sans"/>
                <a:ea typeface="Open Sans"/>
                <a:cs typeface="Open Sans"/>
                <a:sym typeface="Open Sans"/>
              </a:rPr>
              <a:t>Bien-être </a:t>
            </a:r>
            <a:r>
              <a:rPr lang="fr" sz="1700">
                <a:solidFill>
                  <a:srgbClr val="363636"/>
                </a:solidFill>
                <a:latin typeface="Open Sans"/>
                <a:ea typeface="Open Sans"/>
                <a:cs typeface="Open Sans"/>
                <a:sym typeface="Open Sans"/>
              </a:rPr>
              <a:t>est un mot composé que tu vas voir dans l’article aujourd’hui. Utiliser le tableau pour prédire le sens du mot.</a:t>
            </a:r>
            <a:endParaRPr sz="1700">
              <a:solidFill>
                <a:srgbClr val="363636"/>
              </a:solidFill>
              <a:latin typeface="Open Sans"/>
              <a:ea typeface="Open Sans"/>
              <a:cs typeface="Open Sans"/>
              <a:sym typeface="Open Sans"/>
            </a:endParaRPr>
          </a:p>
          <a:p>
            <a:pPr marL="0" lvl="0" indent="0" algn="l" rtl="0">
              <a:spcBef>
                <a:spcPts val="0"/>
              </a:spcBef>
              <a:spcAft>
                <a:spcPts val="0"/>
              </a:spcAft>
              <a:buNone/>
            </a:pPr>
            <a:endParaRPr sz="1700">
              <a:solidFill>
                <a:srgbClr val="363636"/>
              </a:solidFill>
              <a:latin typeface="Open Sans"/>
              <a:ea typeface="Open Sans"/>
              <a:cs typeface="Open Sans"/>
              <a:sym typeface="Open Sans"/>
            </a:endParaRPr>
          </a:p>
          <a:p>
            <a:pPr marL="0" lvl="0" indent="0" algn="l" rtl="0">
              <a:spcBef>
                <a:spcPts val="0"/>
              </a:spcBef>
              <a:spcAft>
                <a:spcPts val="0"/>
              </a:spcAft>
              <a:buNone/>
            </a:pPr>
            <a:r>
              <a:rPr lang="fr" sz="1700">
                <a:solidFill>
                  <a:srgbClr val="363636"/>
                </a:solidFill>
                <a:latin typeface="Open Sans"/>
                <a:ea typeface="Open Sans"/>
                <a:cs typeface="Open Sans"/>
                <a:sym typeface="Open Sans"/>
              </a:rPr>
              <a:t>Indice: c’est un nom composé de deux verbes.</a:t>
            </a:r>
            <a:endParaRPr sz="2100">
              <a:solidFill>
                <a:srgbClr val="363636"/>
              </a:solidFill>
              <a:latin typeface="Open Sans"/>
              <a:ea typeface="Open Sans"/>
              <a:cs typeface="Open Sans"/>
              <a:sym typeface="Open Sans"/>
            </a:endParaRPr>
          </a:p>
        </p:txBody>
      </p:sp>
      <p:pic>
        <p:nvPicPr>
          <p:cNvPr id="534" name="Google Shape;534;p45"/>
          <p:cNvPicPr preferRelativeResize="0"/>
          <p:nvPr/>
        </p:nvPicPr>
        <p:blipFill>
          <a:blip r:embed="rId3">
            <a:alphaModFix/>
          </a:blip>
          <a:stretch>
            <a:fillRect/>
          </a:stretch>
        </p:blipFill>
        <p:spPr>
          <a:xfrm>
            <a:off x="-18000" y="4869798"/>
            <a:ext cx="879675" cy="307777"/>
          </a:xfrm>
          <a:prstGeom prst="rect">
            <a:avLst/>
          </a:prstGeom>
          <a:noFill/>
          <a:ln>
            <a:noFill/>
          </a:ln>
        </p:spPr>
      </p:pic>
      <p:sp>
        <p:nvSpPr>
          <p:cNvPr id="535" name="Google Shape;535;p45"/>
          <p:cNvSpPr txBox="1">
            <a:spLocks noGrp="1"/>
          </p:cNvSpPr>
          <p:nvPr>
            <p:ph type="title"/>
          </p:nvPr>
        </p:nvSpPr>
        <p:spPr>
          <a:xfrm>
            <a:off x="352697" y="342899"/>
            <a:ext cx="8412600" cy="515400"/>
          </a:xfrm>
          <a:prstGeom prst="rect">
            <a:avLst/>
          </a:prstGeom>
        </p:spPr>
        <p:txBody>
          <a:bodyPr spcFirstLastPara="1" wrap="square" lIns="91425" tIns="45700" rIns="91425" bIns="45700" anchor="ctr" anchorCtr="0">
            <a:normAutofit fontScale="90000"/>
          </a:bodyPr>
          <a:lstStyle/>
          <a:p>
            <a:pPr marL="0" lvl="0" indent="0" algn="l" rtl="0">
              <a:spcBef>
                <a:spcPts val="0"/>
              </a:spcBef>
              <a:spcAft>
                <a:spcPts val="0"/>
              </a:spcAft>
              <a:buNone/>
            </a:pPr>
            <a:endParaRPr/>
          </a:p>
        </p:txBody>
      </p:sp>
      <p:sp>
        <p:nvSpPr>
          <p:cNvPr id="536" name="Google Shape;536;p45"/>
          <p:cNvSpPr txBox="1">
            <a:spLocks noGrp="1"/>
          </p:cNvSpPr>
          <p:nvPr>
            <p:ph type="body" idx="1"/>
          </p:nvPr>
        </p:nvSpPr>
        <p:spPr>
          <a:xfrm>
            <a:off x="352697" y="960120"/>
            <a:ext cx="8412600" cy="3672600"/>
          </a:xfrm>
          <a:prstGeom prst="rect">
            <a:avLst/>
          </a:prstGeom>
        </p:spPr>
        <p:txBody>
          <a:bodyPr spcFirstLastPara="1" wrap="square" lIns="91425" tIns="45700" rIns="91425" bIns="45700" anchor="t" anchorCtr="0">
            <a:normAutofit/>
          </a:bodyPr>
          <a:lstStyle/>
          <a:p>
            <a:pPr marL="0" lvl="0" indent="0" algn="l" rtl="0">
              <a:spcBef>
                <a:spcPts val="1000"/>
              </a:spcBef>
              <a:spcAft>
                <a:spcPts val="1200"/>
              </a:spcAft>
              <a:buNone/>
            </a:pPr>
            <a:endParaRPr/>
          </a:p>
        </p:txBody>
      </p:sp>
      <p:sp>
        <p:nvSpPr>
          <p:cNvPr id="537" name="Google Shape;537;p45"/>
          <p:cNvSpPr txBox="1">
            <a:spLocks noGrp="1"/>
          </p:cNvSpPr>
          <p:nvPr>
            <p:ph type="sldNum" idx="12"/>
          </p:nvPr>
        </p:nvSpPr>
        <p:spPr>
          <a:xfrm>
            <a:off x="6457950" y="4767263"/>
            <a:ext cx="2057400" cy="273900"/>
          </a:xfrm>
          <a:prstGeom prst="rect">
            <a:avLst/>
          </a:prstGeom>
        </p:spPr>
        <p:txBody>
          <a:bodyPr spcFirstLastPara="1" wrap="square" lIns="91425" tIns="45700" rIns="91425" bIns="45700" anchor="ctr" anchorCtr="0">
            <a:normAutofit lnSpcReduction="10000"/>
          </a:bodyPr>
          <a:lstStyle/>
          <a:p>
            <a:pPr marL="0" lvl="0" indent="0" algn="r" rtl="0">
              <a:spcBef>
                <a:spcPts val="0"/>
              </a:spcBef>
              <a:spcAft>
                <a:spcPts val="0"/>
              </a:spcAft>
              <a:buClr>
                <a:srgbClr val="000000"/>
              </a:buClr>
              <a:buFont typeface="Arial"/>
              <a:buNone/>
            </a:pPr>
            <a:fld id="{00000000-1234-1234-1234-123412341234}" type="slidenum">
              <a:rPr lang="fr"/>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sp>
        <p:nvSpPr>
          <p:cNvPr id="542" name="Google Shape;542;p46"/>
          <p:cNvSpPr/>
          <p:nvPr/>
        </p:nvSpPr>
        <p:spPr>
          <a:xfrm>
            <a:off x="264025" y="168750"/>
            <a:ext cx="8582400" cy="4331400"/>
          </a:xfrm>
          <a:prstGeom prst="rect">
            <a:avLst/>
          </a:prstGeom>
          <a:solidFill>
            <a:srgbClr val="FFFFFF"/>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ata"/>
              <a:ea typeface="Alata"/>
              <a:cs typeface="Alata"/>
              <a:sym typeface="Alata"/>
            </a:endParaRPr>
          </a:p>
        </p:txBody>
      </p:sp>
      <p:grpSp>
        <p:nvGrpSpPr>
          <p:cNvPr id="543" name="Google Shape;543;p46"/>
          <p:cNvGrpSpPr/>
          <p:nvPr/>
        </p:nvGrpSpPr>
        <p:grpSpPr>
          <a:xfrm>
            <a:off x="1314532" y="242650"/>
            <a:ext cx="6514936" cy="573648"/>
            <a:chOff x="1119355" y="481275"/>
            <a:chExt cx="6514936" cy="573648"/>
          </a:xfrm>
        </p:grpSpPr>
        <p:sp>
          <p:nvSpPr>
            <p:cNvPr id="544" name="Google Shape;544;p46"/>
            <p:cNvSpPr/>
            <p:nvPr/>
          </p:nvSpPr>
          <p:spPr>
            <a:xfrm flipH="1">
              <a:off x="6897980" y="481275"/>
              <a:ext cx="736311" cy="573648"/>
            </a:xfrm>
            <a:custGeom>
              <a:avLst/>
              <a:gdLst/>
              <a:ahLst/>
              <a:cxnLst/>
              <a:rect l="l" t="t" r="r" b="b"/>
              <a:pathLst>
                <a:path w="52332" h="40771" extrusionOk="0">
                  <a:moveTo>
                    <a:pt x="0" y="0"/>
                  </a:moveTo>
                  <a:lnTo>
                    <a:pt x="16432" y="20386"/>
                  </a:lnTo>
                  <a:lnTo>
                    <a:pt x="0" y="40771"/>
                  </a:lnTo>
                  <a:lnTo>
                    <a:pt x="52331" y="40771"/>
                  </a:lnTo>
                  <a:lnTo>
                    <a:pt x="52331" y="0"/>
                  </a:lnTo>
                  <a:close/>
                </a:path>
              </a:pathLst>
            </a:custGeom>
            <a:solidFill>
              <a:srgbClr val="FFC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46"/>
            <p:cNvSpPr/>
            <p:nvPr/>
          </p:nvSpPr>
          <p:spPr>
            <a:xfrm>
              <a:off x="1119355" y="481275"/>
              <a:ext cx="736311" cy="573648"/>
            </a:xfrm>
            <a:custGeom>
              <a:avLst/>
              <a:gdLst/>
              <a:ahLst/>
              <a:cxnLst/>
              <a:rect l="l" t="t" r="r" b="b"/>
              <a:pathLst>
                <a:path w="52332" h="40771" extrusionOk="0">
                  <a:moveTo>
                    <a:pt x="0" y="0"/>
                  </a:moveTo>
                  <a:lnTo>
                    <a:pt x="16432" y="20386"/>
                  </a:lnTo>
                  <a:lnTo>
                    <a:pt x="0" y="40771"/>
                  </a:lnTo>
                  <a:lnTo>
                    <a:pt x="52331" y="40771"/>
                  </a:lnTo>
                  <a:lnTo>
                    <a:pt x="52331" y="0"/>
                  </a:lnTo>
                  <a:close/>
                </a:path>
              </a:pathLst>
            </a:custGeom>
            <a:solidFill>
              <a:srgbClr val="FFC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46"/>
            <p:cNvSpPr/>
            <p:nvPr/>
          </p:nvSpPr>
          <p:spPr>
            <a:xfrm>
              <a:off x="1849800" y="481300"/>
              <a:ext cx="5444400" cy="573600"/>
            </a:xfrm>
            <a:prstGeom prst="roundRect">
              <a:avLst>
                <a:gd name="adj" fmla="val 0"/>
              </a:avLst>
            </a:prstGeom>
            <a:solidFill>
              <a:srgbClr val="FFC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7" name="Google Shape;547;p46"/>
          <p:cNvSpPr txBox="1"/>
          <p:nvPr/>
        </p:nvSpPr>
        <p:spPr>
          <a:xfrm>
            <a:off x="1516950" y="300863"/>
            <a:ext cx="6110100" cy="4572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None/>
            </a:pPr>
            <a:r>
              <a:rPr lang="fr" sz="2900" b="1">
                <a:solidFill>
                  <a:srgbClr val="191919"/>
                </a:solidFill>
                <a:latin typeface="Open Sans"/>
                <a:ea typeface="Open Sans"/>
                <a:cs typeface="Open Sans"/>
                <a:sym typeface="Open Sans"/>
              </a:rPr>
              <a:t>Corrigé: les mots-composés</a:t>
            </a:r>
            <a:endParaRPr sz="2900" b="1">
              <a:solidFill>
                <a:srgbClr val="191919"/>
              </a:solidFill>
              <a:latin typeface="Open Sans"/>
              <a:ea typeface="Open Sans"/>
              <a:cs typeface="Open Sans"/>
              <a:sym typeface="Open Sans"/>
            </a:endParaRPr>
          </a:p>
        </p:txBody>
      </p:sp>
      <p:sp>
        <p:nvSpPr>
          <p:cNvPr id="548" name="Google Shape;548;p46"/>
          <p:cNvSpPr txBox="1"/>
          <p:nvPr/>
        </p:nvSpPr>
        <p:spPr>
          <a:xfrm>
            <a:off x="602425" y="1077188"/>
            <a:ext cx="3368400" cy="520800"/>
          </a:xfrm>
          <a:prstGeom prst="rect">
            <a:avLst/>
          </a:prstGeom>
          <a:solidFill>
            <a:srgbClr val="FFFFFF"/>
          </a:solidFill>
          <a:ln w="9525" cap="flat" cmpd="sng">
            <a:solidFill>
              <a:srgbClr val="007A34"/>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fr" sz="2300">
                <a:solidFill>
                  <a:srgbClr val="007A34"/>
                </a:solidFill>
                <a:latin typeface="Open Sans"/>
                <a:ea typeface="Open Sans"/>
                <a:cs typeface="Open Sans"/>
                <a:sym typeface="Open Sans"/>
              </a:rPr>
              <a:t>Mot: bien-être</a:t>
            </a:r>
            <a:endParaRPr sz="2300">
              <a:solidFill>
                <a:srgbClr val="007A34"/>
              </a:solidFill>
              <a:latin typeface="Open Sans"/>
              <a:ea typeface="Open Sans"/>
              <a:cs typeface="Open Sans"/>
              <a:sym typeface="Open Sans"/>
            </a:endParaRPr>
          </a:p>
        </p:txBody>
      </p:sp>
      <p:graphicFrame>
        <p:nvGraphicFramePr>
          <p:cNvPr id="549" name="Google Shape;549;p46"/>
          <p:cNvGraphicFramePr/>
          <p:nvPr/>
        </p:nvGraphicFramePr>
        <p:xfrm>
          <a:off x="386625" y="1888125"/>
          <a:ext cx="4185375" cy="2103250"/>
        </p:xfrm>
        <a:graphic>
          <a:graphicData uri="http://schemas.openxmlformats.org/drawingml/2006/table">
            <a:tbl>
              <a:tblPr>
                <a:noFill/>
                <a:tableStyleId>{35E4BBDB-864D-4DB3-A663-7C7C522347F3}</a:tableStyleId>
              </a:tblPr>
              <a:tblGrid>
                <a:gridCol w="1101600">
                  <a:extLst>
                    <a:ext uri="{9D8B030D-6E8A-4147-A177-3AD203B41FA5}">
                      <a16:colId xmlns:a16="http://schemas.microsoft.com/office/drawing/2014/main" val="20000"/>
                    </a:ext>
                  </a:extLst>
                </a:gridCol>
                <a:gridCol w="1646725">
                  <a:extLst>
                    <a:ext uri="{9D8B030D-6E8A-4147-A177-3AD203B41FA5}">
                      <a16:colId xmlns:a16="http://schemas.microsoft.com/office/drawing/2014/main" val="20001"/>
                    </a:ext>
                  </a:extLst>
                </a:gridCol>
                <a:gridCol w="1437050">
                  <a:extLst>
                    <a:ext uri="{9D8B030D-6E8A-4147-A177-3AD203B41FA5}">
                      <a16:colId xmlns:a16="http://schemas.microsoft.com/office/drawing/2014/main" val="20002"/>
                    </a:ext>
                  </a:extLst>
                </a:gridCol>
              </a:tblGrid>
              <a:tr h="299675">
                <a:tc>
                  <a:txBody>
                    <a:bodyPr/>
                    <a:lstStyle/>
                    <a:p>
                      <a:pPr marL="0" lvl="0" indent="0" algn="ctr" rtl="0">
                        <a:spcBef>
                          <a:spcPts val="0"/>
                        </a:spcBef>
                        <a:spcAft>
                          <a:spcPts val="0"/>
                        </a:spcAft>
                        <a:buNone/>
                      </a:pPr>
                      <a:endParaRPr sz="1200">
                        <a:latin typeface="Open Sans"/>
                        <a:ea typeface="Open Sans"/>
                        <a:cs typeface="Open Sans"/>
                        <a:sym typeface="Open Sans"/>
                      </a:endParaRPr>
                    </a:p>
                  </a:txBody>
                  <a:tcPr marL="91425" marR="91425" marT="91425" marB="91425">
                    <a:lnL w="9525" cap="flat" cmpd="sng">
                      <a:solidFill>
                        <a:srgbClr val="363636"/>
                      </a:solidFill>
                      <a:prstDash val="solid"/>
                      <a:round/>
                      <a:headEnd type="none" w="sm" len="sm"/>
                      <a:tailEnd type="none" w="sm" len="sm"/>
                    </a:lnL>
                    <a:lnR w="9525" cap="flat" cmpd="sng">
                      <a:solidFill>
                        <a:srgbClr val="363636"/>
                      </a:solidFill>
                      <a:prstDash val="solid"/>
                      <a:round/>
                      <a:headEnd type="none" w="sm" len="sm"/>
                      <a:tailEnd type="none" w="sm" len="sm"/>
                    </a:lnR>
                    <a:lnT w="9525" cap="flat" cmpd="sng">
                      <a:solidFill>
                        <a:srgbClr val="363636"/>
                      </a:solidFill>
                      <a:prstDash val="solid"/>
                      <a:round/>
                      <a:headEnd type="none" w="sm" len="sm"/>
                      <a:tailEnd type="none" w="sm" len="sm"/>
                    </a:lnT>
                    <a:lnB w="9525" cap="flat" cmpd="sng">
                      <a:solidFill>
                        <a:srgbClr val="363636"/>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fr" sz="1200">
                          <a:latin typeface="Open Sans"/>
                          <a:ea typeface="Open Sans"/>
                          <a:cs typeface="Open Sans"/>
                          <a:sym typeface="Open Sans"/>
                        </a:rPr>
                        <a:t>Composant 1</a:t>
                      </a:r>
                      <a:endParaRPr sz="1200">
                        <a:latin typeface="Open Sans"/>
                        <a:ea typeface="Open Sans"/>
                        <a:cs typeface="Open Sans"/>
                        <a:sym typeface="Open Sans"/>
                      </a:endParaRPr>
                    </a:p>
                  </a:txBody>
                  <a:tcPr marL="91425" marR="91425" marT="91425" marB="91425">
                    <a:lnL w="9525" cap="flat" cmpd="sng">
                      <a:solidFill>
                        <a:srgbClr val="363636"/>
                      </a:solidFill>
                      <a:prstDash val="solid"/>
                      <a:round/>
                      <a:headEnd type="none" w="sm" len="sm"/>
                      <a:tailEnd type="none" w="sm" len="sm"/>
                    </a:lnL>
                    <a:lnR w="9525" cap="flat" cmpd="sng">
                      <a:solidFill>
                        <a:srgbClr val="363636"/>
                      </a:solidFill>
                      <a:prstDash val="solid"/>
                      <a:round/>
                      <a:headEnd type="none" w="sm" len="sm"/>
                      <a:tailEnd type="none" w="sm" len="sm"/>
                    </a:lnR>
                    <a:lnT w="9525" cap="flat" cmpd="sng">
                      <a:solidFill>
                        <a:srgbClr val="363636"/>
                      </a:solidFill>
                      <a:prstDash val="solid"/>
                      <a:round/>
                      <a:headEnd type="none" w="sm" len="sm"/>
                      <a:tailEnd type="none" w="sm" len="sm"/>
                    </a:lnT>
                    <a:lnB w="9525" cap="flat" cmpd="sng">
                      <a:solidFill>
                        <a:srgbClr val="363636"/>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fr" sz="1200">
                          <a:latin typeface="Open Sans"/>
                          <a:ea typeface="Open Sans"/>
                          <a:cs typeface="Open Sans"/>
                          <a:sym typeface="Open Sans"/>
                        </a:rPr>
                        <a:t>Composant 2</a:t>
                      </a:r>
                      <a:endParaRPr sz="1200">
                        <a:latin typeface="Open Sans"/>
                        <a:ea typeface="Open Sans"/>
                        <a:cs typeface="Open Sans"/>
                        <a:sym typeface="Open Sans"/>
                      </a:endParaRPr>
                    </a:p>
                  </a:txBody>
                  <a:tcPr marL="91425" marR="91425" marT="91425" marB="91425">
                    <a:lnL w="9525" cap="flat" cmpd="sng">
                      <a:solidFill>
                        <a:srgbClr val="363636"/>
                      </a:solidFill>
                      <a:prstDash val="solid"/>
                      <a:round/>
                      <a:headEnd type="none" w="sm" len="sm"/>
                      <a:tailEnd type="none" w="sm" len="sm"/>
                    </a:lnL>
                    <a:lnR w="9525" cap="flat" cmpd="sng">
                      <a:solidFill>
                        <a:srgbClr val="363636"/>
                      </a:solidFill>
                      <a:prstDash val="solid"/>
                      <a:round/>
                      <a:headEnd type="none" w="sm" len="sm"/>
                      <a:tailEnd type="none" w="sm" len="sm"/>
                    </a:lnR>
                    <a:lnT w="9525" cap="flat" cmpd="sng">
                      <a:solidFill>
                        <a:srgbClr val="363636"/>
                      </a:solidFill>
                      <a:prstDash val="solid"/>
                      <a:round/>
                      <a:headEnd type="none" w="sm" len="sm"/>
                      <a:tailEnd type="none" w="sm" len="sm"/>
                    </a:lnT>
                    <a:lnB w="9525" cap="flat" cmpd="sng">
                      <a:solidFill>
                        <a:srgbClr val="363636"/>
                      </a:solidFill>
                      <a:prstDash val="solid"/>
                      <a:round/>
                      <a:headEnd type="none" w="sm" len="sm"/>
                      <a:tailEnd type="none" w="sm" len="sm"/>
                    </a:lnB>
                    <a:solidFill>
                      <a:srgbClr val="FFFFFF"/>
                    </a:solidFill>
                  </a:tcPr>
                </a:tc>
                <a:extLst>
                  <a:ext uri="{0D108BD9-81ED-4DB2-BD59-A6C34878D82A}">
                    <a16:rowId xmlns:a16="http://schemas.microsoft.com/office/drawing/2014/main" val="10000"/>
                  </a:ext>
                </a:extLst>
              </a:tr>
              <a:tr h="563975">
                <a:tc>
                  <a:txBody>
                    <a:bodyPr/>
                    <a:lstStyle/>
                    <a:p>
                      <a:pPr marL="0" lvl="0" indent="0" algn="l" rtl="0">
                        <a:spcBef>
                          <a:spcPts val="0"/>
                        </a:spcBef>
                        <a:spcAft>
                          <a:spcPts val="0"/>
                        </a:spcAft>
                        <a:buNone/>
                      </a:pPr>
                      <a:r>
                        <a:rPr lang="fr" sz="1200">
                          <a:latin typeface="Open Sans"/>
                          <a:ea typeface="Open Sans"/>
                          <a:cs typeface="Open Sans"/>
                          <a:sym typeface="Open Sans"/>
                        </a:rPr>
                        <a:t>Mot</a:t>
                      </a:r>
                      <a:endParaRPr sz="1200">
                        <a:latin typeface="Open Sans"/>
                        <a:ea typeface="Open Sans"/>
                        <a:cs typeface="Open Sans"/>
                        <a:sym typeface="Open Sans"/>
                      </a:endParaRPr>
                    </a:p>
                  </a:txBody>
                  <a:tcPr marL="91425" marR="91425" marT="91425" marB="91425">
                    <a:lnL w="9525" cap="flat" cmpd="sng">
                      <a:solidFill>
                        <a:srgbClr val="363636"/>
                      </a:solidFill>
                      <a:prstDash val="solid"/>
                      <a:round/>
                      <a:headEnd type="none" w="sm" len="sm"/>
                      <a:tailEnd type="none" w="sm" len="sm"/>
                    </a:lnL>
                    <a:lnR w="9525" cap="flat" cmpd="sng">
                      <a:solidFill>
                        <a:srgbClr val="363636"/>
                      </a:solidFill>
                      <a:prstDash val="solid"/>
                      <a:round/>
                      <a:headEnd type="none" w="sm" len="sm"/>
                      <a:tailEnd type="none" w="sm" len="sm"/>
                    </a:lnR>
                    <a:lnT w="9525" cap="flat" cmpd="sng">
                      <a:solidFill>
                        <a:srgbClr val="363636"/>
                      </a:solidFill>
                      <a:prstDash val="solid"/>
                      <a:round/>
                      <a:headEnd type="none" w="sm" len="sm"/>
                      <a:tailEnd type="none" w="sm" len="sm"/>
                    </a:lnT>
                    <a:lnB w="9525" cap="flat" cmpd="sng">
                      <a:solidFill>
                        <a:srgbClr val="363636"/>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fr">
                          <a:latin typeface="Open Sans"/>
                          <a:ea typeface="Open Sans"/>
                          <a:cs typeface="Open Sans"/>
                          <a:sym typeface="Open Sans"/>
                        </a:rPr>
                        <a:t>bien</a:t>
                      </a:r>
                      <a:endParaRPr>
                        <a:latin typeface="Open Sans"/>
                        <a:ea typeface="Open Sans"/>
                        <a:cs typeface="Open Sans"/>
                        <a:sym typeface="Open Sans"/>
                      </a:endParaRPr>
                    </a:p>
                  </a:txBody>
                  <a:tcPr marL="91425" marR="91425" marT="91425" marB="91425">
                    <a:lnL w="9525" cap="flat" cmpd="sng">
                      <a:solidFill>
                        <a:srgbClr val="363636"/>
                      </a:solidFill>
                      <a:prstDash val="solid"/>
                      <a:round/>
                      <a:headEnd type="none" w="sm" len="sm"/>
                      <a:tailEnd type="none" w="sm" len="sm"/>
                    </a:lnL>
                    <a:lnR w="9525" cap="flat" cmpd="sng">
                      <a:solidFill>
                        <a:srgbClr val="363636"/>
                      </a:solidFill>
                      <a:prstDash val="solid"/>
                      <a:round/>
                      <a:headEnd type="none" w="sm" len="sm"/>
                      <a:tailEnd type="none" w="sm" len="sm"/>
                    </a:lnR>
                    <a:lnT w="9525" cap="flat" cmpd="sng">
                      <a:solidFill>
                        <a:srgbClr val="363636"/>
                      </a:solidFill>
                      <a:prstDash val="solid"/>
                      <a:round/>
                      <a:headEnd type="none" w="sm" len="sm"/>
                      <a:tailEnd type="none" w="sm" len="sm"/>
                    </a:lnT>
                    <a:lnB w="9525" cap="flat" cmpd="sng">
                      <a:solidFill>
                        <a:srgbClr val="363636"/>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fr">
                          <a:latin typeface="Open Sans"/>
                          <a:ea typeface="Open Sans"/>
                          <a:cs typeface="Open Sans"/>
                          <a:sym typeface="Open Sans"/>
                        </a:rPr>
                        <a:t>être</a:t>
                      </a:r>
                      <a:endParaRPr>
                        <a:latin typeface="Open Sans"/>
                        <a:ea typeface="Open Sans"/>
                        <a:cs typeface="Open Sans"/>
                        <a:sym typeface="Open Sans"/>
                      </a:endParaRPr>
                    </a:p>
                  </a:txBody>
                  <a:tcPr marL="91425" marR="91425" marT="91425" marB="91425">
                    <a:lnL w="9525" cap="flat" cmpd="sng">
                      <a:solidFill>
                        <a:srgbClr val="363636"/>
                      </a:solidFill>
                      <a:prstDash val="solid"/>
                      <a:round/>
                      <a:headEnd type="none" w="sm" len="sm"/>
                      <a:tailEnd type="none" w="sm" len="sm"/>
                    </a:lnL>
                    <a:lnR w="9525" cap="flat" cmpd="sng">
                      <a:solidFill>
                        <a:srgbClr val="363636"/>
                      </a:solidFill>
                      <a:prstDash val="solid"/>
                      <a:round/>
                      <a:headEnd type="none" w="sm" len="sm"/>
                      <a:tailEnd type="none" w="sm" len="sm"/>
                    </a:lnR>
                    <a:lnT w="9525" cap="flat" cmpd="sng">
                      <a:solidFill>
                        <a:srgbClr val="363636"/>
                      </a:solidFill>
                      <a:prstDash val="solid"/>
                      <a:round/>
                      <a:headEnd type="none" w="sm" len="sm"/>
                      <a:tailEnd type="none" w="sm" len="sm"/>
                    </a:lnT>
                    <a:lnB w="9525" cap="flat" cmpd="sng">
                      <a:solidFill>
                        <a:srgbClr val="363636"/>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563975">
                <a:tc>
                  <a:txBody>
                    <a:bodyPr/>
                    <a:lstStyle/>
                    <a:p>
                      <a:pPr marL="0" lvl="0" indent="0" algn="l" rtl="0">
                        <a:spcBef>
                          <a:spcPts val="0"/>
                        </a:spcBef>
                        <a:spcAft>
                          <a:spcPts val="0"/>
                        </a:spcAft>
                        <a:buNone/>
                      </a:pPr>
                      <a:r>
                        <a:rPr lang="fr" sz="1200">
                          <a:latin typeface="Open Sans"/>
                          <a:ea typeface="Open Sans"/>
                          <a:cs typeface="Open Sans"/>
                          <a:sym typeface="Open Sans"/>
                        </a:rPr>
                        <a:t>Sens</a:t>
                      </a:r>
                      <a:endParaRPr sz="1200">
                        <a:latin typeface="Open Sans"/>
                        <a:ea typeface="Open Sans"/>
                        <a:cs typeface="Open Sans"/>
                        <a:sym typeface="Open Sans"/>
                      </a:endParaRPr>
                    </a:p>
                  </a:txBody>
                  <a:tcPr marL="91425" marR="91425" marT="91425" marB="91425">
                    <a:lnL w="9525" cap="flat" cmpd="sng">
                      <a:solidFill>
                        <a:srgbClr val="363636"/>
                      </a:solidFill>
                      <a:prstDash val="solid"/>
                      <a:round/>
                      <a:headEnd type="none" w="sm" len="sm"/>
                      <a:tailEnd type="none" w="sm" len="sm"/>
                    </a:lnL>
                    <a:lnR w="9525" cap="flat" cmpd="sng">
                      <a:solidFill>
                        <a:srgbClr val="363636"/>
                      </a:solidFill>
                      <a:prstDash val="solid"/>
                      <a:round/>
                      <a:headEnd type="none" w="sm" len="sm"/>
                      <a:tailEnd type="none" w="sm" len="sm"/>
                    </a:lnR>
                    <a:lnT w="9525" cap="flat" cmpd="sng">
                      <a:solidFill>
                        <a:srgbClr val="363636"/>
                      </a:solidFill>
                      <a:prstDash val="solid"/>
                      <a:round/>
                      <a:headEnd type="none" w="sm" len="sm"/>
                      <a:tailEnd type="none" w="sm" len="sm"/>
                    </a:lnT>
                    <a:lnB w="9525" cap="flat" cmpd="sng">
                      <a:solidFill>
                        <a:srgbClr val="363636"/>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fr">
                          <a:latin typeface="Open Sans"/>
                          <a:ea typeface="Open Sans"/>
                          <a:cs typeface="Open Sans"/>
                          <a:sym typeface="Open Sans"/>
                        </a:rPr>
                        <a:t>positif, excellent</a:t>
                      </a:r>
                      <a:endParaRPr>
                        <a:latin typeface="Open Sans"/>
                        <a:ea typeface="Open Sans"/>
                        <a:cs typeface="Open Sans"/>
                        <a:sym typeface="Open Sans"/>
                      </a:endParaRPr>
                    </a:p>
                  </a:txBody>
                  <a:tcPr marL="91425" marR="91425" marT="91425" marB="91425">
                    <a:lnL w="9525" cap="flat" cmpd="sng">
                      <a:solidFill>
                        <a:srgbClr val="363636"/>
                      </a:solidFill>
                      <a:prstDash val="solid"/>
                      <a:round/>
                      <a:headEnd type="none" w="sm" len="sm"/>
                      <a:tailEnd type="none" w="sm" len="sm"/>
                    </a:lnL>
                    <a:lnR w="9525" cap="flat" cmpd="sng">
                      <a:solidFill>
                        <a:srgbClr val="363636"/>
                      </a:solidFill>
                      <a:prstDash val="solid"/>
                      <a:round/>
                      <a:headEnd type="none" w="sm" len="sm"/>
                      <a:tailEnd type="none" w="sm" len="sm"/>
                    </a:lnR>
                    <a:lnT w="9525" cap="flat" cmpd="sng">
                      <a:solidFill>
                        <a:srgbClr val="363636"/>
                      </a:solidFill>
                      <a:prstDash val="solid"/>
                      <a:round/>
                      <a:headEnd type="none" w="sm" len="sm"/>
                      <a:tailEnd type="none" w="sm" len="sm"/>
                    </a:lnT>
                    <a:lnB w="9525" cap="flat" cmpd="sng">
                      <a:solidFill>
                        <a:srgbClr val="363636"/>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fr">
                          <a:latin typeface="Open Sans"/>
                          <a:ea typeface="Open Sans"/>
                          <a:cs typeface="Open Sans"/>
                          <a:sym typeface="Open Sans"/>
                        </a:rPr>
                        <a:t>exister</a:t>
                      </a:r>
                      <a:endParaRPr>
                        <a:latin typeface="Open Sans"/>
                        <a:ea typeface="Open Sans"/>
                        <a:cs typeface="Open Sans"/>
                        <a:sym typeface="Open Sans"/>
                      </a:endParaRPr>
                    </a:p>
                  </a:txBody>
                  <a:tcPr marL="91425" marR="91425" marT="91425" marB="91425">
                    <a:lnL w="9525" cap="flat" cmpd="sng">
                      <a:solidFill>
                        <a:srgbClr val="363636"/>
                      </a:solidFill>
                      <a:prstDash val="solid"/>
                      <a:round/>
                      <a:headEnd type="none" w="sm" len="sm"/>
                      <a:tailEnd type="none" w="sm" len="sm"/>
                    </a:lnL>
                    <a:lnR w="9525" cap="flat" cmpd="sng">
                      <a:solidFill>
                        <a:srgbClr val="363636"/>
                      </a:solidFill>
                      <a:prstDash val="solid"/>
                      <a:round/>
                      <a:headEnd type="none" w="sm" len="sm"/>
                      <a:tailEnd type="none" w="sm" len="sm"/>
                    </a:lnR>
                    <a:lnT w="9525" cap="flat" cmpd="sng">
                      <a:solidFill>
                        <a:srgbClr val="363636"/>
                      </a:solidFill>
                      <a:prstDash val="solid"/>
                      <a:round/>
                      <a:headEnd type="none" w="sm" len="sm"/>
                      <a:tailEnd type="none" w="sm" len="sm"/>
                    </a:lnT>
                    <a:lnB w="9525" cap="flat" cmpd="sng">
                      <a:solidFill>
                        <a:srgbClr val="363636"/>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563975">
                <a:tc>
                  <a:txBody>
                    <a:bodyPr/>
                    <a:lstStyle/>
                    <a:p>
                      <a:pPr marL="0" lvl="0" indent="0" algn="l" rtl="0">
                        <a:spcBef>
                          <a:spcPts val="0"/>
                        </a:spcBef>
                        <a:spcAft>
                          <a:spcPts val="0"/>
                        </a:spcAft>
                        <a:buNone/>
                      </a:pPr>
                      <a:r>
                        <a:rPr lang="fr" sz="1200">
                          <a:latin typeface="Open Sans"/>
                          <a:ea typeface="Open Sans"/>
                          <a:cs typeface="Open Sans"/>
                          <a:sym typeface="Open Sans"/>
                        </a:rPr>
                        <a:t>Sens du mot composé</a:t>
                      </a:r>
                      <a:endParaRPr sz="1200">
                        <a:latin typeface="Open Sans"/>
                        <a:ea typeface="Open Sans"/>
                        <a:cs typeface="Open Sans"/>
                        <a:sym typeface="Open Sans"/>
                      </a:endParaRPr>
                    </a:p>
                  </a:txBody>
                  <a:tcPr marL="91425" marR="91425" marT="91425" marB="91425">
                    <a:lnL w="9525" cap="flat" cmpd="sng">
                      <a:solidFill>
                        <a:srgbClr val="363636"/>
                      </a:solidFill>
                      <a:prstDash val="solid"/>
                      <a:round/>
                      <a:headEnd type="none" w="sm" len="sm"/>
                      <a:tailEnd type="none" w="sm" len="sm"/>
                    </a:lnL>
                    <a:lnR w="9525" cap="flat" cmpd="sng">
                      <a:solidFill>
                        <a:srgbClr val="363636"/>
                      </a:solidFill>
                      <a:prstDash val="solid"/>
                      <a:round/>
                      <a:headEnd type="none" w="sm" len="sm"/>
                      <a:tailEnd type="none" w="sm" len="sm"/>
                    </a:lnR>
                    <a:lnT w="9525" cap="flat" cmpd="sng">
                      <a:solidFill>
                        <a:srgbClr val="363636"/>
                      </a:solidFill>
                      <a:prstDash val="solid"/>
                      <a:round/>
                      <a:headEnd type="none" w="sm" len="sm"/>
                      <a:tailEnd type="none" w="sm" len="sm"/>
                    </a:lnT>
                    <a:lnB w="9525" cap="flat" cmpd="sng">
                      <a:solidFill>
                        <a:srgbClr val="363636"/>
                      </a:solidFill>
                      <a:prstDash val="solid"/>
                      <a:round/>
                      <a:headEnd type="none" w="sm" len="sm"/>
                      <a:tailEnd type="none" w="sm" len="sm"/>
                    </a:lnB>
                    <a:solidFill>
                      <a:srgbClr val="FFFFFF"/>
                    </a:solidFill>
                  </a:tcPr>
                </a:tc>
                <a:tc gridSpan="2">
                  <a:txBody>
                    <a:bodyPr/>
                    <a:lstStyle/>
                    <a:p>
                      <a:pPr marL="0" lvl="0" indent="0" algn="ctr" rtl="0">
                        <a:spcBef>
                          <a:spcPts val="0"/>
                        </a:spcBef>
                        <a:spcAft>
                          <a:spcPts val="0"/>
                        </a:spcAft>
                        <a:buNone/>
                      </a:pPr>
                      <a:r>
                        <a:rPr lang="fr">
                          <a:latin typeface="Open Sans"/>
                          <a:ea typeface="Open Sans"/>
                          <a:cs typeface="Open Sans"/>
                          <a:sym typeface="Open Sans"/>
                        </a:rPr>
                        <a:t>Existence, état, humeur agréable ou positive</a:t>
                      </a:r>
                      <a:endParaRPr>
                        <a:latin typeface="Open Sans"/>
                        <a:ea typeface="Open Sans"/>
                        <a:cs typeface="Open Sans"/>
                        <a:sym typeface="Open Sans"/>
                      </a:endParaRPr>
                    </a:p>
                  </a:txBody>
                  <a:tcPr marL="91425" marR="91425" marT="91425" marB="91425">
                    <a:lnL w="9525" cap="flat" cmpd="sng">
                      <a:solidFill>
                        <a:srgbClr val="363636"/>
                      </a:solidFill>
                      <a:prstDash val="solid"/>
                      <a:round/>
                      <a:headEnd type="none" w="sm" len="sm"/>
                      <a:tailEnd type="none" w="sm" len="sm"/>
                    </a:lnL>
                    <a:lnR w="9525" cap="flat" cmpd="sng">
                      <a:solidFill>
                        <a:srgbClr val="363636"/>
                      </a:solidFill>
                      <a:prstDash val="solid"/>
                      <a:round/>
                      <a:headEnd type="none" w="sm" len="sm"/>
                      <a:tailEnd type="none" w="sm" len="sm"/>
                    </a:lnR>
                    <a:lnT w="9525" cap="flat" cmpd="sng">
                      <a:solidFill>
                        <a:srgbClr val="363636"/>
                      </a:solidFill>
                      <a:prstDash val="solid"/>
                      <a:round/>
                      <a:headEnd type="none" w="sm" len="sm"/>
                      <a:tailEnd type="none" w="sm" len="sm"/>
                    </a:lnT>
                    <a:lnB w="9525" cap="flat" cmpd="sng">
                      <a:solidFill>
                        <a:srgbClr val="363636"/>
                      </a:solidFill>
                      <a:prstDash val="solid"/>
                      <a:round/>
                      <a:headEnd type="none" w="sm" len="sm"/>
                      <a:tailEnd type="none" w="sm" len="sm"/>
                    </a:lnB>
                    <a:solidFill>
                      <a:srgbClr val="FFFFFF"/>
                    </a:solidFill>
                  </a:tcPr>
                </a:tc>
                <a:tc hMerge="1">
                  <a:txBody>
                    <a:bodyPr/>
                    <a:lstStyle/>
                    <a:p>
                      <a:endParaRPr lang="fr-FR"/>
                    </a:p>
                  </a:txBody>
                  <a:tcPr/>
                </a:tc>
                <a:extLst>
                  <a:ext uri="{0D108BD9-81ED-4DB2-BD59-A6C34878D82A}">
                    <a16:rowId xmlns:a16="http://schemas.microsoft.com/office/drawing/2014/main" val="10003"/>
                  </a:ext>
                </a:extLst>
              </a:tr>
            </a:tbl>
          </a:graphicData>
        </a:graphic>
      </p:graphicFrame>
      <p:sp>
        <p:nvSpPr>
          <p:cNvPr id="550" name="Google Shape;550;p46"/>
          <p:cNvSpPr txBox="1"/>
          <p:nvPr/>
        </p:nvSpPr>
        <p:spPr>
          <a:xfrm>
            <a:off x="4834975" y="1851275"/>
            <a:ext cx="3901200" cy="1780500"/>
          </a:xfrm>
          <a:prstGeom prst="rect">
            <a:avLst/>
          </a:prstGeom>
          <a:solidFill>
            <a:srgbClr val="FFCD00"/>
          </a:solidFill>
          <a:ln w="9525" cap="flat" cmpd="sng">
            <a:solidFill>
              <a:srgbClr val="191919"/>
            </a:solidFill>
            <a:prstDash val="solid"/>
            <a:round/>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None/>
            </a:pPr>
            <a:endParaRPr sz="1700">
              <a:solidFill>
                <a:srgbClr val="363636"/>
              </a:solidFill>
              <a:latin typeface="Open Sans"/>
              <a:ea typeface="Open Sans"/>
              <a:cs typeface="Open Sans"/>
              <a:sym typeface="Open Sans"/>
            </a:endParaRPr>
          </a:p>
          <a:p>
            <a:pPr marL="0" lvl="0" indent="0" algn="l" rtl="0">
              <a:spcBef>
                <a:spcPts val="0"/>
              </a:spcBef>
              <a:spcAft>
                <a:spcPts val="0"/>
              </a:spcAft>
              <a:buNone/>
            </a:pPr>
            <a:r>
              <a:rPr lang="fr" sz="1700" b="1">
                <a:solidFill>
                  <a:srgbClr val="363636"/>
                </a:solidFill>
                <a:latin typeface="Open Sans"/>
                <a:ea typeface="Open Sans"/>
                <a:cs typeface="Open Sans"/>
                <a:sym typeface="Open Sans"/>
              </a:rPr>
              <a:t>Bien-être</a:t>
            </a:r>
            <a:r>
              <a:rPr lang="fr" sz="1700">
                <a:solidFill>
                  <a:srgbClr val="363636"/>
                </a:solidFill>
                <a:latin typeface="Open Sans"/>
                <a:ea typeface="Open Sans"/>
                <a:cs typeface="Open Sans"/>
                <a:sym typeface="Open Sans"/>
              </a:rPr>
              <a:t> est un mot composé que tu vas voir dans l’article aujourd’hui. Utiliser le tableau pour prédire le sens du mot.</a:t>
            </a:r>
            <a:endParaRPr sz="2100">
              <a:solidFill>
                <a:srgbClr val="363636"/>
              </a:solidFill>
              <a:latin typeface="Open Sans"/>
              <a:ea typeface="Open Sans"/>
              <a:cs typeface="Open Sans"/>
              <a:sym typeface="Open Sans"/>
            </a:endParaRPr>
          </a:p>
        </p:txBody>
      </p:sp>
      <p:pic>
        <p:nvPicPr>
          <p:cNvPr id="551" name="Google Shape;551;p46"/>
          <p:cNvPicPr preferRelativeResize="0"/>
          <p:nvPr/>
        </p:nvPicPr>
        <p:blipFill>
          <a:blip r:embed="rId3">
            <a:alphaModFix/>
          </a:blip>
          <a:stretch>
            <a:fillRect/>
          </a:stretch>
        </p:blipFill>
        <p:spPr>
          <a:xfrm>
            <a:off x="-18000" y="4869798"/>
            <a:ext cx="879675" cy="307777"/>
          </a:xfrm>
          <a:prstGeom prst="rect">
            <a:avLst/>
          </a:prstGeom>
          <a:noFill/>
          <a:ln>
            <a:noFill/>
          </a:ln>
        </p:spPr>
      </p:pic>
      <p:sp>
        <p:nvSpPr>
          <p:cNvPr id="552" name="Google Shape;552;p46"/>
          <p:cNvSpPr txBox="1">
            <a:spLocks noGrp="1"/>
          </p:cNvSpPr>
          <p:nvPr>
            <p:ph type="title"/>
          </p:nvPr>
        </p:nvSpPr>
        <p:spPr>
          <a:xfrm>
            <a:off x="352697" y="342899"/>
            <a:ext cx="8412600" cy="515400"/>
          </a:xfrm>
          <a:prstGeom prst="rect">
            <a:avLst/>
          </a:prstGeom>
        </p:spPr>
        <p:txBody>
          <a:bodyPr spcFirstLastPara="1" wrap="square" lIns="91425" tIns="45700" rIns="91425" bIns="45700" anchor="ctr" anchorCtr="0">
            <a:normAutofit fontScale="90000"/>
          </a:bodyPr>
          <a:lstStyle/>
          <a:p>
            <a:pPr marL="0" lvl="0" indent="0" algn="l" rtl="0">
              <a:spcBef>
                <a:spcPts val="0"/>
              </a:spcBef>
              <a:spcAft>
                <a:spcPts val="0"/>
              </a:spcAft>
              <a:buNone/>
            </a:pPr>
            <a:endParaRPr/>
          </a:p>
        </p:txBody>
      </p:sp>
      <p:sp>
        <p:nvSpPr>
          <p:cNvPr id="553" name="Google Shape;553;p46"/>
          <p:cNvSpPr txBox="1">
            <a:spLocks noGrp="1"/>
          </p:cNvSpPr>
          <p:nvPr>
            <p:ph type="body" idx="1"/>
          </p:nvPr>
        </p:nvSpPr>
        <p:spPr>
          <a:xfrm>
            <a:off x="352697" y="960120"/>
            <a:ext cx="8412600" cy="3672600"/>
          </a:xfrm>
          <a:prstGeom prst="rect">
            <a:avLst/>
          </a:prstGeom>
        </p:spPr>
        <p:txBody>
          <a:bodyPr spcFirstLastPara="1" wrap="square" lIns="91425" tIns="45700" rIns="91425" bIns="45700" anchor="t" anchorCtr="0">
            <a:normAutofit/>
          </a:bodyPr>
          <a:lstStyle/>
          <a:p>
            <a:pPr marL="0" lvl="0" indent="0" algn="l" rtl="0">
              <a:spcBef>
                <a:spcPts val="1000"/>
              </a:spcBef>
              <a:spcAft>
                <a:spcPts val="1200"/>
              </a:spcAft>
              <a:buNone/>
            </a:pPr>
            <a:endParaRPr/>
          </a:p>
        </p:txBody>
      </p:sp>
      <p:sp>
        <p:nvSpPr>
          <p:cNvPr id="554" name="Google Shape;554;p46"/>
          <p:cNvSpPr txBox="1">
            <a:spLocks noGrp="1"/>
          </p:cNvSpPr>
          <p:nvPr>
            <p:ph type="sldNum" idx="12"/>
          </p:nvPr>
        </p:nvSpPr>
        <p:spPr>
          <a:xfrm>
            <a:off x="6457950" y="4767263"/>
            <a:ext cx="2057400" cy="273900"/>
          </a:xfrm>
          <a:prstGeom prst="rect">
            <a:avLst/>
          </a:prstGeom>
        </p:spPr>
        <p:txBody>
          <a:bodyPr spcFirstLastPara="1" wrap="square" lIns="91425" tIns="45700" rIns="91425" bIns="45700" anchor="ctr" anchorCtr="0">
            <a:normAutofit lnSpcReduction="10000"/>
          </a:bodyPr>
          <a:lstStyle/>
          <a:p>
            <a:pPr marL="0" lvl="0" indent="0" algn="r" rtl="0">
              <a:spcBef>
                <a:spcPts val="0"/>
              </a:spcBef>
              <a:spcAft>
                <a:spcPts val="0"/>
              </a:spcAft>
              <a:buClr>
                <a:srgbClr val="000000"/>
              </a:buClr>
              <a:buFont typeface="Arial"/>
              <a:buNone/>
            </a:pPr>
            <a:fld id="{00000000-1234-1234-1234-123412341234}" type="slidenum">
              <a:rPr lang="fr"/>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58"/>
        <p:cNvGrpSpPr/>
        <p:nvPr/>
      </p:nvGrpSpPr>
      <p:grpSpPr>
        <a:xfrm>
          <a:off x="0" y="0"/>
          <a:ext cx="0" cy="0"/>
          <a:chOff x="0" y="0"/>
          <a:chExt cx="0" cy="0"/>
        </a:xfrm>
      </p:grpSpPr>
      <p:sp>
        <p:nvSpPr>
          <p:cNvPr id="559" name="Google Shape;559;p47"/>
          <p:cNvSpPr/>
          <p:nvPr/>
        </p:nvSpPr>
        <p:spPr>
          <a:xfrm>
            <a:off x="264025" y="168750"/>
            <a:ext cx="8582400" cy="4331400"/>
          </a:xfrm>
          <a:prstGeom prst="rect">
            <a:avLst/>
          </a:prstGeom>
          <a:solidFill>
            <a:srgbClr val="FFFFFF"/>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ata"/>
              <a:ea typeface="Alata"/>
              <a:cs typeface="Alata"/>
              <a:sym typeface="Alata"/>
            </a:endParaRPr>
          </a:p>
        </p:txBody>
      </p:sp>
      <p:sp>
        <p:nvSpPr>
          <p:cNvPr id="560" name="Google Shape;560;p47"/>
          <p:cNvSpPr txBox="1"/>
          <p:nvPr/>
        </p:nvSpPr>
        <p:spPr>
          <a:xfrm>
            <a:off x="1516950" y="300863"/>
            <a:ext cx="6110100" cy="4572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None/>
            </a:pPr>
            <a:r>
              <a:rPr lang="fr" sz="2900" b="1">
                <a:solidFill>
                  <a:srgbClr val="191919"/>
                </a:solidFill>
                <a:latin typeface="Open Sans"/>
                <a:ea typeface="Open Sans"/>
                <a:cs typeface="Open Sans"/>
                <a:sym typeface="Open Sans"/>
              </a:rPr>
              <a:t>Discussion de classe</a:t>
            </a:r>
            <a:endParaRPr sz="2900" b="1">
              <a:solidFill>
                <a:srgbClr val="191919"/>
              </a:solidFill>
              <a:latin typeface="Open Sans"/>
              <a:ea typeface="Open Sans"/>
              <a:cs typeface="Open Sans"/>
              <a:sym typeface="Open Sans"/>
            </a:endParaRPr>
          </a:p>
        </p:txBody>
      </p:sp>
      <p:grpSp>
        <p:nvGrpSpPr>
          <p:cNvPr id="561" name="Google Shape;561;p47"/>
          <p:cNvGrpSpPr/>
          <p:nvPr/>
        </p:nvGrpSpPr>
        <p:grpSpPr>
          <a:xfrm>
            <a:off x="1314532" y="242650"/>
            <a:ext cx="6514936" cy="573648"/>
            <a:chOff x="1119355" y="481275"/>
            <a:chExt cx="6514936" cy="573648"/>
          </a:xfrm>
        </p:grpSpPr>
        <p:sp>
          <p:nvSpPr>
            <p:cNvPr id="562" name="Google Shape;562;p47"/>
            <p:cNvSpPr/>
            <p:nvPr/>
          </p:nvSpPr>
          <p:spPr>
            <a:xfrm flipH="1">
              <a:off x="6897980" y="481275"/>
              <a:ext cx="736311" cy="573648"/>
            </a:xfrm>
            <a:custGeom>
              <a:avLst/>
              <a:gdLst/>
              <a:ahLst/>
              <a:cxnLst/>
              <a:rect l="l" t="t" r="r" b="b"/>
              <a:pathLst>
                <a:path w="52332" h="40771" extrusionOk="0">
                  <a:moveTo>
                    <a:pt x="0" y="0"/>
                  </a:moveTo>
                  <a:lnTo>
                    <a:pt x="16432" y="20386"/>
                  </a:lnTo>
                  <a:lnTo>
                    <a:pt x="0" y="40771"/>
                  </a:lnTo>
                  <a:lnTo>
                    <a:pt x="52331" y="40771"/>
                  </a:lnTo>
                  <a:lnTo>
                    <a:pt x="52331" y="0"/>
                  </a:lnTo>
                  <a:close/>
                </a:path>
              </a:pathLst>
            </a:custGeom>
            <a:solidFill>
              <a:srgbClr val="FFC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47"/>
            <p:cNvSpPr/>
            <p:nvPr/>
          </p:nvSpPr>
          <p:spPr>
            <a:xfrm>
              <a:off x="1119355" y="481275"/>
              <a:ext cx="736311" cy="573648"/>
            </a:xfrm>
            <a:custGeom>
              <a:avLst/>
              <a:gdLst/>
              <a:ahLst/>
              <a:cxnLst/>
              <a:rect l="l" t="t" r="r" b="b"/>
              <a:pathLst>
                <a:path w="52332" h="40771" extrusionOk="0">
                  <a:moveTo>
                    <a:pt x="0" y="0"/>
                  </a:moveTo>
                  <a:lnTo>
                    <a:pt x="16432" y="20386"/>
                  </a:lnTo>
                  <a:lnTo>
                    <a:pt x="0" y="40771"/>
                  </a:lnTo>
                  <a:lnTo>
                    <a:pt x="52331" y="40771"/>
                  </a:lnTo>
                  <a:lnTo>
                    <a:pt x="52331" y="0"/>
                  </a:lnTo>
                  <a:close/>
                </a:path>
              </a:pathLst>
            </a:custGeom>
            <a:solidFill>
              <a:srgbClr val="FFC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47"/>
            <p:cNvSpPr/>
            <p:nvPr/>
          </p:nvSpPr>
          <p:spPr>
            <a:xfrm>
              <a:off x="1849800" y="481300"/>
              <a:ext cx="5444400" cy="573600"/>
            </a:xfrm>
            <a:prstGeom prst="roundRect">
              <a:avLst>
                <a:gd name="adj" fmla="val 0"/>
              </a:avLst>
            </a:prstGeom>
            <a:solidFill>
              <a:srgbClr val="FFC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5" name="Google Shape;565;p47"/>
          <p:cNvSpPr txBox="1">
            <a:spLocks noGrp="1"/>
          </p:cNvSpPr>
          <p:nvPr>
            <p:ph type="subTitle" idx="4294967295"/>
          </p:nvPr>
        </p:nvSpPr>
        <p:spPr>
          <a:xfrm>
            <a:off x="3654675" y="1376376"/>
            <a:ext cx="4530320" cy="2177145"/>
          </a:xfrm>
          <a:prstGeom prst="rect">
            <a:avLst/>
          </a:prstGeom>
        </p:spPr>
        <p:txBody>
          <a:bodyPr spcFirstLastPara="1" wrap="square" lIns="91425" tIns="91425" rIns="91425" bIns="91425" anchor="t" anchorCtr="0">
            <a:normAutofit fontScale="77500" lnSpcReduction="20000"/>
          </a:bodyPr>
          <a:lstStyle/>
          <a:p>
            <a:pPr marL="0" lvl="0" indent="0" algn="ctr" rtl="0">
              <a:spcBef>
                <a:spcPts val="0"/>
              </a:spcBef>
              <a:spcAft>
                <a:spcPts val="0"/>
              </a:spcAft>
              <a:buNone/>
            </a:pPr>
            <a:r>
              <a:rPr lang="fr" sz="3500" dirty="0">
                <a:latin typeface="Open Sans"/>
                <a:ea typeface="Open Sans"/>
                <a:cs typeface="Open Sans"/>
                <a:sym typeface="Open Sans"/>
              </a:rPr>
              <a:t>Comment les aliments que nous mangeons et notre façon de manger pourraient-ils changer dans l’avenir?</a:t>
            </a:r>
            <a:endParaRPr sz="3500" dirty="0">
              <a:latin typeface="Open Sans"/>
              <a:ea typeface="Open Sans"/>
              <a:cs typeface="Open Sans"/>
              <a:sym typeface="Open Sans"/>
            </a:endParaRPr>
          </a:p>
          <a:p>
            <a:pPr marL="0" lvl="0" indent="0" algn="l" rtl="0">
              <a:spcBef>
                <a:spcPts val="1200"/>
              </a:spcBef>
              <a:spcAft>
                <a:spcPts val="1200"/>
              </a:spcAft>
              <a:buNone/>
            </a:pPr>
            <a:endParaRPr sz="2000" dirty="0">
              <a:solidFill>
                <a:srgbClr val="191919"/>
              </a:solidFill>
              <a:latin typeface="Open Sans"/>
              <a:ea typeface="Open Sans"/>
              <a:cs typeface="Open Sans"/>
              <a:sym typeface="Open Sans"/>
            </a:endParaRPr>
          </a:p>
        </p:txBody>
      </p:sp>
      <p:pic>
        <p:nvPicPr>
          <p:cNvPr id="566" name="Google Shape;566;p47"/>
          <p:cNvPicPr preferRelativeResize="0"/>
          <p:nvPr/>
        </p:nvPicPr>
        <p:blipFill>
          <a:blip r:embed="rId3">
            <a:alphaModFix/>
          </a:blip>
          <a:stretch>
            <a:fillRect/>
          </a:stretch>
        </p:blipFill>
        <p:spPr>
          <a:xfrm>
            <a:off x="-18000" y="4869798"/>
            <a:ext cx="879675" cy="307777"/>
          </a:xfrm>
          <a:prstGeom prst="rect">
            <a:avLst/>
          </a:prstGeom>
          <a:noFill/>
          <a:ln>
            <a:noFill/>
          </a:ln>
        </p:spPr>
      </p:pic>
      <p:sp>
        <p:nvSpPr>
          <p:cNvPr id="567" name="Google Shape;567;p47"/>
          <p:cNvSpPr txBox="1">
            <a:spLocks noGrp="1"/>
          </p:cNvSpPr>
          <p:nvPr>
            <p:ph type="title"/>
          </p:nvPr>
        </p:nvSpPr>
        <p:spPr>
          <a:xfrm>
            <a:off x="352697" y="342899"/>
            <a:ext cx="8412600" cy="515400"/>
          </a:xfrm>
          <a:prstGeom prst="rect">
            <a:avLst/>
          </a:prstGeom>
        </p:spPr>
        <p:txBody>
          <a:bodyPr spcFirstLastPara="1" wrap="square" lIns="91425" tIns="45700" rIns="91425" bIns="45700" anchor="ctr" anchorCtr="0">
            <a:normAutofit fontScale="90000"/>
          </a:bodyPr>
          <a:lstStyle/>
          <a:p>
            <a:pPr algn="ctr"/>
            <a:r>
              <a:rPr lang="fr-FR" dirty="0"/>
              <a:t>Discussion de classe</a:t>
            </a:r>
            <a:endParaRPr dirty="0"/>
          </a:p>
        </p:txBody>
      </p:sp>
      <p:sp>
        <p:nvSpPr>
          <p:cNvPr id="569" name="Google Shape;569;p47"/>
          <p:cNvSpPr txBox="1">
            <a:spLocks noGrp="1"/>
          </p:cNvSpPr>
          <p:nvPr>
            <p:ph type="sldNum" idx="12"/>
          </p:nvPr>
        </p:nvSpPr>
        <p:spPr>
          <a:xfrm>
            <a:off x="6457950" y="4767263"/>
            <a:ext cx="2057400" cy="273900"/>
          </a:xfrm>
          <a:prstGeom prst="rect">
            <a:avLst/>
          </a:prstGeom>
        </p:spPr>
        <p:txBody>
          <a:bodyPr spcFirstLastPara="1" wrap="square" lIns="91425" tIns="45700" rIns="91425" bIns="45700" anchor="ctr" anchorCtr="0">
            <a:normAutofit lnSpcReduction="10000"/>
          </a:bodyPr>
          <a:lstStyle/>
          <a:p>
            <a:pPr marL="0" lvl="0" indent="0" algn="r" rtl="0">
              <a:spcBef>
                <a:spcPts val="0"/>
              </a:spcBef>
              <a:spcAft>
                <a:spcPts val="0"/>
              </a:spcAft>
              <a:buClr>
                <a:srgbClr val="000000"/>
              </a:buClr>
              <a:buFont typeface="Arial"/>
              <a:buNone/>
            </a:pPr>
            <a:fld id="{00000000-1234-1234-1234-123412341234}" type="slidenum">
              <a:rPr lang="fr"/>
              <a:t>13</a:t>
            </a:fld>
            <a:endParaRPr/>
          </a:p>
        </p:txBody>
      </p:sp>
      <p:pic>
        <p:nvPicPr>
          <p:cNvPr id="3" name="Image 2" descr="Une image contenant nourriture, Restauration rapide, légume">
            <a:extLst>
              <a:ext uri="{FF2B5EF4-FFF2-40B4-BE49-F238E27FC236}">
                <a16:creationId xmlns:a16="http://schemas.microsoft.com/office/drawing/2014/main" id="{4973DD29-4679-C636-BB4D-458676BA65B7}"/>
              </a:ext>
            </a:extLst>
          </p:cNvPr>
          <p:cNvPicPr>
            <a:picLocks noChangeAspect="1"/>
          </p:cNvPicPr>
          <p:nvPr/>
        </p:nvPicPr>
        <p:blipFill>
          <a:blip r:embed="rId4"/>
          <a:stretch>
            <a:fillRect/>
          </a:stretch>
        </p:blipFill>
        <p:spPr>
          <a:xfrm>
            <a:off x="-2416065" y="-102337"/>
            <a:ext cx="9144000" cy="51435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574" name="Google Shape;574;p48"/>
          <p:cNvSpPr/>
          <p:nvPr/>
        </p:nvSpPr>
        <p:spPr>
          <a:xfrm>
            <a:off x="264025" y="168750"/>
            <a:ext cx="8582400" cy="4331400"/>
          </a:xfrm>
          <a:prstGeom prst="rect">
            <a:avLst/>
          </a:prstGeom>
          <a:solidFill>
            <a:srgbClr val="FFFFFF"/>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dirty="0">
              <a:latin typeface="Alata"/>
              <a:ea typeface="Alata"/>
              <a:cs typeface="Alata"/>
              <a:sym typeface="Alata"/>
            </a:endParaRPr>
          </a:p>
        </p:txBody>
      </p:sp>
      <p:grpSp>
        <p:nvGrpSpPr>
          <p:cNvPr id="575" name="Google Shape;575;p48"/>
          <p:cNvGrpSpPr/>
          <p:nvPr/>
        </p:nvGrpSpPr>
        <p:grpSpPr>
          <a:xfrm>
            <a:off x="1314532" y="242650"/>
            <a:ext cx="6514936" cy="573648"/>
            <a:chOff x="1119355" y="481275"/>
            <a:chExt cx="6514936" cy="573648"/>
          </a:xfrm>
        </p:grpSpPr>
        <p:sp>
          <p:nvSpPr>
            <p:cNvPr id="576" name="Google Shape;576;p48"/>
            <p:cNvSpPr/>
            <p:nvPr/>
          </p:nvSpPr>
          <p:spPr>
            <a:xfrm flipH="1">
              <a:off x="6897980" y="481275"/>
              <a:ext cx="736311" cy="573648"/>
            </a:xfrm>
            <a:custGeom>
              <a:avLst/>
              <a:gdLst/>
              <a:ahLst/>
              <a:cxnLst/>
              <a:rect l="l" t="t" r="r" b="b"/>
              <a:pathLst>
                <a:path w="52332" h="40771" extrusionOk="0">
                  <a:moveTo>
                    <a:pt x="0" y="0"/>
                  </a:moveTo>
                  <a:lnTo>
                    <a:pt x="16432" y="20386"/>
                  </a:lnTo>
                  <a:lnTo>
                    <a:pt x="0" y="40771"/>
                  </a:lnTo>
                  <a:lnTo>
                    <a:pt x="52331" y="40771"/>
                  </a:lnTo>
                  <a:lnTo>
                    <a:pt x="52331" y="0"/>
                  </a:lnTo>
                  <a:close/>
                </a:path>
              </a:pathLst>
            </a:custGeom>
            <a:solidFill>
              <a:srgbClr val="78BE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48"/>
            <p:cNvSpPr/>
            <p:nvPr/>
          </p:nvSpPr>
          <p:spPr>
            <a:xfrm>
              <a:off x="1119355" y="481275"/>
              <a:ext cx="736311" cy="573648"/>
            </a:xfrm>
            <a:custGeom>
              <a:avLst/>
              <a:gdLst/>
              <a:ahLst/>
              <a:cxnLst/>
              <a:rect l="l" t="t" r="r" b="b"/>
              <a:pathLst>
                <a:path w="52332" h="40771" extrusionOk="0">
                  <a:moveTo>
                    <a:pt x="0" y="0"/>
                  </a:moveTo>
                  <a:lnTo>
                    <a:pt x="16432" y="20386"/>
                  </a:lnTo>
                  <a:lnTo>
                    <a:pt x="0" y="40771"/>
                  </a:lnTo>
                  <a:lnTo>
                    <a:pt x="52331" y="40771"/>
                  </a:lnTo>
                  <a:lnTo>
                    <a:pt x="52331" y="0"/>
                  </a:lnTo>
                  <a:close/>
                </a:path>
              </a:pathLst>
            </a:custGeom>
            <a:solidFill>
              <a:srgbClr val="78BE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48"/>
            <p:cNvSpPr/>
            <p:nvPr/>
          </p:nvSpPr>
          <p:spPr>
            <a:xfrm>
              <a:off x="1849800" y="481300"/>
              <a:ext cx="5444400" cy="573600"/>
            </a:xfrm>
            <a:prstGeom prst="roundRect">
              <a:avLst>
                <a:gd name="adj" fmla="val 0"/>
              </a:avLst>
            </a:prstGeom>
            <a:solidFill>
              <a:srgbClr val="78BE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9" name="Google Shape;579;p48"/>
          <p:cNvSpPr txBox="1"/>
          <p:nvPr/>
        </p:nvSpPr>
        <p:spPr>
          <a:xfrm>
            <a:off x="1516950" y="300863"/>
            <a:ext cx="6110100" cy="4572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None/>
            </a:pPr>
            <a:r>
              <a:rPr lang="fr" sz="2900" b="1">
                <a:solidFill>
                  <a:srgbClr val="191919"/>
                </a:solidFill>
                <a:latin typeface="Open Sans"/>
                <a:ea typeface="Open Sans"/>
                <a:cs typeface="Open Sans"/>
                <a:sym typeface="Open Sans"/>
              </a:rPr>
              <a:t>Questions de prélecture</a:t>
            </a:r>
            <a:endParaRPr sz="2900" b="1">
              <a:solidFill>
                <a:srgbClr val="191919"/>
              </a:solidFill>
              <a:latin typeface="Open Sans"/>
              <a:ea typeface="Open Sans"/>
              <a:cs typeface="Open Sans"/>
              <a:sym typeface="Open Sans"/>
            </a:endParaRPr>
          </a:p>
        </p:txBody>
      </p:sp>
      <p:sp>
        <p:nvSpPr>
          <p:cNvPr id="580" name="Google Shape;580;p48"/>
          <p:cNvSpPr txBox="1">
            <a:spLocks noGrp="1"/>
          </p:cNvSpPr>
          <p:nvPr>
            <p:ph type="subTitle" idx="4294967295"/>
          </p:nvPr>
        </p:nvSpPr>
        <p:spPr>
          <a:xfrm>
            <a:off x="908939" y="816251"/>
            <a:ext cx="7326121" cy="445200"/>
          </a:xfrm>
          <a:prstGeom prst="rect">
            <a:avLst/>
          </a:prstGeom>
        </p:spPr>
        <p:txBody>
          <a:bodyPr spcFirstLastPara="1" wrap="square" lIns="91425" tIns="91425" rIns="91425" bIns="91425" anchor="t" anchorCtr="0">
            <a:normAutofit fontScale="25000" lnSpcReduction="20000"/>
          </a:bodyPr>
          <a:lstStyle/>
          <a:p>
            <a:pPr marL="0" lvl="0" indent="0" algn="ctr" rtl="0">
              <a:spcBef>
                <a:spcPts val="0"/>
              </a:spcBef>
              <a:spcAft>
                <a:spcPts val="0"/>
              </a:spcAft>
              <a:buNone/>
            </a:pPr>
            <a:r>
              <a:rPr lang="fr" sz="9600" dirty="0">
                <a:latin typeface="Open Sans"/>
                <a:ea typeface="Open Sans"/>
                <a:cs typeface="Open Sans"/>
                <a:sym typeface="Open Sans"/>
              </a:rPr>
              <a:t>Activité SVA avec la question suivante:</a:t>
            </a:r>
            <a:endParaRPr sz="9600" dirty="0">
              <a:latin typeface="Open Sans"/>
              <a:ea typeface="Open Sans"/>
              <a:cs typeface="Open Sans"/>
              <a:sym typeface="Open Sans"/>
            </a:endParaRPr>
          </a:p>
          <a:p>
            <a:pPr marL="0" lvl="0" indent="0" algn="ctr" rtl="0">
              <a:spcBef>
                <a:spcPts val="1200"/>
              </a:spcBef>
              <a:spcAft>
                <a:spcPts val="0"/>
              </a:spcAft>
              <a:buNone/>
            </a:pPr>
            <a:r>
              <a:rPr lang="fr" sz="9600" dirty="0">
                <a:latin typeface="Open Sans"/>
                <a:ea typeface="Open Sans"/>
                <a:cs typeface="Open Sans"/>
                <a:sym typeface="Open Sans"/>
              </a:rPr>
              <a:t>Comment la technologie a-t-elle influencé la production alimentaire?</a:t>
            </a:r>
            <a:endParaRPr sz="9600" dirty="0">
              <a:latin typeface="Open Sans"/>
              <a:ea typeface="Open Sans"/>
              <a:cs typeface="Open Sans"/>
              <a:sym typeface="Open Sans"/>
            </a:endParaRPr>
          </a:p>
          <a:p>
            <a:pPr marL="0" lvl="0" indent="0" algn="ctr" rtl="0">
              <a:spcBef>
                <a:spcPts val="1200"/>
              </a:spcBef>
              <a:spcAft>
                <a:spcPts val="0"/>
              </a:spcAft>
              <a:buNone/>
            </a:pPr>
            <a:endParaRPr sz="1500" dirty="0">
              <a:latin typeface="Open Sans"/>
              <a:ea typeface="Open Sans"/>
              <a:cs typeface="Open Sans"/>
              <a:sym typeface="Open Sans"/>
            </a:endParaRPr>
          </a:p>
          <a:p>
            <a:pPr marL="0" lvl="0" indent="0" algn="ctr" rtl="0">
              <a:spcBef>
                <a:spcPts val="1200"/>
              </a:spcBef>
              <a:spcAft>
                <a:spcPts val="1200"/>
              </a:spcAft>
              <a:buNone/>
            </a:pPr>
            <a:endParaRPr sz="1500" dirty="0">
              <a:latin typeface="Open Sans"/>
              <a:ea typeface="Open Sans"/>
              <a:cs typeface="Open Sans"/>
              <a:sym typeface="Open Sans"/>
            </a:endParaRPr>
          </a:p>
        </p:txBody>
      </p:sp>
      <p:graphicFrame>
        <p:nvGraphicFramePr>
          <p:cNvPr id="581" name="Google Shape;581;p48"/>
          <p:cNvGraphicFramePr/>
          <p:nvPr/>
        </p:nvGraphicFramePr>
        <p:xfrm>
          <a:off x="2502514" y="2334450"/>
          <a:ext cx="4529325" cy="2072580"/>
        </p:xfrm>
        <a:graphic>
          <a:graphicData uri="http://schemas.openxmlformats.org/drawingml/2006/table">
            <a:tbl>
              <a:tblPr>
                <a:noFill/>
                <a:tableStyleId>{35E4BBDB-864D-4DB3-A663-7C7C522347F3}</a:tableStyleId>
              </a:tblPr>
              <a:tblGrid>
                <a:gridCol w="1416650">
                  <a:extLst>
                    <a:ext uri="{9D8B030D-6E8A-4147-A177-3AD203B41FA5}">
                      <a16:colId xmlns:a16="http://schemas.microsoft.com/office/drawing/2014/main" val="20000"/>
                    </a:ext>
                  </a:extLst>
                </a:gridCol>
                <a:gridCol w="1543925">
                  <a:extLst>
                    <a:ext uri="{9D8B030D-6E8A-4147-A177-3AD203B41FA5}">
                      <a16:colId xmlns:a16="http://schemas.microsoft.com/office/drawing/2014/main" val="20001"/>
                    </a:ext>
                  </a:extLst>
                </a:gridCol>
                <a:gridCol w="1568750">
                  <a:extLst>
                    <a:ext uri="{9D8B030D-6E8A-4147-A177-3AD203B41FA5}">
                      <a16:colId xmlns:a16="http://schemas.microsoft.com/office/drawing/2014/main" val="20002"/>
                    </a:ext>
                  </a:extLst>
                </a:gridCol>
              </a:tblGrid>
              <a:tr h="381000">
                <a:tc>
                  <a:txBody>
                    <a:bodyPr/>
                    <a:lstStyle/>
                    <a:p>
                      <a:pPr marL="0" lvl="0" indent="0" algn="ctr" rtl="0">
                        <a:spcBef>
                          <a:spcPts val="0"/>
                        </a:spcBef>
                        <a:spcAft>
                          <a:spcPts val="0"/>
                        </a:spcAft>
                        <a:buNone/>
                      </a:pPr>
                      <a:r>
                        <a:rPr lang="fr" b="1">
                          <a:solidFill>
                            <a:srgbClr val="79BE21"/>
                          </a:solidFill>
                          <a:latin typeface="Open Sans"/>
                          <a:ea typeface="Open Sans"/>
                          <a:cs typeface="Open Sans"/>
                          <a:sym typeface="Open Sans"/>
                        </a:rPr>
                        <a:t>Je sais</a:t>
                      </a:r>
                      <a:endParaRPr b="1">
                        <a:solidFill>
                          <a:srgbClr val="79BE21"/>
                        </a:solidFill>
                        <a:latin typeface="Open Sans"/>
                        <a:ea typeface="Open Sans"/>
                        <a:cs typeface="Open Sans"/>
                        <a:sym typeface="Open Sans"/>
                      </a:endParaRPr>
                    </a:p>
                  </a:txBody>
                  <a:tcPr marL="91425" marR="91425" marT="91425" marB="91425">
                    <a:noFill/>
                  </a:tcPr>
                </a:tc>
                <a:tc>
                  <a:txBody>
                    <a:bodyPr/>
                    <a:lstStyle/>
                    <a:p>
                      <a:pPr marL="0" lvl="0" indent="0" algn="ctr" rtl="0">
                        <a:spcBef>
                          <a:spcPts val="0"/>
                        </a:spcBef>
                        <a:spcAft>
                          <a:spcPts val="0"/>
                        </a:spcAft>
                        <a:buNone/>
                      </a:pPr>
                      <a:r>
                        <a:rPr lang="fr" b="1">
                          <a:solidFill>
                            <a:srgbClr val="79BE21"/>
                          </a:solidFill>
                          <a:latin typeface="Open Sans"/>
                          <a:ea typeface="Open Sans"/>
                          <a:cs typeface="Open Sans"/>
                          <a:sym typeface="Open Sans"/>
                        </a:rPr>
                        <a:t>Je veux savoir</a:t>
                      </a:r>
                      <a:endParaRPr b="1">
                        <a:solidFill>
                          <a:srgbClr val="79BE21"/>
                        </a:solidFill>
                        <a:latin typeface="Open Sans"/>
                        <a:ea typeface="Open Sans"/>
                        <a:cs typeface="Open Sans"/>
                        <a:sym typeface="Open Sans"/>
                      </a:endParaRPr>
                    </a:p>
                  </a:txBody>
                  <a:tcPr marL="91425" marR="91425" marT="91425" marB="91425">
                    <a:noFill/>
                  </a:tcPr>
                </a:tc>
                <a:tc>
                  <a:txBody>
                    <a:bodyPr/>
                    <a:lstStyle/>
                    <a:p>
                      <a:pPr marL="0" lvl="0" indent="0" algn="ctr" rtl="0">
                        <a:spcBef>
                          <a:spcPts val="0"/>
                        </a:spcBef>
                        <a:spcAft>
                          <a:spcPts val="0"/>
                        </a:spcAft>
                        <a:buNone/>
                      </a:pPr>
                      <a:r>
                        <a:rPr lang="fr" b="1" dirty="0">
                          <a:solidFill>
                            <a:srgbClr val="79BE21"/>
                          </a:solidFill>
                          <a:latin typeface="Open Sans"/>
                          <a:ea typeface="Open Sans"/>
                          <a:cs typeface="Open Sans"/>
                          <a:sym typeface="Open Sans"/>
                        </a:rPr>
                        <a:t>J’ai appris</a:t>
                      </a:r>
                      <a:endParaRPr b="1" dirty="0">
                        <a:solidFill>
                          <a:srgbClr val="79BE21"/>
                        </a:solidFill>
                        <a:latin typeface="Open Sans"/>
                        <a:ea typeface="Open Sans"/>
                        <a:cs typeface="Open Sans"/>
                        <a:sym typeface="Open Sans"/>
                      </a:endParaRPr>
                    </a:p>
                  </a:txBody>
                  <a:tcPr marL="91425" marR="91425" marT="91425" marB="91425">
                    <a:noFill/>
                  </a:tcPr>
                </a:tc>
                <a:extLst>
                  <a:ext uri="{0D108BD9-81ED-4DB2-BD59-A6C34878D82A}">
                    <a16:rowId xmlns:a16="http://schemas.microsoft.com/office/drawing/2014/main" val="10000"/>
                  </a:ext>
                </a:extLst>
              </a:tr>
              <a:tr h="1471200">
                <a:tc>
                  <a:txBody>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txBody>
                  <a:tcPr marL="91425" marR="91425" marT="91425" marB="91425">
                    <a:noFill/>
                  </a:tcPr>
                </a:tc>
                <a:tc>
                  <a:txBody>
                    <a:bodyPr/>
                    <a:lstStyle/>
                    <a:p>
                      <a:pPr marL="0" lvl="0" indent="0" algn="l" rtl="0">
                        <a:spcBef>
                          <a:spcPts val="0"/>
                        </a:spcBef>
                        <a:spcAft>
                          <a:spcPts val="0"/>
                        </a:spcAft>
                        <a:buNone/>
                      </a:pPr>
                      <a:endParaRPr/>
                    </a:p>
                  </a:txBody>
                  <a:tcPr marL="91425" marR="91425" marT="91425" marB="91425">
                    <a:noFill/>
                  </a:tcPr>
                </a:tc>
                <a:tc>
                  <a:txBody>
                    <a:bodyPr/>
                    <a:lstStyle/>
                    <a:p>
                      <a:pPr marL="0" lvl="0" indent="0" algn="l" rtl="0">
                        <a:spcBef>
                          <a:spcPts val="0"/>
                        </a:spcBef>
                        <a:spcAft>
                          <a:spcPts val="0"/>
                        </a:spcAft>
                        <a:buNone/>
                      </a:pPr>
                      <a:endParaRPr dirty="0"/>
                    </a:p>
                  </a:txBody>
                  <a:tcPr marL="91425" marR="91425" marT="91425" marB="91425">
                    <a:noFill/>
                  </a:tcPr>
                </a:tc>
                <a:extLst>
                  <a:ext uri="{0D108BD9-81ED-4DB2-BD59-A6C34878D82A}">
                    <a16:rowId xmlns:a16="http://schemas.microsoft.com/office/drawing/2014/main" val="10001"/>
                  </a:ext>
                </a:extLst>
              </a:tr>
            </a:tbl>
          </a:graphicData>
        </a:graphic>
      </p:graphicFrame>
      <p:pic>
        <p:nvPicPr>
          <p:cNvPr id="582" name="Google Shape;582;p48"/>
          <p:cNvPicPr preferRelativeResize="0"/>
          <p:nvPr/>
        </p:nvPicPr>
        <p:blipFill>
          <a:blip r:embed="rId3">
            <a:alphaModFix/>
          </a:blip>
          <a:stretch>
            <a:fillRect/>
          </a:stretch>
        </p:blipFill>
        <p:spPr>
          <a:xfrm>
            <a:off x="-18000" y="4869798"/>
            <a:ext cx="879675" cy="307777"/>
          </a:xfrm>
          <a:prstGeom prst="rect">
            <a:avLst/>
          </a:prstGeom>
          <a:noFill/>
          <a:ln>
            <a:noFill/>
          </a:ln>
        </p:spPr>
      </p:pic>
      <p:sp>
        <p:nvSpPr>
          <p:cNvPr id="585" name="Google Shape;585;p48"/>
          <p:cNvSpPr txBox="1">
            <a:spLocks noGrp="1"/>
          </p:cNvSpPr>
          <p:nvPr>
            <p:ph type="sldNum" idx="12"/>
          </p:nvPr>
        </p:nvSpPr>
        <p:spPr>
          <a:xfrm>
            <a:off x="6457950" y="4767263"/>
            <a:ext cx="2057400" cy="273900"/>
          </a:xfrm>
          <a:prstGeom prst="rect">
            <a:avLst/>
          </a:prstGeom>
        </p:spPr>
        <p:txBody>
          <a:bodyPr spcFirstLastPara="1" wrap="square" lIns="91425" tIns="45700" rIns="91425" bIns="45700" anchor="ctr" anchorCtr="0">
            <a:normAutofit lnSpcReduction="10000"/>
          </a:bodyPr>
          <a:lstStyle/>
          <a:p>
            <a:pPr marL="0" lvl="0" indent="0" algn="r" rtl="0">
              <a:spcBef>
                <a:spcPts val="0"/>
              </a:spcBef>
              <a:spcAft>
                <a:spcPts val="0"/>
              </a:spcAft>
              <a:buClr>
                <a:srgbClr val="000000"/>
              </a:buClr>
              <a:buFont typeface="Arial"/>
              <a:buNone/>
            </a:pPr>
            <a:fld id="{00000000-1234-1234-1234-123412341234}" type="slidenum">
              <a:rPr lang="fr"/>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89"/>
        <p:cNvGrpSpPr/>
        <p:nvPr/>
      </p:nvGrpSpPr>
      <p:grpSpPr>
        <a:xfrm>
          <a:off x="0" y="0"/>
          <a:ext cx="0" cy="0"/>
          <a:chOff x="0" y="0"/>
          <a:chExt cx="0" cy="0"/>
        </a:xfrm>
      </p:grpSpPr>
      <p:sp>
        <p:nvSpPr>
          <p:cNvPr id="590" name="Google Shape;590;p49"/>
          <p:cNvSpPr/>
          <p:nvPr/>
        </p:nvSpPr>
        <p:spPr>
          <a:xfrm>
            <a:off x="264025" y="168750"/>
            <a:ext cx="8582400" cy="4331400"/>
          </a:xfrm>
          <a:prstGeom prst="rect">
            <a:avLst/>
          </a:prstGeom>
          <a:solidFill>
            <a:srgbClr val="FFFFFF"/>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ata"/>
              <a:ea typeface="Alata"/>
              <a:cs typeface="Alata"/>
              <a:sym typeface="Alata"/>
            </a:endParaRPr>
          </a:p>
        </p:txBody>
      </p:sp>
      <p:sp>
        <p:nvSpPr>
          <p:cNvPr id="591" name="Google Shape;591;p49"/>
          <p:cNvSpPr/>
          <p:nvPr/>
        </p:nvSpPr>
        <p:spPr>
          <a:xfrm flipH="1">
            <a:off x="8507414" y="4239933"/>
            <a:ext cx="287617" cy="260181"/>
          </a:xfrm>
          <a:custGeom>
            <a:avLst/>
            <a:gdLst/>
            <a:ahLst/>
            <a:cxnLst/>
            <a:rect l="l" t="t" r="r" b="b"/>
            <a:pathLst>
              <a:path w="138168" h="124988" extrusionOk="0">
                <a:moveTo>
                  <a:pt x="138168" y="124989"/>
                </a:moveTo>
                <a:cubicBezTo>
                  <a:pt x="89480" y="86420"/>
                  <a:pt x="42327" y="45537"/>
                  <a:pt x="0" y="0"/>
                </a:cubicBezTo>
                <a:cubicBezTo>
                  <a:pt x="5398" y="5591"/>
                  <a:pt x="10710" y="11256"/>
                  <a:pt x="16266" y="16702"/>
                </a:cubicBezTo>
                <a:cubicBezTo>
                  <a:pt x="54695" y="55161"/>
                  <a:pt x="95950" y="90757"/>
                  <a:pt x="138168" y="124989"/>
                </a:cubicBezTo>
                <a:lnTo>
                  <a:pt x="138168" y="124989"/>
                </a:lnTo>
                <a:close/>
              </a:path>
            </a:pathLst>
          </a:custGeom>
          <a:solidFill>
            <a:srgbClr val="FFCD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2" name="Google Shape;592;p49"/>
          <p:cNvSpPr/>
          <p:nvPr/>
        </p:nvSpPr>
        <p:spPr>
          <a:xfrm>
            <a:off x="485600" y="253950"/>
            <a:ext cx="3668700" cy="4161000"/>
          </a:xfrm>
          <a:prstGeom prst="roundRect">
            <a:avLst>
              <a:gd name="adj" fmla="val 16667"/>
            </a:avLst>
          </a:prstGeom>
          <a:solidFill>
            <a:schemeClr val="lt2"/>
          </a:solidFill>
          <a:ln w="28575" cap="flat" cmpd="sng">
            <a:solidFill>
              <a:srgbClr val="007A3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400">
              <a:solidFill>
                <a:srgbClr val="191919"/>
              </a:solidFill>
              <a:latin typeface="Open Sans"/>
              <a:ea typeface="Open Sans"/>
              <a:cs typeface="Open Sans"/>
              <a:sym typeface="Open Sans"/>
            </a:endParaRPr>
          </a:p>
          <a:p>
            <a:pPr marL="0" lvl="0" indent="0" algn="ctr" rtl="0">
              <a:spcBef>
                <a:spcPts val="0"/>
              </a:spcBef>
              <a:spcAft>
                <a:spcPts val="0"/>
              </a:spcAft>
              <a:buNone/>
            </a:pPr>
            <a:r>
              <a:rPr lang="fr" sz="2400">
                <a:solidFill>
                  <a:srgbClr val="191919"/>
                </a:solidFill>
                <a:latin typeface="Open Sans"/>
                <a:ea typeface="Open Sans"/>
                <a:cs typeface="Open Sans"/>
                <a:sym typeface="Open Sans"/>
              </a:rPr>
              <a:t>Devrait-on dépendre de la science et la technologie pour éliminer la faim dans le monde? Pourquoi?</a:t>
            </a:r>
            <a:endParaRPr sz="2400">
              <a:solidFill>
                <a:srgbClr val="191919"/>
              </a:solidFill>
              <a:latin typeface="Open Sans"/>
              <a:ea typeface="Open Sans"/>
              <a:cs typeface="Open Sans"/>
              <a:sym typeface="Open Sans"/>
            </a:endParaRPr>
          </a:p>
          <a:p>
            <a:pPr marL="0" lvl="0" indent="0" algn="ctr" rtl="0">
              <a:spcBef>
                <a:spcPts val="0"/>
              </a:spcBef>
              <a:spcAft>
                <a:spcPts val="0"/>
              </a:spcAft>
              <a:buNone/>
            </a:pPr>
            <a:endParaRPr sz="2400">
              <a:solidFill>
                <a:srgbClr val="191919"/>
              </a:solidFill>
              <a:latin typeface="Open Sans"/>
              <a:ea typeface="Open Sans"/>
              <a:cs typeface="Open Sans"/>
              <a:sym typeface="Open Sans"/>
            </a:endParaRPr>
          </a:p>
        </p:txBody>
      </p:sp>
      <p:sp>
        <p:nvSpPr>
          <p:cNvPr id="593" name="Google Shape;593;p49"/>
          <p:cNvSpPr/>
          <p:nvPr/>
        </p:nvSpPr>
        <p:spPr>
          <a:xfrm>
            <a:off x="4270025" y="253950"/>
            <a:ext cx="4481700" cy="4161000"/>
          </a:xfrm>
          <a:prstGeom prst="roundRect">
            <a:avLst>
              <a:gd name="adj" fmla="val 16667"/>
            </a:avLst>
          </a:prstGeom>
          <a:solidFill>
            <a:schemeClr val="lt2"/>
          </a:solidFill>
          <a:ln w="28575" cap="flat" cmpd="sng">
            <a:solidFill>
              <a:srgbClr val="007A3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00">
              <a:solidFill>
                <a:srgbClr val="191919"/>
              </a:solidFill>
              <a:latin typeface="Open Sans"/>
              <a:ea typeface="Open Sans"/>
              <a:cs typeface="Open Sans"/>
              <a:sym typeface="Open Sans"/>
            </a:endParaRPr>
          </a:p>
          <a:p>
            <a:pPr marL="0" lvl="0" indent="0" algn="l" rtl="0">
              <a:spcBef>
                <a:spcPts val="0"/>
              </a:spcBef>
              <a:spcAft>
                <a:spcPts val="0"/>
              </a:spcAft>
              <a:buNone/>
            </a:pPr>
            <a:endParaRPr sz="1700">
              <a:solidFill>
                <a:srgbClr val="191919"/>
              </a:solidFill>
              <a:latin typeface="Open Sans"/>
              <a:ea typeface="Open Sans"/>
              <a:cs typeface="Open Sans"/>
              <a:sym typeface="Open Sans"/>
            </a:endParaRPr>
          </a:p>
          <a:p>
            <a:pPr marL="0" lvl="0" indent="0" algn="l" rtl="0">
              <a:spcBef>
                <a:spcPts val="0"/>
              </a:spcBef>
              <a:spcAft>
                <a:spcPts val="0"/>
              </a:spcAft>
              <a:buNone/>
            </a:pPr>
            <a:r>
              <a:rPr lang="fr" sz="1600">
                <a:solidFill>
                  <a:srgbClr val="191919"/>
                </a:solidFill>
                <a:latin typeface="Open Sans"/>
                <a:ea typeface="Open Sans"/>
                <a:cs typeface="Open Sans"/>
                <a:sym typeface="Open Sans"/>
              </a:rPr>
              <a:t>Qu’est-ce qu’un pesticide? </a:t>
            </a:r>
            <a:endParaRPr sz="1600">
              <a:solidFill>
                <a:srgbClr val="191919"/>
              </a:solidFill>
              <a:latin typeface="Open Sans"/>
              <a:ea typeface="Open Sans"/>
              <a:cs typeface="Open Sans"/>
              <a:sym typeface="Open Sans"/>
            </a:endParaRPr>
          </a:p>
          <a:p>
            <a:pPr marL="0" lvl="0" indent="0" algn="l" rtl="0">
              <a:spcBef>
                <a:spcPts val="0"/>
              </a:spcBef>
              <a:spcAft>
                <a:spcPts val="0"/>
              </a:spcAft>
              <a:buNone/>
            </a:pPr>
            <a:r>
              <a:rPr lang="fr" sz="1600">
                <a:solidFill>
                  <a:srgbClr val="191919"/>
                </a:solidFill>
                <a:latin typeface="Open Sans"/>
                <a:ea typeface="Open Sans"/>
                <a:cs typeface="Open Sans"/>
                <a:sym typeface="Open Sans"/>
              </a:rPr>
              <a:t>Pourquoi les agriculteurs utilisent-ils des pesticides? </a:t>
            </a:r>
            <a:endParaRPr sz="1600">
              <a:solidFill>
                <a:srgbClr val="191919"/>
              </a:solidFill>
              <a:latin typeface="Open Sans"/>
              <a:ea typeface="Open Sans"/>
              <a:cs typeface="Open Sans"/>
              <a:sym typeface="Open Sans"/>
            </a:endParaRPr>
          </a:p>
          <a:p>
            <a:pPr marL="0" lvl="0" indent="0" algn="l" rtl="0">
              <a:spcBef>
                <a:spcPts val="0"/>
              </a:spcBef>
              <a:spcAft>
                <a:spcPts val="0"/>
              </a:spcAft>
              <a:buNone/>
            </a:pPr>
            <a:r>
              <a:rPr lang="fr" sz="1600">
                <a:solidFill>
                  <a:srgbClr val="191919"/>
                </a:solidFill>
                <a:latin typeface="Open Sans"/>
                <a:ea typeface="Open Sans"/>
                <a:cs typeface="Open Sans"/>
                <a:sym typeface="Open Sans"/>
              </a:rPr>
              <a:t>Quelle est la différence entre une agriculture avec pesticides et sans pesticides?</a:t>
            </a:r>
            <a:endParaRPr sz="1600">
              <a:solidFill>
                <a:srgbClr val="191919"/>
              </a:solidFill>
              <a:latin typeface="Open Sans"/>
              <a:ea typeface="Open Sans"/>
              <a:cs typeface="Open Sans"/>
              <a:sym typeface="Open Sans"/>
            </a:endParaRPr>
          </a:p>
          <a:p>
            <a:pPr marL="0" lvl="0" indent="0" algn="l" rtl="0">
              <a:spcBef>
                <a:spcPts val="0"/>
              </a:spcBef>
              <a:spcAft>
                <a:spcPts val="0"/>
              </a:spcAft>
              <a:buNone/>
            </a:pPr>
            <a:r>
              <a:rPr lang="fr" sz="1600">
                <a:solidFill>
                  <a:srgbClr val="191919"/>
                </a:solidFill>
                <a:latin typeface="Open Sans"/>
                <a:ea typeface="Open Sans"/>
                <a:cs typeface="Open Sans"/>
                <a:sym typeface="Open Sans"/>
              </a:rPr>
              <a:t>Quelles sont les conséquences positives et négatives de l’utilisation de robots en agriculture?</a:t>
            </a:r>
            <a:endParaRPr sz="1600">
              <a:solidFill>
                <a:srgbClr val="191919"/>
              </a:solidFill>
              <a:latin typeface="Open Sans"/>
              <a:ea typeface="Open Sans"/>
              <a:cs typeface="Open Sans"/>
              <a:sym typeface="Open Sans"/>
            </a:endParaRPr>
          </a:p>
          <a:p>
            <a:pPr marL="0" lvl="0" indent="0" algn="l" rtl="0">
              <a:spcBef>
                <a:spcPts val="0"/>
              </a:spcBef>
              <a:spcAft>
                <a:spcPts val="0"/>
              </a:spcAft>
              <a:buNone/>
            </a:pPr>
            <a:r>
              <a:rPr lang="fr" sz="1600">
                <a:solidFill>
                  <a:srgbClr val="191919"/>
                </a:solidFill>
                <a:latin typeface="Open Sans"/>
                <a:ea typeface="Open Sans"/>
                <a:cs typeface="Open Sans"/>
                <a:sym typeface="Open Sans"/>
              </a:rPr>
              <a:t>Selon toi, quels sont les avantages et inconvénients des fermes flottantes par rapport aux fermes ordinaires? </a:t>
            </a:r>
            <a:endParaRPr sz="1700">
              <a:solidFill>
                <a:srgbClr val="191919"/>
              </a:solidFill>
              <a:latin typeface="Open Sans"/>
              <a:ea typeface="Open Sans"/>
              <a:cs typeface="Open Sans"/>
              <a:sym typeface="Open Sans"/>
            </a:endParaRPr>
          </a:p>
        </p:txBody>
      </p:sp>
      <p:grpSp>
        <p:nvGrpSpPr>
          <p:cNvPr id="594" name="Google Shape;594;p49"/>
          <p:cNvGrpSpPr/>
          <p:nvPr/>
        </p:nvGrpSpPr>
        <p:grpSpPr>
          <a:xfrm>
            <a:off x="4560625" y="383023"/>
            <a:ext cx="3900492" cy="573648"/>
            <a:chOff x="1119355" y="481275"/>
            <a:chExt cx="6514936" cy="573648"/>
          </a:xfrm>
        </p:grpSpPr>
        <p:sp>
          <p:nvSpPr>
            <p:cNvPr id="595" name="Google Shape;595;p49"/>
            <p:cNvSpPr/>
            <p:nvPr/>
          </p:nvSpPr>
          <p:spPr>
            <a:xfrm flipH="1">
              <a:off x="6897980" y="481275"/>
              <a:ext cx="736311" cy="573648"/>
            </a:xfrm>
            <a:custGeom>
              <a:avLst/>
              <a:gdLst/>
              <a:ahLst/>
              <a:cxnLst/>
              <a:rect l="l" t="t" r="r" b="b"/>
              <a:pathLst>
                <a:path w="52332" h="40771" extrusionOk="0">
                  <a:moveTo>
                    <a:pt x="0" y="0"/>
                  </a:moveTo>
                  <a:lnTo>
                    <a:pt x="16432" y="20386"/>
                  </a:lnTo>
                  <a:lnTo>
                    <a:pt x="0" y="40771"/>
                  </a:lnTo>
                  <a:lnTo>
                    <a:pt x="52331" y="40771"/>
                  </a:lnTo>
                  <a:lnTo>
                    <a:pt x="52331" y="0"/>
                  </a:lnTo>
                  <a:close/>
                </a:path>
              </a:pathLst>
            </a:custGeom>
            <a:solidFill>
              <a:srgbClr val="78BE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49"/>
            <p:cNvSpPr/>
            <p:nvPr/>
          </p:nvSpPr>
          <p:spPr>
            <a:xfrm>
              <a:off x="1119355" y="481275"/>
              <a:ext cx="736311" cy="573648"/>
            </a:xfrm>
            <a:custGeom>
              <a:avLst/>
              <a:gdLst/>
              <a:ahLst/>
              <a:cxnLst/>
              <a:rect l="l" t="t" r="r" b="b"/>
              <a:pathLst>
                <a:path w="52332" h="40771" extrusionOk="0">
                  <a:moveTo>
                    <a:pt x="0" y="0"/>
                  </a:moveTo>
                  <a:lnTo>
                    <a:pt x="16432" y="20386"/>
                  </a:lnTo>
                  <a:lnTo>
                    <a:pt x="0" y="40771"/>
                  </a:lnTo>
                  <a:lnTo>
                    <a:pt x="52331" y="40771"/>
                  </a:lnTo>
                  <a:lnTo>
                    <a:pt x="52331" y="0"/>
                  </a:lnTo>
                  <a:close/>
                </a:path>
              </a:pathLst>
            </a:custGeom>
            <a:solidFill>
              <a:srgbClr val="78BE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49"/>
            <p:cNvSpPr/>
            <p:nvPr/>
          </p:nvSpPr>
          <p:spPr>
            <a:xfrm>
              <a:off x="1379441" y="481302"/>
              <a:ext cx="5914800" cy="573600"/>
            </a:xfrm>
            <a:prstGeom prst="roundRect">
              <a:avLst>
                <a:gd name="adj" fmla="val 0"/>
              </a:avLst>
            </a:prstGeom>
            <a:solidFill>
              <a:srgbClr val="78BE2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 sz="2100" b="1">
                  <a:latin typeface="Open Sans"/>
                  <a:ea typeface="Open Sans"/>
                  <a:cs typeface="Open Sans"/>
                  <a:sym typeface="Open Sans"/>
                </a:rPr>
                <a:t>As-tu compris?</a:t>
              </a:r>
              <a:endParaRPr sz="2100" b="1">
                <a:latin typeface="Open Sans"/>
                <a:ea typeface="Open Sans"/>
                <a:cs typeface="Open Sans"/>
                <a:sym typeface="Open Sans"/>
              </a:endParaRPr>
            </a:p>
          </p:txBody>
        </p:sp>
      </p:grpSp>
      <p:grpSp>
        <p:nvGrpSpPr>
          <p:cNvPr id="598" name="Google Shape;598;p49"/>
          <p:cNvGrpSpPr/>
          <p:nvPr/>
        </p:nvGrpSpPr>
        <p:grpSpPr>
          <a:xfrm>
            <a:off x="264001" y="383023"/>
            <a:ext cx="4006034" cy="573648"/>
            <a:chOff x="1119355" y="481275"/>
            <a:chExt cx="6514936" cy="573648"/>
          </a:xfrm>
        </p:grpSpPr>
        <p:sp>
          <p:nvSpPr>
            <p:cNvPr id="599" name="Google Shape;599;p49"/>
            <p:cNvSpPr/>
            <p:nvPr/>
          </p:nvSpPr>
          <p:spPr>
            <a:xfrm flipH="1">
              <a:off x="6897980" y="481275"/>
              <a:ext cx="736311" cy="573648"/>
            </a:xfrm>
            <a:custGeom>
              <a:avLst/>
              <a:gdLst/>
              <a:ahLst/>
              <a:cxnLst/>
              <a:rect l="l" t="t" r="r" b="b"/>
              <a:pathLst>
                <a:path w="52332" h="40771" extrusionOk="0">
                  <a:moveTo>
                    <a:pt x="0" y="0"/>
                  </a:moveTo>
                  <a:lnTo>
                    <a:pt x="16432" y="20386"/>
                  </a:lnTo>
                  <a:lnTo>
                    <a:pt x="0" y="40771"/>
                  </a:lnTo>
                  <a:lnTo>
                    <a:pt x="52331" y="40771"/>
                  </a:lnTo>
                  <a:lnTo>
                    <a:pt x="52331" y="0"/>
                  </a:lnTo>
                  <a:close/>
                </a:path>
              </a:pathLst>
            </a:custGeom>
            <a:solidFill>
              <a:srgbClr val="78BE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49"/>
            <p:cNvSpPr/>
            <p:nvPr/>
          </p:nvSpPr>
          <p:spPr>
            <a:xfrm>
              <a:off x="1119355" y="481275"/>
              <a:ext cx="736311" cy="573648"/>
            </a:xfrm>
            <a:custGeom>
              <a:avLst/>
              <a:gdLst/>
              <a:ahLst/>
              <a:cxnLst/>
              <a:rect l="l" t="t" r="r" b="b"/>
              <a:pathLst>
                <a:path w="52332" h="40771" extrusionOk="0">
                  <a:moveTo>
                    <a:pt x="0" y="0"/>
                  </a:moveTo>
                  <a:lnTo>
                    <a:pt x="16432" y="20386"/>
                  </a:lnTo>
                  <a:lnTo>
                    <a:pt x="0" y="40771"/>
                  </a:lnTo>
                  <a:lnTo>
                    <a:pt x="52331" y="40771"/>
                  </a:lnTo>
                  <a:lnTo>
                    <a:pt x="52331" y="0"/>
                  </a:lnTo>
                  <a:close/>
                </a:path>
              </a:pathLst>
            </a:custGeom>
            <a:solidFill>
              <a:srgbClr val="78BE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49"/>
            <p:cNvSpPr/>
            <p:nvPr/>
          </p:nvSpPr>
          <p:spPr>
            <a:xfrm>
              <a:off x="1363987" y="481302"/>
              <a:ext cx="6076800" cy="573600"/>
            </a:xfrm>
            <a:prstGeom prst="roundRect">
              <a:avLst>
                <a:gd name="adj" fmla="val 0"/>
              </a:avLst>
            </a:prstGeom>
            <a:solidFill>
              <a:srgbClr val="78BE2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 sz="1800" b="1">
                  <a:latin typeface="Open Sans"/>
                  <a:ea typeface="Open Sans"/>
                  <a:cs typeface="Open Sans"/>
                  <a:sym typeface="Open Sans"/>
                </a:rPr>
                <a:t>Question-Guide pour la lecture</a:t>
              </a:r>
              <a:endParaRPr sz="1800" b="1">
                <a:latin typeface="Open Sans"/>
                <a:ea typeface="Open Sans"/>
                <a:cs typeface="Open Sans"/>
                <a:sym typeface="Open Sans"/>
              </a:endParaRPr>
            </a:p>
          </p:txBody>
        </p:sp>
      </p:grpSp>
      <p:pic>
        <p:nvPicPr>
          <p:cNvPr id="602" name="Google Shape;602;p49"/>
          <p:cNvPicPr preferRelativeResize="0"/>
          <p:nvPr/>
        </p:nvPicPr>
        <p:blipFill>
          <a:blip r:embed="rId3">
            <a:alphaModFix/>
          </a:blip>
          <a:stretch>
            <a:fillRect/>
          </a:stretch>
        </p:blipFill>
        <p:spPr>
          <a:xfrm>
            <a:off x="-18000" y="4869798"/>
            <a:ext cx="879675" cy="307777"/>
          </a:xfrm>
          <a:prstGeom prst="rect">
            <a:avLst/>
          </a:prstGeom>
          <a:noFill/>
          <a:ln>
            <a:noFill/>
          </a:ln>
        </p:spPr>
      </p:pic>
      <p:sp>
        <p:nvSpPr>
          <p:cNvPr id="605" name="Google Shape;605;p49"/>
          <p:cNvSpPr txBox="1">
            <a:spLocks noGrp="1"/>
          </p:cNvSpPr>
          <p:nvPr>
            <p:ph type="sldNum" idx="12"/>
          </p:nvPr>
        </p:nvSpPr>
        <p:spPr>
          <a:xfrm>
            <a:off x="6457950" y="4767263"/>
            <a:ext cx="2057400" cy="273900"/>
          </a:xfrm>
          <a:prstGeom prst="rect">
            <a:avLst/>
          </a:prstGeom>
        </p:spPr>
        <p:txBody>
          <a:bodyPr spcFirstLastPara="1" wrap="square" lIns="91425" tIns="45700" rIns="91425" bIns="45700" anchor="ctr" anchorCtr="0">
            <a:normAutofit lnSpcReduction="10000"/>
          </a:bodyPr>
          <a:lstStyle/>
          <a:p>
            <a:pPr marL="0" lvl="0" indent="0" algn="r" rtl="0">
              <a:spcBef>
                <a:spcPts val="0"/>
              </a:spcBef>
              <a:spcAft>
                <a:spcPts val="0"/>
              </a:spcAft>
              <a:buClr>
                <a:srgbClr val="000000"/>
              </a:buClr>
              <a:buFont typeface="Arial"/>
              <a:buNone/>
            </a:pPr>
            <a:fld id="{00000000-1234-1234-1234-123412341234}" type="slidenum">
              <a:rPr lang="fr"/>
              <a:t>15</a:t>
            </a:fld>
            <a:endParaRPr/>
          </a:p>
        </p:txBody>
      </p:sp>
      <p:pic>
        <p:nvPicPr>
          <p:cNvPr id="4" name="Image 3" descr="Une image contenant tracteur, dessin humoristique">
            <a:extLst>
              <a:ext uri="{FF2B5EF4-FFF2-40B4-BE49-F238E27FC236}">
                <a16:creationId xmlns:a16="http://schemas.microsoft.com/office/drawing/2014/main" id="{026FF333-EFBE-158A-F3E9-5A9773D965A5}"/>
              </a:ext>
            </a:extLst>
          </p:cNvPr>
          <p:cNvPicPr>
            <a:picLocks noChangeAspect="1"/>
          </p:cNvPicPr>
          <p:nvPr/>
        </p:nvPicPr>
        <p:blipFill>
          <a:blip r:embed="rId4"/>
          <a:srcRect l="24947" t="23730" r="13633" b="20848"/>
          <a:stretch>
            <a:fillRect/>
          </a:stretch>
        </p:blipFill>
        <p:spPr>
          <a:xfrm>
            <a:off x="1200938" y="3706045"/>
            <a:ext cx="2616339" cy="1327956"/>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09"/>
        <p:cNvGrpSpPr/>
        <p:nvPr/>
      </p:nvGrpSpPr>
      <p:grpSpPr>
        <a:xfrm>
          <a:off x="0" y="0"/>
          <a:ext cx="0" cy="0"/>
          <a:chOff x="0" y="0"/>
          <a:chExt cx="0" cy="0"/>
        </a:xfrm>
      </p:grpSpPr>
      <p:sp>
        <p:nvSpPr>
          <p:cNvPr id="610" name="Google Shape;610;p50"/>
          <p:cNvSpPr/>
          <p:nvPr/>
        </p:nvSpPr>
        <p:spPr>
          <a:xfrm>
            <a:off x="264025" y="168750"/>
            <a:ext cx="8582400" cy="4331400"/>
          </a:xfrm>
          <a:prstGeom prst="rect">
            <a:avLst/>
          </a:prstGeom>
          <a:solidFill>
            <a:srgbClr val="FFFFFF"/>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ata"/>
              <a:ea typeface="Alata"/>
              <a:cs typeface="Alata"/>
              <a:sym typeface="Alata"/>
            </a:endParaRPr>
          </a:p>
        </p:txBody>
      </p:sp>
      <p:grpSp>
        <p:nvGrpSpPr>
          <p:cNvPr id="611" name="Google Shape;611;p50"/>
          <p:cNvGrpSpPr/>
          <p:nvPr/>
        </p:nvGrpSpPr>
        <p:grpSpPr>
          <a:xfrm>
            <a:off x="1314532" y="242650"/>
            <a:ext cx="6514936" cy="573648"/>
            <a:chOff x="1119355" y="481275"/>
            <a:chExt cx="6514936" cy="573648"/>
          </a:xfrm>
        </p:grpSpPr>
        <p:sp>
          <p:nvSpPr>
            <p:cNvPr id="612" name="Google Shape;612;p50"/>
            <p:cNvSpPr/>
            <p:nvPr/>
          </p:nvSpPr>
          <p:spPr>
            <a:xfrm flipH="1">
              <a:off x="6897980" y="481275"/>
              <a:ext cx="736311" cy="573648"/>
            </a:xfrm>
            <a:custGeom>
              <a:avLst/>
              <a:gdLst/>
              <a:ahLst/>
              <a:cxnLst/>
              <a:rect l="l" t="t" r="r" b="b"/>
              <a:pathLst>
                <a:path w="52332" h="40771" extrusionOk="0">
                  <a:moveTo>
                    <a:pt x="0" y="0"/>
                  </a:moveTo>
                  <a:lnTo>
                    <a:pt x="16432" y="20386"/>
                  </a:lnTo>
                  <a:lnTo>
                    <a:pt x="0" y="40771"/>
                  </a:lnTo>
                  <a:lnTo>
                    <a:pt x="52331" y="40771"/>
                  </a:lnTo>
                  <a:lnTo>
                    <a:pt x="52331" y="0"/>
                  </a:lnTo>
                  <a:close/>
                </a:path>
              </a:pathLst>
            </a:custGeom>
            <a:solidFill>
              <a:srgbClr val="78BE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50"/>
            <p:cNvSpPr/>
            <p:nvPr/>
          </p:nvSpPr>
          <p:spPr>
            <a:xfrm>
              <a:off x="1119355" y="481275"/>
              <a:ext cx="736311" cy="573648"/>
            </a:xfrm>
            <a:custGeom>
              <a:avLst/>
              <a:gdLst/>
              <a:ahLst/>
              <a:cxnLst/>
              <a:rect l="l" t="t" r="r" b="b"/>
              <a:pathLst>
                <a:path w="52332" h="40771" extrusionOk="0">
                  <a:moveTo>
                    <a:pt x="0" y="0"/>
                  </a:moveTo>
                  <a:lnTo>
                    <a:pt x="16432" y="20386"/>
                  </a:lnTo>
                  <a:lnTo>
                    <a:pt x="0" y="40771"/>
                  </a:lnTo>
                  <a:lnTo>
                    <a:pt x="52331" y="40771"/>
                  </a:lnTo>
                  <a:lnTo>
                    <a:pt x="52331" y="0"/>
                  </a:lnTo>
                  <a:close/>
                </a:path>
              </a:pathLst>
            </a:custGeom>
            <a:solidFill>
              <a:srgbClr val="78BE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50"/>
            <p:cNvSpPr/>
            <p:nvPr/>
          </p:nvSpPr>
          <p:spPr>
            <a:xfrm>
              <a:off x="1849800" y="481300"/>
              <a:ext cx="5444400" cy="573600"/>
            </a:xfrm>
            <a:prstGeom prst="roundRect">
              <a:avLst>
                <a:gd name="adj" fmla="val 0"/>
              </a:avLst>
            </a:prstGeom>
            <a:solidFill>
              <a:srgbClr val="78BE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15" name="Google Shape;615;p50"/>
          <p:cNvSpPr txBox="1"/>
          <p:nvPr/>
        </p:nvSpPr>
        <p:spPr>
          <a:xfrm>
            <a:off x="1516950" y="300863"/>
            <a:ext cx="6110100" cy="4572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None/>
            </a:pPr>
            <a:r>
              <a:rPr lang="fr" sz="2400" b="1">
                <a:solidFill>
                  <a:srgbClr val="191919"/>
                </a:solidFill>
                <a:latin typeface="Open Sans"/>
                <a:ea typeface="Open Sans"/>
                <a:cs typeface="Open Sans"/>
                <a:sym typeface="Open Sans"/>
              </a:rPr>
              <a:t>Après la lecture: question de réflexion</a:t>
            </a:r>
            <a:endParaRPr sz="2400" b="1">
              <a:solidFill>
                <a:srgbClr val="191919"/>
              </a:solidFill>
              <a:latin typeface="Open Sans"/>
              <a:ea typeface="Open Sans"/>
              <a:cs typeface="Open Sans"/>
              <a:sym typeface="Open Sans"/>
            </a:endParaRPr>
          </a:p>
        </p:txBody>
      </p:sp>
      <p:pic>
        <p:nvPicPr>
          <p:cNvPr id="618" name="Google Shape;618;p50"/>
          <p:cNvPicPr preferRelativeResize="0"/>
          <p:nvPr/>
        </p:nvPicPr>
        <p:blipFill>
          <a:blip r:embed="rId3">
            <a:alphaModFix/>
          </a:blip>
          <a:stretch>
            <a:fillRect/>
          </a:stretch>
        </p:blipFill>
        <p:spPr>
          <a:xfrm>
            <a:off x="-18000" y="4869798"/>
            <a:ext cx="879675" cy="307777"/>
          </a:xfrm>
          <a:prstGeom prst="rect">
            <a:avLst/>
          </a:prstGeom>
          <a:noFill/>
          <a:ln>
            <a:noFill/>
          </a:ln>
        </p:spPr>
      </p:pic>
      <p:sp>
        <p:nvSpPr>
          <p:cNvPr id="619" name="Google Shape;619;p50"/>
          <p:cNvSpPr txBox="1">
            <a:spLocks noGrp="1"/>
          </p:cNvSpPr>
          <p:nvPr>
            <p:ph type="title"/>
          </p:nvPr>
        </p:nvSpPr>
        <p:spPr>
          <a:xfrm>
            <a:off x="352697" y="342899"/>
            <a:ext cx="8412600" cy="515400"/>
          </a:xfrm>
          <a:prstGeom prst="rect">
            <a:avLst/>
          </a:prstGeom>
        </p:spPr>
        <p:txBody>
          <a:bodyPr spcFirstLastPara="1" wrap="square" lIns="91425" tIns="45700" rIns="91425" bIns="45700" anchor="ctr" anchorCtr="0">
            <a:normAutofit fontScale="90000"/>
          </a:bodyPr>
          <a:lstStyle/>
          <a:p>
            <a:pPr marL="0" lvl="0" indent="0" algn="l" rtl="0">
              <a:spcBef>
                <a:spcPts val="0"/>
              </a:spcBef>
              <a:spcAft>
                <a:spcPts val="0"/>
              </a:spcAft>
              <a:buNone/>
            </a:pPr>
            <a:endParaRPr/>
          </a:p>
        </p:txBody>
      </p:sp>
      <p:sp>
        <p:nvSpPr>
          <p:cNvPr id="621" name="Google Shape;621;p50"/>
          <p:cNvSpPr txBox="1">
            <a:spLocks noGrp="1"/>
          </p:cNvSpPr>
          <p:nvPr>
            <p:ph type="sldNum" idx="12"/>
          </p:nvPr>
        </p:nvSpPr>
        <p:spPr>
          <a:xfrm>
            <a:off x="6457950" y="4767263"/>
            <a:ext cx="2057400" cy="273900"/>
          </a:xfrm>
          <a:prstGeom prst="rect">
            <a:avLst/>
          </a:prstGeom>
        </p:spPr>
        <p:txBody>
          <a:bodyPr spcFirstLastPara="1" wrap="square" lIns="91425" tIns="45700" rIns="91425" bIns="45700" anchor="ctr" anchorCtr="0">
            <a:normAutofit lnSpcReduction="10000"/>
          </a:bodyPr>
          <a:lstStyle/>
          <a:p>
            <a:pPr marL="0" lvl="0" indent="0" algn="r" rtl="0">
              <a:spcBef>
                <a:spcPts val="0"/>
              </a:spcBef>
              <a:spcAft>
                <a:spcPts val="0"/>
              </a:spcAft>
              <a:buClr>
                <a:srgbClr val="000000"/>
              </a:buClr>
              <a:buFont typeface="Arial"/>
              <a:buNone/>
            </a:pPr>
            <a:fld id="{00000000-1234-1234-1234-123412341234}" type="slidenum">
              <a:rPr lang="fr"/>
              <a:t>16</a:t>
            </a:fld>
            <a:endParaRPr/>
          </a:p>
        </p:txBody>
      </p:sp>
      <p:pic>
        <p:nvPicPr>
          <p:cNvPr id="2" name="Image 1">
            <a:extLst>
              <a:ext uri="{FF2B5EF4-FFF2-40B4-BE49-F238E27FC236}">
                <a16:creationId xmlns:a16="http://schemas.microsoft.com/office/drawing/2014/main" id="{405AFCB3-17DB-6FD9-5B45-19F47529624B}"/>
              </a:ext>
            </a:extLst>
          </p:cNvPr>
          <p:cNvPicPr>
            <a:picLocks noChangeAspect="1"/>
          </p:cNvPicPr>
          <p:nvPr/>
        </p:nvPicPr>
        <p:blipFill>
          <a:blip r:embed="rId4"/>
          <a:srcRect l="1905" t="6944" r="7432" b="5979"/>
          <a:stretch>
            <a:fillRect/>
          </a:stretch>
        </p:blipFill>
        <p:spPr>
          <a:xfrm>
            <a:off x="2070931" y="1083210"/>
            <a:ext cx="4968587" cy="3206896"/>
          </a:xfrm>
          <a:prstGeom prst="rect">
            <a:avLst/>
          </a:prstGeom>
        </p:spPr>
      </p:pic>
      <p:sp>
        <p:nvSpPr>
          <p:cNvPr id="617" name="Google Shape;617;p50"/>
          <p:cNvSpPr/>
          <p:nvPr/>
        </p:nvSpPr>
        <p:spPr>
          <a:xfrm>
            <a:off x="2663850" y="1099550"/>
            <a:ext cx="3706200" cy="31404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 sz="1900">
                <a:solidFill>
                  <a:srgbClr val="191919"/>
                </a:solidFill>
                <a:latin typeface="Open Sans"/>
                <a:ea typeface="Open Sans"/>
                <a:cs typeface="Open Sans"/>
                <a:sym typeface="Open Sans"/>
              </a:rPr>
              <a:t>Comment la technologie a-t-elle influencé la production alimentaire?</a:t>
            </a:r>
            <a:endParaRPr sz="2300">
              <a:solidFill>
                <a:srgbClr val="191919"/>
              </a:solidFill>
              <a:latin typeface="Open Sans"/>
              <a:ea typeface="Open Sans"/>
              <a:cs typeface="Open Sans"/>
              <a:sym typeface="Open San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25"/>
        <p:cNvGrpSpPr/>
        <p:nvPr/>
      </p:nvGrpSpPr>
      <p:grpSpPr>
        <a:xfrm>
          <a:off x="0" y="0"/>
          <a:ext cx="0" cy="0"/>
          <a:chOff x="0" y="0"/>
          <a:chExt cx="0" cy="0"/>
        </a:xfrm>
      </p:grpSpPr>
      <p:sp>
        <p:nvSpPr>
          <p:cNvPr id="626" name="Google Shape;626;p51"/>
          <p:cNvSpPr/>
          <p:nvPr/>
        </p:nvSpPr>
        <p:spPr>
          <a:xfrm>
            <a:off x="264025" y="168750"/>
            <a:ext cx="8582400" cy="4331400"/>
          </a:xfrm>
          <a:prstGeom prst="rect">
            <a:avLst/>
          </a:prstGeom>
          <a:solidFill>
            <a:srgbClr val="FFFFFF"/>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ata"/>
              <a:ea typeface="Alata"/>
              <a:cs typeface="Alata"/>
              <a:sym typeface="Alata"/>
            </a:endParaRPr>
          </a:p>
        </p:txBody>
      </p:sp>
      <p:grpSp>
        <p:nvGrpSpPr>
          <p:cNvPr id="627" name="Google Shape;627;p51"/>
          <p:cNvGrpSpPr/>
          <p:nvPr/>
        </p:nvGrpSpPr>
        <p:grpSpPr>
          <a:xfrm>
            <a:off x="1314532" y="242650"/>
            <a:ext cx="6514936" cy="573648"/>
            <a:chOff x="1119355" y="481275"/>
            <a:chExt cx="6514936" cy="573648"/>
          </a:xfrm>
        </p:grpSpPr>
        <p:sp>
          <p:nvSpPr>
            <p:cNvPr id="628" name="Google Shape;628;p51"/>
            <p:cNvSpPr/>
            <p:nvPr/>
          </p:nvSpPr>
          <p:spPr>
            <a:xfrm flipH="1">
              <a:off x="6897980" y="481275"/>
              <a:ext cx="736311" cy="573648"/>
            </a:xfrm>
            <a:custGeom>
              <a:avLst/>
              <a:gdLst/>
              <a:ahLst/>
              <a:cxnLst/>
              <a:rect l="l" t="t" r="r" b="b"/>
              <a:pathLst>
                <a:path w="52332" h="40771" extrusionOk="0">
                  <a:moveTo>
                    <a:pt x="0" y="0"/>
                  </a:moveTo>
                  <a:lnTo>
                    <a:pt x="16432" y="20386"/>
                  </a:lnTo>
                  <a:lnTo>
                    <a:pt x="0" y="40771"/>
                  </a:lnTo>
                  <a:lnTo>
                    <a:pt x="52331" y="40771"/>
                  </a:lnTo>
                  <a:lnTo>
                    <a:pt x="52331" y="0"/>
                  </a:lnTo>
                  <a:close/>
                </a:path>
              </a:pathLst>
            </a:custGeom>
            <a:solidFill>
              <a:srgbClr val="007A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51"/>
            <p:cNvSpPr/>
            <p:nvPr/>
          </p:nvSpPr>
          <p:spPr>
            <a:xfrm>
              <a:off x="1119355" y="481275"/>
              <a:ext cx="736311" cy="573648"/>
            </a:xfrm>
            <a:custGeom>
              <a:avLst/>
              <a:gdLst/>
              <a:ahLst/>
              <a:cxnLst/>
              <a:rect l="l" t="t" r="r" b="b"/>
              <a:pathLst>
                <a:path w="52332" h="40771" extrusionOk="0">
                  <a:moveTo>
                    <a:pt x="0" y="0"/>
                  </a:moveTo>
                  <a:lnTo>
                    <a:pt x="16432" y="20386"/>
                  </a:lnTo>
                  <a:lnTo>
                    <a:pt x="0" y="40771"/>
                  </a:lnTo>
                  <a:lnTo>
                    <a:pt x="52331" y="40771"/>
                  </a:lnTo>
                  <a:lnTo>
                    <a:pt x="52331" y="0"/>
                  </a:lnTo>
                  <a:close/>
                </a:path>
              </a:pathLst>
            </a:custGeom>
            <a:solidFill>
              <a:srgbClr val="007A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51"/>
            <p:cNvSpPr/>
            <p:nvPr/>
          </p:nvSpPr>
          <p:spPr>
            <a:xfrm>
              <a:off x="1849800" y="481300"/>
              <a:ext cx="5444400" cy="573600"/>
            </a:xfrm>
            <a:prstGeom prst="roundRect">
              <a:avLst>
                <a:gd name="adj" fmla="val 0"/>
              </a:avLst>
            </a:prstGeom>
            <a:solidFill>
              <a:srgbClr val="007A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1" name="Google Shape;631;p51"/>
          <p:cNvSpPr txBox="1"/>
          <p:nvPr/>
        </p:nvSpPr>
        <p:spPr>
          <a:xfrm>
            <a:off x="1516950" y="300863"/>
            <a:ext cx="6110100" cy="4572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None/>
            </a:pPr>
            <a:r>
              <a:rPr lang="fr" sz="2900" b="1">
                <a:solidFill>
                  <a:srgbClr val="191919"/>
                </a:solidFill>
                <a:latin typeface="Open Sans"/>
                <a:ea typeface="Open Sans"/>
                <a:cs typeface="Open Sans"/>
                <a:sym typeface="Open Sans"/>
              </a:rPr>
              <a:t>Activité d’écoute</a:t>
            </a:r>
            <a:endParaRPr sz="2900" b="1">
              <a:solidFill>
                <a:srgbClr val="191919"/>
              </a:solidFill>
              <a:latin typeface="Open Sans"/>
              <a:ea typeface="Open Sans"/>
              <a:cs typeface="Open Sans"/>
              <a:sym typeface="Open Sans"/>
            </a:endParaRPr>
          </a:p>
        </p:txBody>
      </p:sp>
      <p:sp>
        <p:nvSpPr>
          <p:cNvPr id="632" name="Google Shape;632;p51"/>
          <p:cNvSpPr txBox="1">
            <a:spLocks noGrp="1"/>
          </p:cNvSpPr>
          <p:nvPr>
            <p:ph type="body" idx="1"/>
          </p:nvPr>
        </p:nvSpPr>
        <p:spPr>
          <a:xfrm>
            <a:off x="352697" y="960120"/>
            <a:ext cx="8412600" cy="3672600"/>
          </a:xfrm>
          <a:prstGeom prst="rect">
            <a:avLst/>
          </a:prstGeom>
        </p:spPr>
        <p:txBody>
          <a:bodyPr spcFirstLastPara="1" wrap="square" lIns="91425" tIns="45700" rIns="91425" bIns="45700" anchor="t" anchorCtr="0">
            <a:normAutofit/>
          </a:bodyPr>
          <a:lstStyle/>
          <a:p>
            <a:pPr marL="0" lvl="0" indent="0" algn="l" rtl="0">
              <a:lnSpc>
                <a:spcPct val="100000"/>
              </a:lnSpc>
              <a:spcBef>
                <a:spcPts val="0"/>
              </a:spcBef>
              <a:spcAft>
                <a:spcPts val="0"/>
              </a:spcAft>
              <a:buNone/>
            </a:pPr>
            <a:r>
              <a:rPr lang="fr" sz="1600" dirty="0">
                <a:solidFill>
                  <a:srgbClr val="263238"/>
                </a:solidFill>
              </a:rPr>
              <a:t>Voici quelques vidéos associées avec le sujet que vous pouvez regarder avec votre classe.</a:t>
            </a:r>
            <a:endParaRPr sz="1600" dirty="0">
              <a:solidFill>
                <a:srgbClr val="263238"/>
              </a:solidFill>
            </a:endParaRPr>
          </a:p>
          <a:p>
            <a:pPr marL="0" lvl="0" indent="0" algn="l" rtl="0">
              <a:lnSpc>
                <a:spcPct val="100000"/>
              </a:lnSpc>
              <a:spcBef>
                <a:spcPts val="1600"/>
              </a:spcBef>
              <a:spcAft>
                <a:spcPts val="0"/>
              </a:spcAft>
              <a:buNone/>
            </a:pPr>
            <a:r>
              <a:rPr lang="fr" sz="1200" u="sng" dirty="0">
                <a:solidFill>
                  <a:srgbClr val="1155CC"/>
                </a:solidFill>
                <a:hlinkClick r:id="rId3">
                  <a:extLst>
                    <a:ext uri="{A12FA001-AC4F-418D-AE19-62706E023703}">
                      <ahyp:hlinkClr xmlns:ahyp="http://schemas.microsoft.com/office/drawing/2018/hyperlinkcolor" val="tx"/>
                    </a:ext>
                  </a:extLst>
                </a:hlinkClick>
              </a:rPr>
              <a:t>https://www.youtube.com/watch?v=XIJtbSk5KqA</a:t>
            </a:r>
            <a:endParaRPr sz="1200" dirty="0">
              <a:solidFill>
                <a:srgbClr val="000000"/>
              </a:solidFill>
            </a:endParaRPr>
          </a:p>
          <a:p>
            <a:pPr marL="0" lvl="0" indent="0" algn="l" rtl="0">
              <a:lnSpc>
                <a:spcPct val="100000"/>
              </a:lnSpc>
              <a:spcBef>
                <a:spcPts val="1200"/>
              </a:spcBef>
              <a:spcAft>
                <a:spcPts val="0"/>
              </a:spcAft>
              <a:buNone/>
            </a:pPr>
            <a:r>
              <a:rPr lang="fr" sz="1200" dirty="0">
                <a:solidFill>
                  <a:srgbClr val="000000"/>
                </a:solidFill>
              </a:rPr>
              <a:t>			</a:t>
            </a:r>
            <a:endParaRPr sz="1200" dirty="0">
              <a:solidFill>
                <a:srgbClr val="000000"/>
              </a:solidFill>
            </a:endParaRPr>
          </a:p>
          <a:p>
            <a:pPr marL="0" lvl="0" indent="0" algn="l" rtl="0">
              <a:lnSpc>
                <a:spcPct val="100000"/>
              </a:lnSpc>
              <a:spcBef>
                <a:spcPts val="1200"/>
              </a:spcBef>
              <a:spcAft>
                <a:spcPts val="0"/>
              </a:spcAft>
              <a:buNone/>
            </a:pPr>
            <a:r>
              <a:rPr lang="fr" sz="1200" u="sng" dirty="0">
                <a:solidFill>
                  <a:srgbClr val="1155CC"/>
                </a:solidFill>
                <a:hlinkClick r:id="rId4">
                  <a:extLst>
                    <a:ext uri="{A12FA001-AC4F-418D-AE19-62706E023703}">
                      <ahyp:hlinkClr xmlns:ahyp="http://schemas.microsoft.com/office/drawing/2018/hyperlinkcolor" val="tx"/>
                    </a:ext>
                  </a:extLst>
                </a:hlinkClick>
              </a:rPr>
              <a:t>https://www.youtube.com/watch?v=BgmlF-GrN0Q</a:t>
            </a:r>
            <a:r>
              <a:rPr lang="fr" sz="1200" dirty="0">
                <a:solidFill>
                  <a:srgbClr val="000000"/>
                </a:solidFill>
              </a:rPr>
              <a:t> </a:t>
            </a:r>
            <a:endParaRPr sz="1200" dirty="0">
              <a:solidFill>
                <a:srgbClr val="000000"/>
              </a:solidFill>
            </a:endParaRPr>
          </a:p>
          <a:p>
            <a:pPr marL="0" lvl="0" indent="0" algn="l" rtl="0">
              <a:lnSpc>
                <a:spcPct val="100000"/>
              </a:lnSpc>
              <a:spcBef>
                <a:spcPts val="1200"/>
              </a:spcBef>
              <a:spcAft>
                <a:spcPts val="0"/>
              </a:spcAft>
              <a:buNone/>
            </a:pPr>
            <a:endParaRPr sz="1200" dirty="0">
              <a:solidFill>
                <a:srgbClr val="000000"/>
              </a:solidFill>
            </a:endParaRPr>
          </a:p>
          <a:p>
            <a:pPr marL="0" lvl="0" indent="0" algn="l" rtl="0">
              <a:lnSpc>
                <a:spcPct val="100000"/>
              </a:lnSpc>
              <a:spcBef>
                <a:spcPts val="1200"/>
              </a:spcBef>
              <a:spcAft>
                <a:spcPts val="0"/>
              </a:spcAft>
              <a:buNone/>
            </a:pPr>
            <a:r>
              <a:rPr lang="fr" sz="1200" u="sng" dirty="0">
                <a:solidFill>
                  <a:srgbClr val="1155CC"/>
                </a:solidFill>
                <a:hlinkClick r:id="rId5">
                  <a:extLst>
                    <a:ext uri="{A12FA001-AC4F-418D-AE19-62706E023703}">
                      <ahyp:hlinkClr xmlns:ahyp="http://schemas.microsoft.com/office/drawing/2018/hyperlinkcolor" val="tx"/>
                    </a:ext>
                  </a:extLst>
                </a:hlinkClick>
              </a:rPr>
              <a:t>https://www.lemonde.fr/planete/video/2018/09/11/la-premiere-ferme-laitiere-flottante-s-installe-a-rotterdam_5353413_3244.html</a:t>
            </a:r>
            <a:r>
              <a:rPr lang="fr" sz="1200" dirty="0">
                <a:solidFill>
                  <a:srgbClr val="000000"/>
                </a:solidFill>
              </a:rPr>
              <a:t> </a:t>
            </a:r>
            <a:endParaRPr sz="1600" dirty="0">
              <a:solidFill>
                <a:srgbClr val="263238"/>
              </a:solidFill>
            </a:endParaRPr>
          </a:p>
          <a:p>
            <a:pPr marL="0" lvl="0" indent="0" algn="l" rtl="0">
              <a:spcBef>
                <a:spcPts val="1200"/>
              </a:spcBef>
              <a:spcAft>
                <a:spcPts val="1200"/>
              </a:spcAft>
              <a:buNone/>
            </a:pPr>
            <a:endParaRPr sz="1800" dirty="0">
              <a:solidFill>
                <a:srgbClr val="263238"/>
              </a:solidFill>
            </a:endParaRPr>
          </a:p>
        </p:txBody>
      </p:sp>
      <p:pic>
        <p:nvPicPr>
          <p:cNvPr id="635" name="Google Shape;635;p51"/>
          <p:cNvPicPr preferRelativeResize="0"/>
          <p:nvPr/>
        </p:nvPicPr>
        <p:blipFill>
          <a:blip r:embed="rId6">
            <a:alphaModFix/>
          </a:blip>
          <a:stretch>
            <a:fillRect/>
          </a:stretch>
        </p:blipFill>
        <p:spPr>
          <a:xfrm>
            <a:off x="-18000" y="4869798"/>
            <a:ext cx="879675" cy="307777"/>
          </a:xfrm>
          <a:prstGeom prst="rect">
            <a:avLst/>
          </a:prstGeom>
          <a:noFill/>
          <a:ln>
            <a:noFill/>
          </a:ln>
        </p:spPr>
      </p:pic>
      <p:sp>
        <p:nvSpPr>
          <p:cNvPr id="636" name="Google Shape;636;p51"/>
          <p:cNvSpPr txBox="1">
            <a:spLocks noGrp="1"/>
          </p:cNvSpPr>
          <p:nvPr>
            <p:ph type="title"/>
          </p:nvPr>
        </p:nvSpPr>
        <p:spPr>
          <a:xfrm>
            <a:off x="352697" y="342899"/>
            <a:ext cx="8412600" cy="515400"/>
          </a:xfrm>
          <a:prstGeom prst="rect">
            <a:avLst/>
          </a:prstGeom>
        </p:spPr>
        <p:txBody>
          <a:bodyPr spcFirstLastPara="1" wrap="square" lIns="91425" tIns="45700" rIns="91425" bIns="45700" anchor="ctr" anchorCtr="0">
            <a:normAutofit fontScale="90000"/>
          </a:bodyPr>
          <a:lstStyle/>
          <a:p>
            <a:pPr marL="0" lvl="0" indent="0" algn="l" rtl="0">
              <a:spcBef>
                <a:spcPts val="0"/>
              </a:spcBef>
              <a:spcAft>
                <a:spcPts val="0"/>
              </a:spcAft>
              <a:buNone/>
            </a:pPr>
            <a:endParaRPr/>
          </a:p>
        </p:txBody>
      </p:sp>
      <p:sp>
        <p:nvSpPr>
          <p:cNvPr id="637" name="Google Shape;637;p51"/>
          <p:cNvSpPr txBox="1">
            <a:spLocks noGrp="1"/>
          </p:cNvSpPr>
          <p:nvPr>
            <p:ph type="sldNum" idx="12"/>
          </p:nvPr>
        </p:nvSpPr>
        <p:spPr>
          <a:xfrm>
            <a:off x="6457950" y="4767263"/>
            <a:ext cx="2057400" cy="273900"/>
          </a:xfrm>
          <a:prstGeom prst="rect">
            <a:avLst/>
          </a:prstGeom>
        </p:spPr>
        <p:txBody>
          <a:bodyPr spcFirstLastPara="1" wrap="square" lIns="91425" tIns="45700" rIns="91425" bIns="45700" anchor="ctr" anchorCtr="0">
            <a:normAutofit lnSpcReduction="10000"/>
          </a:bodyPr>
          <a:lstStyle/>
          <a:p>
            <a:pPr marL="0" lvl="0" indent="0" algn="r" rtl="0">
              <a:spcBef>
                <a:spcPts val="0"/>
              </a:spcBef>
              <a:spcAft>
                <a:spcPts val="0"/>
              </a:spcAft>
              <a:buClr>
                <a:srgbClr val="000000"/>
              </a:buClr>
              <a:buFont typeface="Arial"/>
              <a:buNone/>
            </a:pPr>
            <a:fld id="{00000000-1234-1234-1234-123412341234}" type="slidenum">
              <a:rPr lang="fr"/>
              <a:t>17</a:t>
            </a:fld>
            <a:endParaRPr/>
          </a:p>
        </p:txBody>
      </p:sp>
      <p:pic>
        <p:nvPicPr>
          <p:cNvPr id="2" name="Image 1">
            <a:extLst>
              <a:ext uri="{FF2B5EF4-FFF2-40B4-BE49-F238E27FC236}">
                <a16:creationId xmlns:a16="http://schemas.microsoft.com/office/drawing/2014/main" id="{B619F7C4-267A-1B77-226F-CB98175FDEFC}"/>
              </a:ext>
            </a:extLst>
          </p:cNvPr>
          <p:cNvPicPr>
            <a:picLocks noChangeAspect="1"/>
          </p:cNvPicPr>
          <p:nvPr/>
        </p:nvPicPr>
        <p:blipFill>
          <a:blip r:embed="rId7"/>
          <a:stretch>
            <a:fillRect/>
          </a:stretch>
        </p:blipFill>
        <p:spPr>
          <a:xfrm>
            <a:off x="4881641" y="1335360"/>
            <a:ext cx="2095934" cy="139729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41"/>
        <p:cNvGrpSpPr/>
        <p:nvPr/>
      </p:nvGrpSpPr>
      <p:grpSpPr>
        <a:xfrm>
          <a:off x="0" y="0"/>
          <a:ext cx="0" cy="0"/>
          <a:chOff x="0" y="0"/>
          <a:chExt cx="0" cy="0"/>
        </a:xfrm>
      </p:grpSpPr>
      <p:sp>
        <p:nvSpPr>
          <p:cNvPr id="642" name="Google Shape;642;p52"/>
          <p:cNvSpPr/>
          <p:nvPr/>
        </p:nvSpPr>
        <p:spPr>
          <a:xfrm>
            <a:off x="264025" y="168750"/>
            <a:ext cx="8582400" cy="4331400"/>
          </a:xfrm>
          <a:prstGeom prst="rect">
            <a:avLst/>
          </a:prstGeom>
          <a:solidFill>
            <a:srgbClr val="FFFFFF"/>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ata"/>
              <a:ea typeface="Alata"/>
              <a:cs typeface="Alata"/>
              <a:sym typeface="Alata"/>
            </a:endParaRPr>
          </a:p>
          <a:p>
            <a:pPr marL="0" lvl="0" indent="0" algn="ctr" rtl="0">
              <a:spcBef>
                <a:spcPts val="0"/>
              </a:spcBef>
              <a:spcAft>
                <a:spcPts val="0"/>
              </a:spcAft>
              <a:buNone/>
            </a:pPr>
            <a:endParaRPr>
              <a:latin typeface="Alata"/>
              <a:ea typeface="Alata"/>
              <a:cs typeface="Alata"/>
              <a:sym typeface="Alata"/>
            </a:endParaRPr>
          </a:p>
        </p:txBody>
      </p:sp>
      <p:grpSp>
        <p:nvGrpSpPr>
          <p:cNvPr id="643" name="Google Shape;643;p52"/>
          <p:cNvGrpSpPr/>
          <p:nvPr/>
        </p:nvGrpSpPr>
        <p:grpSpPr>
          <a:xfrm>
            <a:off x="1314532" y="242650"/>
            <a:ext cx="6514936" cy="573648"/>
            <a:chOff x="1119355" y="481275"/>
            <a:chExt cx="6514936" cy="573648"/>
          </a:xfrm>
        </p:grpSpPr>
        <p:sp>
          <p:nvSpPr>
            <p:cNvPr id="644" name="Google Shape;644;p52"/>
            <p:cNvSpPr/>
            <p:nvPr/>
          </p:nvSpPr>
          <p:spPr>
            <a:xfrm flipH="1">
              <a:off x="6897980" y="481275"/>
              <a:ext cx="736311" cy="573648"/>
            </a:xfrm>
            <a:custGeom>
              <a:avLst/>
              <a:gdLst/>
              <a:ahLst/>
              <a:cxnLst/>
              <a:rect l="l" t="t" r="r" b="b"/>
              <a:pathLst>
                <a:path w="52332" h="40771" extrusionOk="0">
                  <a:moveTo>
                    <a:pt x="0" y="0"/>
                  </a:moveTo>
                  <a:lnTo>
                    <a:pt x="16432" y="20386"/>
                  </a:lnTo>
                  <a:lnTo>
                    <a:pt x="0" y="40771"/>
                  </a:lnTo>
                  <a:lnTo>
                    <a:pt x="52331" y="40771"/>
                  </a:lnTo>
                  <a:lnTo>
                    <a:pt x="52331" y="0"/>
                  </a:lnTo>
                  <a:close/>
                </a:path>
              </a:pathLst>
            </a:custGeom>
            <a:solidFill>
              <a:srgbClr val="007A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52"/>
            <p:cNvSpPr/>
            <p:nvPr/>
          </p:nvSpPr>
          <p:spPr>
            <a:xfrm>
              <a:off x="1119355" y="481275"/>
              <a:ext cx="736311" cy="573648"/>
            </a:xfrm>
            <a:custGeom>
              <a:avLst/>
              <a:gdLst/>
              <a:ahLst/>
              <a:cxnLst/>
              <a:rect l="l" t="t" r="r" b="b"/>
              <a:pathLst>
                <a:path w="52332" h="40771" extrusionOk="0">
                  <a:moveTo>
                    <a:pt x="0" y="0"/>
                  </a:moveTo>
                  <a:lnTo>
                    <a:pt x="16432" y="20386"/>
                  </a:lnTo>
                  <a:lnTo>
                    <a:pt x="0" y="40771"/>
                  </a:lnTo>
                  <a:lnTo>
                    <a:pt x="52331" y="40771"/>
                  </a:lnTo>
                  <a:lnTo>
                    <a:pt x="52331" y="0"/>
                  </a:lnTo>
                  <a:close/>
                </a:path>
              </a:pathLst>
            </a:custGeom>
            <a:solidFill>
              <a:srgbClr val="007A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52"/>
            <p:cNvSpPr/>
            <p:nvPr/>
          </p:nvSpPr>
          <p:spPr>
            <a:xfrm>
              <a:off x="1849800" y="481300"/>
              <a:ext cx="5444400" cy="573600"/>
            </a:xfrm>
            <a:prstGeom prst="roundRect">
              <a:avLst>
                <a:gd name="adj" fmla="val 0"/>
              </a:avLst>
            </a:prstGeom>
            <a:solidFill>
              <a:srgbClr val="007A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47" name="Google Shape;647;p52"/>
          <p:cNvSpPr txBox="1"/>
          <p:nvPr/>
        </p:nvSpPr>
        <p:spPr>
          <a:xfrm>
            <a:off x="1516950" y="300863"/>
            <a:ext cx="6110100" cy="4572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None/>
            </a:pPr>
            <a:r>
              <a:rPr lang="fr" sz="2900" b="1">
                <a:solidFill>
                  <a:srgbClr val="191919"/>
                </a:solidFill>
                <a:latin typeface="Open Sans"/>
                <a:ea typeface="Open Sans"/>
                <a:cs typeface="Open Sans"/>
                <a:sym typeface="Open Sans"/>
              </a:rPr>
              <a:t>Idée de conception</a:t>
            </a:r>
            <a:endParaRPr sz="2900" b="1">
              <a:solidFill>
                <a:srgbClr val="191919"/>
              </a:solidFill>
              <a:latin typeface="Open Sans"/>
              <a:ea typeface="Open Sans"/>
              <a:cs typeface="Open Sans"/>
              <a:sym typeface="Open Sans"/>
            </a:endParaRPr>
          </a:p>
        </p:txBody>
      </p:sp>
      <p:sp>
        <p:nvSpPr>
          <p:cNvPr id="648" name="Google Shape;648;p52"/>
          <p:cNvSpPr txBox="1"/>
          <p:nvPr/>
        </p:nvSpPr>
        <p:spPr>
          <a:xfrm>
            <a:off x="4127500" y="1278750"/>
            <a:ext cx="3895200" cy="3170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1800" b="1">
                <a:solidFill>
                  <a:srgbClr val="007A34"/>
                </a:solidFill>
                <a:latin typeface="Open Sans"/>
                <a:ea typeface="Open Sans"/>
                <a:cs typeface="Open Sans"/>
                <a:sym typeface="Open Sans"/>
              </a:rPr>
              <a:t>Crée une affiche avec ta prédiction par rapport à comment les humains se nourriront dans 50 ans.</a:t>
            </a:r>
            <a:endParaRPr sz="1800" b="1">
              <a:solidFill>
                <a:srgbClr val="007A34"/>
              </a:solidFill>
              <a:latin typeface="Open Sans"/>
              <a:ea typeface="Open Sans"/>
              <a:cs typeface="Open Sans"/>
              <a:sym typeface="Open Sans"/>
            </a:endParaRPr>
          </a:p>
          <a:p>
            <a:pPr marL="0" lvl="0" indent="0" algn="ctr" rtl="0">
              <a:spcBef>
                <a:spcPts val="0"/>
              </a:spcBef>
              <a:spcAft>
                <a:spcPts val="0"/>
              </a:spcAft>
              <a:buNone/>
            </a:pPr>
            <a:endParaRPr sz="1800" b="1">
              <a:solidFill>
                <a:srgbClr val="007A34"/>
              </a:solidFill>
              <a:latin typeface="Open Sans"/>
              <a:ea typeface="Open Sans"/>
              <a:cs typeface="Open Sans"/>
              <a:sym typeface="Open Sans"/>
            </a:endParaRPr>
          </a:p>
          <a:p>
            <a:pPr marL="0" lvl="0" indent="0" algn="ctr" rtl="0">
              <a:spcBef>
                <a:spcPts val="0"/>
              </a:spcBef>
              <a:spcAft>
                <a:spcPts val="0"/>
              </a:spcAft>
              <a:buNone/>
            </a:pPr>
            <a:endParaRPr sz="1800" b="1">
              <a:solidFill>
                <a:srgbClr val="007A34"/>
              </a:solidFill>
              <a:latin typeface="Open Sans"/>
              <a:ea typeface="Open Sans"/>
              <a:cs typeface="Open Sans"/>
              <a:sym typeface="Open Sans"/>
            </a:endParaRPr>
          </a:p>
          <a:p>
            <a:pPr marL="0" lvl="0" indent="0" algn="ctr" rtl="0">
              <a:spcBef>
                <a:spcPts val="0"/>
              </a:spcBef>
              <a:spcAft>
                <a:spcPts val="0"/>
              </a:spcAft>
              <a:buNone/>
            </a:pPr>
            <a:r>
              <a:rPr lang="fr" sz="1800" b="1">
                <a:solidFill>
                  <a:srgbClr val="007A34"/>
                </a:solidFill>
                <a:latin typeface="Open Sans"/>
                <a:ea typeface="Open Sans"/>
                <a:cs typeface="Open Sans"/>
                <a:sym typeface="Open Sans"/>
              </a:rPr>
              <a:t>Conçois et construis un modèle d’un robot qui facilite le travail sur un ferme ou dans une serre.</a:t>
            </a:r>
            <a:endParaRPr sz="1800" b="1">
              <a:solidFill>
                <a:srgbClr val="007A34"/>
              </a:solidFill>
              <a:latin typeface="Open Sans"/>
              <a:ea typeface="Open Sans"/>
              <a:cs typeface="Open Sans"/>
              <a:sym typeface="Open Sans"/>
            </a:endParaRPr>
          </a:p>
          <a:p>
            <a:pPr marL="0" lvl="0" indent="0" algn="ctr" rtl="0">
              <a:spcBef>
                <a:spcPts val="0"/>
              </a:spcBef>
              <a:spcAft>
                <a:spcPts val="0"/>
              </a:spcAft>
              <a:buNone/>
            </a:pPr>
            <a:endParaRPr sz="1600" b="1">
              <a:solidFill>
                <a:schemeClr val="dk1"/>
              </a:solidFill>
              <a:latin typeface="Baskervville"/>
              <a:ea typeface="Baskervville"/>
              <a:cs typeface="Baskervville"/>
              <a:sym typeface="Baskervville"/>
            </a:endParaRPr>
          </a:p>
          <a:p>
            <a:pPr marL="0" lvl="0" indent="0" algn="ctr" rtl="0">
              <a:spcBef>
                <a:spcPts val="0"/>
              </a:spcBef>
              <a:spcAft>
                <a:spcPts val="0"/>
              </a:spcAft>
              <a:buNone/>
            </a:pPr>
            <a:endParaRPr sz="1600" b="1">
              <a:solidFill>
                <a:schemeClr val="dk1"/>
              </a:solidFill>
              <a:latin typeface="Baskervville"/>
              <a:ea typeface="Baskervville"/>
              <a:cs typeface="Baskervville"/>
              <a:sym typeface="Baskervville"/>
            </a:endParaRPr>
          </a:p>
        </p:txBody>
      </p:sp>
      <p:pic>
        <p:nvPicPr>
          <p:cNvPr id="649" name="Google Shape;649;p52"/>
          <p:cNvPicPr preferRelativeResize="0"/>
          <p:nvPr/>
        </p:nvPicPr>
        <p:blipFill>
          <a:blip r:embed="rId3">
            <a:alphaModFix/>
          </a:blip>
          <a:stretch>
            <a:fillRect/>
          </a:stretch>
        </p:blipFill>
        <p:spPr>
          <a:xfrm>
            <a:off x="-18000" y="4869798"/>
            <a:ext cx="879675" cy="307777"/>
          </a:xfrm>
          <a:prstGeom prst="rect">
            <a:avLst/>
          </a:prstGeom>
          <a:noFill/>
          <a:ln>
            <a:noFill/>
          </a:ln>
        </p:spPr>
      </p:pic>
      <p:sp>
        <p:nvSpPr>
          <p:cNvPr id="652" name="Google Shape;652;p52"/>
          <p:cNvSpPr txBox="1">
            <a:spLocks noGrp="1"/>
          </p:cNvSpPr>
          <p:nvPr>
            <p:ph type="sldNum" idx="12"/>
          </p:nvPr>
        </p:nvSpPr>
        <p:spPr>
          <a:xfrm>
            <a:off x="6457950" y="4767263"/>
            <a:ext cx="2057400" cy="273900"/>
          </a:xfrm>
          <a:prstGeom prst="rect">
            <a:avLst/>
          </a:prstGeom>
        </p:spPr>
        <p:txBody>
          <a:bodyPr spcFirstLastPara="1" wrap="square" lIns="91425" tIns="45700" rIns="91425" bIns="45700" anchor="ctr" anchorCtr="0">
            <a:normAutofit lnSpcReduction="10000"/>
          </a:bodyPr>
          <a:lstStyle/>
          <a:p>
            <a:pPr marL="0" lvl="0" indent="0" algn="r" rtl="0">
              <a:spcBef>
                <a:spcPts val="0"/>
              </a:spcBef>
              <a:spcAft>
                <a:spcPts val="0"/>
              </a:spcAft>
              <a:buClr>
                <a:srgbClr val="000000"/>
              </a:buClr>
              <a:buFont typeface="Arial"/>
              <a:buNone/>
            </a:pPr>
            <a:fld id="{00000000-1234-1234-1234-123412341234}" type="slidenum">
              <a:rPr lang="fr"/>
              <a:t>18</a:t>
            </a:fld>
            <a:endParaRPr/>
          </a:p>
        </p:txBody>
      </p:sp>
      <p:pic>
        <p:nvPicPr>
          <p:cNvPr id="3" name="Image 2" descr="Une image contenant art, dessin, cadre photo, croquis&#10;&#10;Le contenu généré par l’IA peut être incorrect.">
            <a:extLst>
              <a:ext uri="{FF2B5EF4-FFF2-40B4-BE49-F238E27FC236}">
                <a16:creationId xmlns:a16="http://schemas.microsoft.com/office/drawing/2014/main" id="{3EF0E075-9E8E-25EA-AADD-79461A171354}"/>
              </a:ext>
            </a:extLst>
          </p:cNvPr>
          <p:cNvPicPr>
            <a:picLocks noChangeAspect="1"/>
          </p:cNvPicPr>
          <p:nvPr/>
        </p:nvPicPr>
        <p:blipFill>
          <a:blip r:embed="rId4"/>
          <a:stretch>
            <a:fillRect/>
          </a:stretch>
        </p:blipFill>
        <p:spPr>
          <a:xfrm>
            <a:off x="-2628232" y="102337"/>
            <a:ext cx="9144000" cy="51435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56"/>
        <p:cNvGrpSpPr/>
        <p:nvPr/>
      </p:nvGrpSpPr>
      <p:grpSpPr>
        <a:xfrm>
          <a:off x="0" y="0"/>
          <a:ext cx="0" cy="0"/>
          <a:chOff x="0" y="0"/>
          <a:chExt cx="0" cy="0"/>
        </a:xfrm>
      </p:grpSpPr>
      <p:sp>
        <p:nvSpPr>
          <p:cNvPr id="657" name="Google Shape;657;p53"/>
          <p:cNvSpPr/>
          <p:nvPr/>
        </p:nvSpPr>
        <p:spPr>
          <a:xfrm>
            <a:off x="264025" y="168750"/>
            <a:ext cx="8582400" cy="4331400"/>
          </a:xfrm>
          <a:prstGeom prst="rect">
            <a:avLst/>
          </a:prstGeom>
          <a:solidFill>
            <a:srgbClr val="FFFFFF"/>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ata"/>
              <a:ea typeface="Alata"/>
              <a:cs typeface="Alata"/>
              <a:sym typeface="Alata"/>
            </a:endParaRPr>
          </a:p>
        </p:txBody>
      </p:sp>
      <p:grpSp>
        <p:nvGrpSpPr>
          <p:cNvPr id="658" name="Google Shape;658;p53"/>
          <p:cNvGrpSpPr/>
          <p:nvPr/>
        </p:nvGrpSpPr>
        <p:grpSpPr>
          <a:xfrm>
            <a:off x="1314532" y="242650"/>
            <a:ext cx="6514936" cy="573648"/>
            <a:chOff x="1119355" y="481275"/>
            <a:chExt cx="6514936" cy="573648"/>
          </a:xfrm>
        </p:grpSpPr>
        <p:sp>
          <p:nvSpPr>
            <p:cNvPr id="659" name="Google Shape;659;p53"/>
            <p:cNvSpPr/>
            <p:nvPr/>
          </p:nvSpPr>
          <p:spPr>
            <a:xfrm flipH="1">
              <a:off x="6897980" y="481275"/>
              <a:ext cx="736311" cy="573648"/>
            </a:xfrm>
            <a:custGeom>
              <a:avLst/>
              <a:gdLst/>
              <a:ahLst/>
              <a:cxnLst/>
              <a:rect l="l" t="t" r="r" b="b"/>
              <a:pathLst>
                <a:path w="52332" h="40771" extrusionOk="0">
                  <a:moveTo>
                    <a:pt x="0" y="0"/>
                  </a:moveTo>
                  <a:lnTo>
                    <a:pt x="16432" y="20386"/>
                  </a:lnTo>
                  <a:lnTo>
                    <a:pt x="0" y="40771"/>
                  </a:lnTo>
                  <a:lnTo>
                    <a:pt x="52331" y="40771"/>
                  </a:lnTo>
                  <a:lnTo>
                    <a:pt x="52331" y="0"/>
                  </a:lnTo>
                  <a:close/>
                </a:path>
              </a:pathLst>
            </a:custGeom>
            <a:solidFill>
              <a:srgbClr val="007A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53"/>
            <p:cNvSpPr/>
            <p:nvPr/>
          </p:nvSpPr>
          <p:spPr>
            <a:xfrm>
              <a:off x="1119355" y="481275"/>
              <a:ext cx="736311" cy="573648"/>
            </a:xfrm>
            <a:custGeom>
              <a:avLst/>
              <a:gdLst/>
              <a:ahLst/>
              <a:cxnLst/>
              <a:rect l="l" t="t" r="r" b="b"/>
              <a:pathLst>
                <a:path w="52332" h="40771" extrusionOk="0">
                  <a:moveTo>
                    <a:pt x="0" y="0"/>
                  </a:moveTo>
                  <a:lnTo>
                    <a:pt x="16432" y="20386"/>
                  </a:lnTo>
                  <a:lnTo>
                    <a:pt x="0" y="40771"/>
                  </a:lnTo>
                  <a:lnTo>
                    <a:pt x="52331" y="40771"/>
                  </a:lnTo>
                  <a:lnTo>
                    <a:pt x="52331" y="0"/>
                  </a:lnTo>
                  <a:close/>
                </a:path>
              </a:pathLst>
            </a:custGeom>
            <a:solidFill>
              <a:srgbClr val="007A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53"/>
            <p:cNvSpPr/>
            <p:nvPr/>
          </p:nvSpPr>
          <p:spPr>
            <a:xfrm>
              <a:off x="1849800" y="481300"/>
              <a:ext cx="5444400" cy="573600"/>
            </a:xfrm>
            <a:prstGeom prst="roundRect">
              <a:avLst>
                <a:gd name="adj" fmla="val 0"/>
              </a:avLst>
            </a:prstGeom>
            <a:solidFill>
              <a:srgbClr val="007A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2" name="Google Shape;662;p53"/>
          <p:cNvSpPr txBox="1"/>
          <p:nvPr/>
        </p:nvSpPr>
        <p:spPr>
          <a:xfrm>
            <a:off x="1516950" y="300863"/>
            <a:ext cx="6110100" cy="4572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None/>
            </a:pPr>
            <a:r>
              <a:rPr lang="fr" sz="2900" b="1">
                <a:solidFill>
                  <a:srgbClr val="191919"/>
                </a:solidFill>
                <a:latin typeface="Open Sans"/>
                <a:ea typeface="Open Sans"/>
                <a:cs typeface="Open Sans"/>
                <a:sym typeface="Open Sans"/>
              </a:rPr>
              <a:t>Idée d’enquête</a:t>
            </a:r>
            <a:endParaRPr sz="2900" b="1">
              <a:solidFill>
                <a:srgbClr val="191919"/>
              </a:solidFill>
              <a:latin typeface="Open Sans"/>
              <a:ea typeface="Open Sans"/>
              <a:cs typeface="Open Sans"/>
              <a:sym typeface="Open Sans"/>
            </a:endParaRPr>
          </a:p>
        </p:txBody>
      </p:sp>
      <p:sp>
        <p:nvSpPr>
          <p:cNvPr id="663" name="Google Shape;663;p53"/>
          <p:cNvSpPr txBox="1">
            <a:spLocks noGrp="1"/>
          </p:cNvSpPr>
          <p:nvPr>
            <p:ph type="body" idx="1"/>
          </p:nvPr>
        </p:nvSpPr>
        <p:spPr>
          <a:xfrm>
            <a:off x="352697" y="960120"/>
            <a:ext cx="8412600" cy="3672600"/>
          </a:xfrm>
          <a:prstGeom prst="rect">
            <a:avLst/>
          </a:prstGeom>
        </p:spPr>
        <p:txBody>
          <a:bodyPr spcFirstLastPara="1" wrap="square" lIns="91425" tIns="45700" rIns="91425" bIns="45700" anchor="t" anchorCtr="0">
            <a:normAutofit/>
          </a:bodyPr>
          <a:lstStyle/>
          <a:p>
            <a:pPr marL="0" lvl="0" indent="0" algn="ctr" rtl="0">
              <a:lnSpc>
                <a:spcPct val="100000"/>
              </a:lnSpc>
              <a:spcBef>
                <a:spcPts val="0"/>
              </a:spcBef>
              <a:spcAft>
                <a:spcPts val="1200"/>
              </a:spcAft>
              <a:buNone/>
            </a:pPr>
            <a:r>
              <a:rPr lang="fr" sz="2000" b="1" dirty="0">
                <a:solidFill>
                  <a:srgbClr val="007A34"/>
                </a:solidFill>
              </a:rPr>
              <a:t>Fais une recherche pour découvrir d’autres façons que les robots sont utilisés dans le domaine de l’agriculture. Créer une infographie pour communiquer votre recherche avec les autres.</a:t>
            </a:r>
            <a:endParaRPr sz="2600" b="1" dirty="0">
              <a:solidFill>
                <a:srgbClr val="007A34"/>
              </a:solidFill>
            </a:endParaRPr>
          </a:p>
        </p:txBody>
      </p:sp>
      <p:pic>
        <p:nvPicPr>
          <p:cNvPr id="664" name="Google Shape;664;p53"/>
          <p:cNvPicPr preferRelativeResize="0"/>
          <p:nvPr/>
        </p:nvPicPr>
        <p:blipFill>
          <a:blip r:embed="rId3">
            <a:alphaModFix/>
          </a:blip>
          <a:stretch>
            <a:fillRect/>
          </a:stretch>
        </p:blipFill>
        <p:spPr>
          <a:xfrm>
            <a:off x="-18000" y="4869798"/>
            <a:ext cx="879675" cy="307777"/>
          </a:xfrm>
          <a:prstGeom prst="rect">
            <a:avLst/>
          </a:prstGeom>
          <a:noFill/>
          <a:ln>
            <a:noFill/>
          </a:ln>
        </p:spPr>
      </p:pic>
      <p:sp>
        <p:nvSpPr>
          <p:cNvPr id="666" name="Google Shape;666;p53"/>
          <p:cNvSpPr txBox="1">
            <a:spLocks noGrp="1"/>
          </p:cNvSpPr>
          <p:nvPr>
            <p:ph type="sldNum" idx="12"/>
          </p:nvPr>
        </p:nvSpPr>
        <p:spPr>
          <a:xfrm>
            <a:off x="6457950" y="4767263"/>
            <a:ext cx="2057400" cy="273900"/>
          </a:xfrm>
          <a:prstGeom prst="rect">
            <a:avLst/>
          </a:prstGeom>
        </p:spPr>
        <p:txBody>
          <a:bodyPr spcFirstLastPara="1" wrap="square" lIns="91425" tIns="45700" rIns="91425" bIns="45700" anchor="ctr" anchorCtr="0">
            <a:normAutofit lnSpcReduction="10000"/>
          </a:bodyPr>
          <a:lstStyle/>
          <a:p>
            <a:pPr marL="0" lvl="0" indent="0" algn="r" rtl="0">
              <a:spcBef>
                <a:spcPts val="0"/>
              </a:spcBef>
              <a:spcAft>
                <a:spcPts val="0"/>
              </a:spcAft>
              <a:buClr>
                <a:srgbClr val="000000"/>
              </a:buClr>
              <a:buFont typeface="Arial"/>
              <a:buNone/>
            </a:pPr>
            <a:fld id="{00000000-1234-1234-1234-123412341234}" type="slidenum">
              <a:rPr lang="fr"/>
              <a:t>19</a:t>
            </a:fld>
            <a:endParaRPr/>
          </a:p>
        </p:txBody>
      </p:sp>
      <p:pic>
        <p:nvPicPr>
          <p:cNvPr id="2" name="Image 1" descr="Une image contenant tracteur, dessin humoristique">
            <a:extLst>
              <a:ext uri="{FF2B5EF4-FFF2-40B4-BE49-F238E27FC236}">
                <a16:creationId xmlns:a16="http://schemas.microsoft.com/office/drawing/2014/main" id="{147E5085-B404-B5E7-346D-C573B3A74FC2}"/>
              </a:ext>
            </a:extLst>
          </p:cNvPr>
          <p:cNvPicPr>
            <a:picLocks noChangeAspect="1"/>
          </p:cNvPicPr>
          <p:nvPr/>
        </p:nvPicPr>
        <p:blipFill>
          <a:blip r:embed="rId4"/>
          <a:srcRect l="24947" t="23730" r="13633" b="20848"/>
          <a:stretch>
            <a:fillRect/>
          </a:stretch>
        </p:blipFill>
        <p:spPr>
          <a:xfrm>
            <a:off x="2835830" y="2453607"/>
            <a:ext cx="4257327" cy="216086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5"/>
          <p:cNvSpPr txBox="1">
            <a:spLocks noGrp="1"/>
          </p:cNvSpPr>
          <p:nvPr>
            <p:ph type="title"/>
          </p:nvPr>
        </p:nvSpPr>
        <p:spPr>
          <a:xfrm>
            <a:off x="352697" y="342899"/>
            <a:ext cx="8412600" cy="515400"/>
          </a:xfrm>
          <a:prstGeom prst="rect">
            <a:avLst/>
          </a:prstGeom>
        </p:spPr>
        <p:txBody>
          <a:bodyPr spcFirstLastPara="1" wrap="square" lIns="91425" tIns="45700" rIns="91425" bIns="45700" anchor="ctr" anchorCtr="0">
            <a:normAutofit fontScale="90000"/>
          </a:bodyPr>
          <a:lstStyle/>
          <a:p>
            <a:pPr marL="0" lvl="0" indent="0" algn="l" rtl="0">
              <a:spcBef>
                <a:spcPts val="0"/>
              </a:spcBef>
              <a:spcAft>
                <a:spcPts val="0"/>
              </a:spcAft>
              <a:buNone/>
            </a:pPr>
            <a:r>
              <a:rPr lang="fr"/>
              <a:t>Intended Use</a:t>
            </a:r>
            <a:endParaRPr/>
          </a:p>
        </p:txBody>
      </p:sp>
      <p:sp>
        <p:nvSpPr>
          <p:cNvPr id="75" name="Google Shape;75;p15"/>
          <p:cNvSpPr txBox="1">
            <a:spLocks noGrp="1"/>
          </p:cNvSpPr>
          <p:nvPr>
            <p:ph type="body" idx="1"/>
          </p:nvPr>
        </p:nvSpPr>
        <p:spPr>
          <a:xfrm>
            <a:off x="352697" y="960120"/>
            <a:ext cx="8412600" cy="36726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fr" sz="1800"/>
              <a:t>These slides are intended as a teacher accompaniment for the Scholastic Resource “Passe à l’action”, and are designed for use with Junior and Intermediate students.</a:t>
            </a:r>
            <a:endParaRPr sz="1800"/>
          </a:p>
          <a:p>
            <a:pPr marL="0" lvl="0" indent="0" algn="l" rtl="0">
              <a:spcBef>
                <a:spcPts val="1200"/>
              </a:spcBef>
              <a:spcAft>
                <a:spcPts val="0"/>
              </a:spcAft>
              <a:buNone/>
            </a:pPr>
            <a:r>
              <a:rPr lang="fr" sz="1800"/>
              <a:t>Three lessons have been created to explore the more difficult texts in the book. These lessons can be differentiated for different grade levels through scaling teacher support and intervention. </a:t>
            </a:r>
            <a:endParaRPr sz="1800"/>
          </a:p>
          <a:p>
            <a:pPr marL="0" lvl="0" indent="0" algn="l" rtl="0">
              <a:spcBef>
                <a:spcPts val="1200"/>
              </a:spcBef>
              <a:spcAft>
                <a:spcPts val="0"/>
              </a:spcAft>
              <a:buNone/>
            </a:pPr>
            <a:r>
              <a:rPr lang="fr" sz="1800"/>
              <a:t>A list of related texts in the book has been provided. The intent is that teachers can use the provided lessons as a mentor text, then assign related texts for future shared, group or independent reading depending on student needs. </a:t>
            </a:r>
            <a:endParaRPr sz="1800"/>
          </a:p>
          <a:p>
            <a:pPr marL="0" lvl="0" indent="0" algn="l" rtl="0">
              <a:spcBef>
                <a:spcPts val="1200"/>
              </a:spcBef>
              <a:spcAft>
                <a:spcPts val="1200"/>
              </a:spcAft>
              <a:buNone/>
            </a:pPr>
            <a:r>
              <a:rPr lang="fr" sz="1800"/>
              <a:t>Curriculum connections have also been provided for each lesson.</a:t>
            </a:r>
            <a:endParaRPr sz="1800"/>
          </a:p>
        </p:txBody>
      </p:sp>
      <p:sp>
        <p:nvSpPr>
          <p:cNvPr id="76" name="Google Shape;76;p15"/>
          <p:cNvSpPr txBox="1">
            <a:spLocks noGrp="1"/>
          </p:cNvSpPr>
          <p:nvPr>
            <p:ph type="sldNum" idx="12"/>
          </p:nvPr>
        </p:nvSpPr>
        <p:spPr>
          <a:xfrm>
            <a:off x="6457950" y="4767263"/>
            <a:ext cx="2057400" cy="273900"/>
          </a:xfrm>
          <a:prstGeom prst="rect">
            <a:avLst/>
          </a:prstGeom>
        </p:spPr>
        <p:txBody>
          <a:bodyPr spcFirstLastPara="1" wrap="square" lIns="91425" tIns="45700" rIns="91425" bIns="45700" anchor="ctr" anchorCtr="0">
            <a:normAutofit lnSpcReduction="10000"/>
          </a:bodyPr>
          <a:lstStyle/>
          <a:p>
            <a:pPr marL="0" lvl="0" indent="0" algn="r" rtl="0">
              <a:spcBef>
                <a:spcPts val="0"/>
              </a:spcBef>
              <a:spcAft>
                <a:spcPts val="0"/>
              </a:spcAft>
              <a:buClr>
                <a:srgbClr val="000000"/>
              </a:buClr>
              <a:buFont typeface="Arial"/>
              <a:buNone/>
            </a:pPr>
            <a:fld id="{00000000-1234-1234-1234-123412341234}" type="slidenum">
              <a:rPr lang="fr"/>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70"/>
        <p:cNvGrpSpPr/>
        <p:nvPr/>
      </p:nvGrpSpPr>
      <p:grpSpPr>
        <a:xfrm>
          <a:off x="0" y="0"/>
          <a:ext cx="0" cy="0"/>
          <a:chOff x="0" y="0"/>
          <a:chExt cx="0" cy="0"/>
        </a:xfrm>
      </p:grpSpPr>
      <p:sp>
        <p:nvSpPr>
          <p:cNvPr id="671" name="Google Shape;671;p54"/>
          <p:cNvSpPr/>
          <p:nvPr/>
        </p:nvSpPr>
        <p:spPr>
          <a:xfrm>
            <a:off x="264025" y="168750"/>
            <a:ext cx="8582400" cy="4331400"/>
          </a:xfrm>
          <a:prstGeom prst="rect">
            <a:avLst/>
          </a:prstGeom>
          <a:solidFill>
            <a:srgbClr val="FFFFFF"/>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ata"/>
              <a:ea typeface="Alata"/>
              <a:cs typeface="Alata"/>
              <a:sym typeface="Alata"/>
            </a:endParaRPr>
          </a:p>
        </p:txBody>
      </p:sp>
      <p:grpSp>
        <p:nvGrpSpPr>
          <p:cNvPr id="672" name="Google Shape;672;p54"/>
          <p:cNvGrpSpPr/>
          <p:nvPr/>
        </p:nvGrpSpPr>
        <p:grpSpPr>
          <a:xfrm rot="3599956" flipH="1">
            <a:off x="-316826" y="-595221"/>
            <a:ext cx="1597719" cy="1708640"/>
            <a:chOff x="6401951" y="891065"/>
            <a:chExt cx="1597754" cy="1708678"/>
          </a:xfrm>
        </p:grpSpPr>
        <p:sp>
          <p:nvSpPr>
            <p:cNvPr id="673" name="Google Shape;673;p54"/>
            <p:cNvSpPr/>
            <p:nvPr/>
          </p:nvSpPr>
          <p:spPr>
            <a:xfrm>
              <a:off x="6821633" y="1082569"/>
              <a:ext cx="1178072" cy="1196326"/>
            </a:xfrm>
            <a:custGeom>
              <a:avLst/>
              <a:gdLst/>
              <a:ahLst/>
              <a:cxnLst/>
              <a:rect l="l" t="t" r="r" b="b"/>
              <a:pathLst>
                <a:path w="1178072" h="1196326" extrusionOk="0">
                  <a:moveTo>
                    <a:pt x="0" y="0"/>
                  </a:moveTo>
                  <a:cubicBezTo>
                    <a:pt x="0" y="0"/>
                    <a:pt x="222227" y="292628"/>
                    <a:pt x="484161" y="506035"/>
                  </a:cubicBezTo>
                  <a:cubicBezTo>
                    <a:pt x="746109" y="719443"/>
                    <a:pt x="1007348" y="953767"/>
                    <a:pt x="1178073" y="1196326"/>
                  </a:cubicBezTo>
                </a:path>
              </a:pathLst>
            </a:custGeom>
            <a:noFill/>
            <a:ln w="9525" cap="flat" cmpd="sng">
              <a:solidFill>
                <a:schemeClr val="accent4"/>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4" name="Google Shape;674;p54"/>
            <p:cNvSpPr/>
            <p:nvPr/>
          </p:nvSpPr>
          <p:spPr>
            <a:xfrm>
              <a:off x="6827811" y="1522613"/>
              <a:ext cx="605125" cy="171537"/>
            </a:xfrm>
            <a:custGeom>
              <a:avLst/>
              <a:gdLst/>
              <a:ahLst/>
              <a:cxnLst/>
              <a:rect l="l" t="t" r="r" b="b"/>
              <a:pathLst>
                <a:path w="605125" h="171537" extrusionOk="0">
                  <a:moveTo>
                    <a:pt x="0" y="0"/>
                  </a:moveTo>
                  <a:cubicBezTo>
                    <a:pt x="0" y="0"/>
                    <a:pt x="247228" y="133541"/>
                    <a:pt x="605125" y="171537"/>
                  </a:cubicBezTo>
                </a:path>
              </a:pathLst>
            </a:custGeom>
            <a:noFill/>
            <a:ln w="9525" cap="flat" cmpd="sng">
              <a:solidFill>
                <a:schemeClr val="accent4"/>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5" name="Google Shape;675;p54"/>
            <p:cNvSpPr/>
            <p:nvPr/>
          </p:nvSpPr>
          <p:spPr>
            <a:xfrm>
              <a:off x="7115978" y="1050554"/>
              <a:ext cx="219680" cy="562487"/>
            </a:xfrm>
            <a:custGeom>
              <a:avLst/>
              <a:gdLst/>
              <a:ahLst/>
              <a:cxnLst/>
              <a:rect l="l" t="t" r="r" b="b"/>
              <a:pathLst>
                <a:path w="219680" h="562487" extrusionOk="0">
                  <a:moveTo>
                    <a:pt x="219680" y="562488"/>
                  </a:moveTo>
                  <a:cubicBezTo>
                    <a:pt x="219680" y="562488"/>
                    <a:pt x="34371" y="320160"/>
                    <a:pt x="0" y="0"/>
                  </a:cubicBezTo>
                </a:path>
              </a:pathLst>
            </a:custGeom>
            <a:noFill/>
            <a:ln w="9525" cap="flat" cmpd="sng">
              <a:solidFill>
                <a:schemeClr val="accent4"/>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6" name="Google Shape;676;p54"/>
            <p:cNvSpPr/>
            <p:nvPr/>
          </p:nvSpPr>
          <p:spPr>
            <a:xfrm>
              <a:off x="7488191" y="1386855"/>
              <a:ext cx="222433" cy="559076"/>
            </a:xfrm>
            <a:custGeom>
              <a:avLst/>
              <a:gdLst/>
              <a:ahLst/>
              <a:cxnLst/>
              <a:rect l="l" t="t" r="r" b="b"/>
              <a:pathLst>
                <a:path w="222433" h="559076" extrusionOk="0">
                  <a:moveTo>
                    <a:pt x="222434" y="559077"/>
                  </a:moveTo>
                  <a:cubicBezTo>
                    <a:pt x="222434" y="559077"/>
                    <a:pt x="48688" y="277096"/>
                    <a:pt x="0" y="0"/>
                  </a:cubicBezTo>
                </a:path>
              </a:pathLst>
            </a:custGeom>
            <a:noFill/>
            <a:ln w="9525" cap="flat" cmpd="sng">
              <a:solidFill>
                <a:schemeClr val="accent4"/>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7" name="Google Shape;677;p54"/>
            <p:cNvSpPr/>
            <p:nvPr/>
          </p:nvSpPr>
          <p:spPr>
            <a:xfrm>
              <a:off x="7236503" y="1965699"/>
              <a:ext cx="549237" cy="56505"/>
            </a:xfrm>
            <a:custGeom>
              <a:avLst/>
              <a:gdLst/>
              <a:ahLst/>
              <a:cxnLst/>
              <a:rect l="l" t="t" r="r" b="b"/>
              <a:pathLst>
                <a:path w="549237" h="56505" extrusionOk="0">
                  <a:moveTo>
                    <a:pt x="0" y="7253"/>
                  </a:moveTo>
                  <a:cubicBezTo>
                    <a:pt x="0" y="7253"/>
                    <a:pt x="332700" y="-27881"/>
                    <a:pt x="549237" y="56505"/>
                  </a:cubicBezTo>
                </a:path>
              </a:pathLst>
            </a:custGeom>
            <a:noFill/>
            <a:ln w="9525" cap="flat" cmpd="sng">
              <a:solidFill>
                <a:schemeClr val="accent4"/>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8" name="Google Shape;678;p54"/>
            <p:cNvSpPr/>
            <p:nvPr/>
          </p:nvSpPr>
          <p:spPr>
            <a:xfrm>
              <a:off x="6630866" y="891065"/>
              <a:ext cx="381363" cy="417495"/>
            </a:xfrm>
            <a:custGeom>
              <a:avLst/>
              <a:gdLst/>
              <a:ahLst/>
              <a:cxnLst/>
              <a:rect l="l" t="t" r="r" b="b"/>
              <a:pathLst>
                <a:path w="381363" h="417495" extrusionOk="0">
                  <a:moveTo>
                    <a:pt x="381364" y="415242"/>
                  </a:moveTo>
                  <a:cubicBezTo>
                    <a:pt x="381364" y="415242"/>
                    <a:pt x="209141" y="442469"/>
                    <a:pt x="99276" y="307673"/>
                  </a:cubicBezTo>
                  <a:cubicBezTo>
                    <a:pt x="-10588" y="172877"/>
                    <a:pt x="32068" y="71424"/>
                    <a:pt x="0" y="0"/>
                  </a:cubicBezTo>
                  <a:cubicBezTo>
                    <a:pt x="12" y="0"/>
                    <a:pt x="372323" y="13473"/>
                    <a:pt x="381364" y="415242"/>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9" name="Google Shape;679;p54"/>
            <p:cNvSpPr/>
            <p:nvPr/>
          </p:nvSpPr>
          <p:spPr>
            <a:xfrm>
              <a:off x="6640029" y="1420522"/>
              <a:ext cx="492921" cy="248447"/>
            </a:xfrm>
            <a:custGeom>
              <a:avLst/>
              <a:gdLst/>
              <a:ahLst/>
              <a:cxnLst/>
              <a:rect l="l" t="t" r="r" b="b"/>
              <a:pathLst>
                <a:path w="492921" h="248447" extrusionOk="0">
                  <a:moveTo>
                    <a:pt x="492922" y="216726"/>
                  </a:moveTo>
                  <a:cubicBezTo>
                    <a:pt x="492922" y="216726"/>
                    <a:pt x="441493" y="61501"/>
                    <a:pt x="291250" y="15598"/>
                  </a:cubicBezTo>
                  <a:cubicBezTo>
                    <a:pt x="141007" y="-30304"/>
                    <a:pt x="70681" y="39963"/>
                    <a:pt x="0" y="37502"/>
                  </a:cubicBezTo>
                  <a:cubicBezTo>
                    <a:pt x="0" y="37502"/>
                    <a:pt x="153727" y="346198"/>
                    <a:pt x="492922" y="216726"/>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0" name="Google Shape;680;p54"/>
            <p:cNvSpPr/>
            <p:nvPr/>
          </p:nvSpPr>
          <p:spPr>
            <a:xfrm>
              <a:off x="7022184" y="1861258"/>
              <a:ext cx="537637" cy="231478"/>
            </a:xfrm>
            <a:custGeom>
              <a:avLst/>
              <a:gdLst/>
              <a:ahLst/>
              <a:cxnLst/>
              <a:rect l="l" t="t" r="r" b="b"/>
              <a:pathLst>
                <a:path w="537637" h="231478" extrusionOk="0">
                  <a:moveTo>
                    <a:pt x="537638" y="111876"/>
                  </a:moveTo>
                  <a:cubicBezTo>
                    <a:pt x="537638" y="111876"/>
                    <a:pt x="414785" y="-15817"/>
                    <a:pt x="258657" y="1640"/>
                  </a:cubicBezTo>
                  <a:cubicBezTo>
                    <a:pt x="102529" y="19097"/>
                    <a:pt x="65856" y="111499"/>
                    <a:pt x="0" y="137276"/>
                  </a:cubicBezTo>
                  <a:cubicBezTo>
                    <a:pt x="0" y="137276"/>
                    <a:pt x="277640" y="365265"/>
                    <a:pt x="537638" y="111876"/>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1" name="Google Shape;681;p54"/>
            <p:cNvSpPr/>
            <p:nvPr/>
          </p:nvSpPr>
          <p:spPr>
            <a:xfrm>
              <a:off x="7023179" y="929634"/>
              <a:ext cx="241321" cy="496423"/>
            </a:xfrm>
            <a:custGeom>
              <a:avLst/>
              <a:gdLst/>
              <a:ahLst/>
              <a:cxnLst/>
              <a:rect l="l" t="t" r="r" b="b"/>
              <a:pathLst>
                <a:path w="241321" h="496423" extrusionOk="0">
                  <a:moveTo>
                    <a:pt x="202906" y="496424"/>
                  </a:moveTo>
                  <a:cubicBezTo>
                    <a:pt x="202906" y="496424"/>
                    <a:pt x="51068" y="439131"/>
                    <a:pt x="11689" y="288133"/>
                  </a:cubicBezTo>
                  <a:cubicBezTo>
                    <a:pt x="-27678" y="137135"/>
                    <a:pt x="44975" y="70242"/>
                    <a:pt x="45463" y="0"/>
                  </a:cubicBezTo>
                  <a:cubicBezTo>
                    <a:pt x="45463" y="0"/>
                    <a:pt x="345437" y="165142"/>
                    <a:pt x="202906" y="496424"/>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2" name="Google Shape;682;p54"/>
            <p:cNvSpPr/>
            <p:nvPr/>
          </p:nvSpPr>
          <p:spPr>
            <a:xfrm>
              <a:off x="7393236" y="1205731"/>
              <a:ext cx="234816" cy="500894"/>
            </a:xfrm>
            <a:custGeom>
              <a:avLst/>
              <a:gdLst/>
              <a:ahLst/>
              <a:cxnLst/>
              <a:rect l="l" t="t" r="r" b="b"/>
              <a:pathLst>
                <a:path w="234816" h="500894" extrusionOk="0">
                  <a:moveTo>
                    <a:pt x="195693" y="500895"/>
                  </a:moveTo>
                  <a:cubicBezTo>
                    <a:pt x="195693" y="500895"/>
                    <a:pt x="51055" y="439131"/>
                    <a:pt x="11688" y="288133"/>
                  </a:cubicBezTo>
                  <a:cubicBezTo>
                    <a:pt x="-27678" y="137135"/>
                    <a:pt x="44976" y="70242"/>
                    <a:pt x="45463" y="0"/>
                  </a:cubicBezTo>
                  <a:cubicBezTo>
                    <a:pt x="45463" y="0"/>
                    <a:pt x="338223" y="169612"/>
                    <a:pt x="195693" y="500895"/>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3" name="Google Shape;683;p54"/>
            <p:cNvSpPr/>
            <p:nvPr/>
          </p:nvSpPr>
          <p:spPr>
            <a:xfrm>
              <a:off x="6611932" y="2054158"/>
              <a:ext cx="1302448" cy="329844"/>
            </a:xfrm>
            <a:custGeom>
              <a:avLst/>
              <a:gdLst/>
              <a:ahLst/>
              <a:cxnLst/>
              <a:rect l="l" t="t" r="r" b="b"/>
              <a:pathLst>
                <a:path w="1302448" h="329844" extrusionOk="0">
                  <a:moveTo>
                    <a:pt x="0" y="0"/>
                  </a:moveTo>
                  <a:cubicBezTo>
                    <a:pt x="0" y="0"/>
                    <a:pt x="273473" y="108032"/>
                    <a:pt x="541244" y="145394"/>
                  </a:cubicBezTo>
                  <a:cubicBezTo>
                    <a:pt x="809015" y="182745"/>
                    <a:pt x="1084986" y="234702"/>
                    <a:pt x="1302449" y="329845"/>
                  </a:cubicBezTo>
                </a:path>
              </a:pathLst>
            </a:custGeom>
            <a:no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4" name="Google Shape;684;p54"/>
            <p:cNvSpPr/>
            <p:nvPr/>
          </p:nvSpPr>
          <p:spPr>
            <a:xfrm>
              <a:off x="6798751" y="2219032"/>
              <a:ext cx="485209" cy="133650"/>
            </a:xfrm>
            <a:custGeom>
              <a:avLst/>
              <a:gdLst/>
              <a:ahLst/>
              <a:cxnLst/>
              <a:rect l="l" t="t" r="r" b="b"/>
              <a:pathLst>
                <a:path w="485209" h="133650" extrusionOk="0">
                  <a:moveTo>
                    <a:pt x="0" y="133651"/>
                  </a:moveTo>
                  <a:cubicBezTo>
                    <a:pt x="0" y="133651"/>
                    <a:pt x="224566" y="122467"/>
                    <a:pt x="485209" y="0"/>
                  </a:cubicBezTo>
                </a:path>
              </a:pathLst>
            </a:custGeom>
            <a:no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5" name="Google Shape;685;p54"/>
            <p:cNvSpPr/>
            <p:nvPr/>
          </p:nvSpPr>
          <p:spPr>
            <a:xfrm>
              <a:off x="6800043" y="1910153"/>
              <a:ext cx="383702" cy="293724"/>
            </a:xfrm>
            <a:custGeom>
              <a:avLst/>
              <a:gdLst/>
              <a:ahLst/>
              <a:cxnLst/>
              <a:rect l="l" t="t" r="r" b="b"/>
              <a:pathLst>
                <a:path w="383702" h="293724" extrusionOk="0">
                  <a:moveTo>
                    <a:pt x="383703" y="293724"/>
                  </a:moveTo>
                  <a:cubicBezTo>
                    <a:pt x="383703" y="293724"/>
                    <a:pt x="156359" y="204795"/>
                    <a:pt x="0" y="0"/>
                  </a:cubicBezTo>
                </a:path>
              </a:pathLst>
            </a:custGeom>
            <a:no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6" name="Google Shape;686;p54"/>
            <p:cNvSpPr/>
            <p:nvPr/>
          </p:nvSpPr>
          <p:spPr>
            <a:xfrm>
              <a:off x="7194249" y="1985853"/>
              <a:ext cx="384178" cy="290252"/>
            </a:xfrm>
            <a:custGeom>
              <a:avLst/>
              <a:gdLst/>
              <a:ahLst/>
              <a:cxnLst/>
              <a:rect l="l" t="t" r="r" b="b"/>
              <a:pathLst>
                <a:path w="384178" h="290252" extrusionOk="0">
                  <a:moveTo>
                    <a:pt x="384178" y="290253"/>
                  </a:moveTo>
                  <a:cubicBezTo>
                    <a:pt x="384178" y="290253"/>
                    <a:pt x="148293" y="169393"/>
                    <a:pt x="0" y="0"/>
                  </a:cubicBezTo>
                </a:path>
              </a:pathLst>
            </a:custGeom>
            <a:no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7" name="Google Shape;687;p54"/>
            <p:cNvSpPr/>
            <p:nvPr/>
          </p:nvSpPr>
          <p:spPr>
            <a:xfrm>
              <a:off x="7265233" y="2297132"/>
              <a:ext cx="396228" cy="194135"/>
            </a:xfrm>
            <a:custGeom>
              <a:avLst/>
              <a:gdLst/>
              <a:ahLst/>
              <a:cxnLst/>
              <a:rect l="l" t="t" r="r" b="b"/>
              <a:pathLst>
                <a:path w="396228" h="194135" extrusionOk="0">
                  <a:moveTo>
                    <a:pt x="0" y="194135"/>
                  </a:moveTo>
                  <a:cubicBezTo>
                    <a:pt x="0" y="194135"/>
                    <a:pt x="213064" y="32088"/>
                    <a:pt x="396229" y="0"/>
                  </a:cubicBezTo>
                </a:path>
              </a:pathLst>
            </a:custGeom>
            <a:no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8" name="Google Shape;688;p54"/>
            <p:cNvSpPr/>
            <p:nvPr/>
          </p:nvSpPr>
          <p:spPr>
            <a:xfrm>
              <a:off x="6401951" y="1963415"/>
              <a:ext cx="433231" cy="221578"/>
            </a:xfrm>
            <a:custGeom>
              <a:avLst/>
              <a:gdLst/>
              <a:ahLst/>
              <a:cxnLst/>
              <a:rect l="l" t="t" r="r" b="b"/>
              <a:pathLst>
                <a:path w="433231" h="221578" extrusionOk="0">
                  <a:moveTo>
                    <a:pt x="433231" y="164762"/>
                  </a:moveTo>
                  <a:cubicBezTo>
                    <a:pt x="433231" y="164762"/>
                    <a:pt x="326693" y="254825"/>
                    <a:pt x="195592" y="208167"/>
                  </a:cubicBezTo>
                  <a:cubicBezTo>
                    <a:pt x="64490" y="161509"/>
                    <a:pt x="51576" y="74407"/>
                    <a:pt x="0" y="38835"/>
                  </a:cubicBezTo>
                  <a:cubicBezTo>
                    <a:pt x="0" y="38847"/>
                    <a:pt x="260327" y="-106377"/>
                    <a:pt x="433231" y="16476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9" name="Google Shape;689;p54"/>
            <p:cNvSpPr/>
            <p:nvPr/>
          </p:nvSpPr>
          <p:spPr>
            <a:xfrm>
              <a:off x="6643477" y="2243805"/>
              <a:ext cx="411617" cy="189238"/>
            </a:xfrm>
            <a:custGeom>
              <a:avLst/>
              <a:gdLst/>
              <a:ahLst/>
              <a:cxnLst/>
              <a:rect l="l" t="t" r="r" b="b"/>
              <a:pathLst>
                <a:path w="411617" h="189238" extrusionOk="0">
                  <a:moveTo>
                    <a:pt x="411617" y="60734"/>
                  </a:moveTo>
                  <a:cubicBezTo>
                    <a:pt x="411617" y="60734"/>
                    <a:pt x="312024" y="-24140"/>
                    <a:pt x="190182" y="6779"/>
                  </a:cubicBezTo>
                  <a:cubicBezTo>
                    <a:pt x="68341" y="37697"/>
                    <a:pt x="49382" y="114944"/>
                    <a:pt x="0" y="142586"/>
                  </a:cubicBezTo>
                  <a:cubicBezTo>
                    <a:pt x="-12" y="142574"/>
                    <a:pt x="233253" y="290014"/>
                    <a:pt x="411617" y="6073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0" name="Google Shape;690;p54"/>
            <p:cNvSpPr/>
            <p:nvPr/>
          </p:nvSpPr>
          <p:spPr>
            <a:xfrm>
              <a:off x="7129222" y="2348644"/>
              <a:ext cx="357312" cy="251099"/>
            </a:xfrm>
            <a:custGeom>
              <a:avLst/>
              <a:gdLst/>
              <a:ahLst/>
              <a:cxnLst/>
              <a:rect l="l" t="t" r="r" b="b"/>
              <a:pathLst>
                <a:path w="357312" h="251099" extrusionOk="0">
                  <a:moveTo>
                    <a:pt x="357313" y="8632"/>
                  </a:moveTo>
                  <a:cubicBezTo>
                    <a:pt x="357313" y="8632"/>
                    <a:pt x="220277" y="-27769"/>
                    <a:pt x="120696" y="48930"/>
                  </a:cubicBezTo>
                  <a:cubicBezTo>
                    <a:pt x="21115" y="125641"/>
                    <a:pt x="34371" y="204070"/>
                    <a:pt x="0" y="249035"/>
                  </a:cubicBezTo>
                  <a:cubicBezTo>
                    <a:pt x="0" y="249035"/>
                    <a:pt x="284573" y="289845"/>
                    <a:pt x="357313" y="863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1" name="Google Shape;691;p54"/>
            <p:cNvSpPr/>
            <p:nvPr/>
          </p:nvSpPr>
          <p:spPr>
            <a:xfrm>
              <a:off x="6717471" y="1846989"/>
              <a:ext cx="313717" cy="277386"/>
            </a:xfrm>
            <a:custGeom>
              <a:avLst/>
              <a:gdLst/>
              <a:ahLst/>
              <a:cxnLst/>
              <a:rect l="l" t="t" r="r" b="b"/>
              <a:pathLst>
                <a:path w="313717" h="277386" extrusionOk="0">
                  <a:moveTo>
                    <a:pt x="313717" y="274415"/>
                  </a:moveTo>
                  <a:cubicBezTo>
                    <a:pt x="313717" y="274415"/>
                    <a:pt x="186052" y="298195"/>
                    <a:pt x="96462" y="211214"/>
                  </a:cubicBezTo>
                  <a:cubicBezTo>
                    <a:pt x="6872" y="124233"/>
                    <a:pt x="28828" y="48326"/>
                    <a:pt x="0" y="60"/>
                  </a:cubicBezTo>
                  <a:cubicBezTo>
                    <a:pt x="0" y="72"/>
                    <a:pt x="273765" y="-11367"/>
                    <a:pt x="313717" y="27441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2" name="Google Shape;692;p54"/>
            <p:cNvSpPr/>
            <p:nvPr/>
          </p:nvSpPr>
          <p:spPr>
            <a:xfrm>
              <a:off x="7085213" y="1882456"/>
              <a:ext cx="310646" cy="281892"/>
            </a:xfrm>
            <a:custGeom>
              <a:avLst/>
              <a:gdLst/>
              <a:ahLst/>
              <a:cxnLst/>
              <a:rect l="l" t="t" r="r" b="b"/>
              <a:pathLst>
                <a:path w="310646" h="281892" extrusionOk="0">
                  <a:moveTo>
                    <a:pt x="310647" y="280404"/>
                  </a:moveTo>
                  <a:cubicBezTo>
                    <a:pt x="310647" y="280404"/>
                    <a:pt x="186064" y="298142"/>
                    <a:pt x="96462" y="211161"/>
                  </a:cubicBezTo>
                  <a:cubicBezTo>
                    <a:pt x="6872" y="124180"/>
                    <a:pt x="28828" y="48273"/>
                    <a:pt x="0" y="7"/>
                  </a:cubicBezTo>
                  <a:cubicBezTo>
                    <a:pt x="12" y="7"/>
                    <a:pt x="270708" y="-5377"/>
                    <a:pt x="310647" y="28040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693" name="Google Shape;693;p54"/>
          <p:cNvGrpSpPr/>
          <p:nvPr/>
        </p:nvGrpSpPr>
        <p:grpSpPr>
          <a:xfrm>
            <a:off x="-148624" y="4114952"/>
            <a:ext cx="1512429" cy="752754"/>
            <a:chOff x="7180251" y="1781927"/>
            <a:chExt cx="1512429" cy="752754"/>
          </a:xfrm>
        </p:grpSpPr>
        <p:sp>
          <p:nvSpPr>
            <p:cNvPr id="694" name="Google Shape;694;p54"/>
            <p:cNvSpPr/>
            <p:nvPr/>
          </p:nvSpPr>
          <p:spPr>
            <a:xfrm flipH="1">
              <a:off x="7180251" y="1989096"/>
              <a:ext cx="1302448" cy="329844"/>
            </a:xfrm>
            <a:custGeom>
              <a:avLst/>
              <a:gdLst/>
              <a:ahLst/>
              <a:cxnLst/>
              <a:rect l="l" t="t" r="r" b="b"/>
              <a:pathLst>
                <a:path w="1302448" h="329844" extrusionOk="0">
                  <a:moveTo>
                    <a:pt x="0" y="0"/>
                  </a:moveTo>
                  <a:cubicBezTo>
                    <a:pt x="0" y="0"/>
                    <a:pt x="273473" y="108032"/>
                    <a:pt x="541244" y="145394"/>
                  </a:cubicBezTo>
                  <a:cubicBezTo>
                    <a:pt x="809015" y="182745"/>
                    <a:pt x="1084986" y="234702"/>
                    <a:pt x="1302449" y="329845"/>
                  </a:cubicBezTo>
                </a:path>
              </a:pathLst>
            </a:custGeom>
            <a:solidFill>
              <a:schemeClr val="accent4"/>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5" name="Google Shape;695;p54"/>
            <p:cNvSpPr/>
            <p:nvPr/>
          </p:nvSpPr>
          <p:spPr>
            <a:xfrm flipH="1">
              <a:off x="7810671" y="2153970"/>
              <a:ext cx="485209" cy="133650"/>
            </a:xfrm>
            <a:custGeom>
              <a:avLst/>
              <a:gdLst/>
              <a:ahLst/>
              <a:cxnLst/>
              <a:rect l="l" t="t" r="r" b="b"/>
              <a:pathLst>
                <a:path w="485209" h="133650" extrusionOk="0">
                  <a:moveTo>
                    <a:pt x="0" y="133651"/>
                  </a:moveTo>
                  <a:cubicBezTo>
                    <a:pt x="0" y="133651"/>
                    <a:pt x="224566" y="122467"/>
                    <a:pt x="485209" y="0"/>
                  </a:cubicBezTo>
                </a:path>
              </a:pathLst>
            </a:custGeom>
            <a:solidFill>
              <a:schemeClr val="accent4"/>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6" name="Google Shape;696;p54"/>
            <p:cNvSpPr/>
            <p:nvPr/>
          </p:nvSpPr>
          <p:spPr>
            <a:xfrm flipH="1">
              <a:off x="7910886" y="1845090"/>
              <a:ext cx="383702" cy="293724"/>
            </a:xfrm>
            <a:custGeom>
              <a:avLst/>
              <a:gdLst/>
              <a:ahLst/>
              <a:cxnLst/>
              <a:rect l="l" t="t" r="r" b="b"/>
              <a:pathLst>
                <a:path w="383702" h="293724" extrusionOk="0">
                  <a:moveTo>
                    <a:pt x="383703" y="293724"/>
                  </a:moveTo>
                  <a:cubicBezTo>
                    <a:pt x="383703" y="293724"/>
                    <a:pt x="156359" y="204795"/>
                    <a:pt x="0" y="0"/>
                  </a:cubicBezTo>
                </a:path>
              </a:pathLst>
            </a:custGeom>
            <a:solidFill>
              <a:schemeClr val="accent4"/>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7" name="Google Shape;697;p54"/>
            <p:cNvSpPr/>
            <p:nvPr/>
          </p:nvSpPr>
          <p:spPr>
            <a:xfrm flipH="1">
              <a:off x="7516204" y="1920791"/>
              <a:ext cx="384178" cy="290252"/>
            </a:xfrm>
            <a:custGeom>
              <a:avLst/>
              <a:gdLst/>
              <a:ahLst/>
              <a:cxnLst/>
              <a:rect l="l" t="t" r="r" b="b"/>
              <a:pathLst>
                <a:path w="384178" h="290252" extrusionOk="0">
                  <a:moveTo>
                    <a:pt x="384178" y="290253"/>
                  </a:moveTo>
                  <a:cubicBezTo>
                    <a:pt x="384178" y="290253"/>
                    <a:pt x="148293" y="169393"/>
                    <a:pt x="0" y="0"/>
                  </a:cubicBezTo>
                </a:path>
              </a:pathLst>
            </a:custGeom>
            <a:solidFill>
              <a:schemeClr val="accent4"/>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8" name="Google Shape;698;p54"/>
            <p:cNvSpPr/>
            <p:nvPr/>
          </p:nvSpPr>
          <p:spPr>
            <a:xfrm flipH="1">
              <a:off x="7433170" y="2232070"/>
              <a:ext cx="396228" cy="194135"/>
            </a:xfrm>
            <a:custGeom>
              <a:avLst/>
              <a:gdLst/>
              <a:ahLst/>
              <a:cxnLst/>
              <a:rect l="l" t="t" r="r" b="b"/>
              <a:pathLst>
                <a:path w="396228" h="194135" extrusionOk="0">
                  <a:moveTo>
                    <a:pt x="0" y="194135"/>
                  </a:moveTo>
                  <a:cubicBezTo>
                    <a:pt x="0" y="194135"/>
                    <a:pt x="213064" y="32088"/>
                    <a:pt x="396229" y="0"/>
                  </a:cubicBezTo>
                </a:path>
              </a:pathLst>
            </a:custGeom>
            <a:solidFill>
              <a:schemeClr val="accent4"/>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9" name="Google Shape;699;p54"/>
            <p:cNvSpPr/>
            <p:nvPr/>
          </p:nvSpPr>
          <p:spPr>
            <a:xfrm flipH="1">
              <a:off x="8259449" y="1898353"/>
              <a:ext cx="433231" cy="221578"/>
            </a:xfrm>
            <a:custGeom>
              <a:avLst/>
              <a:gdLst/>
              <a:ahLst/>
              <a:cxnLst/>
              <a:rect l="l" t="t" r="r" b="b"/>
              <a:pathLst>
                <a:path w="433231" h="221578" extrusionOk="0">
                  <a:moveTo>
                    <a:pt x="433231" y="164762"/>
                  </a:moveTo>
                  <a:cubicBezTo>
                    <a:pt x="433231" y="164762"/>
                    <a:pt x="326693" y="254825"/>
                    <a:pt x="195592" y="208167"/>
                  </a:cubicBezTo>
                  <a:cubicBezTo>
                    <a:pt x="64490" y="161509"/>
                    <a:pt x="51576" y="74407"/>
                    <a:pt x="0" y="38835"/>
                  </a:cubicBezTo>
                  <a:cubicBezTo>
                    <a:pt x="0" y="38847"/>
                    <a:pt x="260327" y="-106377"/>
                    <a:pt x="433231" y="164762"/>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0" name="Google Shape;700;p54"/>
            <p:cNvSpPr/>
            <p:nvPr/>
          </p:nvSpPr>
          <p:spPr>
            <a:xfrm flipH="1">
              <a:off x="8039537" y="2178742"/>
              <a:ext cx="411617" cy="189238"/>
            </a:xfrm>
            <a:custGeom>
              <a:avLst/>
              <a:gdLst/>
              <a:ahLst/>
              <a:cxnLst/>
              <a:rect l="l" t="t" r="r" b="b"/>
              <a:pathLst>
                <a:path w="411617" h="189238" extrusionOk="0">
                  <a:moveTo>
                    <a:pt x="411617" y="60734"/>
                  </a:moveTo>
                  <a:cubicBezTo>
                    <a:pt x="411617" y="60734"/>
                    <a:pt x="312024" y="-24140"/>
                    <a:pt x="190182" y="6779"/>
                  </a:cubicBezTo>
                  <a:cubicBezTo>
                    <a:pt x="68341" y="37697"/>
                    <a:pt x="49382" y="114944"/>
                    <a:pt x="0" y="142586"/>
                  </a:cubicBezTo>
                  <a:cubicBezTo>
                    <a:pt x="-12" y="142574"/>
                    <a:pt x="233253" y="290014"/>
                    <a:pt x="411617" y="60734"/>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1" name="Google Shape;701;p54"/>
            <p:cNvSpPr/>
            <p:nvPr/>
          </p:nvSpPr>
          <p:spPr>
            <a:xfrm flipH="1">
              <a:off x="7608097" y="2283581"/>
              <a:ext cx="357312" cy="251099"/>
            </a:xfrm>
            <a:custGeom>
              <a:avLst/>
              <a:gdLst/>
              <a:ahLst/>
              <a:cxnLst/>
              <a:rect l="l" t="t" r="r" b="b"/>
              <a:pathLst>
                <a:path w="357312" h="251099" extrusionOk="0">
                  <a:moveTo>
                    <a:pt x="357313" y="8632"/>
                  </a:moveTo>
                  <a:cubicBezTo>
                    <a:pt x="357313" y="8632"/>
                    <a:pt x="220277" y="-27769"/>
                    <a:pt x="120696" y="48930"/>
                  </a:cubicBezTo>
                  <a:cubicBezTo>
                    <a:pt x="21115" y="125641"/>
                    <a:pt x="34371" y="204070"/>
                    <a:pt x="0" y="249035"/>
                  </a:cubicBezTo>
                  <a:cubicBezTo>
                    <a:pt x="0" y="249035"/>
                    <a:pt x="284573" y="289845"/>
                    <a:pt x="357313" y="8632"/>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2" name="Google Shape;702;p54"/>
            <p:cNvSpPr/>
            <p:nvPr/>
          </p:nvSpPr>
          <p:spPr>
            <a:xfrm flipH="1">
              <a:off x="8063443" y="1781927"/>
              <a:ext cx="313717" cy="277386"/>
            </a:xfrm>
            <a:custGeom>
              <a:avLst/>
              <a:gdLst/>
              <a:ahLst/>
              <a:cxnLst/>
              <a:rect l="l" t="t" r="r" b="b"/>
              <a:pathLst>
                <a:path w="313717" h="277386" extrusionOk="0">
                  <a:moveTo>
                    <a:pt x="313717" y="274415"/>
                  </a:moveTo>
                  <a:cubicBezTo>
                    <a:pt x="313717" y="274415"/>
                    <a:pt x="186052" y="298195"/>
                    <a:pt x="96462" y="211214"/>
                  </a:cubicBezTo>
                  <a:cubicBezTo>
                    <a:pt x="6872" y="124233"/>
                    <a:pt x="28828" y="48326"/>
                    <a:pt x="0" y="60"/>
                  </a:cubicBezTo>
                  <a:cubicBezTo>
                    <a:pt x="0" y="72"/>
                    <a:pt x="273765" y="-11367"/>
                    <a:pt x="313717" y="274415"/>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3" name="Google Shape;703;p54"/>
            <p:cNvSpPr/>
            <p:nvPr/>
          </p:nvSpPr>
          <p:spPr>
            <a:xfrm flipH="1">
              <a:off x="7698772" y="1817393"/>
              <a:ext cx="310646" cy="281892"/>
            </a:xfrm>
            <a:custGeom>
              <a:avLst/>
              <a:gdLst/>
              <a:ahLst/>
              <a:cxnLst/>
              <a:rect l="l" t="t" r="r" b="b"/>
              <a:pathLst>
                <a:path w="310646" h="281892" extrusionOk="0">
                  <a:moveTo>
                    <a:pt x="310647" y="280404"/>
                  </a:moveTo>
                  <a:cubicBezTo>
                    <a:pt x="310647" y="280404"/>
                    <a:pt x="186064" y="298142"/>
                    <a:pt x="96462" y="211161"/>
                  </a:cubicBezTo>
                  <a:cubicBezTo>
                    <a:pt x="6872" y="124180"/>
                    <a:pt x="28828" y="48273"/>
                    <a:pt x="0" y="7"/>
                  </a:cubicBezTo>
                  <a:cubicBezTo>
                    <a:pt x="12" y="7"/>
                    <a:pt x="270708" y="-5377"/>
                    <a:pt x="310647" y="280404"/>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704" name="Google Shape;704;p54"/>
          <p:cNvGrpSpPr/>
          <p:nvPr/>
        </p:nvGrpSpPr>
        <p:grpSpPr>
          <a:xfrm>
            <a:off x="8022576" y="534990"/>
            <a:ext cx="1597754" cy="1708678"/>
            <a:chOff x="6401951" y="891065"/>
            <a:chExt cx="1597754" cy="1708678"/>
          </a:xfrm>
        </p:grpSpPr>
        <p:sp>
          <p:nvSpPr>
            <p:cNvPr id="705" name="Google Shape;705;p54"/>
            <p:cNvSpPr/>
            <p:nvPr/>
          </p:nvSpPr>
          <p:spPr>
            <a:xfrm>
              <a:off x="6821633" y="1082569"/>
              <a:ext cx="1178072" cy="1196326"/>
            </a:xfrm>
            <a:custGeom>
              <a:avLst/>
              <a:gdLst/>
              <a:ahLst/>
              <a:cxnLst/>
              <a:rect l="l" t="t" r="r" b="b"/>
              <a:pathLst>
                <a:path w="1178072" h="1196326" extrusionOk="0">
                  <a:moveTo>
                    <a:pt x="0" y="0"/>
                  </a:moveTo>
                  <a:cubicBezTo>
                    <a:pt x="0" y="0"/>
                    <a:pt x="222227" y="292628"/>
                    <a:pt x="484161" y="506035"/>
                  </a:cubicBezTo>
                  <a:cubicBezTo>
                    <a:pt x="746109" y="719443"/>
                    <a:pt x="1007348" y="953767"/>
                    <a:pt x="1178073" y="1196326"/>
                  </a:cubicBezTo>
                </a:path>
              </a:pathLst>
            </a:custGeom>
            <a:noFill/>
            <a:ln w="9525" cap="flat" cmpd="sng">
              <a:solidFill>
                <a:schemeClr val="accent4"/>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6" name="Google Shape;706;p54"/>
            <p:cNvSpPr/>
            <p:nvPr/>
          </p:nvSpPr>
          <p:spPr>
            <a:xfrm>
              <a:off x="6827811" y="1522613"/>
              <a:ext cx="605125" cy="171537"/>
            </a:xfrm>
            <a:custGeom>
              <a:avLst/>
              <a:gdLst/>
              <a:ahLst/>
              <a:cxnLst/>
              <a:rect l="l" t="t" r="r" b="b"/>
              <a:pathLst>
                <a:path w="605125" h="171537" extrusionOk="0">
                  <a:moveTo>
                    <a:pt x="0" y="0"/>
                  </a:moveTo>
                  <a:cubicBezTo>
                    <a:pt x="0" y="0"/>
                    <a:pt x="247228" y="133541"/>
                    <a:pt x="605125" y="171537"/>
                  </a:cubicBezTo>
                </a:path>
              </a:pathLst>
            </a:custGeom>
            <a:noFill/>
            <a:ln w="9525" cap="flat" cmpd="sng">
              <a:solidFill>
                <a:schemeClr val="accent4"/>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7" name="Google Shape;707;p54"/>
            <p:cNvSpPr/>
            <p:nvPr/>
          </p:nvSpPr>
          <p:spPr>
            <a:xfrm>
              <a:off x="7115978" y="1050554"/>
              <a:ext cx="219680" cy="562487"/>
            </a:xfrm>
            <a:custGeom>
              <a:avLst/>
              <a:gdLst/>
              <a:ahLst/>
              <a:cxnLst/>
              <a:rect l="l" t="t" r="r" b="b"/>
              <a:pathLst>
                <a:path w="219680" h="562487" extrusionOk="0">
                  <a:moveTo>
                    <a:pt x="219680" y="562488"/>
                  </a:moveTo>
                  <a:cubicBezTo>
                    <a:pt x="219680" y="562488"/>
                    <a:pt x="34371" y="320160"/>
                    <a:pt x="0" y="0"/>
                  </a:cubicBezTo>
                </a:path>
              </a:pathLst>
            </a:custGeom>
            <a:noFill/>
            <a:ln w="9525" cap="flat" cmpd="sng">
              <a:solidFill>
                <a:schemeClr val="accent4"/>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8" name="Google Shape;708;p54"/>
            <p:cNvSpPr/>
            <p:nvPr/>
          </p:nvSpPr>
          <p:spPr>
            <a:xfrm>
              <a:off x="7488191" y="1386855"/>
              <a:ext cx="222433" cy="559076"/>
            </a:xfrm>
            <a:custGeom>
              <a:avLst/>
              <a:gdLst/>
              <a:ahLst/>
              <a:cxnLst/>
              <a:rect l="l" t="t" r="r" b="b"/>
              <a:pathLst>
                <a:path w="222433" h="559076" extrusionOk="0">
                  <a:moveTo>
                    <a:pt x="222434" y="559077"/>
                  </a:moveTo>
                  <a:cubicBezTo>
                    <a:pt x="222434" y="559077"/>
                    <a:pt x="48688" y="277096"/>
                    <a:pt x="0" y="0"/>
                  </a:cubicBezTo>
                </a:path>
              </a:pathLst>
            </a:custGeom>
            <a:noFill/>
            <a:ln w="9525" cap="flat" cmpd="sng">
              <a:solidFill>
                <a:schemeClr val="accent4"/>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9" name="Google Shape;709;p54"/>
            <p:cNvSpPr/>
            <p:nvPr/>
          </p:nvSpPr>
          <p:spPr>
            <a:xfrm>
              <a:off x="7236503" y="1965699"/>
              <a:ext cx="549237" cy="56505"/>
            </a:xfrm>
            <a:custGeom>
              <a:avLst/>
              <a:gdLst/>
              <a:ahLst/>
              <a:cxnLst/>
              <a:rect l="l" t="t" r="r" b="b"/>
              <a:pathLst>
                <a:path w="549237" h="56505" extrusionOk="0">
                  <a:moveTo>
                    <a:pt x="0" y="7253"/>
                  </a:moveTo>
                  <a:cubicBezTo>
                    <a:pt x="0" y="7253"/>
                    <a:pt x="332700" y="-27881"/>
                    <a:pt x="549237" y="56505"/>
                  </a:cubicBezTo>
                </a:path>
              </a:pathLst>
            </a:custGeom>
            <a:noFill/>
            <a:ln w="9525" cap="flat" cmpd="sng">
              <a:solidFill>
                <a:schemeClr val="accent4"/>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0" name="Google Shape;710;p54"/>
            <p:cNvSpPr/>
            <p:nvPr/>
          </p:nvSpPr>
          <p:spPr>
            <a:xfrm>
              <a:off x="6630866" y="891065"/>
              <a:ext cx="381363" cy="417495"/>
            </a:xfrm>
            <a:custGeom>
              <a:avLst/>
              <a:gdLst/>
              <a:ahLst/>
              <a:cxnLst/>
              <a:rect l="l" t="t" r="r" b="b"/>
              <a:pathLst>
                <a:path w="381363" h="417495" extrusionOk="0">
                  <a:moveTo>
                    <a:pt x="381364" y="415242"/>
                  </a:moveTo>
                  <a:cubicBezTo>
                    <a:pt x="381364" y="415242"/>
                    <a:pt x="209141" y="442469"/>
                    <a:pt x="99276" y="307673"/>
                  </a:cubicBezTo>
                  <a:cubicBezTo>
                    <a:pt x="-10588" y="172877"/>
                    <a:pt x="32068" y="71424"/>
                    <a:pt x="0" y="0"/>
                  </a:cubicBezTo>
                  <a:cubicBezTo>
                    <a:pt x="12" y="0"/>
                    <a:pt x="372323" y="13473"/>
                    <a:pt x="381364" y="415242"/>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1" name="Google Shape;711;p54"/>
            <p:cNvSpPr/>
            <p:nvPr/>
          </p:nvSpPr>
          <p:spPr>
            <a:xfrm>
              <a:off x="6640029" y="1420522"/>
              <a:ext cx="492921" cy="248447"/>
            </a:xfrm>
            <a:custGeom>
              <a:avLst/>
              <a:gdLst/>
              <a:ahLst/>
              <a:cxnLst/>
              <a:rect l="l" t="t" r="r" b="b"/>
              <a:pathLst>
                <a:path w="492921" h="248447" extrusionOk="0">
                  <a:moveTo>
                    <a:pt x="492922" y="216726"/>
                  </a:moveTo>
                  <a:cubicBezTo>
                    <a:pt x="492922" y="216726"/>
                    <a:pt x="441493" y="61501"/>
                    <a:pt x="291250" y="15598"/>
                  </a:cubicBezTo>
                  <a:cubicBezTo>
                    <a:pt x="141007" y="-30304"/>
                    <a:pt x="70681" y="39963"/>
                    <a:pt x="0" y="37502"/>
                  </a:cubicBezTo>
                  <a:cubicBezTo>
                    <a:pt x="0" y="37502"/>
                    <a:pt x="153727" y="346198"/>
                    <a:pt x="492922" y="216726"/>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2" name="Google Shape;712;p54"/>
            <p:cNvSpPr/>
            <p:nvPr/>
          </p:nvSpPr>
          <p:spPr>
            <a:xfrm>
              <a:off x="7022184" y="1861258"/>
              <a:ext cx="537637" cy="231478"/>
            </a:xfrm>
            <a:custGeom>
              <a:avLst/>
              <a:gdLst/>
              <a:ahLst/>
              <a:cxnLst/>
              <a:rect l="l" t="t" r="r" b="b"/>
              <a:pathLst>
                <a:path w="537637" h="231478" extrusionOk="0">
                  <a:moveTo>
                    <a:pt x="537638" y="111876"/>
                  </a:moveTo>
                  <a:cubicBezTo>
                    <a:pt x="537638" y="111876"/>
                    <a:pt x="414785" y="-15817"/>
                    <a:pt x="258657" y="1640"/>
                  </a:cubicBezTo>
                  <a:cubicBezTo>
                    <a:pt x="102529" y="19097"/>
                    <a:pt x="65856" y="111499"/>
                    <a:pt x="0" y="137276"/>
                  </a:cubicBezTo>
                  <a:cubicBezTo>
                    <a:pt x="0" y="137276"/>
                    <a:pt x="277640" y="365265"/>
                    <a:pt x="537638" y="111876"/>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3" name="Google Shape;713;p54"/>
            <p:cNvSpPr/>
            <p:nvPr/>
          </p:nvSpPr>
          <p:spPr>
            <a:xfrm>
              <a:off x="7023179" y="929634"/>
              <a:ext cx="241321" cy="496423"/>
            </a:xfrm>
            <a:custGeom>
              <a:avLst/>
              <a:gdLst/>
              <a:ahLst/>
              <a:cxnLst/>
              <a:rect l="l" t="t" r="r" b="b"/>
              <a:pathLst>
                <a:path w="241321" h="496423" extrusionOk="0">
                  <a:moveTo>
                    <a:pt x="202906" y="496424"/>
                  </a:moveTo>
                  <a:cubicBezTo>
                    <a:pt x="202906" y="496424"/>
                    <a:pt x="51068" y="439131"/>
                    <a:pt x="11689" y="288133"/>
                  </a:cubicBezTo>
                  <a:cubicBezTo>
                    <a:pt x="-27678" y="137135"/>
                    <a:pt x="44975" y="70242"/>
                    <a:pt x="45463" y="0"/>
                  </a:cubicBezTo>
                  <a:cubicBezTo>
                    <a:pt x="45463" y="0"/>
                    <a:pt x="345437" y="165142"/>
                    <a:pt x="202906" y="496424"/>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4" name="Google Shape;714;p54"/>
            <p:cNvSpPr/>
            <p:nvPr/>
          </p:nvSpPr>
          <p:spPr>
            <a:xfrm>
              <a:off x="7393236" y="1205731"/>
              <a:ext cx="234816" cy="500894"/>
            </a:xfrm>
            <a:custGeom>
              <a:avLst/>
              <a:gdLst/>
              <a:ahLst/>
              <a:cxnLst/>
              <a:rect l="l" t="t" r="r" b="b"/>
              <a:pathLst>
                <a:path w="234816" h="500894" extrusionOk="0">
                  <a:moveTo>
                    <a:pt x="195693" y="500895"/>
                  </a:moveTo>
                  <a:cubicBezTo>
                    <a:pt x="195693" y="500895"/>
                    <a:pt x="51055" y="439131"/>
                    <a:pt x="11688" y="288133"/>
                  </a:cubicBezTo>
                  <a:cubicBezTo>
                    <a:pt x="-27678" y="137135"/>
                    <a:pt x="44976" y="70242"/>
                    <a:pt x="45463" y="0"/>
                  </a:cubicBezTo>
                  <a:cubicBezTo>
                    <a:pt x="45463" y="0"/>
                    <a:pt x="338223" y="169612"/>
                    <a:pt x="195693" y="500895"/>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5" name="Google Shape;715;p54"/>
            <p:cNvSpPr/>
            <p:nvPr/>
          </p:nvSpPr>
          <p:spPr>
            <a:xfrm>
              <a:off x="6611932" y="2054158"/>
              <a:ext cx="1302448" cy="329844"/>
            </a:xfrm>
            <a:custGeom>
              <a:avLst/>
              <a:gdLst/>
              <a:ahLst/>
              <a:cxnLst/>
              <a:rect l="l" t="t" r="r" b="b"/>
              <a:pathLst>
                <a:path w="1302448" h="329844" extrusionOk="0">
                  <a:moveTo>
                    <a:pt x="0" y="0"/>
                  </a:moveTo>
                  <a:cubicBezTo>
                    <a:pt x="0" y="0"/>
                    <a:pt x="273473" y="108032"/>
                    <a:pt x="541244" y="145394"/>
                  </a:cubicBezTo>
                  <a:cubicBezTo>
                    <a:pt x="809015" y="182745"/>
                    <a:pt x="1084986" y="234702"/>
                    <a:pt x="1302449" y="329845"/>
                  </a:cubicBezTo>
                </a:path>
              </a:pathLst>
            </a:custGeom>
            <a:no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6" name="Google Shape;716;p54"/>
            <p:cNvSpPr/>
            <p:nvPr/>
          </p:nvSpPr>
          <p:spPr>
            <a:xfrm>
              <a:off x="6798751" y="2219032"/>
              <a:ext cx="485209" cy="133650"/>
            </a:xfrm>
            <a:custGeom>
              <a:avLst/>
              <a:gdLst/>
              <a:ahLst/>
              <a:cxnLst/>
              <a:rect l="l" t="t" r="r" b="b"/>
              <a:pathLst>
                <a:path w="485209" h="133650" extrusionOk="0">
                  <a:moveTo>
                    <a:pt x="0" y="133651"/>
                  </a:moveTo>
                  <a:cubicBezTo>
                    <a:pt x="0" y="133651"/>
                    <a:pt x="224566" y="122467"/>
                    <a:pt x="485209" y="0"/>
                  </a:cubicBezTo>
                </a:path>
              </a:pathLst>
            </a:custGeom>
            <a:no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7" name="Google Shape;717;p54"/>
            <p:cNvSpPr/>
            <p:nvPr/>
          </p:nvSpPr>
          <p:spPr>
            <a:xfrm>
              <a:off x="6800043" y="1910153"/>
              <a:ext cx="383702" cy="293724"/>
            </a:xfrm>
            <a:custGeom>
              <a:avLst/>
              <a:gdLst/>
              <a:ahLst/>
              <a:cxnLst/>
              <a:rect l="l" t="t" r="r" b="b"/>
              <a:pathLst>
                <a:path w="383702" h="293724" extrusionOk="0">
                  <a:moveTo>
                    <a:pt x="383703" y="293724"/>
                  </a:moveTo>
                  <a:cubicBezTo>
                    <a:pt x="383703" y="293724"/>
                    <a:pt x="156359" y="204795"/>
                    <a:pt x="0" y="0"/>
                  </a:cubicBezTo>
                </a:path>
              </a:pathLst>
            </a:custGeom>
            <a:no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8" name="Google Shape;718;p54"/>
            <p:cNvSpPr/>
            <p:nvPr/>
          </p:nvSpPr>
          <p:spPr>
            <a:xfrm>
              <a:off x="7194249" y="1985853"/>
              <a:ext cx="384178" cy="290252"/>
            </a:xfrm>
            <a:custGeom>
              <a:avLst/>
              <a:gdLst/>
              <a:ahLst/>
              <a:cxnLst/>
              <a:rect l="l" t="t" r="r" b="b"/>
              <a:pathLst>
                <a:path w="384178" h="290252" extrusionOk="0">
                  <a:moveTo>
                    <a:pt x="384178" y="290253"/>
                  </a:moveTo>
                  <a:cubicBezTo>
                    <a:pt x="384178" y="290253"/>
                    <a:pt x="148293" y="169393"/>
                    <a:pt x="0" y="0"/>
                  </a:cubicBezTo>
                </a:path>
              </a:pathLst>
            </a:custGeom>
            <a:no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9" name="Google Shape;719;p54"/>
            <p:cNvSpPr/>
            <p:nvPr/>
          </p:nvSpPr>
          <p:spPr>
            <a:xfrm>
              <a:off x="7265233" y="2297132"/>
              <a:ext cx="396228" cy="194135"/>
            </a:xfrm>
            <a:custGeom>
              <a:avLst/>
              <a:gdLst/>
              <a:ahLst/>
              <a:cxnLst/>
              <a:rect l="l" t="t" r="r" b="b"/>
              <a:pathLst>
                <a:path w="396228" h="194135" extrusionOk="0">
                  <a:moveTo>
                    <a:pt x="0" y="194135"/>
                  </a:moveTo>
                  <a:cubicBezTo>
                    <a:pt x="0" y="194135"/>
                    <a:pt x="213064" y="32088"/>
                    <a:pt x="396229" y="0"/>
                  </a:cubicBezTo>
                </a:path>
              </a:pathLst>
            </a:custGeom>
            <a:no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0" name="Google Shape;720;p54"/>
            <p:cNvSpPr/>
            <p:nvPr/>
          </p:nvSpPr>
          <p:spPr>
            <a:xfrm>
              <a:off x="6401951" y="1963415"/>
              <a:ext cx="433231" cy="221578"/>
            </a:xfrm>
            <a:custGeom>
              <a:avLst/>
              <a:gdLst/>
              <a:ahLst/>
              <a:cxnLst/>
              <a:rect l="l" t="t" r="r" b="b"/>
              <a:pathLst>
                <a:path w="433231" h="221578" extrusionOk="0">
                  <a:moveTo>
                    <a:pt x="433231" y="164762"/>
                  </a:moveTo>
                  <a:cubicBezTo>
                    <a:pt x="433231" y="164762"/>
                    <a:pt x="326693" y="254825"/>
                    <a:pt x="195592" y="208167"/>
                  </a:cubicBezTo>
                  <a:cubicBezTo>
                    <a:pt x="64490" y="161509"/>
                    <a:pt x="51576" y="74407"/>
                    <a:pt x="0" y="38835"/>
                  </a:cubicBezTo>
                  <a:cubicBezTo>
                    <a:pt x="0" y="38847"/>
                    <a:pt x="260327" y="-106377"/>
                    <a:pt x="433231" y="16476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1" name="Google Shape;721;p54"/>
            <p:cNvSpPr/>
            <p:nvPr/>
          </p:nvSpPr>
          <p:spPr>
            <a:xfrm>
              <a:off x="6643477" y="2243805"/>
              <a:ext cx="411617" cy="189238"/>
            </a:xfrm>
            <a:custGeom>
              <a:avLst/>
              <a:gdLst/>
              <a:ahLst/>
              <a:cxnLst/>
              <a:rect l="l" t="t" r="r" b="b"/>
              <a:pathLst>
                <a:path w="411617" h="189238" extrusionOk="0">
                  <a:moveTo>
                    <a:pt x="411617" y="60734"/>
                  </a:moveTo>
                  <a:cubicBezTo>
                    <a:pt x="411617" y="60734"/>
                    <a:pt x="312024" y="-24140"/>
                    <a:pt x="190182" y="6779"/>
                  </a:cubicBezTo>
                  <a:cubicBezTo>
                    <a:pt x="68341" y="37697"/>
                    <a:pt x="49382" y="114944"/>
                    <a:pt x="0" y="142586"/>
                  </a:cubicBezTo>
                  <a:cubicBezTo>
                    <a:pt x="-12" y="142574"/>
                    <a:pt x="233253" y="290014"/>
                    <a:pt x="411617" y="6073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2" name="Google Shape;722;p54"/>
            <p:cNvSpPr/>
            <p:nvPr/>
          </p:nvSpPr>
          <p:spPr>
            <a:xfrm>
              <a:off x="7129222" y="2348644"/>
              <a:ext cx="357312" cy="251099"/>
            </a:xfrm>
            <a:custGeom>
              <a:avLst/>
              <a:gdLst/>
              <a:ahLst/>
              <a:cxnLst/>
              <a:rect l="l" t="t" r="r" b="b"/>
              <a:pathLst>
                <a:path w="357312" h="251099" extrusionOk="0">
                  <a:moveTo>
                    <a:pt x="357313" y="8632"/>
                  </a:moveTo>
                  <a:cubicBezTo>
                    <a:pt x="357313" y="8632"/>
                    <a:pt x="220277" y="-27769"/>
                    <a:pt x="120696" y="48930"/>
                  </a:cubicBezTo>
                  <a:cubicBezTo>
                    <a:pt x="21115" y="125641"/>
                    <a:pt x="34371" y="204070"/>
                    <a:pt x="0" y="249035"/>
                  </a:cubicBezTo>
                  <a:cubicBezTo>
                    <a:pt x="0" y="249035"/>
                    <a:pt x="284573" y="289845"/>
                    <a:pt x="357313" y="863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3" name="Google Shape;723;p54"/>
            <p:cNvSpPr/>
            <p:nvPr/>
          </p:nvSpPr>
          <p:spPr>
            <a:xfrm>
              <a:off x="6717471" y="1846989"/>
              <a:ext cx="313717" cy="277386"/>
            </a:xfrm>
            <a:custGeom>
              <a:avLst/>
              <a:gdLst/>
              <a:ahLst/>
              <a:cxnLst/>
              <a:rect l="l" t="t" r="r" b="b"/>
              <a:pathLst>
                <a:path w="313717" h="277386" extrusionOk="0">
                  <a:moveTo>
                    <a:pt x="313717" y="274415"/>
                  </a:moveTo>
                  <a:cubicBezTo>
                    <a:pt x="313717" y="274415"/>
                    <a:pt x="186052" y="298195"/>
                    <a:pt x="96462" y="211214"/>
                  </a:cubicBezTo>
                  <a:cubicBezTo>
                    <a:pt x="6872" y="124233"/>
                    <a:pt x="28828" y="48326"/>
                    <a:pt x="0" y="60"/>
                  </a:cubicBezTo>
                  <a:cubicBezTo>
                    <a:pt x="0" y="72"/>
                    <a:pt x="273765" y="-11367"/>
                    <a:pt x="313717" y="27441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4" name="Google Shape;724;p54"/>
            <p:cNvSpPr/>
            <p:nvPr/>
          </p:nvSpPr>
          <p:spPr>
            <a:xfrm>
              <a:off x="7085213" y="1882456"/>
              <a:ext cx="310646" cy="281892"/>
            </a:xfrm>
            <a:custGeom>
              <a:avLst/>
              <a:gdLst/>
              <a:ahLst/>
              <a:cxnLst/>
              <a:rect l="l" t="t" r="r" b="b"/>
              <a:pathLst>
                <a:path w="310646" h="281892" extrusionOk="0">
                  <a:moveTo>
                    <a:pt x="310647" y="280404"/>
                  </a:moveTo>
                  <a:cubicBezTo>
                    <a:pt x="310647" y="280404"/>
                    <a:pt x="186064" y="298142"/>
                    <a:pt x="96462" y="211161"/>
                  </a:cubicBezTo>
                  <a:cubicBezTo>
                    <a:pt x="6872" y="124180"/>
                    <a:pt x="28828" y="48273"/>
                    <a:pt x="0" y="7"/>
                  </a:cubicBezTo>
                  <a:cubicBezTo>
                    <a:pt x="12" y="7"/>
                    <a:pt x="270708" y="-5377"/>
                    <a:pt x="310647" y="28040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725" name="Google Shape;725;p54"/>
          <p:cNvGrpSpPr/>
          <p:nvPr/>
        </p:nvGrpSpPr>
        <p:grpSpPr>
          <a:xfrm>
            <a:off x="1314532" y="242650"/>
            <a:ext cx="6514936" cy="573648"/>
            <a:chOff x="1119355" y="481275"/>
            <a:chExt cx="6514936" cy="573648"/>
          </a:xfrm>
        </p:grpSpPr>
        <p:sp>
          <p:nvSpPr>
            <p:cNvPr id="726" name="Google Shape;726;p54"/>
            <p:cNvSpPr/>
            <p:nvPr/>
          </p:nvSpPr>
          <p:spPr>
            <a:xfrm flipH="1">
              <a:off x="6897980" y="481275"/>
              <a:ext cx="736311" cy="573648"/>
            </a:xfrm>
            <a:custGeom>
              <a:avLst/>
              <a:gdLst/>
              <a:ahLst/>
              <a:cxnLst/>
              <a:rect l="l" t="t" r="r" b="b"/>
              <a:pathLst>
                <a:path w="52332" h="40771" extrusionOk="0">
                  <a:moveTo>
                    <a:pt x="0" y="0"/>
                  </a:moveTo>
                  <a:lnTo>
                    <a:pt x="16432" y="20386"/>
                  </a:lnTo>
                  <a:lnTo>
                    <a:pt x="0" y="40771"/>
                  </a:lnTo>
                  <a:lnTo>
                    <a:pt x="52331" y="40771"/>
                  </a:lnTo>
                  <a:lnTo>
                    <a:pt x="52331" y="0"/>
                  </a:lnTo>
                  <a:close/>
                </a:path>
              </a:pathLst>
            </a:custGeom>
            <a:solidFill>
              <a:srgbClr val="FFC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54"/>
            <p:cNvSpPr/>
            <p:nvPr/>
          </p:nvSpPr>
          <p:spPr>
            <a:xfrm>
              <a:off x="1119355" y="481275"/>
              <a:ext cx="736311" cy="573648"/>
            </a:xfrm>
            <a:custGeom>
              <a:avLst/>
              <a:gdLst/>
              <a:ahLst/>
              <a:cxnLst/>
              <a:rect l="l" t="t" r="r" b="b"/>
              <a:pathLst>
                <a:path w="52332" h="40771" extrusionOk="0">
                  <a:moveTo>
                    <a:pt x="0" y="0"/>
                  </a:moveTo>
                  <a:lnTo>
                    <a:pt x="16432" y="20386"/>
                  </a:lnTo>
                  <a:lnTo>
                    <a:pt x="0" y="40771"/>
                  </a:lnTo>
                  <a:lnTo>
                    <a:pt x="52331" y="40771"/>
                  </a:lnTo>
                  <a:lnTo>
                    <a:pt x="52331" y="0"/>
                  </a:lnTo>
                  <a:close/>
                </a:path>
              </a:pathLst>
            </a:custGeom>
            <a:solidFill>
              <a:srgbClr val="FFC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54"/>
            <p:cNvSpPr/>
            <p:nvPr/>
          </p:nvSpPr>
          <p:spPr>
            <a:xfrm>
              <a:off x="1849800" y="481300"/>
              <a:ext cx="5444400" cy="573600"/>
            </a:xfrm>
            <a:prstGeom prst="roundRect">
              <a:avLst>
                <a:gd name="adj" fmla="val 0"/>
              </a:avLst>
            </a:prstGeom>
            <a:solidFill>
              <a:srgbClr val="FFC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9" name="Google Shape;729;p54"/>
          <p:cNvGrpSpPr/>
          <p:nvPr/>
        </p:nvGrpSpPr>
        <p:grpSpPr>
          <a:xfrm rot="966960">
            <a:off x="154676" y="1852244"/>
            <a:ext cx="432494" cy="391279"/>
            <a:chOff x="6751173" y="2759556"/>
            <a:chExt cx="910182" cy="823444"/>
          </a:xfrm>
        </p:grpSpPr>
        <p:sp>
          <p:nvSpPr>
            <p:cNvPr id="730" name="Google Shape;730;p54"/>
            <p:cNvSpPr/>
            <p:nvPr/>
          </p:nvSpPr>
          <p:spPr>
            <a:xfrm>
              <a:off x="6751173" y="2759556"/>
              <a:ext cx="910182" cy="823444"/>
            </a:xfrm>
            <a:custGeom>
              <a:avLst/>
              <a:gdLst/>
              <a:ahLst/>
              <a:cxnLst/>
              <a:rect l="l" t="t" r="r" b="b"/>
              <a:pathLst>
                <a:path w="138168" h="125001" extrusionOk="0">
                  <a:moveTo>
                    <a:pt x="0" y="0"/>
                  </a:moveTo>
                  <a:cubicBezTo>
                    <a:pt x="0" y="0"/>
                    <a:pt x="64674" y="13656"/>
                    <a:pt x="92965" y="43856"/>
                  </a:cubicBezTo>
                  <a:cubicBezTo>
                    <a:pt x="121257" y="74056"/>
                    <a:pt x="138168" y="125001"/>
                    <a:pt x="138168" y="125001"/>
                  </a:cubicBezTo>
                  <a:cubicBezTo>
                    <a:pt x="138168" y="125001"/>
                    <a:pt x="75091" y="119580"/>
                    <a:pt x="38209" y="80305"/>
                  </a:cubicBezTo>
                  <a:cubicBezTo>
                    <a:pt x="1316" y="41017"/>
                    <a:pt x="0" y="0"/>
                    <a:pt x="0" y="0"/>
                  </a:cubicBezTo>
                  <a:close/>
                </a:path>
              </a:pathLst>
            </a:custGeom>
            <a:solidFill>
              <a:srgbClr val="FFCD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1" name="Google Shape;731;p54"/>
            <p:cNvSpPr/>
            <p:nvPr/>
          </p:nvSpPr>
          <p:spPr>
            <a:xfrm>
              <a:off x="6751173" y="2759556"/>
              <a:ext cx="910182" cy="823358"/>
            </a:xfrm>
            <a:custGeom>
              <a:avLst/>
              <a:gdLst/>
              <a:ahLst/>
              <a:cxnLst/>
              <a:rect l="l" t="t" r="r" b="b"/>
              <a:pathLst>
                <a:path w="138168" h="124988" extrusionOk="0">
                  <a:moveTo>
                    <a:pt x="138168" y="124989"/>
                  </a:moveTo>
                  <a:cubicBezTo>
                    <a:pt x="89480" y="86420"/>
                    <a:pt x="42327" y="45537"/>
                    <a:pt x="0" y="0"/>
                  </a:cubicBezTo>
                  <a:cubicBezTo>
                    <a:pt x="5398" y="5591"/>
                    <a:pt x="10710" y="11256"/>
                    <a:pt x="16266" y="16702"/>
                  </a:cubicBezTo>
                  <a:cubicBezTo>
                    <a:pt x="54695" y="55161"/>
                    <a:pt x="95950" y="90757"/>
                    <a:pt x="138168" y="124989"/>
                  </a:cubicBezTo>
                  <a:lnTo>
                    <a:pt x="138168" y="124989"/>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732" name="Google Shape;732;p54"/>
          <p:cNvGrpSpPr/>
          <p:nvPr/>
        </p:nvGrpSpPr>
        <p:grpSpPr>
          <a:xfrm flipH="1">
            <a:off x="8507414" y="4239933"/>
            <a:ext cx="287617" cy="260208"/>
            <a:chOff x="6751173" y="2759556"/>
            <a:chExt cx="910182" cy="823444"/>
          </a:xfrm>
        </p:grpSpPr>
        <p:sp>
          <p:nvSpPr>
            <p:cNvPr id="733" name="Google Shape;733;p54"/>
            <p:cNvSpPr/>
            <p:nvPr/>
          </p:nvSpPr>
          <p:spPr>
            <a:xfrm>
              <a:off x="6751173" y="2759556"/>
              <a:ext cx="910182" cy="823444"/>
            </a:xfrm>
            <a:custGeom>
              <a:avLst/>
              <a:gdLst/>
              <a:ahLst/>
              <a:cxnLst/>
              <a:rect l="l" t="t" r="r" b="b"/>
              <a:pathLst>
                <a:path w="138168" h="125001" extrusionOk="0">
                  <a:moveTo>
                    <a:pt x="0" y="0"/>
                  </a:moveTo>
                  <a:cubicBezTo>
                    <a:pt x="0" y="0"/>
                    <a:pt x="64674" y="13656"/>
                    <a:pt x="92965" y="43856"/>
                  </a:cubicBezTo>
                  <a:cubicBezTo>
                    <a:pt x="121257" y="74056"/>
                    <a:pt x="138168" y="125001"/>
                    <a:pt x="138168" y="125001"/>
                  </a:cubicBezTo>
                  <a:cubicBezTo>
                    <a:pt x="138168" y="125001"/>
                    <a:pt x="75091" y="119580"/>
                    <a:pt x="38209" y="80305"/>
                  </a:cubicBezTo>
                  <a:cubicBezTo>
                    <a:pt x="1316" y="41017"/>
                    <a:pt x="0" y="0"/>
                    <a:pt x="0" y="0"/>
                  </a:cubicBezTo>
                  <a:close/>
                </a:path>
              </a:pathLst>
            </a:custGeom>
            <a:solidFill>
              <a:srgbClr val="FFCD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4" name="Google Shape;734;p54"/>
            <p:cNvSpPr/>
            <p:nvPr/>
          </p:nvSpPr>
          <p:spPr>
            <a:xfrm>
              <a:off x="6751173" y="2759556"/>
              <a:ext cx="910182" cy="823358"/>
            </a:xfrm>
            <a:custGeom>
              <a:avLst/>
              <a:gdLst/>
              <a:ahLst/>
              <a:cxnLst/>
              <a:rect l="l" t="t" r="r" b="b"/>
              <a:pathLst>
                <a:path w="138168" h="124988" extrusionOk="0">
                  <a:moveTo>
                    <a:pt x="138168" y="124989"/>
                  </a:moveTo>
                  <a:cubicBezTo>
                    <a:pt x="89480" y="86420"/>
                    <a:pt x="42327" y="45537"/>
                    <a:pt x="0" y="0"/>
                  </a:cubicBezTo>
                  <a:cubicBezTo>
                    <a:pt x="5398" y="5591"/>
                    <a:pt x="10710" y="11256"/>
                    <a:pt x="16266" y="16702"/>
                  </a:cubicBezTo>
                  <a:cubicBezTo>
                    <a:pt x="54695" y="55161"/>
                    <a:pt x="95950" y="90757"/>
                    <a:pt x="138168" y="124989"/>
                  </a:cubicBezTo>
                  <a:lnTo>
                    <a:pt x="138168" y="124989"/>
                  </a:lnTo>
                  <a:close/>
                </a:path>
              </a:pathLst>
            </a:custGeom>
            <a:solidFill>
              <a:srgbClr val="FFCD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735" name="Google Shape;735;p54"/>
          <p:cNvSpPr txBox="1"/>
          <p:nvPr/>
        </p:nvSpPr>
        <p:spPr>
          <a:xfrm>
            <a:off x="1516950" y="300863"/>
            <a:ext cx="6110100" cy="4572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None/>
            </a:pPr>
            <a:r>
              <a:rPr lang="fr" sz="2900" b="1">
                <a:solidFill>
                  <a:srgbClr val="191919"/>
                </a:solidFill>
                <a:latin typeface="Open Sans"/>
                <a:ea typeface="Open Sans"/>
                <a:cs typeface="Open Sans"/>
                <a:sym typeface="Open Sans"/>
              </a:rPr>
              <a:t>Articles liés dans le livre</a:t>
            </a:r>
            <a:endParaRPr sz="2900" b="1">
              <a:solidFill>
                <a:srgbClr val="191919"/>
              </a:solidFill>
              <a:latin typeface="Open Sans"/>
              <a:ea typeface="Open Sans"/>
              <a:cs typeface="Open Sans"/>
              <a:sym typeface="Open Sans"/>
            </a:endParaRPr>
          </a:p>
        </p:txBody>
      </p:sp>
      <p:sp>
        <p:nvSpPr>
          <p:cNvPr id="736" name="Google Shape;736;p54"/>
          <p:cNvSpPr txBox="1"/>
          <p:nvPr/>
        </p:nvSpPr>
        <p:spPr>
          <a:xfrm>
            <a:off x="1609525" y="1099825"/>
            <a:ext cx="5891400" cy="2770500"/>
          </a:xfrm>
          <a:prstGeom prst="rect">
            <a:avLst/>
          </a:prstGeom>
          <a:noFill/>
          <a:ln w="28575" cap="flat" cmpd="sng">
            <a:solidFill>
              <a:srgbClr val="007A34"/>
            </a:solidFill>
            <a:prstDash val="dashDot"/>
            <a:round/>
            <a:headEnd type="none" w="sm" len="sm"/>
            <a:tailEnd type="none" w="sm" len="sm"/>
          </a:ln>
        </p:spPr>
        <p:txBody>
          <a:bodyPr spcFirstLastPara="1" wrap="square" lIns="91425" tIns="91425" rIns="91425" bIns="91425" anchor="t" anchorCtr="0">
            <a:spAutoFit/>
          </a:bodyPr>
          <a:lstStyle/>
          <a:p>
            <a:pPr marL="914400" lvl="1" indent="-355600" algn="l" rtl="0">
              <a:spcBef>
                <a:spcPts val="0"/>
              </a:spcBef>
              <a:spcAft>
                <a:spcPts val="0"/>
              </a:spcAft>
              <a:buClr>
                <a:srgbClr val="191919"/>
              </a:buClr>
              <a:buSzPts val="2000"/>
              <a:buFont typeface="Open Sans"/>
              <a:buChar char="○"/>
            </a:pPr>
            <a:r>
              <a:rPr lang="fr" sz="2400" b="1">
                <a:latin typeface="Open Sans"/>
                <a:ea typeface="Open Sans"/>
                <a:cs typeface="Open Sans"/>
                <a:sym typeface="Open Sans"/>
              </a:rPr>
              <a:t>La lutte contre la faim, p.14-15</a:t>
            </a:r>
            <a:endParaRPr sz="2400" b="1">
              <a:latin typeface="Open Sans"/>
              <a:ea typeface="Open Sans"/>
              <a:cs typeface="Open Sans"/>
              <a:sym typeface="Open Sans"/>
            </a:endParaRPr>
          </a:p>
          <a:p>
            <a:pPr marL="914400" lvl="0" indent="0" algn="l" rtl="0">
              <a:spcBef>
                <a:spcPts val="0"/>
              </a:spcBef>
              <a:spcAft>
                <a:spcPts val="0"/>
              </a:spcAft>
              <a:buNone/>
            </a:pPr>
            <a:endParaRPr sz="2400" b="1">
              <a:latin typeface="Open Sans"/>
              <a:ea typeface="Open Sans"/>
              <a:cs typeface="Open Sans"/>
              <a:sym typeface="Open Sans"/>
            </a:endParaRPr>
          </a:p>
          <a:p>
            <a:pPr marL="914400" lvl="1" indent="-355600" algn="l" rtl="0">
              <a:spcBef>
                <a:spcPts val="0"/>
              </a:spcBef>
              <a:spcAft>
                <a:spcPts val="0"/>
              </a:spcAft>
              <a:buClr>
                <a:srgbClr val="191919"/>
              </a:buClr>
              <a:buSzPts val="2000"/>
              <a:buFont typeface="Open Sans"/>
              <a:buChar char="○"/>
            </a:pPr>
            <a:r>
              <a:rPr lang="fr" sz="2400" b="1">
                <a:latin typeface="Open Sans"/>
                <a:ea typeface="Open Sans"/>
                <a:cs typeface="Open Sans"/>
                <a:sym typeface="Open Sans"/>
              </a:rPr>
              <a:t>Nourrir la planète, </a:t>
            </a:r>
            <a:r>
              <a:rPr lang="fr" sz="2400" b="1">
                <a:solidFill>
                  <a:srgbClr val="000000"/>
                </a:solidFill>
                <a:latin typeface="Open Sans"/>
                <a:ea typeface="Open Sans"/>
                <a:cs typeface="Open Sans"/>
                <a:sym typeface="Open Sans"/>
              </a:rPr>
              <a:t> p.</a:t>
            </a:r>
            <a:r>
              <a:rPr lang="fr" sz="2400" b="1">
                <a:latin typeface="Open Sans"/>
                <a:ea typeface="Open Sans"/>
                <a:cs typeface="Open Sans"/>
                <a:sym typeface="Open Sans"/>
              </a:rPr>
              <a:t>20-21</a:t>
            </a:r>
            <a:endParaRPr sz="2400" b="1">
              <a:latin typeface="Open Sans"/>
              <a:ea typeface="Open Sans"/>
              <a:cs typeface="Open Sans"/>
              <a:sym typeface="Open Sans"/>
            </a:endParaRPr>
          </a:p>
          <a:p>
            <a:pPr marL="914400" lvl="0" indent="0" algn="l" rtl="0">
              <a:spcBef>
                <a:spcPts val="0"/>
              </a:spcBef>
              <a:spcAft>
                <a:spcPts val="0"/>
              </a:spcAft>
              <a:buNone/>
            </a:pPr>
            <a:endParaRPr sz="2400" b="1">
              <a:latin typeface="Open Sans"/>
              <a:ea typeface="Open Sans"/>
              <a:cs typeface="Open Sans"/>
              <a:sym typeface="Open Sans"/>
            </a:endParaRPr>
          </a:p>
          <a:p>
            <a:pPr marL="914400" lvl="1" indent="-381000" algn="l" rtl="0">
              <a:spcBef>
                <a:spcPts val="0"/>
              </a:spcBef>
              <a:spcAft>
                <a:spcPts val="0"/>
              </a:spcAft>
              <a:buSzPts val="2400"/>
              <a:buFont typeface="Open Sans"/>
              <a:buChar char="○"/>
            </a:pPr>
            <a:r>
              <a:rPr lang="fr" sz="2400" b="1">
                <a:latin typeface="Open Sans"/>
                <a:ea typeface="Open Sans"/>
                <a:cs typeface="Open Sans"/>
                <a:sym typeface="Open Sans"/>
              </a:rPr>
              <a:t>Les menaces pour la sécurité alimentaire, p.22-23</a:t>
            </a:r>
            <a:endParaRPr sz="2400" b="1">
              <a:latin typeface="Open Sans"/>
              <a:ea typeface="Open Sans"/>
              <a:cs typeface="Open Sans"/>
              <a:sym typeface="Open Sans"/>
            </a:endParaRPr>
          </a:p>
          <a:p>
            <a:pPr marL="0" lvl="0" indent="0" algn="l" rtl="0">
              <a:spcBef>
                <a:spcPts val="0"/>
              </a:spcBef>
              <a:spcAft>
                <a:spcPts val="0"/>
              </a:spcAft>
              <a:buNone/>
            </a:pPr>
            <a:endParaRPr sz="2400" b="1">
              <a:latin typeface="Open Sans"/>
              <a:ea typeface="Open Sans"/>
              <a:cs typeface="Open Sans"/>
              <a:sym typeface="Open Sans"/>
            </a:endParaRPr>
          </a:p>
        </p:txBody>
      </p:sp>
      <p:pic>
        <p:nvPicPr>
          <p:cNvPr id="737" name="Google Shape;737;p54"/>
          <p:cNvPicPr preferRelativeResize="0"/>
          <p:nvPr/>
        </p:nvPicPr>
        <p:blipFill>
          <a:blip r:embed="rId3">
            <a:alphaModFix/>
          </a:blip>
          <a:stretch>
            <a:fillRect/>
          </a:stretch>
        </p:blipFill>
        <p:spPr>
          <a:xfrm>
            <a:off x="-18000" y="4869798"/>
            <a:ext cx="879675" cy="307777"/>
          </a:xfrm>
          <a:prstGeom prst="rect">
            <a:avLst/>
          </a:prstGeom>
          <a:noFill/>
          <a:ln>
            <a:noFill/>
          </a:ln>
        </p:spPr>
      </p:pic>
      <p:sp>
        <p:nvSpPr>
          <p:cNvPr id="740" name="Google Shape;740;p54"/>
          <p:cNvSpPr txBox="1">
            <a:spLocks noGrp="1"/>
          </p:cNvSpPr>
          <p:nvPr>
            <p:ph type="sldNum" idx="12"/>
          </p:nvPr>
        </p:nvSpPr>
        <p:spPr>
          <a:xfrm>
            <a:off x="6457950" y="4767263"/>
            <a:ext cx="2057400" cy="273900"/>
          </a:xfrm>
          <a:prstGeom prst="rect">
            <a:avLst/>
          </a:prstGeom>
        </p:spPr>
        <p:txBody>
          <a:bodyPr spcFirstLastPara="1" wrap="square" lIns="91425" tIns="45700" rIns="91425" bIns="45700" anchor="ctr" anchorCtr="0">
            <a:normAutofit lnSpcReduction="10000"/>
          </a:bodyPr>
          <a:lstStyle/>
          <a:p>
            <a:pPr marL="0" lvl="0" indent="0" algn="r" rtl="0">
              <a:spcBef>
                <a:spcPts val="0"/>
              </a:spcBef>
              <a:spcAft>
                <a:spcPts val="0"/>
              </a:spcAft>
              <a:buClr>
                <a:srgbClr val="000000"/>
              </a:buClr>
              <a:buFont typeface="Arial"/>
              <a:buNone/>
            </a:pPr>
            <a:fld id="{00000000-1234-1234-1234-123412341234}" type="slidenum">
              <a:rPr lang="fr"/>
              <a:t>20</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6"/>
          <p:cNvSpPr txBox="1">
            <a:spLocks noGrp="1"/>
          </p:cNvSpPr>
          <p:nvPr>
            <p:ph type="title"/>
          </p:nvPr>
        </p:nvSpPr>
        <p:spPr>
          <a:xfrm>
            <a:off x="352697" y="342899"/>
            <a:ext cx="8412600" cy="515400"/>
          </a:xfrm>
          <a:prstGeom prst="rect">
            <a:avLst/>
          </a:prstGeom>
        </p:spPr>
        <p:txBody>
          <a:bodyPr spcFirstLastPara="1" wrap="square" lIns="91425" tIns="45700" rIns="91425" bIns="45700" anchor="ctr" anchorCtr="0">
            <a:normAutofit fontScale="90000"/>
          </a:bodyPr>
          <a:lstStyle/>
          <a:p>
            <a:pPr marL="0" lvl="0" indent="0" algn="l" rtl="0">
              <a:spcBef>
                <a:spcPts val="0"/>
              </a:spcBef>
              <a:spcAft>
                <a:spcPts val="0"/>
              </a:spcAft>
              <a:buNone/>
            </a:pPr>
            <a:r>
              <a:rPr lang="fr"/>
              <a:t>Format and lesson structure</a:t>
            </a:r>
            <a:endParaRPr/>
          </a:p>
        </p:txBody>
      </p:sp>
      <p:sp>
        <p:nvSpPr>
          <p:cNvPr id="83" name="Google Shape;83;p16"/>
          <p:cNvSpPr txBox="1">
            <a:spLocks noGrp="1"/>
          </p:cNvSpPr>
          <p:nvPr>
            <p:ph type="body" idx="1"/>
          </p:nvPr>
        </p:nvSpPr>
        <p:spPr>
          <a:xfrm>
            <a:off x="352697" y="960120"/>
            <a:ext cx="8412600" cy="3672600"/>
          </a:xfrm>
          <a:prstGeom prst="rect">
            <a:avLst/>
          </a:prstGeom>
        </p:spPr>
        <p:txBody>
          <a:bodyPr spcFirstLastPara="1" wrap="square" lIns="91425" tIns="45700" rIns="91425" bIns="45700" anchor="t" anchorCtr="0">
            <a:normAutofit lnSpcReduction="10000"/>
          </a:bodyPr>
          <a:lstStyle/>
          <a:p>
            <a:pPr marL="0" lvl="0" indent="0" algn="l" rtl="0">
              <a:spcBef>
                <a:spcPts val="1000"/>
              </a:spcBef>
              <a:spcAft>
                <a:spcPts val="0"/>
              </a:spcAft>
              <a:buNone/>
            </a:pPr>
            <a:r>
              <a:rPr lang="fr" sz="1500"/>
              <a:t>In each lesson, teachers will find:</a:t>
            </a:r>
            <a:endParaRPr sz="1500"/>
          </a:p>
          <a:p>
            <a:pPr marL="914400" lvl="0" indent="-323850" algn="l" rtl="0">
              <a:spcBef>
                <a:spcPts val="1200"/>
              </a:spcBef>
              <a:spcAft>
                <a:spcPts val="0"/>
              </a:spcAft>
              <a:buSzPts val="1500"/>
              <a:buAutoNum type="arabicParenR"/>
            </a:pPr>
            <a:r>
              <a:rPr lang="fr" sz="1500" b="1"/>
              <a:t>A title page</a:t>
            </a:r>
            <a:r>
              <a:rPr lang="fr" sz="1500"/>
              <a:t> with the student manual page numbers, curriculum connections, and the big idea in the text.</a:t>
            </a:r>
            <a:endParaRPr sz="1500"/>
          </a:p>
          <a:p>
            <a:pPr marL="914400" lvl="0" indent="-323850" algn="l" rtl="0">
              <a:spcBef>
                <a:spcPts val="0"/>
              </a:spcBef>
              <a:spcAft>
                <a:spcPts val="0"/>
              </a:spcAft>
              <a:buSzPts val="1500"/>
              <a:buAutoNum type="arabicParenR"/>
            </a:pPr>
            <a:r>
              <a:rPr lang="fr" sz="1500" b="1"/>
              <a:t>2-4 “Minds On” activities</a:t>
            </a:r>
            <a:r>
              <a:rPr lang="fr" sz="1500"/>
              <a:t> (e.g., word work, vocabulary, grammar concepts, etc.). The intent is for teachers choose </a:t>
            </a:r>
            <a:r>
              <a:rPr lang="fr" sz="1500" b="1"/>
              <a:t>one</a:t>
            </a:r>
            <a:r>
              <a:rPr lang="fr" sz="1500"/>
              <a:t> that suits the needs of their students, and uses it for a language talk (5-10 minutes).</a:t>
            </a:r>
            <a:endParaRPr sz="1500"/>
          </a:p>
          <a:p>
            <a:pPr marL="914400" lvl="0" indent="-323850" algn="l" rtl="0">
              <a:spcBef>
                <a:spcPts val="0"/>
              </a:spcBef>
              <a:spcAft>
                <a:spcPts val="0"/>
              </a:spcAft>
              <a:buSzPts val="1500"/>
              <a:buAutoNum type="arabicParenR"/>
            </a:pPr>
            <a:r>
              <a:rPr lang="fr" sz="1500" b="1"/>
              <a:t>Pre-reading questions</a:t>
            </a:r>
            <a:r>
              <a:rPr lang="fr" sz="1500"/>
              <a:t>. The intent is for teachers use these questions as a guide for a pre-reading discussion with the class (5-10 minutes).</a:t>
            </a:r>
            <a:endParaRPr sz="1500"/>
          </a:p>
          <a:p>
            <a:pPr marL="914400" lvl="0" indent="-323850" algn="l" rtl="0">
              <a:spcBef>
                <a:spcPts val="0"/>
              </a:spcBef>
              <a:spcAft>
                <a:spcPts val="0"/>
              </a:spcAft>
              <a:buSzPts val="1500"/>
              <a:buAutoNum type="arabicParenR"/>
            </a:pPr>
            <a:r>
              <a:rPr lang="fr" sz="1500" b="1"/>
              <a:t>A guiding question and comprehension questions</a:t>
            </a:r>
            <a:r>
              <a:rPr lang="fr" sz="1500"/>
              <a:t>. This slide is intended to be projected during reading to help guide students’ comprehension. The text can be used for shared reading, group reading, choral reading or independent reading based on student needs (20-30 minutes)</a:t>
            </a:r>
            <a:endParaRPr sz="1500"/>
          </a:p>
          <a:p>
            <a:pPr marL="914400" lvl="0" indent="-323850" algn="l" rtl="0">
              <a:spcBef>
                <a:spcPts val="0"/>
              </a:spcBef>
              <a:spcAft>
                <a:spcPts val="0"/>
              </a:spcAft>
              <a:buSzPts val="1500"/>
              <a:buAutoNum type="arabicParenR"/>
            </a:pPr>
            <a:r>
              <a:rPr lang="fr" sz="1500" b="1"/>
              <a:t>A reflection question </a:t>
            </a:r>
            <a:r>
              <a:rPr lang="fr" sz="1500"/>
              <a:t>for consolidation. This question can be used for a class discussion, exit card, writing prompt, etc. (5-10 minutes)</a:t>
            </a:r>
            <a:endParaRPr sz="1500"/>
          </a:p>
          <a:p>
            <a:pPr marL="914400" lvl="0" indent="-323850" algn="l" rtl="0">
              <a:spcBef>
                <a:spcPts val="0"/>
              </a:spcBef>
              <a:spcAft>
                <a:spcPts val="0"/>
              </a:spcAft>
              <a:buSzPts val="1500"/>
              <a:buAutoNum type="arabicParenR"/>
            </a:pPr>
            <a:r>
              <a:rPr lang="fr" sz="1500"/>
              <a:t>A selection of </a:t>
            </a:r>
            <a:r>
              <a:rPr lang="fr" sz="1500" b="1"/>
              <a:t>extension activities </a:t>
            </a:r>
            <a:r>
              <a:rPr lang="fr" sz="1500"/>
              <a:t>that can be used to build upon ideas in the reading, in tandem with other texts in the book, or as a provocation for a related unit. These may involve other strands of the French Immersion curriculum (listening, speaking, writing), or cross-curricular links.</a:t>
            </a:r>
            <a:endParaRPr sz="1500"/>
          </a:p>
        </p:txBody>
      </p:sp>
      <p:sp>
        <p:nvSpPr>
          <p:cNvPr id="84" name="Google Shape;84;p16"/>
          <p:cNvSpPr txBox="1">
            <a:spLocks noGrp="1"/>
          </p:cNvSpPr>
          <p:nvPr>
            <p:ph type="sldNum" idx="12"/>
          </p:nvPr>
        </p:nvSpPr>
        <p:spPr>
          <a:xfrm>
            <a:off x="6457950" y="4767263"/>
            <a:ext cx="2057400" cy="273900"/>
          </a:xfrm>
          <a:prstGeom prst="rect">
            <a:avLst/>
          </a:prstGeom>
        </p:spPr>
        <p:txBody>
          <a:bodyPr spcFirstLastPara="1" wrap="square" lIns="91425" tIns="45700" rIns="91425" bIns="45700" anchor="ctr" anchorCtr="0">
            <a:normAutofit lnSpcReduction="10000"/>
          </a:bodyPr>
          <a:lstStyle/>
          <a:p>
            <a:pPr marL="0" lvl="0" indent="0" algn="r" rtl="0">
              <a:spcBef>
                <a:spcPts val="0"/>
              </a:spcBef>
              <a:spcAft>
                <a:spcPts val="0"/>
              </a:spcAft>
              <a:buClr>
                <a:srgbClr val="000000"/>
              </a:buClr>
              <a:buFont typeface="Arial"/>
              <a:buNone/>
            </a:pPr>
            <a:fld id="{00000000-1234-1234-1234-123412341234}" type="slidenum">
              <a:rPr lang="fr"/>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1">
          <a:extLst>
            <a:ext uri="{FF2B5EF4-FFF2-40B4-BE49-F238E27FC236}">
              <a16:creationId xmlns:a16="http://schemas.microsoft.com/office/drawing/2014/main" id="{FB8D5BF6-22A0-EEDC-FF0B-7D29747665E1}"/>
            </a:ext>
          </a:extLst>
        </p:cNvPr>
        <p:cNvGrpSpPr/>
        <p:nvPr/>
      </p:nvGrpSpPr>
      <p:grpSpPr>
        <a:xfrm>
          <a:off x="0" y="0"/>
          <a:ext cx="0" cy="0"/>
          <a:chOff x="0" y="0"/>
          <a:chExt cx="0" cy="0"/>
        </a:xfrm>
      </p:grpSpPr>
      <p:sp>
        <p:nvSpPr>
          <p:cNvPr id="82" name="Google Shape;82;p16">
            <a:extLst>
              <a:ext uri="{FF2B5EF4-FFF2-40B4-BE49-F238E27FC236}">
                <a16:creationId xmlns:a16="http://schemas.microsoft.com/office/drawing/2014/main" id="{DB129FE2-449A-1EA5-FD3F-BD47E3185DAF}"/>
              </a:ext>
            </a:extLst>
          </p:cNvPr>
          <p:cNvSpPr txBox="1">
            <a:spLocks noGrp="1"/>
          </p:cNvSpPr>
          <p:nvPr>
            <p:ph type="title"/>
          </p:nvPr>
        </p:nvSpPr>
        <p:spPr>
          <a:xfrm>
            <a:off x="352697" y="147812"/>
            <a:ext cx="8412600" cy="515400"/>
          </a:xfrm>
          <a:prstGeom prst="rect">
            <a:avLst/>
          </a:prstGeom>
        </p:spPr>
        <p:txBody>
          <a:bodyPr spcFirstLastPara="1" wrap="square" lIns="91425" tIns="45700" rIns="91425" bIns="45700" anchor="ctr" anchorCtr="0">
            <a:normAutofit fontScale="90000"/>
          </a:bodyPr>
          <a:lstStyle/>
          <a:p>
            <a:pPr marL="0" lvl="0" indent="0" algn="l" rtl="0">
              <a:spcBef>
                <a:spcPts val="0"/>
              </a:spcBef>
              <a:spcAft>
                <a:spcPts val="0"/>
              </a:spcAft>
              <a:buNone/>
            </a:pPr>
            <a:r>
              <a:rPr lang="fr-FR" dirty="0"/>
              <a:t>R</a:t>
            </a:r>
            <a:r>
              <a:rPr lang="fr" dirty="0"/>
              <a:t>ights of Use for this Resource</a:t>
            </a:r>
            <a:endParaRPr dirty="0"/>
          </a:p>
        </p:txBody>
      </p:sp>
      <p:sp>
        <p:nvSpPr>
          <p:cNvPr id="83" name="Google Shape;83;p16">
            <a:extLst>
              <a:ext uri="{FF2B5EF4-FFF2-40B4-BE49-F238E27FC236}">
                <a16:creationId xmlns:a16="http://schemas.microsoft.com/office/drawing/2014/main" id="{0A2F5814-00F5-6170-EDE5-B845371EE14E}"/>
              </a:ext>
            </a:extLst>
          </p:cNvPr>
          <p:cNvSpPr txBox="1">
            <a:spLocks noGrp="1"/>
          </p:cNvSpPr>
          <p:nvPr>
            <p:ph type="body" idx="1"/>
          </p:nvPr>
        </p:nvSpPr>
        <p:spPr>
          <a:xfrm>
            <a:off x="126609" y="695062"/>
            <a:ext cx="8638688" cy="2233246"/>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fr-FR" sz="1500" dirty="0"/>
              <a:t>For </a:t>
            </a:r>
            <a:r>
              <a:rPr lang="fr-FR" sz="1500" dirty="0" err="1"/>
              <a:t>educational</a:t>
            </a:r>
            <a:r>
              <a:rPr lang="fr-FR" sz="1500" dirty="0"/>
              <a:t> </a:t>
            </a:r>
            <a:r>
              <a:rPr lang="fr-FR" sz="1500" dirty="0" err="1"/>
              <a:t>purposes</a:t>
            </a:r>
            <a:r>
              <a:rPr lang="fr-FR" sz="1500" dirty="0"/>
              <a:t>, </a:t>
            </a:r>
            <a:r>
              <a:rPr lang="fr-FR" sz="1500" dirty="0" err="1"/>
              <a:t>teachers</a:t>
            </a:r>
            <a:r>
              <a:rPr lang="fr-FR" sz="1500" dirty="0"/>
              <a:t> </a:t>
            </a:r>
            <a:r>
              <a:rPr lang="fr-FR" sz="1500" b="1" dirty="0"/>
              <a:t>can:</a:t>
            </a:r>
            <a:endParaRPr sz="1500" dirty="0"/>
          </a:p>
          <a:p>
            <a:pPr marL="914400" lvl="0" indent="-323850" algn="l" rtl="0">
              <a:spcBef>
                <a:spcPts val="1200"/>
              </a:spcBef>
              <a:spcAft>
                <a:spcPts val="0"/>
              </a:spcAft>
              <a:buSzPts val="1500"/>
              <a:buAutoNum type="arabicParenR"/>
            </a:pPr>
            <a:r>
              <a:rPr lang="fr-FR" sz="1500" b="1" dirty="0"/>
              <a:t>download </a:t>
            </a:r>
            <a:r>
              <a:rPr lang="fr-FR" sz="1500" b="1" dirty="0" err="1"/>
              <a:t>it</a:t>
            </a:r>
            <a:endParaRPr lang="fr-FR" sz="1500" b="1" dirty="0"/>
          </a:p>
          <a:p>
            <a:pPr marL="914400" lvl="0" indent="-323850" algn="l" rtl="0">
              <a:spcBef>
                <a:spcPts val="1200"/>
              </a:spcBef>
              <a:spcAft>
                <a:spcPts val="0"/>
              </a:spcAft>
              <a:buSzPts val="1500"/>
              <a:buAutoNum type="arabicParenR"/>
            </a:pPr>
            <a:r>
              <a:rPr lang="fr-FR" sz="1500" b="1" dirty="0" err="1"/>
              <a:t>modify</a:t>
            </a:r>
            <a:r>
              <a:rPr lang="fr-FR" sz="1500" b="1" dirty="0"/>
              <a:t> </a:t>
            </a:r>
            <a:r>
              <a:rPr lang="fr-FR" sz="1500" b="1" dirty="0" err="1"/>
              <a:t>it</a:t>
            </a:r>
            <a:endParaRPr lang="fr-FR" sz="1500" b="1" dirty="0"/>
          </a:p>
          <a:p>
            <a:pPr marL="914400" lvl="0" indent="-323850" algn="l" rtl="0">
              <a:spcBef>
                <a:spcPts val="1200"/>
              </a:spcBef>
              <a:spcAft>
                <a:spcPts val="0"/>
              </a:spcAft>
              <a:buSzPts val="1500"/>
              <a:buAutoNum type="arabicParenR"/>
            </a:pPr>
            <a:r>
              <a:rPr lang="fr-FR" sz="1500" b="1" dirty="0" err="1"/>
              <a:t>project</a:t>
            </a:r>
            <a:r>
              <a:rPr lang="fr-FR" sz="1500" b="1" dirty="0"/>
              <a:t> </a:t>
            </a:r>
            <a:r>
              <a:rPr lang="fr-FR" sz="1500" b="1" dirty="0" err="1"/>
              <a:t>it</a:t>
            </a:r>
            <a:r>
              <a:rPr lang="fr-FR" sz="1500" b="1" dirty="0"/>
              <a:t> in class </a:t>
            </a:r>
          </a:p>
          <a:p>
            <a:pPr marL="914400" lvl="0" indent="-323850" algn="l" rtl="0">
              <a:spcBef>
                <a:spcPts val="1200"/>
              </a:spcBef>
              <a:spcAft>
                <a:spcPts val="0"/>
              </a:spcAft>
              <a:buSzPts val="1500"/>
              <a:buAutoNum type="arabicParenR"/>
            </a:pPr>
            <a:r>
              <a:rPr lang="fr-FR" sz="1500" b="1" dirty="0"/>
              <a:t>post </a:t>
            </a:r>
            <a:r>
              <a:rPr lang="fr-FR" sz="1500" b="1" dirty="0" err="1"/>
              <a:t>it</a:t>
            </a:r>
            <a:r>
              <a:rPr lang="fr-FR" sz="1500" b="1" dirty="0"/>
              <a:t> on </a:t>
            </a:r>
            <a:r>
              <a:rPr lang="fr-FR" sz="1500" b="1" dirty="0" err="1"/>
              <a:t>their</a:t>
            </a:r>
            <a:r>
              <a:rPr lang="fr-FR" sz="1500" b="1" dirty="0"/>
              <a:t> </a:t>
            </a:r>
            <a:r>
              <a:rPr lang="fr-FR" sz="1500" b="1" dirty="0" err="1"/>
              <a:t>classroom</a:t>
            </a:r>
            <a:r>
              <a:rPr lang="fr-FR" sz="1500" b="1" dirty="0"/>
              <a:t> LMS</a:t>
            </a:r>
          </a:p>
          <a:p>
            <a:pPr marL="914400" lvl="0" indent="-323850" algn="l" rtl="0">
              <a:spcBef>
                <a:spcPts val="1200"/>
              </a:spcBef>
              <a:spcAft>
                <a:spcPts val="0"/>
              </a:spcAft>
              <a:buSzPts val="1500"/>
              <a:buAutoNum type="arabicParenR"/>
            </a:pPr>
            <a:r>
              <a:rPr lang="fr-FR" sz="1500" b="1" dirty="0" err="1"/>
              <a:t>Reshare</a:t>
            </a:r>
            <a:r>
              <a:rPr lang="fr-FR" sz="1500" b="1" dirty="0"/>
              <a:t> the original or a </a:t>
            </a:r>
            <a:r>
              <a:rPr lang="fr-FR" sz="1500" b="1" dirty="0" err="1"/>
              <a:t>modified</a:t>
            </a:r>
            <a:r>
              <a:rPr lang="fr-FR" sz="1500" b="1" dirty="0"/>
              <a:t> version on </a:t>
            </a:r>
            <a:r>
              <a:rPr lang="fr-FR" sz="1500" b="1" dirty="0" err="1"/>
              <a:t>any</a:t>
            </a:r>
            <a:r>
              <a:rPr lang="fr-FR" sz="1500" b="1" dirty="0"/>
              <a:t> </a:t>
            </a:r>
            <a:r>
              <a:rPr lang="fr-FR" sz="1500" b="1" dirty="0" err="1"/>
              <a:t>educational</a:t>
            </a:r>
            <a:r>
              <a:rPr lang="fr-FR" sz="1500" b="1" dirty="0"/>
              <a:t> </a:t>
            </a:r>
            <a:r>
              <a:rPr lang="fr-FR" sz="1500" b="1" dirty="0" err="1"/>
              <a:t>website</a:t>
            </a:r>
            <a:r>
              <a:rPr lang="fr-FR" sz="1500" b="1" dirty="0"/>
              <a:t>.</a:t>
            </a:r>
          </a:p>
        </p:txBody>
      </p:sp>
      <p:sp>
        <p:nvSpPr>
          <p:cNvPr id="84" name="Google Shape;84;p16">
            <a:extLst>
              <a:ext uri="{FF2B5EF4-FFF2-40B4-BE49-F238E27FC236}">
                <a16:creationId xmlns:a16="http://schemas.microsoft.com/office/drawing/2014/main" id="{9C4F9D4E-DFB4-D5F9-BFFF-E299B969C6C5}"/>
              </a:ext>
            </a:extLst>
          </p:cNvPr>
          <p:cNvSpPr txBox="1">
            <a:spLocks noGrp="1"/>
          </p:cNvSpPr>
          <p:nvPr>
            <p:ph type="sldNum" idx="12"/>
          </p:nvPr>
        </p:nvSpPr>
        <p:spPr>
          <a:xfrm>
            <a:off x="6457950" y="4767263"/>
            <a:ext cx="2057400" cy="273900"/>
          </a:xfrm>
          <a:prstGeom prst="rect">
            <a:avLst/>
          </a:prstGeom>
        </p:spPr>
        <p:txBody>
          <a:bodyPr spcFirstLastPara="1" wrap="square" lIns="91425" tIns="45700" rIns="91425" bIns="45700" anchor="ctr" anchorCtr="0">
            <a:normAutofit lnSpcReduction="10000"/>
          </a:bodyPr>
          <a:lstStyle/>
          <a:p>
            <a:pPr marL="0" lvl="0" indent="0" algn="r" rtl="0">
              <a:spcBef>
                <a:spcPts val="0"/>
              </a:spcBef>
              <a:spcAft>
                <a:spcPts val="0"/>
              </a:spcAft>
              <a:buClr>
                <a:srgbClr val="000000"/>
              </a:buClr>
              <a:buFont typeface="Arial"/>
              <a:buNone/>
            </a:pPr>
            <a:fld id="{00000000-1234-1234-1234-123412341234}" type="slidenum">
              <a:rPr lang="fr"/>
              <a:t>4</a:t>
            </a:fld>
            <a:endParaRPr/>
          </a:p>
        </p:txBody>
      </p:sp>
      <p:sp>
        <p:nvSpPr>
          <p:cNvPr id="2" name="Google Shape;83;p16">
            <a:extLst>
              <a:ext uri="{FF2B5EF4-FFF2-40B4-BE49-F238E27FC236}">
                <a16:creationId xmlns:a16="http://schemas.microsoft.com/office/drawing/2014/main" id="{65E1711C-5B34-C000-BBEC-1C30F99E58DC}"/>
              </a:ext>
            </a:extLst>
          </p:cNvPr>
          <p:cNvSpPr txBox="1">
            <a:spLocks/>
          </p:cNvSpPr>
          <p:nvPr/>
        </p:nvSpPr>
        <p:spPr>
          <a:xfrm>
            <a:off x="126609" y="3084655"/>
            <a:ext cx="8890782" cy="2233246"/>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chemeClr val="dk1"/>
              </a:buClr>
              <a:buSzPts val="2500"/>
              <a:buFont typeface="Arial"/>
              <a:buNone/>
              <a:defRPr sz="2500" b="0" i="0" u="none" strike="noStrike" cap="none">
                <a:solidFill>
                  <a:schemeClr val="dk1"/>
                </a:solidFill>
                <a:latin typeface="Open Sans"/>
                <a:ea typeface="Open Sans"/>
                <a:cs typeface="Open Sans"/>
                <a:sym typeface="Open Sans"/>
              </a:defRPr>
            </a:lvl1pPr>
            <a:lvl2pPr marL="914400" marR="0" lvl="1" indent="-368300" algn="l" rtl="0">
              <a:lnSpc>
                <a:spcPct val="90000"/>
              </a:lnSpc>
              <a:spcBef>
                <a:spcPts val="1200"/>
              </a:spcBef>
              <a:spcAft>
                <a:spcPts val="0"/>
              </a:spcAft>
              <a:buClr>
                <a:schemeClr val="dk1"/>
              </a:buClr>
              <a:buSzPts val="2200"/>
              <a:buFont typeface="Arial"/>
              <a:buChar char="•"/>
              <a:defRPr sz="2200" b="0" i="0" u="none" strike="noStrike" cap="none">
                <a:solidFill>
                  <a:schemeClr val="dk1"/>
                </a:solidFill>
                <a:latin typeface="Open Sans"/>
                <a:ea typeface="Open Sans"/>
                <a:cs typeface="Open Sans"/>
                <a:sym typeface="Open Sans"/>
              </a:defRPr>
            </a:lvl2pPr>
            <a:lvl3pPr marL="1371600" marR="0" lvl="2" indent="-355600" algn="l" rtl="0">
              <a:lnSpc>
                <a:spcPct val="90000"/>
              </a:lnSpc>
              <a:spcBef>
                <a:spcPts val="12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3pPr>
            <a:lvl4pPr marL="1828800" marR="0" lvl="3"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4pPr>
            <a:lvl5pPr marL="2286000" marR="0" lvl="4"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400" marR="0" lvl="6"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600" marR="0" lvl="7"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800" marR="0" lvl="8" indent="-342900" algn="l" rtl="0">
              <a:lnSpc>
                <a:spcPct val="90000"/>
              </a:lnSpc>
              <a:spcBef>
                <a:spcPts val="1200"/>
              </a:spcBef>
              <a:spcAft>
                <a:spcPts val="120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pPr marL="0" indent="0"/>
            <a:r>
              <a:rPr lang="en-US" sz="1500" dirty="0"/>
              <a:t>Teachers </a:t>
            </a:r>
            <a:r>
              <a:rPr lang="en-US" sz="1500" b="1" dirty="0"/>
              <a:t>can’t</a:t>
            </a:r>
            <a:r>
              <a:rPr lang="en-US" sz="1500" dirty="0"/>
              <a:t> sell this resource and can’t modify the applied CC license when resharing it even in modified version (CC-BY-NC-SA)</a:t>
            </a:r>
          </a:p>
          <a:p>
            <a:pPr marL="0" indent="0"/>
            <a:br>
              <a:rPr lang="en-US" sz="800" dirty="0"/>
            </a:br>
            <a:r>
              <a:rPr lang="en-US" sz="1500" dirty="0"/>
              <a:t>When sharing a modified version of this resource, you are required to credit the original author(s) and you can also add your name using this template :</a:t>
            </a:r>
          </a:p>
          <a:p>
            <a:pPr marL="0" indent="0"/>
            <a:r>
              <a:rPr lang="en-US" sz="1000" dirty="0"/>
              <a:t>This resource, &lt;</a:t>
            </a:r>
            <a:r>
              <a:rPr lang="en-US" sz="1000" i="1" dirty="0"/>
              <a:t>Your modified title</a:t>
            </a:r>
            <a:r>
              <a:rPr lang="en-US" sz="1000" dirty="0"/>
              <a:t>&gt;, is adapted from </a:t>
            </a:r>
            <a:r>
              <a:rPr lang="en-US" sz="1000" i="1" dirty="0"/>
              <a:t>Passe à </a:t>
            </a:r>
            <a:r>
              <a:rPr lang="en-US" sz="1000" i="1" dirty="0" err="1"/>
              <a:t>l’action</a:t>
            </a:r>
            <a:r>
              <a:rPr lang="en-US" sz="1000" i="1" dirty="0"/>
              <a:t> : As-</a:t>
            </a:r>
            <a:r>
              <a:rPr lang="en-US" sz="1000" i="1" dirty="0" err="1"/>
              <a:t>tu</a:t>
            </a:r>
            <a:r>
              <a:rPr lang="en-US" sz="1000" i="1" dirty="0"/>
              <a:t> </a:t>
            </a:r>
            <a:r>
              <a:rPr lang="en-US" sz="1000" i="1" dirty="0" err="1"/>
              <a:t>faim</a:t>
            </a:r>
            <a:r>
              <a:rPr lang="en-US" sz="1000" i="1" dirty="0"/>
              <a:t>? </a:t>
            </a:r>
            <a:r>
              <a:rPr lang="en-US" sz="1000" i="1" dirty="0" err="1"/>
              <a:t>Leçon</a:t>
            </a:r>
            <a:r>
              <a:rPr lang="en-US" sz="1000" i="1" dirty="0"/>
              <a:t> 3 </a:t>
            </a:r>
            <a:r>
              <a:rPr lang="en-US" sz="1000" dirty="0"/>
              <a:t>by Andrea Vogan, </a:t>
            </a:r>
            <a:r>
              <a:rPr lang="fr-FR" altLang="fr-FR" sz="1000" dirty="0">
                <a:solidFill>
                  <a:schemeClr val="tx1"/>
                </a:solidFill>
                <a:latin typeface="Arial" panose="020B0604020202020204" pitchFamily="34" charset="0"/>
              </a:rPr>
              <a:t>Katherine </a:t>
            </a:r>
            <a:r>
              <a:rPr lang="fr-FR" altLang="fr-FR" sz="1000" dirty="0" err="1">
                <a:solidFill>
                  <a:schemeClr val="tx1"/>
                </a:solidFill>
                <a:latin typeface="Arial" panose="020B0604020202020204" pitchFamily="34" charset="0"/>
              </a:rPr>
              <a:t>Andrejowich</a:t>
            </a:r>
            <a:r>
              <a:rPr lang="fr-FR" altLang="fr-FR" sz="1000" dirty="0">
                <a:solidFill>
                  <a:schemeClr val="tx1"/>
                </a:solidFill>
                <a:latin typeface="Arial" panose="020B0604020202020204" pitchFamily="34" charset="0"/>
              </a:rPr>
              <a:t> and Grace </a:t>
            </a:r>
            <a:r>
              <a:rPr lang="fr-FR" altLang="fr-FR" sz="1000" dirty="0" err="1">
                <a:solidFill>
                  <a:schemeClr val="tx1"/>
                </a:solidFill>
                <a:latin typeface="Arial" panose="020B0604020202020204" pitchFamily="34" charset="0"/>
              </a:rPr>
              <a:t>Brnjac</a:t>
            </a:r>
            <a:r>
              <a:rPr lang="fr-FR" altLang="fr-FR" sz="1000" dirty="0">
                <a:solidFill>
                  <a:schemeClr val="tx1"/>
                </a:solidFill>
                <a:latin typeface="Arial" panose="020B0604020202020204" pitchFamily="34" charset="0"/>
              </a:rPr>
              <a:t> </a:t>
            </a:r>
            <a:r>
              <a:rPr lang="en-US" sz="1000" dirty="0"/>
              <a:t>for Halton District School Board, used under license </a:t>
            </a:r>
            <a:r>
              <a:rPr lang="en-US" sz="1000" i="1" dirty="0"/>
              <a:t>CC-BY-NC-SA</a:t>
            </a:r>
            <a:r>
              <a:rPr lang="en-US" sz="1000" dirty="0"/>
              <a:t>.  &lt;</a:t>
            </a:r>
            <a:r>
              <a:rPr lang="en-US" sz="1000" i="1" dirty="0"/>
              <a:t>Your modified title</a:t>
            </a:r>
            <a:r>
              <a:rPr lang="en-US" sz="1000" dirty="0"/>
              <a:t>&gt; is licensed under CC-BY-NC-SA by &lt;</a:t>
            </a:r>
            <a:r>
              <a:rPr lang="en-US" sz="1000" i="1" dirty="0"/>
              <a:t>Your name</a:t>
            </a:r>
            <a:r>
              <a:rPr lang="en-US" sz="1000" dirty="0"/>
              <a:t>&gt;.</a:t>
            </a:r>
            <a:br>
              <a:rPr lang="fr-FR" sz="1000" dirty="0"/>
            </a:br>
            <a:endParaRPr lang="en-US" sz="1000" b="1" dirty="0"/>
          </a:p>
        </p:txBody>
      </p:sp>
      <p:pic>
        <p:nvPicPr>
          <p:cNvPr id="3" name="Google Shape;65;p14">
            <a:extLst>
              <a:ext uri="{FF2B5EF4-FFF2-40B4-BE49-F238E27FC236}">
                <a16:creationId xmlns:a16="http://schemas.microsoft.com/office/drawing/2014/main" id="{7C2F508A-FA2E-EE41-3694-B1804DD9E7B9}"/>
              </a:ext>
            </a:extLst>
          </p:cNvPr>
          <p:cNvPicPr preferRelativeResize="0"/>
          <p:nvPr/>
        </p:nvPicPr>
        <p:blipFill>
          <a:blip r:embed="rId3">
            <a:alphaModFix/>
          </a:blip>
          <a:stretch>
            <a:fillRect/>
          </a:stretch>
        </p:blipFill>
        <p:spPr>
          <a:xfrm>
            <a:off x="7181912" y="819559"/>
            <a:ext cx="1760591" cy="584004"/>
          </a:xfrm>
          <a:prstGeom prst="rect">
            <a:avLst/>
          </a:prstGeom>
          <a:noFill/>
          <a:ln>
            <a:noFill/>
          </a:ln>
        </p:spPr>
      </p:pic>
    </p:spTree>
    <p:extLst>
      <p:ext uri="{BB962C8B-B14F-4D97-AF65-F5344CB8AC3E}">
        <p14:creationId xmlns:p14="http://schemas.microsoft.com/office/powerpoint/2010/main" val="37053551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1B2FB0B-AE20-CFC4-4AA7-9953136293AB}"/>
              </a:ext>
            </a:extLst>
          </p:cNvPr>
          <p:cNvSpPr>
            <a:spLocks noGrp="1"/>
          </p:cNvSpPr>
          <p:nvPr>
            <p:ph type="title"/>
          </p:nvPr>
        </p:nvSpPr>
        <p:spPr/>
        <p:txBody>
          <a:bodyPr>
            <a:normAutofit fontScale="90000"/>
          </a:bodyPr>
          <a:lstStyle/>
          <a:p>
            <a:r>
              <a:rPr lang="fr-FR" dirty="0" err="1"/>
              <a:t>Artificial</a:t>
            </a:r>
            <a:r>
              <a:rPr lang="fr-FR" dirty="0"/>
              <a:t> Intelligence </a:t>
            </a:r>
            <a:r>
              <a:rPr lang="fr-FR" dirty="0" err="1"/>
              <a:t>Declaration</a:t>
            </a:r>
            <a:endParaRPr lang="fr-FR" dirty="0"/>
          </a:p>
        </p:txBody>
      </p:sp>
      <p:sp>
        <p:nvSpPr>
          <p:cNvPr id="3" name="Espace réservé du texte 2">
            <a:extLst>
              <a:ext uri="{FF2B5EF4-FFF2-40B4-BE49-F238E27FC236}">
                <a16:creationId xmlns:a16="http://schemas.microsoft.com/office/drawing/2014/main" id="{08A68327-7DCC-CBD9-5A75-84DD01BF9DBE}"/>
              </a:ext>
            </a:extLst>
          </p:cNvPr>
          <p:cNvSpPr>
            <a:spLocks noGrp="1"/>
          </p:cNvSpPr>
          <p:nvPr>
            <p:ph type="body" idx="1"/>
          </p:nvPr>
        </p:nvSpPr>
        <p:spPr>
          <a:xfrm>
            <a:off x="126609" y="1300766"/>
            <a:ext cx="8638688" cy="3331954"/>
          </a:xfrm>
        </p:spPr>
        <p:txBody>
          <a:bodyPr/>
          <a:lstStyle/>
          <a:p>
            <a:endParaRPr lang="fr-FR" dirty="0"/>
          </a:p>
          <a:p>
            <a:endParaRPr lang="fr-FR" dirty="0"/>
          </a:p>
          <a:p>
            <a:endParaRPr lang="fr-FR" dirty="0"/>
          </a:p>
          <a:p>
            <a:endParaRPr lang="fr-FR" dirty="0"/>
          </a:p>
          <a:p>
            <a:pPr algn="ctr"/>
            <a:r>
              <a:rPr lang="fr-FR" dirty="0"/>
              <a:t>This </a:t>
            </a:r>
            <a:r>
              <a:rPr lang="fr-FR" dirty="0" err="1"/>
              <a:t>resource</a:t>
            </a:r>
            <a:r>
              <a:rPr lang="fr-FR" dirty="0"/>
              <a:t> has </a:t>
            </a:r>
            <a:r>
              <a:rPr lang="fr-FR" dirty="0" err="1"/>
              <a:t>used</a:t>
            </a:r>
            <a:r>
              <a:rPr lang="fr-FR" dirty="0"/>
              <a:t> the support of </a:t>
            </a:r>
            <a:r>
              <a:rPr lang="fr-FR" dirty="0" err="1"/>
              <a:t>Artificial</a:t>
            </a:r>
            <a:r>
              <a:rPr lang="fr-FR" dirty="0"/>
              <a:t> Intelligence </a:t>
            </a:r>
            <a:r>
              <a:rPr lang="fr-FR" dirty="0" err="1"/>
              <a:t>only</a:t>
            </a:r>
            <a:r>
              <a:rPr lang="fr-FR" dirty="0"/>
              <a:t> to </a:t>
            </a:r>
            <a:r>
              <a:rPr lang="fr-FR" dirty="0" err="1"/>
              <a:t>provide</a:t>
            </a:r>
            <a:r>
              <a:rPr lang="fr-FR" dirty="0"/>
              <a:t> illustrations and images.</a:t>
            </a:r>
          </a:p>
        </p:txBody>
      </p:sp>
      <p:pic>
        <p:nvPicPr>
          <p:cNvPr id="4" name="Picture 2">
            <a:extLst>
              <a:ext uri="{FF2B5EF4-FFF2-40B4-BE49-F238E27FC236}">
                <a16:creationId xmlns:a16="http://schemas.microsoft.com/office/drawing/2014/main" id="{0006AEFC-6120-2B2C-2847-56592CE1C2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1997" y="1248698"/>
            <a:ext cx="1126177" cy="1426083"/>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a:extLst>
              <a:ext uri="{FF2B5EF4-FFF2-40B4-BE49-F238E27FC236}">
                <a16:creationId xmlns:a16="http://schemas.microsoft.com/office/drawing/2014/main" id="{1658FC37-64F6-8A77-0AC3-3CFB2F4373A5}"/>
              </a:ext>
            </a:extLst>
          </p:cNvPr>
          <p:cNvSpPr txBox="1"/>
          <p:nvPr/>
        </p:nvSpPr>
        <p:spPr>
          <a:xfrm>
            <a:off x="-66908" y="4690023"/>
            <a:ext cx="7807569" cy="246221"/>
          </a:xfrm>
          <a:prstGeom prst="rect">
            <a:avLst/>
          </a:prstGeom>
          <a:noFill/>
        </p:spPr>
        <p:txBody>
          <a:bodyPr wrap="square">
            <a:spAutoFit/>
          </a:bodyPr>
          <a:lstStyle/>
          <a:p>
            <a:r>
              <a:rPr lang="fr-FR" sz="1000" i="0" dirty="0">
                <a:solidFill>
                  <a:srgbClr val="1C65BD"/>
                </a:solidFill>
                <a:effectLst/>
                <a:latin typeface="Open Sans" panose="020B0606030504020204" pitchFamily="34" charset="0"/>
                <a:hlinkClick r:id="rId4"/>
              </a:rPr>
              <a:t>Logos pour une utilisation transparente de l’intelligence artificielle </a:t>
            </a:r>
            <a:r>
              <a:rPr lang="fr-FR" sz="1000" i="0" dirty="0">
                <a:solidFill>
                  <a:srgbClr val="444444"/>
                </a:solidFill>
                <a:effectLst/>
                <a:latin typeface="Open Sans" panose="020B0606030504020204" pitchFamily="34" charset="0"/>
              </a:rPr>
              <a:t>© 2023 by </a:t>
            </a:r>
            <a:r>
              <a:rPr lang="fr-FR" sz="1000" i="0" dirty="0">
                <a:solidFill>
                  <a:srgbClr val="1C65BD"/>
                </a:solidFill>
                <a:effectLst/>
                <a:latin typeface="Open Sans" panose="020B0606030504020204" pitchFamily="34" charset="0"/>
                <a:hlinkClick r:id="rId5"/>
              </a:rPr>
              <a:t>Martine Peters </a:t>
            </a:r>
            <a:r>
              <a:rPr lang="fr-FR" sz="1000" i="0" dirty="0" err="1">
                <a:solidFill>
                  <a:srgbClr val="444444"/>
                </a:solidFill>
                <a:effectLst/>
                <a:latin typeface="Open Sans" panose="020B0606030504020204" pitchFamily="34" charset="0"/>
              </a:rPr>
              <a:t>is</a:t>
            </a:r>
            <a:r>
              <a:rPr lang="fr-FR" sz="1000" i="0" dirty="0">
                <a:solidFill>
                  <a:srgbClr val="444444"/>
                </a:solidFill>
                <a:effectLst/>
                <a:latin typeface="Open Sans" panose="020B0606030504020204" pitchFamily="34" charset="0"/>
              </a:rPr>
              <a:t> </a:t>
            </a:r>
            <a:r>
              <a:rPr lang="fr-FR" sz="1000" i="0" dirty="0" err="1">
                <a:solidFill>
                  <a:srgbClr val="444444"/>
                </a:solidFill>
                <a:effectLst/>
                <a:latin typeface="Open Sans" panose="020B0606030504020204" pitchFamily="34" charset="0"/>
              </a:rPr>
              <a:t>licensed</a:t>
            </a:r>
            <a:r>
              <a:rPr lang="fr-FR" sz="1000" i="0" dirty="0">
                <a:solidFill>
                  <a:srgbClr val="444444"/>
                </a:solidFill>
                <a:effectLst/>
                <a:latin typeface="Open Sans" panose="020B0606030504020204" pitchFamily="34" charset="0"/>
              </a:rPr>
              <a:t> </a:t>
            </a:r>
            <a:r>
              <a:rPr lang="fr-FR" sz="1000" i="0" dirty="0" err="1">
                <a:solidFill>
                  <a:srgbClr val="444444"/>
                </a:solidFill>
                <a:effectLst/>
                <a:latin typeface="Open Sans" panose="020B0606030504020204" pitchFamily="34" charset="0"/>
              </a:rPr>
              <a:t>under</a:t>
            </a:r>
            <a:r>
              <a:rPr lang="fr-FR" sz="1000" i="0" dirty="0">
                <a:solidFill>
                  <a:srgbClr val="444444"/>
                </a:solidFill>
                <a:effectLst/>
                <a:latin typeface="Open Sans" panose="020B0606030504020204" pitchFamily="34" charset="0"/>
              </a:rPr>
              <a:t> </a:t>
            </a:r>
            <a:r>
              <a:rPr lang="fr-FR" sz="1000" i="0" dirty="0">
                <a:solidFill>
                  <a:srgbClr val="1C65BD"/>
                </a:solidFill>
                <a:effectLst/>
                <a:latin typeface="Open Sans" panose="020B0606030504020204" pitchFamily="34" charset="0"/>
                <a:hlinkClick r:id="rId6"/>
              </a:rPr>
              <a:t>CC BY-NC-SA 4.0 </a:t>
            </a:r>
            <a:endParaRPr lang="fr-FR" sz="1000" dirty="0"/>
          </a:p>
        </p:txBody>
      </p:sp>
      <p:sp>
        <p:nvSpPr>
          <p:cNvPr id="7" name="ZoneTexte 6">
            <a:extLst>
              <a:ext uri="{FF2B5EF4-FFF2-40B4-BE49-F238E27FC236}">
                <a16:creationId xmlns:a16="http://schemas.microsoft.com/office/drawing/2014/main" id="{F8144A30-EE88-18B8-7455-3E958F3768B3}"/>
              </a:ext>
            </a:extLst>
          </p:cNvPr>
          <p:cNvSpPr txBox="1"/>
          <p:nvPr/>
        </p:nvSpPr>
        <p:spPr>
          <a:xfrm>
            <a:off x="3206794" y="2732084"/>
            <a:ext cx="2276585" cy="307777"/>
          </a:xfrm>
          <a:prstGeom prst="rect">
            <a:avLst/>
          </a:prstGeom>
          <a:noFill/>
        </p:spPr>
        <p:txBody>
          <a:bodyPr wrap="none" rtlCol="0">
            <a:spAutoFit/>
          </a:bodyPr>
          <a:lstStyle/>
          <a:p>
            <a:r>
              <a:rPr lang="fr-FR" dirty="0" err="1"/>
              <a:t>Artificial</a:t>
            </a:r>
            <a:r>
              <a:rPr lang="fr-FR" dirty="0"/>
              <a:t> Intelligence </a:t>
            </a:r>
            <a:r>
              <a:rPr lang="fr-FR" dirty="0" err="1"/>
              <a:t>Aided</a:t>
            </a:r>
            <a:endParaRPr lang="fr-FR" dirty="0"/>
          </a:p>
        </p:txBody>
      </p:sp>
    </p:spTree>
    <p:extLst>
      <p:ext uri="{BB962C8B-B14F-4D97-AF65-F5344CB8AC3E}">
        <p14:creationId xmlns:p14="http://schemas.microsoft.com/office/powerpoint/2010/main" val="766278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2" name="Image 1">
            <a:extLst>
              <a:ext uri="{FF2B5EF4-FFF2-40B4-BE49-F238E27FC236}">
                <a16:creationId xmlns:a16="http://schemas.microsoft.com/office/drawing/2014/main" id="{FDCDA395-43C0-F000-F645-9C59F70C90B6}"/>
              </a:ext>
            </a:extLst>
          </p:cNvPr>
          <p:cNvPicPr>
            <a:picLocks noChangeAspect="1"/>
          </p:cNvPicPr>
          <p:nvPr/>
        </p:nvPicPr>
        <p:blipFill>
          <a:blip r:embed="rId3"/>
          <a:stretch>
            <a:fillRect/>
          </a:stretch>
        </p:blipFill>
        <p:spPr>
          <a:xfrm>
            <a:off x="2824325" y="1752830"/>
            <a:ext cx="3737704" cy="2491803"/>
          </a:xfrm>
          <a:prstGeom prst="rect">
            <a:avLst/>
          </a:prstGeom>
        </p:spPr>
      </p:pic>
      <p:sp>
        <p:nvSpPr>
          <p:cNvPr id="89" name="Google Shape;89;p17"/>
          <p:cNvSpPr txBox="1">
            <a:spLocks noGrp="1"/>
          </p:cNvSpPr>
          <p:nvPr>
            <p:ph type="title"/>
          </p:nvPr>
        </p:nvSpPr>
        <p:spPr>
          <a:xfrm>
            <a:off x="352697" y="342899"/>
            <a:ext cx="8412600" cy="515400"/>
          </a:xfrm>
          <a:prstGeom prst="rect">
            <a:avLst/>
          </a:prstGeom>
        </p:spPr>
        <p:txBody>
          <a:bodyPr spcFirstLastPara="1" wrap="square" lIns="91425" tIns="45700" rIns="91425" bIns="45700" anchor="ctr" anchorCtr="0">
            <a:normAutofit fontScale="90000"/>
          </a:bodyPr>
          <a:lstStyle/>
          <a:p>
            <a:pPr marL="0" lvl="0" indent="0" algn="ctr" rtl="0">
              <a:spcBef>
                <a:spcPts val="0"/>
              </a:spcBef>
              <a:spcAft>
                <a:spcPts val="0"/>
              </a:spcAft>
              <a:buNone/>
            </a:pPr>
            <a:r>
              <a:rPr lang="fr" dirty="0">
                <a:solidFill>
                  <a:srgbClr val="79BE21"/>
                </a:solidFill>
                <a:latin typeface="Open Sans"/>
                <a:ea typeface="Open Sans"/>
                <a:cs typeface="Open Sans"/>
                <a:sym typeface="Open Sans"/>
              </a:rPr>
              <a:t>Passe à l’action</a:t>
            </a:r>
            <a:endParaRPr dirty="0">
              <a:solidFill>
                <a:srgbClr val="79BE21"/>
              </a:solidFill>
              <a:latin typeface="Open Sans"/>
              <a:ea typeface="Open Sans"/>
              <a:cs typeface="Open Sans"/>
              <a:sym typeface="Open Sans"/>
            </a:endParaRPr>
          </a:p>
          <a:p>
            <a:pPr marL="0" lvl="0" indent="0" algn="ctr" rtl="0">
              <a:spcBef>
                <a:spcPts val="0"/>
              </a:spcBef>
              <a:spcAft>
                <a:spcPts val="0"/>
              </a:spcAft>
              <a:buNone/>
            </a:pPr>
            <a:r>
              <a:rPr lang="fr" sz="5100" dirty="0">
                <a:solidFill>
                  <a:srgbClr val="007A34"/>
                </a:solidFill>
                <a:latin typeface="Open Sans"/>
                <a:ea typeface="Open Sans"/>
                <a:cs typeface="Open Sans"/>
                <a:sym typeface="Open Sans"/>
              </a:rPr>
              <a:t>As-tu faim?</a:t>
            </a:r>
            <a:endParaRPr sz="5100" dirty="0">
              <a:solidFill>
                <a:srgbClr val="007A34"/>
              </a:solidFill>
              <a:latin typeface="Open Sans"/>
              <a:ea typeface="Open Sans"/>
              <a:cs typeface="Open Sans"/>
              <a:sym typeface="Open Sans"/>
            </a:endParaRPr>
          </a:p>
        </p:txBody>
      </p:sp>
      <p:pic>
        <p:nvPicPr>
          <p:cNvPr id="90" name="Google Shape;90;p17">
            <a:hlinkClick r:id="rId4"/>
          </p:cNvPr>
          <p:cNvPicPr preferRelativeResize="0"/>
          <p:nvPr/>
        </p:nvPicPr>
        <p:blipFill>
          <a:blip r:embed="rId5">
            <a:alphaModFix/>
          </a:blip>
          <a:stretch>
            <a:fillRect/>
          </a:stretch>
        </p:blipFill>
        <p:spPr>
          <a:xfrm>
            <a:off x="52743" y="21057"/>
            <a:ext cx="1825700" cy="2505875"/>
          </a:xfrm>
          <a:prstGeom prst="rect">
            <a:avLst/>
          </a:prstGeom>
          <a:noFill/>
          <a:ln>
            <a:noFill/>
          </a:ln>
        </p:spPr>
      </p:pic>
      <p:sp>
        <p:nvSpPr>
          <p:cNvPr id="91" name="Google Shape;91;p17"/>
          <p:cNvSpPr txBox="1"/>
          <p:nvPr/>
        </p:nvSpPr>
        <p:spPr>
          <a:xfrm>
            <a:off x="52743" y="2487964"/>
            <a:ext cx="1765800" cy="307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800" b="1" dirty="0">
                <a:solidFill>
                  <a:srgbClr val="2F3139"/>
                </a:solidFill>
                <a:latin typeface="Open Sans"/>
                <a:ea typeface="Open Sans"/>
                <a:cs typeface="Open Sans"/>
                <a:sym typeface="Open Sans"/>
              </a:rPr>
              <a:t>Image: Scholastic Education</a:t>
            </a:r>
            <a:endParaRPr sz="800" b="1" dirty="0">
              <a:solidFill>
                <a:srgbClr val="2F3139"/>
              </a:solidFill>
              <a:latin typeface="Open Sans"/>
              <a:ea typeface="Open Sans"/>
              <a:cs typeface="Open Sans"/>
              <a:sym typeface="Open Sans"/>
            </a:endParaRPr>
          </a:p>
        </p:txBody>
      </p:sp>
      <p:pic>
        <p:nvPicPr>
          <p:cNvPr id="92" name="Google Shape;92;p17"/>
          <p:cNvPicPr preferRelativeResize="0"/>
          <p:nvPr/>
        </p:nvPicPr>
        <p:blipFill>
          <a:blip r:embed="rId6">
            <a:alphaModFix/>
          </a:blip>
          <a:stretch>
            <a:fillRect/>
          </a:stretch>
        </p:blipFill>
        <p:spPr>
          <a:xfrm>
            <a:off x="-18000" y="4869798"/>
            <a:ext cx="879675" cy="307777"/>
          </a:xfrm>
          <a:prstGeom prst="rect">
            <a:avLst/>
          </a:prstGeom>
          <a:noFill/>
          <a:ln>
            <a:noFill/>
          </a:ln>
        </p:spPr>
      </p:pic>
      <p:sp>
        <p:nvSpPr>
          <p:cNvPr id="94" name="Google Shape;94;p17"/>
          <p:cNvSpPr txBox="1">
            <a:spLocks noGrp="1"/>
          </p:cNvSpPr>
          <p:nvPr>
            <p:ph type="sldNum" idx="12"/>
          </p:nvPr>
        </p:nvSpPr>
        <p:spPr>
          <a:xfrm>
            <a:off x="6457950" y="4767263"/>
            <a:ext cx="2057400" cy="273900"/>
          </a:xfrm>
          <a:prstGeom prst="rect">
            <a:avLst/>
          </a:prstGeom>
        </p:spPr>
        <p:txBody>
          <a:bodyPr spcFirstLastPara="1" wrap="square" lIns="91425" tIns="45700" rIns="91425" bIns="45700" anchor="ctr" anchorCtr="0">
            <a:normAutofit lnSpcReduction="10000"/>
          </a:bodyPr>
          <a:lstStyle/>
          <a:p>
            <a:pPr marL="0" lvl="0" indent="0" algn="r" rtl="0">
              <a:spcBef>
                <a:spcPts val="0"/>
              </a:spcBef>
              <a:spcAft>
                <a:spcPts val="0"/>
              </a:spcAft>
              <a:buClr>
                <a:srgbClr val="000000"/>
              </a:buClr>
              <a:buFont typeface="Arial"/>
              <a:buNone/>
            </a:pPr>
            <a:fld id="{00000000-1234-1234-1234-123412341234}" type="slidenum">
              <a:rPr lang="fr"/>
              <a:t>6</a:t>
            </a:fld>
            <a:endParaRPr/>
          </a:p>
        </p:txBody>
      </p:sp>
      <p:sp>
        <p:nvSpPr>
          <p:cNvPr id="3" name="Google Shape;91;p17">
            <a:extLst>
              <a:ext uri="{FF2B5EF4-FFF2-40B4-BE49-F238E27FC236}">
                <a16:creationId xmlns:a16="http://schemas.microsoft.com/office/drawing/2014/main" id="{7204AB7B-8BEF-21B5-71E3-CBAAAFD1E6A9}"/>
              </a:ext>
            </a:extLst>
          </p:cNvPr>
          <p:cNvSpPr txBox="1"/>
          <p:nvPr/>
        </p:nvSpPr>
        <p:spPr>
          <a:xfrm>
            <a:off x="3810277" y="4195566"/>
            <a:ext cx="1765800" cy="307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800" b="1" dirty="0">
                <a:solidFill>
                  <a:srgbClr val="2F3139"/>
                </a:solidFill>
                <a:latin typeface="Open Sans"/>
                <a:ea typeface="Open Sans"/>
                <a:cs typeface="Open Sans"/>
                <a:sym typeface="Open Sans"/>
              </a:rPr>
              <a:t>Image générée par Copilot</a:t>
            </a:r>
            <a:endParaRPr sz="800" b="1" dirty="0">
              <a:solidFill>
                <a:srgbClr val="2F3139"/>
              </a:solidFill>
              <a:latin typeface="Open Sans"/>
              <a:ea typeface="Open Sans"/>
              <a:cs typeface="Open Sans"/>
              <a:sym typeface="Open San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8"/>
          <p:cNvSpPr/>
          <p:nvPr/>
        </p:nvSpPr>
        <p:spPr>
          <a:xfrm>
            <a:off x="264025" y="168750"/>
            <a:ext cx="8582400" cy="4331400"/>
          </a:xfrm>
          <a:prstGeom prst="rect">
            <a:avLst/>
          </a:prstGeom>
          <a:solidFill>
            <a:srgbClr val="FFFFFF"/>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ata"/>
              <a:ea typeface="Alata"/>
              <a:cs typeface="Alata"/>
              <a:sym typeface="Alata"/>
            </a:endParaRPr>
          </a:p>
        </p:txBody>
      </p:sp>
      <p:grpSp>
        <p:nvGrpSpPr>
          <p:cNvPr id="100" name="Google Shape;100;p18"/>
          <p:cNvGrpSpPr/>
          <p:nvPr/>
        </p:nvGrpSpPr>
        <p:grpSpPr>
          <a:xfrm flipH="1">
            <a:off x="8507414" y="4239933"/>
            <a:ext cx="287617" cy="260208"/>
            <a:chOff x="6751173" y="2759556"/>
            <a:chExt cx="910182" cy="823444"/>
          </a:xfrm>
        </p:grpSpPr>
        <p:sp>
          <p:nvSpPr>
            <p:cNvPr id="101" name="Google Shape;101;p18"/>
            <p:cNvSpPr/>
            <p:nvPr/>
          </p:nvSpPr>
          <p:spPr>
            <a:xfrm>
              <a:off x="6751173" y="2759556"/>
              <a:ext cx="910182" cy="823444"/>
            </a:xfrm>
            <a:custGeom>
              <a:avLst/>
              <a:gdLst/>
              <a:ahLst/>
              <a:cxnLst/>
              <a:rect l="l" t="t" r="r" b="b"/>
              <a:pathLst>
                <a:path w="138168" h="125001" extrusionOk="0">
                  <a:moveTo>
                    <a:pt x="0" y="0"/>
                  </a:moveTo>
                  <a:cubicBezTo>
                    <a:pt x="0" y="0"/>
                    <a:pt x="64674" y="13656"/>
                    <a:pt x="92965" y="43856"/>
                  </a:cubicBezTo>
                  <a:cubicBezTo>
                    <a:pt x="121257" y="74056"/>
                    <a:pt x="138168" y="125001"/>
                    <a:pt x="138168" y="125001"/>
                  </a:cubicBezTo>
                  <a:cubicBezTo>
                    <a:pt x="138168" y="125001"/>
                    <a:pt x="75091" y="119580"/>
                    <a:pt x="38209" y="80305"/>
                  </a:cubicBezTo>
                  <a:cubicBezTo>
                    <a:pt x="1316" y="41017"/>
                    <a:pt x="0" y="0"/>
                    <a:pt x="0" y="0"/>
                  </a:cubicBezTo>
                  <a:close/>
                </a:path>
              </a:pathLst>
            </a:custGeom>
            <a:solidFill>
              <a:srgbClr val="FFCD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 name="Google Shape;102;p18"/>
            <p:cNvSpPr/>
            <p:nvPr/>
          </p:nvSpPr>
          <p:spPr>
            <a:xfrm>
              <a:off x="6751173" y="2759556"/>
              <a:ext cx="910182" cy="823358"/>
            </a:xfrm>
            <a:custGeom>
              <a:avLst/>
              <a:gdLst/>
              <a:ahLst/>
              <a:cxnLst/>
              <a:rect l="l" t="t" r="r" b="b"/>
              <a:pathLst>
                <a:path w="138168" h="124988" extrusionOk="0">
                  <a:moveTo>
                    <a:pt x="138168" y="124989"/>
                  </a:moveTo>
                  <a:cubicBezTo>
                    <a:pt x="89480" y="86420"/>
                    <a:pt x="42327" y="45537"/>
                    <a:pt x="0" y="0"/>
                  </a:cubicBezTo>
                  <a:cubicBezTo>
                    <a:pt x="5398" y="5591"/>
                    <a:pt x="10710" y="11256"/>
                    <a:pt x="16266" y="16702"/>
                  </a:cubicBezTo>
                  <a:cubicBezTo>
                    <a:pt x="54695" y="55161"/>
                    <a:pt x="95950" y="90757"/>
                    <a:pt x="138168" y="124989"/>
                  </a:cubicBezTo>
                  <a:lnTo>
                    <a:pt x="138168" y="124989"/>
                  </a:lnTo>
                  <a:close/>
                </a:path>
              </a:pathLst>
            </a:custGeom>
            <a:solidFill>
              <a:srgbClr val="FFCD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03" name="Google Shape;103;p18"/>
          <p:cNvGrpSpPr/>
          <p:nvPr/>
        </p:nvGrpSpPr>
        <p:grpSpPr>
          <a:xfrm>
            <a:off x="1314532" y="242650"/>
            <a:ext cx="6514936" cy="573648"/>
            <a:chOff x="1119355" y="481275"/>
            <a:chExt cx="6514936" cy="573648"/>
          </a:xfrm>
        </p:grpSpPr>
        <p:sp>
          <p:nvSpPr>
            <p:cNvPr id="104" name="Google Shape;104;p18"/>
            <p:cNvSpPr/>
            <p:nvPr/>
          </p:nvSpPr>
          <p:spPr>
            <a:xfrm flipH="1">
              <a:off x="6897980" y="481275"/>
              <a:ext cx="736311" cy="573648"/>
            </a:xfrm>
            <a:custGeom>
              <a:avLst/>
              <a:gdLst/>
              <a:ahLst/>
              <a:cxnLst/>
              <a:rect l="l" t="t" r="r" b="b"/>
              <a:pathLst>
                <a:path w="52332" h="40771" extrusionOk="0">
                  <a:moveTo>
                    <a:pt x="0" y="0"/>
                  </a:moveTo>
                  <a:lnTo>
                    <a:pt x="16432" y="20386"/>
                  </a:lnTo>
                  <a:lnTo>
                    <a:pt x="0" y="40771"/>
                  </a:lnTo>
                  <a:lnTo>
                    <a:pt x="52331" y="40771"/>
                  </a:lnTo>
                  <a:lnTo>
                    <a:pt x="52331" y="0"/>
                  </a:lnTo>
                  <a:close/>
                </a:path>
              </a:pathLst>
            </a:custGeom>
            <a:solidFill>
              <a:srgbClr val="FFC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8"/>
            <p:cNvSpPr/>
            <p:nvPr/>
          </p:nvSpPr>
          <p:spPr>
            <a:xfrm>
              <a:off x="1119355" y="481275"/>
              <a:ext cx="736311" cy="573648"/>
            </a:xfrm>
            <a:custGeom>
              <a:avLst/>
              <a:gdLst/>
              <a:ahLst/>
              <a:cxnLst/>
              <a:rect l="l" t="t" r="r" b="b"/>
              <a:pathLst>
                <a:path w="52332" h="40771" extrusionOk="0">
                  <a:moveTo>
                    <a:pt x="0" y="0"/>
                  </a:moveTo>
                  <a:lnTo>
                    <a:pt x="16432" y="20386"/>
                  </a:lnTo>
                  <a:lnTo>
                    <a:pt x="0" y="40771"/>
                  </a:lnTo>
                  <a:lnTo>
                    <a:pt x="52331" y="40771"/>
                  </a:lnTo>
                  <a:lnTo>
                    <a:pt x="52331" y="0"/>
                  </a:lnTo>
                  <a:close/>
                </a:path>
              </a:pathLst>
            </a:custGeom>
            <a:solidFill>
              <a:srgbClr val="FFC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8"/>
            <p:cNvSpPr/>
            <p:nvPr/>
          </p:nvSpPr>
          <p:spPr>
            <a:xfrm>
              <a:off x="1849800" y="481300"/>
              <a:ext cx="5444400" cy="573600"/>
            </a:xfrm>
            <a:prstGeom prst="roundRect">
              <a:avLst>
                <a:gd name="adj" fmla="val 0"/>
              </a:avLst>
            </a:prstGeom>
            <a:solidFill>
              <a:srgbClr val="FFC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7" name="Google Shape;107;p18"/>
          <p:cNvSpPr txBox="1"/>
          <p:nvPr/>
        </p:nvSpPr>
        <p:spPr>
          <a:xfrm>
            <a:off x="1516950" y="300875"/>
            <a:ext cx="6110100" cy="4572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None/>
            </a:pPr>
            <a:r>
              <a:rPr lang="fr" sz="3600" b="1">
                <a:solidFill>
                  <a:srgbClr val="191919"/>
                </a:solidFill>
                <a:latin typeface="Open Sans"/>
                <a:ea typeface="Open Sans"/>
                <a:cs typeface="Open Sans"/>
                <a:sym typeface="Open Sans"/>
              </a:rPr>
              <a:t>Leçons dans l’unité</a:t>
            </a:r>
            <a:endParaRPr sz="3600" b="1">
              <a:solidFill>
                <a:srgbClr val="191919"/>
              </a:solidFill>
              <a:latin typeface="Open Sans"/>
              <a:ea typeface="Open Sans"/>
              <a:cs typeface="Open Sans"/>
              <a:sym typeface="Open Sans"/>
            </a:endParaRPr>
          </a:p>
        </p:txBody>
      </p:sp>
      <p:sp>
        <p:nvSpPr>
          <p:cNvPr id="108" name="Google Shape;108;p18"/>
          <p:cNvSpPr txBox="1"/>
          <p:nvPr/>
        </p:nvSpPr>
        <p:spPr>
          <a:xfrm>
            <a:off x="324175" y="929100"/>
            <a:ext cx="8522100" cy="3570900"/>
          </a:xfrm>
          <a:prstGeom prst="rect">
            <a:avLst/>
          </a:prstGeom>
          <a:noFill/>
          <a:ln>
            <a:noFill/>
          </a:ln>
        </p:spPr>
        <p:txBody>
          <a:bodyPr spcFirstLastPara="1" wrap="square" lIns="91425" tIns="45700" rIns="91425" bIns="45700" anchor="t" anchorCtr="0">
            <a:noAutofit/>
          </a:bodyPr>
          <a:lstStyle/>
          <a:p>
            <a:pPr marL="457200" lvl="0" indent="-355600" algn="l" rtl="0">
              <a:spcBef>
                <a:spcPts val="0"/>
              </a:spcBef>
              <a:spcAft>
                <a:spcPts val="0"/>
              </a:spcAft>
              <a:buClr>
                <a:srgbClr val="363636"/>
              </a:buClr>
              <a:buSzPts val="2000"/>
              <a:buFont typeface="Open Sans"/>
              <a:buChar char="★"/>
            </a:pPr>
            <a:r>
              <a:rPr lang="fr" sz="2000" u="sng" dirty="0">
                <a:solidFill>
                  <a:schemeClr val="hlink"/>
                </a:solidFill>
                <a:latin typeface="Open Sans"/>
                <a:ea typeface="Open Sans"/>
                <a:cs typeface="Open Sans"/>
                <a:sym typeface="Open Sans"/>
                <a:hlinkClick r:id="rId3" action="ppaction://hlinksldjump"/>
              </a:rPr>
              <a:t>Leçon 1: Il est temps d’éliminer la faim dans le nord</a:t>
            </a:r>
            <a:r>
              <a:rPr lang="fr" sz="2000" dirty="0">
                <a:solidFill>
                  <a:srgbClr val="363636"/>
                </a:solidFill>
                <a:latin typeface="Open Sans"/>
                <a:ea typeface="Open Sans"/>
                <a:cs typeface="Open Sans"/>
                <a:sym typeface="Open Sans"/>
              </a:rPr>
              <a:t> p. 12-13</a:t>
            </a:r>
            <a:endParaRPr sz="2000" dirty="0">
              <a:solidFill>
                <a:srgbClr val="363636"/>
              </a:solidFill>
              <a:latin typeface="Open Sans"/>
              <a:ea typeface="Open Sans"/>
              <a:cs typeface="Open Sans"/>
              <a:sym typeface="Open Sans"/>
            </a:endParaRPr>
          </a:p>
          <a:p>
            <a:pPr marL="914400" lvl="1" indent="-355600" algn="l" rtl="0">
              <a:spcBef>
                <a:spcPts val="0"/>
              </a:spcBef>
              <a:spcAft>
                <a:spcPts val="0"/>
              </a:spcAft>
              <a:buClr>
                <a:srgbClr val="191919"/>
              </a:buClr>
              <a:buSzPts val="2000"/>
              <a:buFont typeface="Open Sans"/>
              <a:buChar char="○"/>
            </a:pPr>
            <a:r>
              <a:rPr lang="fr" sz="2000" dirty="0">
                <a:solidFill>
                  <a:srgbClr val="191919"/>
                </a:solidFill>
                <a:latin typeface="Open Sans"/>
                <a:ea typeface="Open Sans"/>
                <a:cs typeface="Open Sans"/>
                <a:sym typeface="Open Sans"/>
              </a:rPr>
              <a:t>Grande idée: texte d’opinion sur la sécurité alimentaire des Inuits</a:t>
            </a:r>
            <a:endParaRPr sz="2000" dirty="0">
              <a:solidFill>
                <a:srgbClr val="191919"/>
              </a:solidFill>
              <a:latin typeface="Open Sans"/>
              <a:ea typeface="Open Sans"/>
              <a:cs typeface="Open Sans"/>
              <a:sym typeface="Open Sans"/>
            </a:endParaRPr>
          </a:p>
          <a:p>
            <a:pPr marL="914400" lvl="0" indent="0" algn="l" rtl="0">
              <a:spcBef>
                <a:spcPts val="0"/>
              </a:spcBef>
              <a:spcAft>
                <a:spcPts val="0"/>
              </a:spcAft>
              <a:buNone/>
            </a:pPr>
            <a:endParaRPr sz="2000" dirty="0">
              <a:solidFill>
                <a:srgbClr val="363636"/>
              </a:solidFill>
              <a:latin typeface="Open Sans"/>
              <a:ea typeface="Open Sans"/>
              <a:cs typeface="Open Sans"/>
              <a:sym typeface="Open Sans"/>
            </a:endParaRPr>
          </a:p>
          <a:p>
            <a:pPr marL="457200" lvl="0" indent="-355600" algn="l" rtl="0">
              <a:spcBef>
                <a:spcPts val="0"/>
              </a:spcBef>
              <a:spcAft>
                <a:spcPts val="0"/>
              </a:spcAft>
              <a:buClr>
                <a:srgbClr val="363636"/>
              </a:buClr>
              <a:buSzPts val="2000"/>
              <a:buFont typeface="Open Sans"/>
              <a:buChar char="★"/>
            </a:pPr>
            <a:r>
              <a:rPr lang="fr" sz="2000" u="sng" dirty="0">
                <a:solidFill>
                  <a:schemeClr val="hlink"/>
                </a:solidFill>
                <a:latin typeface="Open Sans"/>
                <a:ea typeface="Open Sans"/>
                <a:cs typeface="Open Sans"/>
                <a:sym typeface="Open Sans"/>
                <a:hlinkClick r:id="" action="ppaction://noaction"/>
              </a:rPr>
              <a:t>Leçon 2: La faim dans le monde</a:t>
            </a:r>
            <a:r>
              <a:rPr lang="fr" sz="2000" dirty="0">
                <a:solidFill>
                  <a:srgbClr val="363636"/>
                </a:solidFill>
                <a:latin typeface="Open Sans"/>
                <a:ea typeface="Open Sans"/>
                <a:cs typeface="Open Sans"/>
                <a:sym typeface="Open Sans"/>
              </a:rPr>
              <a:t> p. 18-19</a:t>
            </a:r>
            <a:endParaRPr sz="2000" dirty="0">
              <a:solidFill>
                <a:srgbClr val="363636"/>
              </a:solidFill>
              <a:latin typeface="Open Sans"/>
              <a:ea typeface="Open Sans"/>
              <a:cs typeface="Open Sans"/>
              <a:sym typeface="Open Sans"/>
            </a:endParaRPr>
          </a:p>
          <a:p>
            <a:pPr marL="914400" lvl="1" indent="-355600" algn="l" rtl="0">
              <a:spcBef>
                <a:spcPts val="0"/>
              </a:spcBef>
              <a:spcAft>
                <a:spcPts val="0"/>
              </a:spcAft>
              <a:buClr>
                <a:srgbClr val="191919"/>
              </a:buClr>
              <a:buSzPts val="2000"/>
              <a:buFont typeface="Jost"/>
              <a:buChar char="○"/>
            </a:pPr>
            <a:r>
              <a:rPr lang="fr" sz="2000" dirty="0">
                <a:solidFill>
                  <a:srgbClr val="191919"/>
                </a:solidFill>
                <a:latin typeface="Open Sans"/>
                <a:ea typeface="Open Sans"/>
                <a:cs typeface="Open Sans"/>
                <a:sym typeface="Open Sans"/>
              </a:rPr>
              <a:t>Grande idée: la faim autour du monde et le développement durable</a:t>
            </a:r>
            <a:endParaRPr sz="2000" dirty="0">
              <a:solidFill>
                <a:srgbClr val="191919"/>
              </a:solidFill>
              <a:latin typeface="Open Sans"/>
              <a:ea typeface="Open Sans"/>
              <a:cs typeface="Open Sans"/>
              <a:sym typeface="Open Sans"/>
            </a:endParaRPr>
          </a:p>
          <a:p>
            <a:pPr marL="914400" lvl="0" indent="0" algn="l" rtl="0">
              <a:spcBef>
                <a:spcPts val="0"/>
              </a:spcBef>
              <a:spcAft>
                <a:spcPts val="0"/>
              </a:spcAft>
              <a:buNone/>
            </a:pPr>
            <a:endParaRPr sz="2000" dirty="0">
              <a:solidFill>
                <a:srgbClr val="363636"/>
              </a:solidFill>
              <a:latin typeface="Open Sans"/>
              <a:ea typeface="Open Sans"/>
              <a:cs typeface="Open Sans"/>
              <a:sym typeface="Open Sans"/>
            </a:endParaRPr>
          </a:p>
          <a:p>
            <a:pPr marL="457200" lvl="0" indent="-355600" algn="l" rtl="0">
              <a:spcBef>
                <a:spcPts val="0"/>
              </a:spcBef>
              <a:spcAft>
                <a:spcPts val="0"/>
              </a:spcAft>
              <a:buClr>
                <a:srgbClr val="363636"/>
              </a:buClr>
              <a:buSzPts val="2000"/>
              <a:buFont typeface="Open Sans"/>
              <a:buChar char="★"/>
            </a:pPr>
            <a:r>
              <a:rPr lang="fr" sz="2000" u="sng" dirty="0">
                <a:solidFill>
                  <a:schemeClr val="hlink"/>
                </a:solidFill>
                <a:latin typeface="Open Sans"/>
                <a:ea typeface="Open Sans"/>
                <a:cs typeface="Open Sans"/>
                <a:sym typeface="Open Sans"/>
                <a:hlinkClick r:id="rId3" action="ppaction://hlinksldjump"/>
              </a:rPr>
              <a:t>Leçon 3: Agriculture à l’avenir</a:t>
            </a:r>
            <a:r>
              <a:rPr lang="fr" sz="2000" dirty="0">
                <a:solidFill>
                  <a:srgbClr val="363636"/>
                </a:solidFill>
                <a:latin typeface="Open Sans"/>
                <a:ea typeface="Open Sans"/>
                <a:cs typeface="Open Sans"/>
                <a:sym typeface="Open Sans"/>
              </a:rPr>
              <a:t> p. 30-31</a:t>
            </a:r>
            <a:endParaRPr sz="2000" dirty="0">
              <a:solidFill>
                <a:srgbClr val="363636"/>
              </a:solidFill>
              <a:latin typeface="Open Sans"/>
              <a:ea typeface="Open Sans"/>
              <a:cs typeface="Open Sans"/>
              <a:sym typeface="Open Sans"/>
            </a:endParaRPr>
          </a:p>
          <a:p>
            <a:pPr marL="914400" lvl="1" indent="-355600" algn="l" rtl="0">
              <a:spcBef>
                <a:spcPts val="0"/>
              </a:spcBef>
              <a:spcAft>
                <a:spcPts val="0"/>
              </a:spcAft>
              <a:buClr>
                <a:srgbClr val="191919"/>
              </a:buClr>
              <a:buSzPts val="2000"/>
              <a:buFont typeface="Open Sans"/>
              <a:buChar char="○"/>
            </a:pPr>
            <a:r>
              <a:rPr lang="fr" sz="2000" dirty="0">
                <a:solidFill>
                  <a:srgbClr val="191919"/>
                </a:solidFill>
                <a:latin typeface="Open Sans"/>
                <a:ea typeface="Open Sans"/>
                <a:cs typeface="Open Sans"/>
                <a:sym typeface="Open Sans"/>
              </a:rPr>
              <a:t>Grande idée: avancées technologiques en agriculture</a:t>
            </a:r>
            <a:endParaRPr sz="2000" dirty="0">
              <a:solidFill>
                <a:srgbClr val="191919"/>
              </a:solidFill>
              <a:latin typeface="Open Sans"/>
              <a:ea typeface="Open Sans"/>
              <a:cs typeface="Open Sans"/>
              <a:sym typeface="Open Sans"/>
            </a:endParaRPr>
          </a:p>
        </p:txBody>
      </p:sp>
      <p:pic>
        <p:nvPicPr>
          <p:cNvPr id="109" name="Google Shape;109;p18"/>
          <p:cNvPicPr preferRelativeResize="0"/>
          <p:nvPr/>
        </p:nvPicPr>
        <p:blipFill>
          <a:blip r:embed="rId4">
            <a:alphaModFix/>
          </a:blip>
          <a:stretch>
            <a:fillRect/>
          </a:stretch>
        </p:blipFill>
        <p:spPr>
          <a:xfrm>
            <a:off x="-18000" y="4869798"/>
            <a:ext cx="879675" cy="307777"/>
          </a:xfrm>
          <a:prstGeom prst="rect">
            <a:avLst/>
          </a:prstGeom>
          <a:noFill/>
          <a:ln>
            <a:noFill/>
          </a:ln>
        </p:spPr>
      </p:pic>
      <p:sp>
        <p:nvSpPr>
          <p:cNvPr id="112" name="Google Shape;112;p18"/>
          <p:cNvSpPr txBox="1">
            <a:spLocks noGrp="1"/>
          </p:cNvSpPr>
          <p:nvPr>
            <p:ph type="sldNum" idx="12"/>
          </p:nvPr>
        </p:nvSpPr>
        <p:spPr>
          <a:xfrm>
            <a:off x="6457950" y="4767263"/>
            <a:ext cx="2057400" cy="273900"/>
          </a:xfrm>
          <a:prstGeom prst="rect">
            <a:avLst/>
          </a:prstGeom>
        </p:spPr>
        <p:txBody>
          <a:bodyPr spcFirstLastPara="1" wrap="square" lIns="91425" tIns="45700" rIns="91425" bIns="45700" anchor="ctr" anchorCtr="0">
            <a:normAutofit lnSpcReduction="10000"/>
          </a:bodyPr>
          <a:lstStyle/>
          <a:p>
            <a:pPr marL="0" lvl="0" indent="0" algn="r" rtl="0">
              <a:spcBef>
                <a:spcPts val="0"/>
              </a:spcBef>
              <a:spcAft>
                <a:spcPts val="0"/>
              </a:spcAft>
              <a:buClr>
                <a:srgbClr val="000000"/>
              </a:buClr>
              <a:buFont typeface="Arial"/>
              <a:buNone/>
            </a:pPr>
            <a:fld id="{00000000-1234-1234-1234-123412341234}" type="slidenum">
              <a:rPr lang="fr"/>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sp>
        <p:nvSpPr>
          <p:cNvPr id="484" name="Google Shape;484;p42"/>
          <p:cNvSpPr/>
          <p:nvPr/>
        </p:nvSpPr>
        <p:spPr>
          <a:xfrm>
            <a:off x="264025" y="168750"/>
            <a:ext cx="8582400" cy="4331400"/>
          </a:xfrm>
          <a:prstGeom prst="rect">
            <a:avLst/>
          </a:prstGeom>
          <a:solidFill>
            <a:srgbClr val="FFFFFF"/>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ata"/>
              <a:ea typeface="Alata"/>
              <a:cs typeface="Alata"/>
              <a:sym typeface="Alata"/>
            </a:endParaRPr>
          </a:p>
        </p:txBody>
      </p:sp>
      <p:sp>
        <p:nvSpPr>
          <p:cNvPr id="485" name="Google Shape;485;p42"/>
          <p:cNvSpPr txBox="1"/>
          <p:nvPr/>
        </p:nvSpPr>
        <p:spPr>
          <a:xfrm>
            <a:off x="632975" y="406550"/>
            <a:ext cx="7973100" cy="290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None/>
            </a:pPr>
            <a:r>
              <a:rPr lang="fr" sz="2000" b="1">
                <a:solidFill>
                  <a:srgbClr val="79BE21"/>
                </a:solidFill>
                <a:latin typeface="Open Sans"/>
                <a:ea typeface="Open Sans"/>
                <a:cs typeface="Open Sans"/>
                <a:sym typeface="Open Sans"/>
              </a:rPr>
              <a:t>Leçon 3, Passe à l’action, As-tu faim</a:t>
            </a:r>
            <a:endParaRPr sz="2000" b="1">
              <a:solidFill>
                <a:srgbClr val="79BE21"/>
              </a:solidFill>
              <a:latin typeface="Open Sans"/>
              <a:ea typeface="Open Sans"/>
              <a:cs typeface="Open Sans"/>
              <a:sym typeface="Open Sans"/>
            </a:endParaRPr>
          </a:p>
        </p:txBody>
      </p:sp>
      <p:sp>
        <p:nvSpPr>
          <p:cNvPr id="486" name="Google Shape;486;p42"/>
          <p:cNvSpPr txBox="1"/>
          <p:nvPr/>
        </p:nvSpPr>
        <p:spPr>
          <a:xfrm>
            <a:off x="609575" y="979000"/>
            <a:ext cx="8236800" cy="4572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None/>
            </a:pPr>
            <a:r>
              <a:rPr lang="fr" sz="3400" b="1">
                <a:solidFill>
                  <a:srgbClr val="007A34"/>
                </a:solidFill>
                <a:latin typeface="Open Sans"/>
                <a:ea typeface="Open Sans"/>
                <a:cs typeface="Open Sans"/>
                <a:sym typeface="Open Sans"/>
              </a:rPr>
              <a:t>Agriculture à l’avenir, p. 30-31</a:t>
            </a:r>
            <a:endParaRPr sz="3400" b="1">
              <a:solidFill>
                <a:srgbClr val="007A34"/>
              </a:solidFill>
              <a:latin typeface="Open Sans"/>
              <a:ea typeface="Open Sans"/>
              <a:cs typeface="Open Sans"/>
              <a:sym typeface="Open Sans"/>
            </a:endParaRPr>
          </a:p>
        </p:txBody>
      </p:sp>
      <p:sp>
        <p:nvSpPr>
          <p:cNvPr id="487" name="Google Shape;487;p42"/>
          <p:cNvSpPr txBox="1"/>
          <p:nvPr/>
        </p:nvSpPr>
        <p:spPr>
          <a:xfrm>
            <a:off x="1318175" y="1718550"/>
            <a:ext cx="6807300" cy="2170200"/>
          </a:xfrm>
          <a:prstGeom prst="rect">
            <a:avLst/>
          </a:prstGeom>
          <a:noFill/>
          <a:ln>
            <a:noFill/>
          </a:ln>
        </p:spPr>
        <p:txBody>
          <a:bodyPr spcFirstLastPara="1" wrap="square" lIns="91425" tIns="91425" rIns="91425" bIns="91425" anchor="t" anchorCtr="0">
            <a:spAutoFit/>
          </a:bodyPr>
          <a:lstStyle/>
          <a:p>
            <a:pPr marL="914400" lvl="1" indent="-336550" algn="l" rtl="0">
              <a:spcBef>
                <a:spcPts val="0"/>
              </a:spcBef>
              <a:spcAft>
                <a:spcPts val="0"/>
              </a:spcAft>
              <a:buClr>
                <a:srgbClr val="191919"/>
              </a:buClr>
              <a:buSzPts val="1700"/>
              <a:buFont typeface="Open Sans"/>
              <a:buChar char="○"/>
            </a:pPr>
            <a:r>
              <a:rPr lang="fr" sz="1700">
                <a:solidFill>
                  <a:srgbClr val="191919"/>
                </a:solidFill>
                <a:latin typeface="Open Sans"/>
                <a:ea typeface="Open Sans"/>
                <a:cs typeface="Open Sans"/>
                <a:sym typeface="Open Sans"/>
              </a:rPr>
              <a:t>Big idea: technological advancements in agriculture</a:t>
            </a:r>
            <a:endParaRPr sz="1700">
              <a:solidFill>
                <a:srgbClr val="191919"/>
              </a:solidFill>
              <a:latin typeface="Open Sans"/>
              <a:ea typeface="Open Sans"/>
              <a:cs typeface="Open Sans"/>
              <a:sym typeface="Open Sans"/>
            </a:endParaRPr>
          </a:p>
          <a:p>
            <a:pPr marL="914400" lvl="0" indent="0" algn="l" rtl="0">
              <a:spcBef>
                <a:spcPts val="0"/>
              </a:spcBef>
              <a:spcAft>
                <a:spcPts val="0"/>
              </a:spcAft>
              <a:buNone/>
            </a:pPr>
            <a:endParaRPr sz="1700">
              <a:solidFill>
                <a:srgbClr val="191919"/>
              </a:solidFill>
              <a:latin typeface="Open Sans"/>
              <a:ea typeface="Open Sans"/>
              <a:cs typeface="Open Sans"/>
              <a:sym typeface="Open Sans"/>
            </a:endParaRPr>
          </a:p>
          <a:p>
            <a:pPr marL="914400" lvl="0" indent="0" algn="l" rtl="0">
              <a:spcBef>
                <a:spcPts val="0"/>
              </a:spcBef>
              <a:spcAft>
                <a:spcPts val="0"/>
              </a:spcAft>
              <a:buNone/>
            </a:pPr>
            <a:r>
              <a:rPr lang="fr" sz="1700">
                <a:solidFill>
                  <a:srgbClr val="191919"/>
                </a:solidFill>
                <a:latin typeface="Open Sans"/>
                <a:ea typeface="Open Sans"/>
                <a:cs typeface="Open Sans"/>
                <a:sym typeface="Open Sans"/>
              </a:rPr>
              <a:t>Curriculum connections:</a:t>
            </a:r>
            <a:endParaRPr sz="1700">
              <a:solidFill>
                <a:srgbClr val="191919"/>
              </a:solidFill>
              <a:latin typeface="Open Sans"/>
              <a:ea typeface="Open Sans"/>
              <a:cs typeface="Open Sans"/>
              <a:sym typeface="Open Sans"/>
            </a:endParaRPr>
          </a:p>
          <a:p>
            <a:pPr marL="1371600" lvl="2" indent="-361950" algn="l" rtl="0">
              <a:spcBef>
                <a:spcPts val="0"/>
              </a:spcBef>
              <a:spcAft>
                <a:spcPts val="0"/>
              </a:spcAft>
              <a:buClr>
                <a:srgbClr val="191919"/>
              </a:buClr>
              <a:buSzPts val="2100"/>
              <a:buFont typeface="Open Sans"/>
              <a:buChar char="■"/>
            </a:pPr>
            <a:r>
              <a:rPr lang="fr" sz="1500" b="1">
                <a:latin typeface="Open Sans"/>
                <a:ea typeface="Open Sans"/>
                <a:cs typeface="Open Sans"/>
                <a:sym typeface="Open Sans"/>
              </a:rPr>
              <a:t>Health</a:t>
            </a:r>
            <a:r>
              <a:rPr lang="fr" sz="1500">
                <a:latin typeface="Open Sans"/>
                <a:ea typeface="Open Sans"/>
                <a:cs typeface="Open Sans"/>
                <a:sym typeface="Open Sans"/>
              </a:rPr>
              <a:t> - Healthy food, pecticide use</a:t>
            </a:r>
            <a:endParaRPr sz="1500">
              <a:latin typeface="Open Sans"/>
              <a:ea typeface="Open Sans"/>
              <a:cs typeface="Open Sans"/>
              <a:sym typeface="Open Sans"/>
            </a:endParaRPr>
          </a:p>
          <a:p>
            <a:pPr marL="1371600" lvl="2" indent="-361950" algn="l" rtl="0">
              <a:spcBef>
                <a:spcPts val="0"/>
              </a:spcBef>
              <a:spcAft>
                <a:spcPts val="0"/>
              </a:spcAft>
              <a:buClr>
                <a:srgbClr val="191919"/>
              </a:buClr>
              <a:buSzPts val="2100"/>
              <a:buFont typeface="Open Sans"/>
              <a:buChar char="■"/>
            </a:pPr>
            <a:r>
              <a:rPr lang="fr" sz="1500" b="1">
                <a:latin typeface="Open Sans"/>
                <a:ea typeface="Open Sans"/>
                <a:cs typeface="Open Sans"/>
                <a:sym typeface="Open Sans"/>
              </a:rPr>
              <a:t>Grade 7 Geography</a:t>
            </a:r>
            <a:r>
              <a:rPr lang="fr" sz="1500">
                <a:latin typeface="Open Sans"/>
                <a:ea typeface="Open Sans"/>
                <a:cs typeface="Open Sans"/>
                <a:sym typeface="Open Sans"/>
              </a:rPr>
              <a:t> - Natural resources and extraction</a:t>
            </a:r>
            <a:endParaRPr sz="1500">
              <a:latin typeface="Open Sans"/>
              <a:ea typeface="Open Sans"/>
              <a:cs typeface="Open Sans"/>
              <a:sym typeface="Open Sans"/>
            </a:endParaRPr>
          </a:p>
          <a:p>
            <a:pPr marL="1371600" lvl="2" indent="-361950" algn="l" rtl="0">
              <a:spcBef>
                <a:spcPts val="0"/>
              </a:spcBef>
              <a:spcAft>
                <a:spcPts val="0"/>
              </a:spcAft>
              <a:buClr>
                <a:srgbClr val="191919"/>
              </a:buClr>
              <a:buSzPts val="2100"/>
              <a:buFont typeface="Open Sans"/>
              <a:buChar char="■"/>
            </a:pPr>
            <a:r>
              <a:rPr lang="fr" sz="1500" b="1">
                <a:latin typeface="Open Sans"/>
                <a:ea typeface="Open Sans"/>
                <a:cs typeface="Open Sans"/>
                <a:sym typeface="Open Sans"/>
              </a:rPr>
              <a:t>Grade 8 Geography</a:t>
            </a:r>
            <a:r>
              <a:rPr lang="fr" sz="1500">
                <a:latin typeface="Open Sans"/>
                <a:ea typeface="Open Sans"/>
                <a:cs typeface="Open Sans"/>
                <a:sym typeface="Open Sans"/>
              </a:rPr>
              <a:t> - Sustainable development</a:t>
            </a:r>
            <a:endParaRPr sz="1500">
              <a:latin typeface="Open Sans"/>
              <a:ea typeface="Open Sans"/>
              <a:cs typeface="Open Sans"/>
              <a:sym typeface="Open Sans"/>
            </a:endParaRPr>
          </a:p>
          <a:p>
            <a:pPr marL="0" lvl="0" indent="0" algn="l" rtl="0">
              <a:spcBef>
                <a:spcPts val="0"/>
              </a:spcBef>
              <a:spcAft>
                <a:spcPts val="0"/>
              </a:spcAft>
              <a:buNone/>
            </a:pPr>
            <a:endParaRPr sz="1500">
              <a:latin typeface="Open Sans"/>
              <a:ea typeface="Open Sans"/>
              <a:cs typeface="Open Sans"/>
              <a:sym typeface="Open Sans"/>
            </a:endParaRPr>
          </a:p>
        </p:txBody>
      </p:sp>
      <p:pic>
        <p:nvPicPr>
          <p:cNvPr id="488" name="Google Shape;488;p42"/>
          <p:cNvPicPr preferRelativeResize="0"/>
          <p:nvPr/>
        </p:nvPicPr>
        <p:blipFill>
          <a:blip r:embed="rId3">
            <a:alphaModFix/>
          </a:blip>
          <a:stretch>
            <a:fillRect/>
          </a:stretch>
        </p:blipFill>
        <p:spPr>
          <a:xfrm>
            <a:off x="-18000" y="4869798"/>
            <a:ext cx="879675" cy="307777"/>
          </a:xfrm>
          <a:prstGeom prst="rect">
            <a:avLst/>
          </a:prstGeom>
          <a:noFill/>
          <a:ln>
            <a:noFill/>
          </a:ln>
        </p:spPr>
      </p:pic>
      <p:sp>
        <p:nvSpPr>
          <p:cNvPr id="491" name="Google Shape;491;p42"/>
          <p:cNvSpPr txBox="1">
            <a:spLocks noGrp="1"/>
          </p:cNvSpPr>
          <p:nvPr>
            <p:ph type="sldNum" idx="12"/>
          </p:nvPr>
        </p:nvSpPr>
        <p:spPr>
          <a:xfrm>
            <a:off x="6457950" y="4767263"/>
            <a:ext cx="2057400" cy="273900"/>
          </a:xfrm>
          <a:prstGeom prst="rect">
            <a:avLst/>
          </a:prstGeom>
        </p:spPr>
        <p:txBody>
          <a:bodyPr spcFirstLastPara="1" wrap="square" lIns="91425" tIns="45700" rIns="91425" bIns="45700" anchor="ctr" anchorCtr="0">
            <a:normAutofit lnSpcReduction="10000"/>
          </a:bodyPr>
          <a:lstStyle/>
          <a:p>
            <a:pPr marL="0" lvl="0" indent="0" algn="r" rtl="0">
              <a:spcBef>
                <a:spcPts val="0"/>
              </a:spcBef>
              <a:spcAft>
                <a:spcPts val="0"/>
              </a:spcAft>
              <a:buClr>
                <a:srgbClr val="000000"/>
              </a:buClr>
              <a:buFont typeface="Arial"/>
              <a:buNone/>
            </a:pPr>
            <a:fld id="{00000000-1234-1234-1234-123412341234}" type="slidenum">
              <a:rPr lang="fr"/>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sp>
        <p:nvSpPr>
          <p:cNvPr id="496" name="Google Shape;496;p43"/>
          <p:cNvSpPr txBox="1"/>
          <p:nvPr/>
        </p:nvSpPr>
        <p:spPr>
          <a:xfrm>
            <a:off x="1516950" y="344464"/>
            <a:ext cx="6110100" cy="4572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None/>
            </a:pPr>
            <a:r>
              <a:rPr lang="fr" sz="3600" b="1">
                <a:solidFill>
                  <a:srgbClr val="191919"/>
                </a:solidFill>
                <a:latin typeface="Open Sans"/>
                <a:ea typeface="Open Sans"/>
                <a:cs typeface="Open Sans"/>
                <a:sym typeface="Open Sans"/>
              </a:rPr>
              <a:t>Travail de vocabulaire</a:t>
            </a:r>
            <a:endParaRPr sz="3600" b="1">
              <a:solidFill>
                <a:srgbClr val="191919"/>
              </a:solidFill>
              <a:latin typeface="Open Sans"/>
              <a:ea typeface="Open Sans"/>
              <a:cs typeface="Open Sans"/>
              <a:sym typeface="Open Sans"/>
            </a:endParaRPr>
          </a:p>
        </p:txBody>
      </p:sp>
      <p:sp>
        <p:nvSpPr>
          <p:cNvPr id="498" name="Google Shape;498;p43"/>
          <p:cNvSpPr/>
          <p:nvPr/>
        </p:nvSpPr>
        <p:spPr>
          <a:xfrm>
            <a:off x="632975" y="933300"/>
            <a:ext cx="3568500" cy="3506700"/>
          </a:xfrm>
          <a:prstGeom prst="rect">
            <a:avLst/>
          </a:prstGeom>
          <a:solidFill>
            <a:srgbClr val="FFFFFF"/>
          </a:solidFill>
          <a:ln w="76200" cap="flat" cmpd="sng">
            <a:solidFill>
              <a:srgbClr val="007A3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fr" b="1">
                <a:latin typeface="Open Sans"/>
                <a:ea typeface="Open Sans"/>
                <a:cs typeface="Open Sans"/>
                <a:sym typeface="Open Sans"/>
              </a:rPr>
              <a:t>On va diviser la classe en groupes. Chaque groupe va chercher à bien comprendre un des mots de vocabulaire et ensuite va enseigner la classe leur nouveau mot. </a:t>
            </a:r>
            <a:endParaRPr b="1">
              <a:latin typeface="Open Sans"/>
              <a:ea typeface="Open Sans"/>
              <a:cs typeface="Open Sans"/>
              <a:sym typeface="Open Sans"/>
            </a:endParaRPr>
          </a:p>
          <a:p>
            <a:pPr marL="0" lvl="0" indent="0" algn="l" rtl="0">
              <a:spcBef>
                <a:spcPts val="0"/>
              </a:spcBef>
              <a:spcAft>
                <a:spcPts val="0"/>
              </a:spcAft>
              <a:buNone/>
            </a:pPr>
            <a:endParaRPr b="1">
              <a:latin typeface="Open Sans"/>
              <a:ea typeface="Open Sans"/>
              <a:cs typeface="Open Sans"/>
              <a:sym typeface="Open Sans"/>
            </a:endParaRPr>
          </a:p>
          <a:p>
            <a:pPr marL="0" lvl="0" indent="0" algn="l" rtl="0">
              <a:spcBef>
                <a:spcPts val="0"/>
              </a:spcBef>
              <a:spcAft>
                <a:spcPts val="0"/>
              </a:spcAft>
              <a:buNone/>
            </a:pPr>
            <a:r>
              <a:rPr lang="fr" b="1">
                <a:latin typeface="Open Sans"/>
                <a:ea typeface="Open Sans"/>
                <a:cs typeface="Open Sans"/>
                <a:sym typeface="Open Sans"/>
              </a:rPr>
              <a:t>Avec ton groupe:</a:t>
            </a:r>
            <a:endParaRPr b="1">
              <a:latin typeface="Open Sans"/>
              <a:ea typeface="Open Sans"/>
              <a:cs typeface="Open Sans"/>
              <a:sym typeface="Open Sans"/>
            </a:endParaRPr>
          </a:p>
          <a:p>
            <a:pPr marL="0" lvl="0" indent="0" algn="l" rtl="0">
              <a:spcBef>
                <a:spcPts val="0"/>
              </a:spcBef>
              <a:spcAft>
                <a:spcPts val="0"/>
              </a:spcAft>
              <a:buNone/>
            </a:pPr>
            <a:endParaRPr b="1">
              <a:latin typeface="Open Sans"/>
              <a:ea typeface="Open Sans"/>
              <a:cs typeface="Open Sans"/>
              <a:sym typeface="Open Sans"/>
            </a:endParaRPr>
          </a:p>
          <a:p>
            <a:pPr marL="457200" lvl="0" indent="-317500" algn="l" rtl="0">
              <a:spcBef>
                <a:spcPts val="0"/>
              </a:spcBef>
              <a:spcAft>
                <a:spcPts val="0"/>
              </a:spcAft>
              <a:buSzPts val="1400"/>
              <a:buFont typeface="Open Sans"/>
              <a:buAutoNum type="arabicPeriod"/>
            </a:pPr>
            <a:r>
              <a:rPr lang="fr" b="1">
                <a:latin typeface="Open Sans"/>
                <a:ea typeface="Open Sans"/>
                <a:cs typeface="Open Sans"/>
                <a:sym typeface="Open Sans"/>
              </a:rPr>
              <a:t>Chercher la définition du mot ou terme (et sa traduction si vous voulez)</a:t>
            </a:r>
            <a:endParaRPr b="1">
              <a:latin typeface="Open Sans"/>
              <a:ea typeface="Open Sans"/>
              <a:cs typeface="Open Sans"/>
              <a:sym typeface="Open Sans"/>
            </a:endParaRPr>
          </a:p>
          <a:p>
            <a:pPr marL="457200" lvl="0" indent="-317500" algn="l" rtl="0">
              <a:spcBef>
                <a:spcPts val="0"/>
              </a:spcBef>
              <a:spcAft>
                <a:spcPts val="0"/>
              </a:spcAft>
              <a:buSzPts val="1400"/>
              <a:buFont typeface="Open Sans"/>
              <a:buAutoNum type="arabicPeriod"/>
            </a:pPr>
            <a:r>
              <a:rPr lang="fr" b="1">
                <a:latin typeface="Open Sans"/>
                <a:ea typeface="Open Sans"/>
                <a:cs typeface="Open Sans"/>
                <a:sym typeface="Open Sans"/>
              </a:rPr>
              <a:t>reécrire la définition en mots qui sont plus simples</a:t>
            </a:r>
            <a:endParaRPr b="1">
              <a:latin typeface="Open Sans"/>
              <a:ea typeface="Open Sans"/>
              <a:cs typeface="Open Sans"/>
              <a:sym typeface="Open Sans"/>
            </a:endParaRPr>
          </a:p>
          <a:p>
            <a:pPr marL="457200" lvl="0" indent="-317500" algn="l" rtl="0">
              <a:spcBef>
                <a:spcPts val="0"/>
              </a:spcBef>
              <a:spcAft>
                <a:spcPts val="0"/>
              </a:spcAft>
              <a:buSzPts val="1400"/>
              <a:buFont typeface="Open Sans"/>
              <a:buAutoNum type="arabicPeriod"/>
            </a:pPr>
            <a:r>
              <a:rPr lang="fr" b="1">
                <a:latin typeface="Open Sans"/>
                <a:ea typeface="Open Sans"/>
                <a:cs typeface="Open Sans"/>
                <a:sym typeface="Open Sans"/>
              </a:rPr>
              <a:t>Utiliser le mot dans une phrase</a:t>
            </a:r>
            <a:endParaRPr b="1">
              <a:latin typeface="Open Sans"/>
              <a:ea typeface="Open Sans"/>
              <a:cs typeface="Open Sans"/>
              <a:sym typeface="Open Sans"/>
            </a:endParaRPr>
          </a:p>
          <a:p>
            <a:pPr marL="457200" lvl="0" indent="-317500" algn="l" rtl="0">
              <a:spcBef>
                <a:spcPts val="0"/>
              </a:spcBef>
              <a:spcAft>
                <a:spcPts val="0"/>
              </a:spcAft>
              <a:buSzPts val="1400"/>
              <a:buFont typeface="Open Sans"/>
              <a:buAutoNum type="arabicPeriod"/>
            </a:pPr>
            <a:r>
              <a:rPr lang="fr" b="1">
                <a:latin typeface="Open Sans"/>
                <a:ea typeface="Open Sans"/>
                <a:cs typeface="Open Sans"/>
                <a:sym typeface="Open Sans"/>
              </a:rPr>
              <a:t>Dessiner le mot, si possible</a:t>
            </a:r>
            <a:endParaRPr b="1">
              <a:latin typeface="Open Sans"/>
              <a:ea typeface="Open Sans"/>
              <a:cs typeface="Open Sans"/>
              <a:sym typeface="Open Sans"/>
            </a:endParaRPr>
          </a:p>
        </p:txBody>
      </p:sp>
      <p:sp>
        <p:nvSpPr>
          <p:cNvPr id="499" name="Google Shape;499;p43"/>
          <p:cNvSpPr/>
          <p:nvPr/>
        </p:nvSpPr>
        <p:spPr>
          <a:xfrm>
            <a:off x="4696650" y="1209850"/>
            <a:ext cx="3568500" cy="29052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900" b="1" u="sng">
              <a:latin typeface="Open Sans"/>
              <a:ea typeface="Open Sans"/>
              <a:cs typeface="Open Sans"/>
              <a:sym typeface="Open Sans"/>
            </a:endParaRPr>
          </a:p>
          <a:p>
            <a:pPr marL="0" lvl="0" indent="0" algn="ctr" rtl="0">
              <a:spcBef>
                <a:spcPts val="0"/>
              </a:spcBef>
              <a:spcAft>
                <a:spcPts val="0"/>
              </a:spcAft>
              <a:buNone/>
            </a:pPr>
            <a:r>
              <a:rPr lang="fr" sz="1800" b="1" u="sng">
                <a:latin typeface="Open Sans"/>
                <a:ea typeface="Open Sans"/>
                <a:cs typeface="Open Sans"/>
                <a:sym typeface="Open Sans"/>
              </a:rPr>
              <a:t>Les termes de vocabulaire</a:t>
            </a:r>
            <a:endParaRPr sz="1800" b="1" u="sng">
              <a:latin typeface="Open Sans"/>
              <a:ea typeface="Open Sans"/>
              <a:cs typeface="Open Sans"/>
              <a:sym typeface="Open Sans"/>
            </a:endParaRPr>
          </a:p>
          <a:p>
            <a:pPr marL="0" lvl="0" indent="0" algn="ctr" rtl="0">
              <a:spcBef>
                <a:spcPts val="0"/>
              </a:spcBef>
              <a:spcAft>
                <a:spcPts val="0"/>
              </a:spcAft>
              <a:buNone/>
            </a:pPr>
            <a:endParaRPr sz="1900" u="sng">
              <a:latin typeface="Open Sans"/>
              <a:ea typeface="Open Sans"/>
              <a:cs typeface="Open Sans"/>
              <a:sym typeface="Open Sans"/>
            </a:endParaRPr>
          </a:p>
          <a:p>
            <a:pPr marL="457200" lvl="0" indent="-349250" algn="l" rtl="0">
              <a:spcBef>
                <a:spcPts val="0"/>
              </a:spcBef>
              <a:spcAft>
                <a:spcPts val="0"/>
              </a:spcAft>
              <a:buClr>
                <a:srgbClr val="191919"/>
              </a:buClr>
              <a:buSzPts val="1900"/>
              <a:buFont typeface="Open Sans"/>
              <a:buChar char="●"/>
            </a:pPr>
            <a:r>
              <a:rPr lang="fr" sz="1900">
                <a:solidFill>
                  <a:srgbClr val="191919"/>
                </a:solidFill>
                <a:latin typeface="Open Sans"/>
                <a:ea typeface="Open Sans"/>
                <a:cs typeface="Open Sans"/>
                <a:sym typeface="Open Sans"/>
              </a:rPr>
              <a:t>Durable</a:t>
            </a:r>
            <a:endParaRPr sz="1900">
              <a:solidFill>
                <a:srgbClr val="191919"/>
              </a:solidFill>
              <a:latin typeface="Open Sans"/>
              <a:ea typeface="Open Sans"/>
              <a:cs typeface="Open Sans"/>
              <a:sym typeface="Open Sans"/>
            </a:endParaRPr>
          </a:p>
          <a:p>
            <a:pPr marL="457200" lvl="0" indent="-349250" algn="l" rtl="0">
              <a:spcBef>
                <a:spcPts val="0"/>
              </a:spcBef>
              <a:spcAft>
                <a:spcPts val="0"/>
              </a:spcAft>
              <a:buClr>
                <a:srgbClr val="191919"/>
              </a:buClr>
              <a:buSzPts val="1900"/>
              <a:buFont typeface="Open Sans"/>
              <a:buChar char="●"/>
            </a:pPr>
            <a:r>
              <a:rPr lang="fr" sz="1900">
                <a:solidFill>
                  <a:srgbClr val="191919"/>
                </a:solidFill>
                <a:latin typeface="Open Sans"/>
                <a:ea typeface="Open Sans"/>
                <a:cs typeface="Open Sans"/>
                <a:sym typeface="Open Sans"/>
              </a:rPr>
              <a:t>Aliments nutritifs</a:t>
            </a:r>
            <a:endParaRPr sz="1900">
              <a:solidFill>
                <a:srgbClr val="191919"/>
              </a:solidFill>
              <a:latin typeface="Open Sans"/>
              <a:ea typeface="Open Sans"/>
              <a:cs typeface="Open Sans"/>
              <a:sym typeface="Open Sans"/>
            </a:endParaRPr>
          </a:p>
          <a:p>
            <a:pPr marL="457200" lvl="0" indent="-349250" algn="l" rtl="0">
              <a:spcBef>
                <a:spcPts val="0"/>
              </a:spcBef>
              <a:spcAft>
                <a:spcPts val="0"/>
              </a:spcAft>
              <a:buClr>
                <a:srgbClr val="191919"/>
              </a:buClr>
              <a:buSzPts val="1900"/>
              <a:buFont typeface="Open Sans"/>
              <a:buChar char="●"/>
            </a:pPr>
            <a:r>
              <a:rPr lang="fr" sz="1900">
                <a:solidFill>
                  <a:srgbClr val="191919"/>
                </a:solidFill>
                <a:latin typeface="Open Sans"/>
                <a:ea typeface="Open Sans"/>
                <a:cs typeface="Open Sans"/>
                <a:sym typeface="Open Sans"/>
              </a:rPr>
              <a:t>Révolution verte</a:t>
            </a:r>
            <a:endParaRPr sz="1900">
              <a:solidFill>
                <a:srgbClr val="191919"/>
              </a:solidFill>
              <a:latin typeface="Open Sans"/>
              <a:ea typeface="Open Sans"/>
              <a:cs typeface="Open Sans"/>
              <a:sym typeface="Open Sans"/>
            </a:endParaRPr>
          </a:p>
          <a:p>
            <a:pPr marL="457200" lvl="0" indent="-349250" algn="l" rtl="0">
              <a:spcBef>
                <a:spcPts val="0"/>
              </a:spcBef>
              <a:spcAft>
                <a:spcPts val="0"/>
              </a:spcAft>
              <a:buClr>
                <a:srgbClr val="191919"/>
              </a:buClr>
              <a:buSzPts val="1900"/>
              <a:buFont typeface="Open Sans"/>
              <a:buChar char="●"/>
            </a:pPr>
            <a:r>
              <a:rPr lang="fr" sz="1900">
                <a:solidFill>
                  <a:srgbClr val="191919"/>
                </a:solidFill>
                <a:latin typeface="Open Sans"/>
                <a:ea typeface="Open Sans"/>
                <a:cs typeface="Open Sans"/>
                <a:sym typeface="Open Sans"/>
              </a:rPr>
              <a:t>Pesticides</a:t>
            </a:r>
            <a:endParaRPr sz="1900">
              <a:solidFill>
                <a:srgbClr val="191919"/>
              </a:solidFill>
              <a:latin typeface="Open Sans"/>
              <a:ea typeface="Open Sans"/>
              <a:cs typeface="Open Sans"/>
              <a:sym typeface="Open Sans"/>
            </a:endParaRPr>
          </a:p>
          <a:p>
            <a:pPr marL="457200" lvl="0" indent="-349250" algn="l" rtl="0">
              <a:spcBef>
                <a:spcPts val="0"/>
              </a:spcBef>
              <a:spcAft>
                <a:spcPts val="0"/>
              </a:spcAft>
              <a:buClr>
                <a:srgbClr val="191919"/>
              </a:buClr>
              <a:buSzPts val="1900"/>
              <a:buFont typeface="Open Sans"/>
              <a:buChar char="●"/>
            </a:pPr>
            <a:r>
              <a:rPr lang="fr" sz="1900">
                <a:solidFill>
                  <a:srgbClr val="191919"/>
                </a:solidFill>
                <a:latin typeface="Open Sans"/>
                <a:ea typeface="Open Sans"/>
                <a:cs typeface="Open Sans"/>
                <a:sym typeface="Open Sans"/>
              </a:rPr>
              <a:t>Engrais</a:t>
            </a:r>
            <a:endParaRPr sz="1900">
              <a:solidFill>
                <a:srgbClr val="191919"/>
              </a:solidFill>
              <a:latin typeface="Open Sans"/>
              <a:ea typeface="Open Sans"/>
              <a:cs typeface="Open Sans"/>
              <a:sym typeface="Open Sans"/>
            </a:endParaRPr>
          </a:p>
          <a:p>
            <a:pPr marL="457200" lvl="0" indent="-349250" algn="l" rtl="0">
              <a:spcBef>
                <a:spcPts val="0"/>
              </a:spcBef>
              <a:spcAft>
                <a:spcPts val="0"/>
              </a:spcAft>
              <a:buClr>
                <a:srgbClr val="191919"/>
              </a:buClr>
              <a:buSzPts val="1900"/>
              <a:buFont typeface="Open Sans"/>
              <a:buChar char="●"/>
            </a:pPr>
            <a:r>
              <a:rPr lang="fr" sz="1900">
                <a:solidFill>
                  <a:srgbClr val="191919"/>
                </a:solidFill>
                <a:latin typeface="Open Sans"/>
                <a:ea typeface="Open Sans"/>
                <a:cs typeface="Open Sans"/>
                <a:sym typeface="Open Sans"/>
              </a:rPr>
              <a:t>Pollinisent</a:t>
            </a:r>
            <a:endParaRPr sz="1900">
              <a:solidFill>
                <a:srgbClr val="191919"/>
              </a:solidFill>
              <a:latin typeface="Open Sans"/>
              <a:ea typeface="Open Sans"/>
              <a:cs typeface="Open Sans"/>
              <a:sym typeface="Open Sans"/>
            </a:endParaRPr>
          </a:p>
          <a:p>
            <a:pPr marL="457200" lvl="0" indent="-349250" algn="l" rtl="0">
              <a:spcBef>
                <a:spcPts val="0"/>
              </a:spcBef>
              <a:spcAft>
                <a:spcPts val="0"/>
              </a:spcAft>
              <a:buClr>
                <a:srgbClr val="191919"/>
              </a:buClr>
              <a:buSzPts val="1900"/>
              <a:buFont typeface="Open Sans"/>
              <a:buChar char="●"/>
            </a:pPr>
            <a:r>
              <a:rPr lang="fr" sz="1900">
                <a:solidFill>
                  <a:srgbClr val="191919"/>
                </a:solidFill>
                <a:latin typeface="Open Sans"/>
                <a:ea typeface="Open Sans"/>
                <a:cs typeface="Open Sans"/>
                <a:sym typeface="Open Sans"/>
              </a:rPr>
              <a:t>Herbicides</a:t>
            </a:r>
            <a:endParaRPr sz="1900">
              <a:solidFill>
                <a:srgbClr val="191919"/>
              </a:solidFill>
              <a:latin typeface="Open Sans"/>
              <a:ea typeface="Open Sans"/>
              <a:cs typeface="Open Sans"/>
              <a:sym typeface="Open Sans"/>
            </a:endParaRPr>
          </a:p>
          <a:p>
            <a:pPr marL="457200" lvl="0" indent="0" algn="l" rtl="0">
              <a:spcBef>
                <a:spcPts val="0"/>
              </a:spcBef>
              <a:spcAft>
                <a:spcPts val="0"/>
              </a:spcAft>
              <a:buNone/>
            </a:pPr>
            <a:endParaRPr sz="1900">
              <a:solidFill>
                <a:srgbClr val="007A34"/>
              </a:solidFill>
              <a:latin typeface="Open Sans"/>
              <a:ea typeface="Open Sans"/>
              <a:cs typeface="Open Sans"/>
              <a:sym typeface="Open Sans"/>
            </a:endParaRPr>
          </a:p>
        </p:txBody>
      </p:sp>
      <p:pic>
        <p:nvPicPr>
          <p:cNvPr id="500" name="Google Shape;500;p43"/>
          <p:cNvPicPr preferRelativeResize="0"/>
          <p:nvPr/>
        </p:nvPicPr>
        <p:blipFill>
          <a:blip r:embed="rId3">
            <a:alphaModFix/>
          </a:blip>
          <a:stretch>
            <a:fillRect/>
          </a:stretch>
        </p:blipFill>
        <p:spPr>
          <a:xfrm>
            <a:off x="-18000" y="4869798"/>
            <a:ext cx="879675" cy="307777"/>
          </a:xfrm>
          <a:prstGeom prst="rect">
            <a:avLst/>
          </a:prstGeom>
          <a:noFill/>
          <a:ln>
            <a:noFill/>
          </a:ln>
        </p:spPr>
      </p:pic>
      <p:sp>
        <p:nvSpPr>
          <p:cNvPr id="501" name="Google Shape;501;p43"/>
          <p:cNvSpPr txBox="1">
            <a:spLocks noGrp="1"/>
          </p:cNvSpPr>
          <p:nvPr>
            <p:ph type="title"/>
          </p:nvPr>
        </p:nvSpPr>
        <p:spPr>
          <a:xfrm>
            <a:off x="352697" y="342899"/>
            <a:ext cx="8412600" cy="515400"/>
          </a:xfrm>
          <a:prstGeom prst="rect">
            <a:avLst/>
          </a:prstGeom>
        </p:spPr>
        <p:txBody>
          <a:bodyPr spcFirstLastPara="1" wrap="square" lIns="91425" tIns="45700" rIns="91425" bIns="45700" anchor="ctr" anchorCtr="0">
            <a:normAutofit fontScale="90000"/>
          </a:bodyPr>
          <a:lstStyle/>
          <a:p>
            <a:pPr marL="0" lvl="0" indent="0" algn="l" rtl="0">
              <a:spcBef>
                <a:spcPts val="0"/>
              </a:spcBef>
              <a:spcAft>
                <a:spcPts val="0"/>
              </a:spcAft>
              <a:buNone/>
            </a:pPr>
            <a:endParaRPr/>
          </a:p>
        </p:txBody>
      </p:sp>
      <p:sp>
        <p:nvSpPr>
          <p:cNvPr id="503" name="Google Shape;503;p43"/>
          <p:cNvSpPr txBox="1">
            <a:spLocks noGrp="1"/>
          </p:cNvSpPr>
          <p:nvPr>
            <p:ph type="sldNum" idx="12"/>
          </p:nvPr>
        </p:nvSpPr>
        <p:spPr>
          <a:xfrm>
            <a:off x="6457950" y="4767263"/>
            <a:ext cx="2057400" cy="273900"/>
          </a:xfrm>
          <a:prstGeom prst="rect">
            <a:avLst/>
          </a:prstGeom>
        </p:spPr>
        <p:txBody>
          <a:bodyPr spcFirstLastPara="1" wrap="square" lIns="91425" tIns="45700" rIns="91425" bIns="45700" anchor="ctr" anchorCtr="0">
            <a:normAutofit lnSpcReduction="10000"/>
          </a:bodyPr>
          <a:lstStyle/>
          <a:p>
            <a:pPr marL="0" lvl="0" indent="0" algn="r" rtl="0">
              <a:spcBef>
                <a:spcPts val="0"/>
              </a:spcBef>
              <a:spcAft>
                <a:spcPts val="0"/>
              </a:spcAft>
              <a:buClr>
                <a:srgbClr val="000000"/>
              </a:buClr>
              <a:buFont typeface="Arial"/>
              <a:buNone/>
            </a:pPr>
            <a:fld id="{00000000-1234-1234-1234-123412341234}" type="slidenum">
              <a:rPr lang="fr"/>
              <a:t>9</a:t>
            </a:fld>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TotalTime>
  <Words>1364</Words>
  <Application>Microsoft Office PowerPoint</Application>
  <PresentationFormat>On-screen Show (16:9)</PresentationFormat>
  <Paragraphs>190</Paragraphs>
  <Slides>20</Slides>
  <Notes>20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Open Sans</vt:lpstr>
      <vt:lpstr>Calibri</vt:lpstr>
      <vt:lpstr>Arial</vt:lpstr>
      <vt:lpstr>Baskervville</vt:lpstr>
      <vt:lpstr>Alata</vt:lpstr>
      <vt:lpstr>Jost</vt:lpstr>
      <vt:lpstr>Simple Light</vt:lpstr>
      <vt:lpstr>PowerPoint Presentation</vt:lpstr>
      <vt:lpstr>Intended Use</vt:lpstr>
      <vt:lpstr>Format and lesson structure</vt:lpstr>
      <vt:lpstr>Rights of Use for this Resource</vt:lpstr>
      <vt:lpstr>Artificial Intelligence Declaration</vt:lpstr>
      <vt:lpstr>Passe à l’action As-tu faim?</vt:lpstr>
      <vt:lpstr>PowerPoint Presentation</vt:lpstr>
      <vt:lpstr>PowerPoint Presentation</vt:lpstr>
      <vt:lpstr>PowerPoint Presentation</vt:lpstr>
      <vt:lpstr>PowerPoint Presentation</vt:lpstr>
      <vt:lpstr>PowerPoint Presentation</vt:lpstr>
      <vt:lpstr>PowerPoint Presentation</vt:lpstr>
      <vt:lpstr>Discussion de classe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Muriel Peguret</cp:lastModifiedBy>
  <cp:revision>11</cp:revision>
  <dcterms:modified xsi:type="dcterms:W3CDTF">2026-02-01T19:56:51Z</dcterms:modified>
</cp:coreProperties>
</file>