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Caveat"/>
      <p:regular r:id="rId35"/>
      <p:bold r:id="rId36"/>
    </p:embeddedFont>
    <p:embeddedFont>
      <p:font typeface="Lexend"/>
      <p:regular r:id="rId37"/>
      <p:bold r:id="rId38"/>
    </p:embeddedFont>
    <p:embeddedFont>
      <p:font typeface="Lexend Deca"/>
      <p:regular r:id="rId39"/>
      <p:bold r:id="rId40"/>
    </p:embeddedFont>
    <p:embeddedFont>
      <p:font typeface="Alegrey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70F08C-B25E-4301-BEDD-FE854BF98845}">
  <a:tblStyle styleId="{9270F08C-B25E-4301-BEDD-FE854BF9884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Deca-bold.fntdata"/><Relationship Id="rId20" Type="http://schemas.openxmlformats.org/officeDocument/2006/relationships/slide" Target="slides/slide14.xml"/><Relationship Id="rId42" Type="http://schemas.openxmlformats.org/officeDocument/2006/relationships/font" Target="fonts/Alegreya-bold.fntdata"/><Relationship Id="rId41" Type="http://schemas.openxmlformats.org/officeDocument/2006/relationships/font" Target="fonts/Alegreya-regular.fntdata"/><Relationship Id="rId22" Type="http://schemas.openxmlformats.org/officeDocument/2006/relationships/slide" Target="slides/slide16.xml"/><Relationship Id="rId44" Type="http://schemas.openxmlformats.org/officeDocument/2006/relationships/font" Target="fonts/Alegreya-boldItalic.fntdata"/><Relationship Id="rId21" Type="http://schemas.openxmlformats.org/officeDocument/2006/relationships/slide" Target="slides/slide15.xml"/><Relationship Id="rId43" Type="http://schemas.openxmlformats.org/officeDocument/2006/relationships/font" Target="fonts/Alegreya-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aveat-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Lexend-regular.fntdata"/><Relationship Id="rId14" Type="http://schemas.openxmlformats.org/officeDocument/2006/relationships/slide" Target="slides/slide8.xml"/><Relationship Id="rId36" Type="http://schemas.openxmlformats.org/officeDocument/2006/relationships/font" Target="fonts/Caveat-bold.fntdata"/><Relationship Id="rId17" Type="http://schemas.openxmlformats.org/officeDocument/2006/relationships/slide" Target="slides/slide11.xml"/><Relationship Id="rId39" Type="http://schemas.openxmlformats.org/officeDocument/2006/relationships/font" Target="fonts/LexendDeca-regular.fntdata"/><Relationship Id="rId16" Type="http://schemas.openxmlformats.org/officeDocument/2006/relationships/slide" Target="slides/slide10.xml"/><Relationship Id="rId38" Type="http://schemas.openxmlformats.org/officeDocument/2006/relationships/font" Target="fonts/Lexend-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a785b7bc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a785b7bc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a785b7bc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a785b7bc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ae97790f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ae97790f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a017ebc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3a017ebc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ae97790f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5ae97790f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a785b7b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5a785b7b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3a017ebc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3a017ebc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a017ebcd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3a017ebcd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5a785b7bc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5a785b7bc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a785b7bc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a785b7bc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316cd8f9c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316cd8f9c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a785b7bc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5a785b7bc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ae97790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5ae97790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5abab7afc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5abab7afc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5abab7afc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5abab7afc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abab7afc7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5abab7afc7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37adc92b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37adc92b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5bf6666a5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5bf6666a5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5abab7afc7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5abab7afc7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5abab7afc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5abab7afc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188f42f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3188f42f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188f42fcc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188f42fcc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3188f42fc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3188f42fc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188f42fcc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188f42fcc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a017ebc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3a017ebc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a785b7bc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a785b7bc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3a017ebcd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3a017ebcd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pearson.com/ca/en/Pearson_Canada_School/price_lists/fsl.html?tab=%25C3%25A9chos" TargetMode="External"/><Relationship Id="rId4" Type="http://schemas.openxmlformats.org/officeDocument/2006/relationships/image" Target="../media/image16.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idello.org/fr/ressource/10161-A-Quoi-Ca-Sert-De-Faire-Du-Sport" TargetMode="External"/><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hyperlink" Target="https://www.idello.org/fr/ressource/10161-A-Quoi-Ca-Sert-De-Faire-Du-Sport" TargetMode="External"/><Relationship Id="rId7" Type="http://schemas.openxmlformats.org/officeDocument/2006/relationships/image" Target="../media/image28.png"/><Relationship Id="rId8"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force4.tv/series/series_liste/92" TargetMode="External"/><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hyperlink" Target="https://force4.tv/series/series_liste/92" TargetMode="External"/><Relationship Id="rId7" Type="http://schemas.openxmlformats.org/officeDocument/2006/relationships/image" Target="../media/image27.png"/><Relationship Id="rId8"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idello.org/fr/ressource/7450-Les-Jeux" TargetMode="External"/><Relationship Id="rId4" Type="http://schemas.openxmlformats.org/officeDocument/2006/relationships/hyperlink" Target="https://www.idello.org/fr/ressource/1817-Les-Policiers-Et-Les-Voleurs?navcontext=7450" TargetMode="External"/><Relationship Id="rId5" Type="http://schemas.openxmlformats.org/officeDocument/2006/relationships/image" Target="../media/image31.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idello.org/fr/ressource/7703-Miam" TargetMode="External"/><Relationship Id="rId4" Type="http://schemas.openxmlformats.org/officeDocument/2006/relationships/hyperlink" Target="https://www.idello.org/fr/ressource/7703-Miam" TargetMode="External"/><Relationship Id="rId9" Type="http://schemas.openxmlformats.org/officeDocument/2006/relationships/image" Target="../media/image1.png"/><Relationship Id="rId5" Type="http://schemas.openxmlformats.org/officeDocument/2006/relationships/image" Target="../media/image20.png"/><Relationship Id="rId6" Type="http://schemas.openxmlformats.org/officeDocument/2006/relationships/image" Target="../media/image25.png"/><Relationship Id="rId7" Type="http://schemas.openxmlformats.org/officeDocument/2006/relationships/hyperlink" Target="https://www.idello.org/fr/ressource/7703-Miam" TargetMode="External"/><Relationship Id="rId8"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hyperlink" Target="http://www.youtube.com/watch?v=5nuZC1Ud7tk" TargetMode="External"/><Relationship Id="rId6" Type="http://schemas.openxmlformats.org/officeDocument/2006/relationships/image" Target="../media/image45.jpg"/><Relationship Id="rId7"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43.png"/><Relationship Id="rId5" Type="http://schemas.openxmlformats.org/officeDocument/2006/relationships/image" Target="../media/image35.png"/><Relationship Id="rId6"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3.png"/><Relationship Id="rId4" Type="http://schemas.openxmlformats.org/officeDocument/2006/relationships/image" Target="../media/image48.png"/><Relationship Id="rId5" Type="http://schemas.openxmlformats.org/officeDocument/2006/relationships/hyperlink" Target="http://www.youtube.com/watch?v=RC1PMsIA9JU" TargetMode="External"/><Relationship Id="rId6" Type="http://schemas.openxmlformats.org/officeDocument/2006/relationships/image" Target="../media/image40.jpg"/><Relationship Id="rId7"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0.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0R11BXaIOmo" TargetMode="External"/><Relationship Id="rId4" Type="http://schemas.openxmlformats.org/officeDocument/2006/relationships/image" Target="../media/image49.jpg"/><Relationship Id="rId5" Type="http://schemas.openxmlformats.org/officeDocument/2006/relationships/image" Target="../media/image52.png"/><Relationship Id="rId6" Type="http://schemas.openxmlformats.org/officeDocument/2006/relationships/image" Target="../media/image51.png"/><Relationship Id="rId7"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37.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 Id="rId11" Type="http://schemas.openxmlformats.org/officeDocument/2006/relationships/image" Target="../media/image1.png"/><Relationship Id="rId10"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9.pn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hyperlink" Target="http://www.youtube.com/watch?v=lTyVy0FimHw" TargetMode="External"/><Relationship Id="rId6" Type="http://schemas.openxmlformats.org/officeDocument/2006/relationships/image" Target="../media/image24.jp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hyperlink" Target="http://www.youtube.com/watch?v=F1P9dVDee8E" TargetMode="External"/><Relationship Id="rId6" Type="http://schemas.openxmlformats.org/officeDocument/2006/relationships/image" Target="../media/image23.jp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240100" y="215725"/>
            <a:ext cx="8520600" cy="7926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Clr>
                <a:schemeClr val="dk1"/>
              </a:buClr>
              <a:buSzPts val="1018"/>
              <a:buFont typeface="Arial"/>
              <a:buNone/>
            </a:pPr>
            <a:r>
              <a:rPr lang="en-CA" sz="5200" u="sng">
                <a:solidFill>
                  <a:srgbClr val="0944A1"/>
                </a:solidFill>
                <a:latin typeface="Lexend"/>
                <a:ea typeface="Lexend"/>
                <a:cs typeface="Lexend"/>
                <a:sym typeface="Lexend"/>
                <a:hlinkClick r:id="rId3">
                  <a:extLst>
                    <a:ext uri="{A12FA001-AC4F-418D-AE19-62706E023703}">
                      <ahyp:hlinkClr val="tx"/>
                    </a:ext>
                  </a:extLst>
                </a:hlinkClick>
              </a:rPr>
              <a:t>Échos Pro 2</a:t>
            </a:r>
            <a:endParaRPr>
              <a:solidFill>
                <a:srgbClr val="0944A1"/>
              </a:solidFill>
            </a:endParaRPr>
          </a:p>
        </p:txBody>
      </p:sp>
      <p:sp>
        <p:nvSpPr>
          <p:cNvPr id="55" name="Google Shape;55;p13"/>
          <p:cNvSpPr txBox="1"/>
          <p:nvPr/>
        </p:nvSpPr>
        <p:spPr>
          <a:xfrm>
            <a:off x="240100" y="945650"/>
            <a:ext cx="8520600" cy="79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CA" sz="2800">
                <a:solidFill>
                  <a:schemeClr val="lt1"/>
                </a:solidFill>
                <a:latin typeface="Lexend"/>
                <a:ea typeface="Lexend"/>
                <a:cs typeface="Lexend"/>
                <a:sym typeface="Lexend"/>
              </a:rPr>
              <a:t>Les diapos</a:t>
            </a:r>
            <a:endParaRPr sz="2800">
              <a:solidFill>
                <a:schemeClr val="lt1"/>
              </a:solidFill>
              <a:latin typeface="Lexend"/>
              <a:ea typeface="Lexend"/>
              <a:cs typeface="Lexend"/>
              <a:sym typeface="Lexend"/>
            </a:endParaRPr>
          </a:p>
        </p:txBody>
      </p:sp>
      <p:pic>
        <p:nvPicPr>
          <p:cNvPr id="56" name="Google Shape;56;p13"/>
          <p:cNvPicPr preferRelativeResize="0"/>
          <p:nvPr/>
        </p:nvPicPr>
        <p:blipFill>
          <a:blip r:embed="rId4">
            <a:alphaModFix/>
          </a:blip>
          <a:stretch>
            <a:fillRect/>
          </a:stretch>
        </p:blipFill>
        <p:spPr>
          <a:xfrm>
            <a:off x="3422075" y="1675525"/>
            <a:ext cx="2299854" cy="2997601"/>
          </a:xfrm>
          <a:prstGeom prst="rect">
            <a:avLst/>
          </a:prstGeom>
          <a:noFill/>
          <a:ln cap="flat" cmpd="sng" w="28575">
            <a:solidFill>
              <a:schemeClr val="dk1"/>
            </a:solidFill>
            <a:prstDash val="solid"/>
            <a:round/>
            <a:headEnd len="sm" w="sm" type="none"/>
            <a:tailEnd len="sm" w="sm" type="none"/>
          </a:ln>
        </p:spPr>
      </p:pic>
      <p:sp>
        <p:nvSpPr>
          <p:cNvPr id="57" name="Google Shape;57;p13"/>
          <p:cNvSpPr txBox="1"/>
          <p:nvPr/>
        </p:nvSpPr>
        <p:spPr>
          <a:xfrm>
            <a:off x="2720400" y="4839000"/>
            <a:ext cx="3703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800">
                <a:solidFill>
                  <a:schemeClr val="lt1"/>
                </a:solidFill>
              </a:rPr>
              <a:t>Image source: Pearson Échos Pro 2. Used with permission from the publisher</a:t>
            </a:r>
            <a:endParaRPr/>
          </a:p>
        </p:txBody>
      </p:sp>
      <p:pic>
        <p:nvPicPr>
          <p:cNvPr id="58" name="Google Shape;58;p13"/>
          <p:cNvPicPr preferRelativeResize="0"/>
          <p:nvPr/>
        </p:nvPicPr>
        <p:blipFill>
          <a:blip r:embed="rId5">
            <a:alphaModFix/>
          </a:blip>
          <a:stretch>
            <a:fillRect/>
          </a:stretch>
        </p:blipFill>
        <p:spPr>
          <a:xfrm>
            <a:off x="103650" y="4750850"/>
            <a:ext cx="765746" cy="30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6" name="Shape 156"/>
        <p:cNvGrpSpPr/>
        <p:nvPr/>
      </p:nvGrpSpPr>
      <p:grpSpPr>
        <a:xfrm>
          <a:off x="0" y="0"/>
          <a:ext cx="0" cy="0"/>
          <a:chOff x="0" y="0"/>
          <a:chExt cx="0" cy="0"/>
        </a:xfrm>
      </p:grpSpPr>
      <p:graphicFrame>
        <p:nvGraphicFramePr>
          <p:cNvPr id="157" name="Google Shape;157;p22"/>
          <p:cNvGraphicFramePr/>
          <p:nvPr/>
        </p:nvGraphicFramePr>
        <p:xfrm>
          <a:off x="546700" y="895547"/>
          <a:ext cx="3000000" cy="3000000"/>
        </p:xfrm>
        <a:graphic>
          <a:graphicData uri="http://schemas.openxmlformats.org/drawingml/2006/table">
            <a:tbl>
              <a:tblPr>
                <a:noFill/>
                <a:tableStyleId>{9270F08C-B25E-4301-BEDD-FE854BF98845}</a:tableStyleId>
              </a:tblPr>
              <a:tblGrid>
                <a:gridCol w="5962850"/>
              </a:tblGrid>
              <a:tr h="393475">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651725">
                <a:tc>
                  <a:txBody>
                    <a:bodyPr/>
                    <a:lstStyle/>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r>
                        <a:rPr lang="en-CA" sz="1800">
                          <a:solidFill>
                            <a:schemeClr val="accent6"/>
                          </a:solidFill>
                          <a:latin typeface="Lexend Deca"/>
                          <a:ea typeface="Lexend Deca"/>
                          <a:cs typeface="Lexend Deca"/>
                          <a:sym typeface="Lexend Deca"/>
                        </a:rPr>
                        <a:t>Add content from p. 41 TG</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S3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endParaRPr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58" name="Google Shape;158;p22"/>
          <p:cNvSpPr txBox="1"/>
          <p:nvPr/>
        </p:nvSpPr>
        <p:spPr>
          <a:xfrm>
            <a:off x="-50" y="4869225"/>
            <a:ext cx="354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 41 TG</a:t>
            </a:r>
            <a:endParaRPr sz="1000">
              <a:solidFill>
                <a:srgbClr val="D9D9D9"/>
              </a:solidFill>
            </a:endParaRPr>
          </a:p>
        </p:txBody>
      </p:sp>
      <p:pic>
        <p:nvPicPr>
          <p:cNvPr id="159" name="Google Shape;159;p22"/>
          <p:cNvPicPr preferRelativeResize="0"/>
          <p:nvPr/>
        </p:nvPicPr>
        <p:blipFill>
          <a:blip r:embed="rId3">
            <a:alphaModFix/>
          </a:blip>
          <a:stretch>
            <a:fillRect/>
          </a:stretch>
        </p:blipFill>
        <p:spPr>
          <a:xfrm>
            <a:off x="6922588" y="426075"/>
            <a:ext cx="1708425" cy="1708425"/>
          </a:xfrm>
          <a:prstGeom prst="rect">
            <a:avLst/>
          </a:prstGeom>
          <a:noFill/>
          <a:ln>
            <a:noFill/>
          </a:ln>
        </p:spPr>
      </p:pic>
      <p:sp>
        <p:nvSpPr>
          <p:cNvPr id="160" name="Google Shape;160;p22"/>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161" name="Google Shape;161;p22"/>
          <p:cNvPicPr preferRelativeResize="0"/>
          <p:nvPr/>
        </p:nvPicPr>
        <p:blipFill>
          <a:blip r:embed="rId4">
            <a:alphaModFix/>
          </a:blip>
          <a:stretch>
            <a:fillRect/>
          </a:stretch>
        </p:blipFill>
        <p:spPr>
          <a:xfrm>
            <a:off x="95525" y="118275"/>
            <a:ext cx="765746" cy="30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5" name="Shape 165"/>
        <p:cNvGrpSpPr/>
        <p:nvPr/>
      </p:nvGrpSpPr>
      <p:grpSpPr>
        <a:xfrm>
          <a:off x="0" y="0"/>
          <a:ext cx="0" cy="0"/>
          <a:chOff x="0" y="0"/>
          <a:chExt cx="0" cy="0"/>
        </a:xfrm>
      </p:grpSpPr>
      <p:sp>
        <p:nvSpPr>
          <p:cNvPr id="166" name="Google Shape;166;p23"/>
          <p:cNvSpPr txBox="1"/>
          <p:nvPr/>
        </p:nvSpPr>
        <p:spPr>
          <a:xfrm>
            <a:off x="-50" y="4869225"/>
            <a:ext cx="3863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pp. 42-43 TG</a:t>
            </a:r>
            <a:endParaRPr sz="1000">
              <a:solidFill>
                <a:srgbClr val="D9D9D9"/>
              </a:solidFill>
            </a:endParaRPr>
          </a:p>
        </p:txBody>
      </p:sp>
      <p:graphicFrame>
        <p:nvGraphicFramePr>
          <p:cNvPr id="167" name="Google Shape;167;p23"/>
          <p:cNvGraphicFramePr/>
          <p:nvPr/>
        </p:nvGraphicFramePr>
        <p:xfrm>
          <a:off x="952500" y="1220592"/>
          <a:ext cx="3000000" cy="3000000"/>
        </p:xfrm>
        <a:graphic>
          <a:graphicData uri="http://schemas.openxmlformats.org/drawingml/2006/table">
            <a:tbl>
              <a:tblPr>
                <a:noFill/>
                <a:tableStyleId>{9270F08C-B25E-4301-BEDD-FE854BF98845}</a:tableStyleId>
              </a:tblPr>
              <a:tblGrid>
                <a:gridCol w="5463625"/>
              </a:tblGrid>
              <a:tr h="427775">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Add content from p. 43 TG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S3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S4 : </a:t>
                      </a:r>
                      <a:endParaRPr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id="168" name="Google Shape;168;p23"/>
          <p:cNvPicPr preferRelativeResize="0"/>
          <p:nvPr/>
        </p:nvPicPr>
        <p:blipFill>
          <a:blip r:embed="rId3">
            <a:alphaModFix/>
          </a:blip>
          <a:stretch>
            <a:fillRect/>
          </a:stretch>
        </p:blipFill>
        <p:spPr>
          <a:xfrm>
            <a:off x="6792750" y="2571750"/>
            <a:ext cx="1696925" cy="1696925"/>
          </a:xfrm>
          <a:prstGeom prst="rect">
            <a:avLst/>
          </a:prstGeom>
          <a:noFill/>
          <a:ln>
            <a:noFill/>
          </a:ln>
        </p:spPr>
      </p:pic>
      <p:pic>
        <p:nvPicPr>
          <p:cNvPr id="169" name="Google Shape;169;p23"/>
          <p:cNvPicPr preferRelativeResize="0"/>
          <p:nvPr/>
        </p:nvPicPr>
        <p:blipFill>
          <a:blip r:embed="rId4">
            <a:alphaModFix/>
          </a:blip>
          <a:stretch>
            <a:fillRect/>
          </a:stretch>
        </p:blipFill>
        <p:spPr>
          <a:xfrm>
            <a:off x="6792738" y="670925"/>
            <a:ext cx="1808500" cy="1808500"/>
          </a:xfrm>
          <a:prstGeom prst="rect">
            <a:avLst/>
          </a:prstGeom>
          <a:noFill/>
          <a:ln>
            <a:noFill/>
          </a:ln>
        </p:spPr>
      </p:pic>
      <p:sp>
        <p:nvSpPr>
          <p:cNvPr id="170" name="Google Shape;170;p23"/>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171" name="Google Shape;171;p23"/>
          <p:cNvPicPr preferRelativeResize="0"/>
          <p:nvPr/>
        </p:nvPicPr>
        <p:blipFill>
          <a:blip r:embed="rId5">
            <a:alphaModFix/>
          </a:blip>
          <a:stretch>
            <a:fillRect/>
          </a:stretch>
        </p:blipFill>
        <p:spPr>
          <a:xfrm>
            <a:off x="186750" y="143625"/>
            <a:ext cx="765746" cy="30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5" name="Shape 175"/>
        <p:cNvGrpSpPr/>
        <p:nvPr/>
      </p:nvGrpSpPr>
      <p:grpSpPr>
        <a:xfrm>
          <a:off x="0" y="0"/>
          <a:ext cx="0" cy="0"/>
          <a:chOff x="0" y="0"/>
          <a:chExt cx="0" cy="0"/>
        </a:xfrm>
      </p:grpSpPr>
      <p:sp>
        <p:nvSpPr>
          <p:cNvPr id="176" name="Google Shape;176;p24"/>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77" name="Google Shape;177;p24"/>
          <p:cNvSpPr txBox="1"/>
          <p:nvPr/>
        </p:nvSpPr>
        <p:spPr>
          <a:xfrm>
            <a:off x="2482050" y="4360350"/>
            <a:ext cx="417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800" u="sng">
                <a:solidFill>
                  <a:schemeClr val="accent6"/>
                </a:solidFill>
                <a:latin typeface="Lexend Deca"/>
                <a:ea typeface="Lexend Deca"/>
                <a:cs typeface="Lexend Deca"/>
                <a:sym typeface="Lexend Deca"/>
                <a:hlinkClick r:id="rId3">
                  <a:extLst>
                    <a:ext uri="{A12FA001-AC4F-418D-AE19-62706E023703}">
                      <ahyp:hlinkClr val="tx"/>
                    </a:ext>
                  </a:extLst>
                </a:hlinkClick>
              </a:rPr>
              <a:t>À quoi ça sert de faire du sport ?</a:t>
            </a:r>
            <a:endParaRPr b="1" sz="1800">
              <a:solidFill>
                <a:schemeClr val="accent6"/>
              </a:solidFill>
              <a:latin typeface="Lexend Deca"/>
              <a:ea typeface="Lexend Deca"/>
              <a:cs typeface="Lexend Deca"/>
              <a:sym typeface="Lexend Deca"/>
            </a:endParaRPr>
          </a:p>
        </p:txBody>
      </p:sp>
      <p:sp>
        <p:nvSpPr>
          <p:cNvPr id="178" name="Google Shape;178;p24"/>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txBox="1"/>
          <p:nvPr/>
        </p:nvSpPr>
        <p:spPr>
          <a:xfrm>
            <a:off x="1260038" y="543350"/>
            <a:ext cx="674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a:t>
            </a:r>
            <a:r>
              <a:rPr b="1" lang="en-CA" sz="1800">
                <a:solidFill>
                  <a:schemeClr val="accent6"/>
                </a:solidFill>
                <a:latin typeface="Lexend Deca"/>
                <a:ea typeface="Lexend Deca"/>
                <a:cs typeface="Lexend Deca"/>
                <a:sym typeface="Lexend Deca"/>
              </a:rPr>
              <a:t> ce clip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t/>
            </a:r>
            <a:endParaRPr b="1" sz="1800">
              <a:solidFill>
                <a:schemeClr val="accent6"/>
              </a:solidFill>
              <a:latin typeface="Lexend Deca"/>
              <a:ea typeface="Lexend Deca"/>
              <a:cs typeface="Lexend Deca"/>
              <a:sym typeface="Lexend Deca"/>
            </a:endParaRPr>
          </a:p>
        </p:txBody>
      </p:sp>
      <p:pic>
        <p:nvPicPr>
          <p:cNvPr id="180" name="Google Shape;180;p24"/>
          <p:cNvPicPr preferRelativeResize="0"/>
          <p:nvPr/>
        </p:nvPicPr>
        <p:blipFill>
          <a:blip r:embed="rId4">
            <a:alphaModFix/>
          </a:blip>
          <a:stretch>
            <a:fillRect/>
          </a:stretch>
        </p:blipFill>
        <p:spPr>
          <a:xfrm>
            <a:off x="7198087" y="2061612"/>
            <a:ext cx="1454625" cy="1454625"/>
          </a:xfrm>
          <a:prstGeom prst="rect">
            <a:avLst/>
          </a:prstGeom>
          <a:noFill/>
          <a:ln>
            <a:noFill/>
          </a:ln>
        </p:spPr>
      </p:pic>
      <p:pic>
        <p:nvPicPr>
          <p:cNvPr id="181" name="Google Shape;181;p24"/>
          <p:cNvPicPr preferRelativeResize="0"/>
          <p:nvPr/>
        </p:nvPicPr>
        <p:blipFill>
          <a:blip r:embed="rId5">
            <a:alphaModFix/>
          </a:blip>
          <a:stretch>
            <a:fillRect/>
          </a:stretch>
        </p:blipFill>
        <p:spPr>
          <a:xfrm>
            <a:off x="390300" y="1976463"/>
            <a:ext cx="1624900" cy="1624900"/>
          </a:xfrm>
          <a:prstGeom prst="rect">
            <a:avLst/>
          </a:prstGeom>
          <a:noFill/>
          <a:ln>
            <a:noFill/>
          </a:ln>
        </p:spPr>
      </p:pic>
      <p:pic>
        <p:nvPicPr>
          <p:cNvPr id="182" name="Google Shape;182;p24">
            <a:hlinkClick r:id="rId6"/>
          </p:cNvPr>
          <p:cNvPicPr preferRelativeResize="0"/>
          <p:nvPr/>
        </p:nvPicPr>
        <p:blipFill>
          <a:blip r:embed="rId7">
            <a:alphaModFix/>
          </a:blip>
          <a:stretch>
            <a:fillRect/>
          </a:stretch>
        </p:blipFill>
        <p:spPr>
          <a:xfrm>
            <a:off x="2224737" y="1366613"/>
            <a:ext cx="4672339" cy="2410282"/>
          </a:xfrm>
          <a:prstGeom prst="rect">
            <a:avLst/>
          </a:prstGeom>
          <a:noFill/>
          <a:ln>
            <a:noFill/>
          </a:ln>
        </p:spPr>
      </p:pic>
      <p:pic>
        <p:nvPicPr>
          <p:cNvPr id="183" name="Google Shape;183;p24"/>
          <p:cNvPicPr preferRelativeResize="0"/>
          <p:nvPr/>
        </p:nvPicPr>
        <p:blipFill>
          <a:blip r:embed="rId8">
            <a:alphaModFix/>
          </a:blip>
          <a:stretch>
            <a:fillRect/>
          </a:stretch>
        </p:blipFill>
        <p:spPr>
          <a:xfrm>
            <a:off x="160550" y="135500"/>
            <a:ext cx="765746" cy="30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7" name="Shape 187"/>
        <p:cNvGrpSpPr/>
        <p:nvPr/>
      </p:nvGrpSpPr>
      <p:grpSpPr>
        <a:xfrm>
          <a:off x="0" y="0"/>
          <a:ext cx="0" cy="0"/>
          <a:chOff x="0" y="0"/>
          <a:chExt cx="0" cy="0"/>
        </a:xfrm>
      </p:grpSpPr>
      <p:sp>
        <p:nvSpPr>
          <p:cNvPr id="188" name="Google Shape;188;p25"/>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89" name="Google Shape;189;p25"/>
          <p:cNvSpPr txBox="1"/>
          <p:nvPr/>
        </p:nvSpPr>
        <p:spPr>
          <a:xfrm>
            <a:off x="2905825" y="4234625"/>
            <a:ext cx="367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800" u="sng">
                <a:solidFill>
                  <a:schemeClr val="accent6"/>
                </a:solidFill>
                <a:latin typeface="Lexend Deca"/>
                <a:ea typeface="Lexend Deca"/>
                <a:cs typeface="Lexend Deca"/>
                <a:sym typeface="Lexend Deca"/>
                <a:hlinkClick r:id="rId3">
                  <a:extLst>
                    <a:ext uri="{A12FA001-AC4F-418D-AE19-62706E023703}">
                      <ahyp:hlinkClr val="tx"/>
                    </a:ext>
                  </a:extLst>
                </a:hlinkClick>
              </a:rPr>
              <a:t>Série - La Récré Survoltée</a:t>
            </a:r>
            <a:endParaRPr b="1" sz="1800">
              <a:solidFill>
                <a:schemeClr val="accent6"/>
              </a:solidFill>
              <a:latin typeface="Lexend Deca"/>
              <a:ea typeface="Lexend Deca"/>
              <a:cs typeface="Lexend Deca"/>
              <a:sym typeface="Lexend Deca"/>
            </a:endParaRPr>
          </a:p>
        </p:txBody>
      </p:sp>
      <p:sp>
        <p:nvSpPr>
          <p:cNvPr id="190" name="Google Shape;190;p25"/>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5"/>
          <p:cNvSpPr txBox="1"/>
          <p:nvPr/>
        </p:nvSpPr>
        <p:spPr>
          <a:xfrm>
            <a:off x="1248913" y="473550"/>
            <a:ext cx="6746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 ces clips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Amusez-vous en jouant les jeux !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Choisissez votre jeu préféré pour jouer à la célébration !</a:t>
            </a:r>
            <a:endParaRPr b="1" sz="1800">
              <a:solidFill>
                <a:schemeClr val="accent6"/>
              </a:solidFill>
              <a:latin typeface="Lexend Deca"/>
              <a:ea typeface="Lexend Deca"/>
              <a:cs typeface="Lexend Deca"/>
              <a:sym typeface="Lexend Deca"/>
            </a:endParaRPr>
          </a:p>
        </p:txBody>
      </p:sp>
      <p:pic>
        <p:nvPicPr>
          <p:cNvPr id="192" name="Google Shape;192;p25"/>
          <p:cNvPicPr preferRelativeResize="0"/>
          <p:nvPr/>
        </p:nvPicPr>
        <p:blipFill>
          <a:blip r:embed="rId4">
            <a:alphaModFix/>
          </a:blip>
          <a:stretch>
            <a:fillRect/>
          </a:stretch>
        </p:blipFill>
        <p:spPr>
          <a:xfrm>
            <a:off x="7049487" y="2290212"/>
            <a:ext cx="1454625" cy="1454625"/>
          </a:xfrm>
          <a:prstGeom prst="rect">
            <a:avLst/>
          </a:prstGeom>
          <a:noFill/>
          <a:ln>
            <a:noFill/>
          </a:ln>
        </p:spPr>
      </p:pic>
      <p:pic>
        <p:nvPicPr>
          <p:cNvPr id="193" name="Google Shape;193;p25"/>
          <p:cNvPicPr preferRelativeResize="0"/>
          <p:nvPr/>
        </p:nvPicPr>
        <p:blipFill>
          <a:blip r:embed="rId5">
            <a:alphaModFix/>
          </a:blip>
          <a:stretch>
            <a:fillRect/>
          </a:stretch>
        </p:blipFill>
        <p:spPr>
          <a:xfrm>
            <a:off x="447450" y="2205075"/>
            <a:ext cx="1624900" cy="1624900"/>
          </a:xfrm>
          <a:prstGeom prst="rect">
            <a:avLst/>
          </a:prstGeom>
          <a:noFill/>
          <a:ln>
            <a:noFill/>
          </a:ln>
        </p:spPr>
      </p:pic>
      <p:pic>
        <p:nvPicPr>
          <p:cNvPr id="194" name="Google Shape;194;p25">
            <a:hlinkClick r:id="rId6"/>
          </p:cNvPr>
          <p:cNvPicPr preferRelativeResize="0"/>
          <p:nvPr/>
        </p:nvPicPr>
        <p:blipFill>
          <a:blip r:embed="rId7">
            <a:alphaModFix/>
          </a:blip>
          <a:stretch>
            <a:fillRect/>
          </a:stretch>
        </p:blipFill>
        <p:spPr>
          <a:xfrm>
            <a:off x="2563775" y="1858838"/>
            <a:ext cx="3994269" cy="2317375"/>
          </a:xfrm>
          <a:prstGeom prst="rect">
            <a:avLst/>
          </a:prstGeom>
          <a:noFill/>
          <a:ln>
            <a:noFill/>
          </a:ln>
        </p:spPr>
      </p:pic>
      <p:pic>
        <p:nvPicPr>
          <p:cNvPr id="195" name="Google Shape;195;p25"/>
          <p:cNvPicPr preferRelativeResize="0"/>
          <p:nvPr/>
        </p:nvPicPr>
        <p:blipFill>
          <a:blip r:embed="rId8">
            <a:alphaModFix/>
          </a:blip>
          <a:stretch>
            <a:fillRect/>
          </a:stretch>
        </p:blipFill>
        <p:spPr>
          <a:xfrm>
            <a:off x="119900" y="165750"/>
            <a:ext cx="765746" cy="307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9" name="Shape 199"/>
        <p:cNvGrpSpPr/>
        <p:nvPr/>
      </p:nvGrpSpPr>
      <p:grpSpPr>
        <a:xfrm>
          <a:off x="0" y="0"/>
          <a:ext cx="0" cy="0"/>
          <a:chOff x="0" y="0"/>
          <a:chExt cx="0" cy="0"/>
        </a:xfrm>
      </p:grpSpPr>
      <p:sp>
        <p:nvSpPr>
          <p:cNvPr id="200" name="Google Shape;200;p26"/>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201" name="Google Shape;201;p26"/>
          <p:cNvSpPr txBox="1"/>
          <p:nvPr/>
        </p:nvSpPr>
        <p:spPr>
          <a:xfrm>
            <a:off x="3398238" y="4210125"/>
            <a:ext cx="2020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800" u="sng">
                <a:solidFill>
                  <a:schemeClr val="accent6"/>
                </a:solidFill>
                <a:latin typeface="Lexend Deca"/>
                <a:ea typeface="Lexend Deca"/>
                <a:cs typeface="Lexend Deca"/>
                <a:sym typeface="Lexend Deca"/>
                <a:hlinkClick r:id="rId3">
                  <a:extLst>
                    <a:ext uri="{A12FA001-AC4F-418D-AE19-62706E023703}">
                      <ahyp:hlinkClr val="tx"/>
                    </a:ext>
                  </a:extLst>
                </a:hlinkClick>
              </a:rPr>
              <a:t>Série - Les jeux</a:t>
            </a:r>
            <a:endParaRPr b="1" sz="1800">
              <a:solidFill>
                <a:schemeClr val="accent6"/>
              </a:solidFill>
              <a:latin typeface="Lexend Deca"/>
              <a:ea typeface="Lexend Deca"/>
              <a:cs typeface="Lexend Deca"/>
              <a:sym typeface="Lexend Deca"/>
            </a:endParaRPr>
          </a:p>
        </p:txBody>
      </p:sp>
      <p:sp>
        <p:nvSpPr>
          <p:cNvPr id="202" name="Google Shape;202;p26"/>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txBox="1"/>
          <p:nvPr/>
        </p:nvSpPr>
        <p:spPr>
          <a:xfrm>
            <a:off x="644850" y="385225"/>
            <a:ext cx="75276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 ces clips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Amusez-vous en jouant les jeux !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Choisissez votre jeu préféré pour jouer à la célébration !</a:t>
            </a:r>
            <a:endParaRPr b="1" sz="1800">
              <a:solidFill>
                <a:schemeClr val="accent6"/>
              </a:solidFill>
              <a:latin typeface="Lexend Deca"/>
              <a:ea typeface="Lexend Deca"/>
              <a:cs typeface="Lexend Deca"/>
              <a:sym typeface="Lexend Deca"/>
            </a:endParaRPr>
          </a:p>
        </p:txBody>
      </p:sp>
      <p:pic>
        <p:nvPicPr>
          <p:cNvPr id="204" name="Google Shape;204;p26">
            <a:hlinkClick r:id="rId4"/>
          </p:cNvPr>
          <p:cNvPicPr preferRelativeResize="0"/>
          <p:nvPr/>
        </p:nvPicPr>
        <p:blipFill rotWithShape="1">
          <a:blip r:embed="rId5">
            <a:alphaModFix/>
          </a:blip>
          <a:srcRect b="2565" l="1588" r="1578" t="2069"/>
          <a:stretch/>
        </p:blipFill>
        <p:spPr>
          <a:xfrm>
            <a:off x="2497362" y="1688100"/>
            <a:ext cx="4149275" cy="2363775"/>
          </a:xfrm>
          <a:prstGeom prst="rect">
            <a:avLst/>
          </a:prstGeom>
          <a:noFill/>
          <a:ln>
            <a:noFill/>
          </a:ln>
        </p:spPr>
      </p:pic>
      <p:pic>
        <p:nvPicPr>
          <p:cNvPr id="205" name="Google Shape;205;p26"/>
          <p:cNvPicPr preferRelativeResize="0"/>
          <p:nvPr/>
        </p:nvPicPr>
        <p:blipFill>
          <a:blip r:embed="rId6">
            <a:alphaModFix/>
          </a:blip>
          <a:stretch>
            <a:fillRect/>
          </a:stretch>
        </p:blipFill>
        <p:spPr>
          <a:xfrm>
            <a:off x="7018650" y="2111837"/>
            <a:ext cx="1516300" cy="1516300"/>
          </a:xfrm>
          <a:prstGeom prst="rect">
            <a:avLst/>
          </a:prstGeom>
          <a:noFill/>
          <a:ln>
            <a:noFill/>
          </a:ln>
        </p:spPr>
      </p:pic>
      <p:pic>
        <p:nvPicPr>
          <p:cNvPr id="206" name="Google Shape;206;p26"/>
          <p:cNvPicPr preferRelativeResize="0"/>
          <p:nvPr/>
        </p:nvPicPr>
        <p:blipFill>
          <a:blip r:embed="rId7">
            <a:alphaModFix/>
          </a:blip>
          <a:stretch>
            <a:fillRect/>
          </a:stretch>
        </p:blipFill>
        <p:spPr>
          <a:xfrm>
            <a:off x="396550" y="2057525"/>
            <a:ext cx="1624900" cy="1624900"/>
          </a:xfrm>
          <a:prstGeom prst="rect">
            <a:avLst/>
          </a:prstGeom>
          <a:noFill/>
          <a:ln>
            <a:noFill/>
          </a:ln>
        </p:spPr>
      </p:pic>
      <p:pic>
        <p:nvPicPr>
          <p:cNvPr id="207" name="Google Shape;207;p26"/>
          <p:cNvPicPr preferRelativeResize="0"/>
          <p:nvPr/>
        </p:nvPicPr>
        <p:blipFill>
          <a:blip r:embed="rId8">
            <a:alphaModFix/>
          </a:blip>
          <a:stretch>
            <a:fillRect/>
          </a:stretch>
        </p:blipFill>
        <p:spPr>
          <a:xfrm>
            <a:off x="152400" y="168000"/>
            <a:ext cx="765746" cy="30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1" name="Shape 211"/>
        <p:cNvGrpSpPr/>
        <p:nvPr/>
      </p:nvGrpSpPr>
      <p:grpSpPr>
        <a:xfrm>
          <a:off x="0" y="0"/>
          <a:ext cx="0" cy="0"/>
          <a:chOff x="0" y="0"/>
          <a:chExt cx="0" cy="0"/>
        </a:xfrm>
      </p:grpSpPr>
      <p:sp>
        <p:nvSpPr>
          <p:cNvPr id="212" name="Google Shape;212;p27"/>
          <p:cNvSpPr txBox="1"/>
          <p:nvPr/>
        </p:nvSpPr>
        <p:spPr>
          <a:xfrm>
            <a:off x="2554950" y="2111150"/>
            <a:ext cx="4034100" cy="5145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CA" sz="2000">
                <a:solidFill>
                  <a:schemeClr val="dk1"/>
                </a:solidFill>
                <a:latin typeface="Lexend"/>
                <a:ea typeface="Lexend"/>
                <a:cs typeface="Lexend"/>
                <a:sym typeface="Lexend"/>
              </a:rPr>
              <a:t>Expressing</a:t>
            </a:r>
            <a:r>
              <a:rPr b="1" lang="en-CA" sz="2000">
                <a:solidFill>
                  <a:schemeClr val="dk1"/>
                </a:solidFill>
                <a:latin typeface="Lexend"/>
                <a:ea typeface="Lexend"/>
                <a:cs typeface="Lexend"/>
                <a:sym typeface="Lexend"/>
              </a:rPr>
              <a:t> Food Preferences</a:t>
            </a:r>
            <a:endParaRPr b="1" sz="2000">
              <a:solidFill>
                <a:schemeClr val="dk1"/>
              </a:solidFill>
              <a:latin typeface="Lexend"/>
              <a:ea typeface="Lexend"/>
              <a:cs typeface="Lexend"/>
              <a:sym typeface="Lexend"/>
            </a:endParaRPr>
          </a:p>
          <a:p>
            <a:pPr indent="0" lvl="0" marL="0" rtl="0" algn="ctr">
              <a:spcBef>
                <a:spcPts val="0"/>
              </a:spcBef>
              <a:spcAft>
                <a:spcPts val="0"/>
              </a:spcAft>
              <a:buNone/>
            </a:pPr>
            <a:r>
              <a:t/>
            </a:r>
            <a:endParaRPr sz="1800">
              <a:latin typeface="Lexend Deca"/>
              <a:ea typeface="Lexend Deca"/>
              <a:cs typeface="Lexend Deca"/>
              <a:sym typeface="Lexend Deca"/>
            </a:endParaRPr>
          </a:p>
        </p:txBody>
      </p:sp>
      <p:pic>
        <p:nvPicPr>
          <p:cNvPr id="213" name="Google Shape;213;p27"/>
          <p:cNvPicPr preferRelativeResize="0"/>
          <p:nvPr/>
        </p:nvPicPr>
        <p:blipFill>
          <a:blip r:embed="rId3">
            <a:alphaModFix/>
          </a:blip>
          <a:stretch>
            <a:fillRect/>
          </a:stretch>
        </p:blipFill>
        <p:spPr>
          <a:xfrm>
            <a:off x="103650" y="4750850"/>
            <a:ext cx="765746" cy="307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7" name="Shape 217"/>
        <p:cNvGrpSpPr/>
        <p:nvPr/>
      </p:nvGrpSpPr>
      <p:grpSpPr>
        <a:xfrm>
          <a:off x="0" y="0"/>
          <a:ext cx="0" cy="0"/>
          <a:chOff x="0" y="0"/>
          <a:chExt cx="0" cy="0"/>
        </a:xfrm>
      </p:grpSpPr>
      <p:sp>
        <p:nvSpPr>
          <p:cNvPr id="218" name="Google Shape;218;p28"/>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219" name="Google Shape;219;p28"/>
          <p:cNvSpPr txBox="1"/>
          <p:nvPr/>
        </p:nvSpPr>
        <p:spPr>
          <a:xfrm>
            <a:off x="3733648" y="4118675"/>
            <a:ext cx="167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800" u="sng">
                <a:solidFill>
                  <a:schemeClr val="accent6"/>
                </a:solidFill>
                <a:latin typeface="Lexend Deca"/>
                <a:ea typeface="Lexend Deca"/>
                <a:cs typeface="Lexend Deca"/>
                <a:sym typeface="Lexend Deca"/>
                <a:hlinkClick r:id="rId3">
                  <a:extLst>
                    <a:ext uri="{A12FA001-AC4F-418D-AE19-62706E023703}">
                      <ahyp:hlinkClr val="tx"/>
                    </a:ext>
                  </a:extLst>
                </a:hlinkClick>
              </a:rPr>
              <a:t>Série - </a:t>
            </a:r>
            <a:r>
              <a:rPr b="1" lang="en-CA" sz="1800" u="sng">
                <a:solidFill>
                  <a:schemeClr val="accent6"/>
                </a:solidFill>
                <a:latin typeface="Lexend Deca"/>
                <a:ea typeface="Lexend Deca"/>
                <a:cs typeface="Lexend Deca"/>
                <a:sym typeface="Lexend Deca"/>
                <a:hlinkClick r:id="rId4">
                  <a:extLst>
                    <a:ext uri="{A12FA001-AC4F-418D-AE19-62706E023703}">
                      <ahyp:hlinkClr val="tx"/>
                    </a:ext>
                  </a:extLst>
                </a:hlinkClick>
              </a:rPr>
              <a:t>Miam</a:t>
            </a:r>
            <a:endParaRPr b="1" sz="1800">
              <a:solidFill>
                <a:schemeClr val="accent6"/>
              </a:solidFill>
              <a:latin typeface="Lexend Deca"/>
              <a:ea typeface="Lexend Deca"/>
              <a:cs typeface="Lexend Deca"/>
              <a:sym typeface="Lexend Deca"/>
            </a:endParaRPr>
          </a:p>
        </p:txBody>
      </p:sp>
      <p:sp>
        <p:nvSpPr>
          <p:cNvPr id="220" name="Google Shape;220;p28"/>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txBox="1"/>
          <p:nvPr/>
        </p:nvSpPr>
        <p:spPr>
          <a:xfrm>
            <a:off x="644850" y="385225"/>
            <a:ext cx="7527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 ces clips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t/>
            </a:r>
            <a:endParaRPr b="1" sz="1800">
              <a:solidFill>
                <a:schemeClr val="accent6"/>
              </a:solidFill>
              <a:latin typeface="Lexend Deca"/>
              <a:ea typeface="Lexend Deca"/>
              <a:cs typeface="Lexend Deca"/>
              <a:sym typeface="Lexend Deca"/>
            </a:endParaRPr>
          </a:p>
        </p:txBody>
      </p:sp>
      <p:pic>
        <p:nvPicPr>
          <p:cNvPr id="222" name="Google Shape;222;p28"/>
          <p:cNvPicPr preferRelativeResize="0"/>
          <p:nvPr/>
        </p:nvPicPr>
        <p:blipFill>
          <a:blip r:embed="rId5">
            <a:alphaModFix/>
          </a:blip>
          <a:stretch>
            <a:fillRect/>
          </a:stretch>
        </p:blipFill>
        <p:spPr>
          <a:xfrm>
            <a:off x="7122550" y="1951837"/>
            <a:ext cx="1516300" cy="1516300"/>
          </a:xfrm>
          <a:prstGeom prst="rect">
            <a:avLst/>
          </a:prstGeom>
          <a:noFill/>
          <a:ln>
            <a:noFill/>
          </a:ln>
        </p:spPr>
      </p:pic>
      <p:pic>
        <p:nvPicPr>
          <p:cNvPr id="223" name="Google Shape;223;p28"/>
          <p:cNvPicPr preferRelativeResize="0"/>
          <p:nvPr/>
        </p:nvPicPr>
        <p:blipFill>
          <a:blip r:embed="rId6">
            <a:alphaModFix/>
          </a:blip>
          <a:stretch>
            <a:fillRect/>
          </a:stretch>
        </p:blipFill>
        <p:spPr>
          <a:xfrm>
            <a:off x="339400" y="1897525"/>
            <a:ext cx="1624900" cy="1624900"/>
          </a:xfrm>
          <a:prstGeom prst="rect">
            <a:avLst/>
          </a:prstGeom>
          <a:noFill/>
          <a:ln>
            <a:noFill/>
          </a:ln>
        </p:spPr>
      </p:pic>
      <p:pic>
        <p:nvPicPr>
          <p:cNvPr id="224" name="Google Shape;224;p28">
            <a:hlinkClick r:id="rId7"/>
          </p:cNvPr>
          <p:cNvPicPr preferRelativeResize="0"/>
          <p:nvPr/>
        </p:nvPicPr>
        <p:blipFill>
          <a:blip r:embed="rId8">
            <a:alphaModFix/>
          </a:blip>
          <a:stretch>
            <a:fillRect/>
          </a:stretch>
        </p:blipFill>
        <p:spPr>
          <a:xfrm>
            <a:off x="2543588" y="1153514"/>
            <a:ext cx="3999663" cy="2836476"/>
          </a:xfrm>
          <a:prstGeom prst="rect">
            <a:avLst/>
          </a:prstGeom>
          <a:noFill/>
          <a:ln>
            <a:noFill/>
          </a:ln>
        </p:spPr>
      </p:pic>
      <p:pic>
        <p:nvPicPr>
          <p:cNvPr id="225" name="Google Shape;225;p28"/>
          <p:cNvPicPr preferRelativeResize="0"/>
          <p:nvPr/>
        </p:nvPicPr>
        <p:blipFill>
          <a:blip r:embed="rId9">
            <a:alphaModFix/>
          </a:blip>
          <a:stretch>
            <a:fillRect/>
          </a:stretch>
        </p:blipFill>
        <p:spPr>
          <a:xfrm>
            <a:off x="103650" y="4750850"/>
            <a:ext cx="765746" cy="307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9" name="Shape 229"/>
        <p:cNvGrpSpPr/>
        <p:nvPr/>
      </p:nvGrpSpPr>
      <p:grpSpPr>
        <a:xfrm>
          <a:off x="0" y="0"/>
          <a:ext cx="0" cy="0"/>
          <a:chOff x="0" y="0"/>
          <a:chExt cx="0" cy="0"/>
        </a:xfrm>
      </p:grpSpPr>
      <p:sp>
        <p:nvSpPr>
          <p:cNvPr id="230" name="Google Shape;230;p29"/>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231" name="Google Shape;231;p29"/>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1248913" y="473550"/>
            <a:ext cx="674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 ce clip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Qu’est-ce que tu manges à l'école ?</a:t>
            </a:r>
            <a:endParaRPr b="1" sz="1800">
              <a:solidFill>
                <a:schemeClr val="accent6"/>
              </a:solidFill>
              <a:latin typeface="Lexend Deca"/>
              <a:ea typeface="Lexend Deca"/>
              <a:cs typeface="Lexend Deca"/>
              <a:sym typeface="Lexend Deca"/>
            </a:endParaRPr>
          </a:p>
        </p:txBody>
      </p:sp>
      <p:pic>
        <p:nvPicPr>
          <p:cNvPr id="233" name="Google Shape;233;p29"/>
          <p:cNvPicPr preferRelativeResize="0"/>
          <p:nvPr/>
        </p:nvPicPr>
        <p:blipFill>
          <a:blip r:embed="rId3">
            <a:alphaModFix/>
          </a:blip>
          <a:stretch>
            <a:fillRect/>
          </a:stretch>
        </p:blipFill>
        <p:spPr>
          <a:xfrm>
            <a:off x="7243812" y="2313537"/>
            <a:ext cx="1454625" cy="1454625"/>
          </a:xfrm>
          <a:prstGeom prst="rect">
            <a:avLst/>
          </a:prstGeom>
          <a:noFill/>
          <a:ln>
            <a:noFill/>
          </a:ln>
        </p:spPr>
      </p:pic>
      <p:pic>
        <p:nvPicPr>
          <p:cNvPr id="234" name="Google Shape;234;p29"/>
          <p:cNvPicPr preferRelativeResize="0"/>
          <p:nvPr/>
        </p:nvPicPr>
        <p:blipFill>
          <a:blip r:embed="rId4">
            <a:alphaModFix/>
          </a:blip>
          <a:stretch>
            <a:fillRect/>
          </a:stretch>
        </p:blipFill>
        <p:spPr>
          <a:xfrm>
            <a:off x="447450" y="2205075"/>
            <a:ext cx="1624900" cy="1624900"/>
          </a:xfrm>
          <a:prstGeom prst="rect">
            <a:avLst/>
          </a:prstGeom>
          <a:noFill/>
          <a:ln>
            <a:noFill/>
          </a:ln>
        </p:spPr>
      </p:pic>
      <p:pic>
        <p:nvPicPr>
          <p:cNvPr descr="Students love talking about the foods they eat! &#10;This video goes with this fun early elementary lesson on TpT: https://www.teacherspayteachers.com/Product/French-Partner-Conversation-Quest-ce-que-tu-manges-a-lecole-nourriture-5006106&#10;Quizlet for this lesson available here: https://quizlet.com/498326674/quest-ce-que-tu-manges-a-lecole-flash-cards/&#10;Check out our full curriculum at http://www.reallanguagerightaway.com&#10;Click here to follow our TpT store: https://www.teacherspayteachers.com/S...&#10;&#10;Get your students speaking right away!" id="235" name="Google Shape;235;p29" title="Qu'est ce que tu manges à l'école ? RLRA">
            <a:hlinkClick r:id="rId5"/>
          </p:cNvPr>
          <p:cNvPicPr preferRelativeResize="0"/>
          <p:nvPr/>
        </p:nvPicPr>
        <p:blipFill>
          <a:blip r:embed="rId6">
            <a:alphaModFix/>
          </a:blip>
          <a:stretch>
            <a:fillRect/>
          </a:stretch>
        </p:blipFill>
        <p:spPr>
          <a:xfrm>
            <a:off x="2454275" y="1571800"/>
            <a:ext cx="4508525" cy="2536058"/>
          </a:xfrm>
          <a:prstGeom prst="rect">
            <a:avLst/>
          </a:prstGeom>
          <a:noFill/>
          <a:ln>
            <a:noFill/>
          </a:ln>
        </p:spPr>
      </p:pic>
      <p:pic>
        <p:nvPicPr>
          <p:cNvPr id="236" name="Google Shape;236;p29"/>
          <p:cNvPicPr preferRelativeResize="0"/>
          <p:nvPr/>
        </p:nvPicPr>
        <p:blipFill>
          <a:blip r:embed="rId7">
            <a:alphaModFix/>
          </a:blip>
          <a:stretch>
            <a:fillRect/>
          </a:stretch>
        </p:blipFill>
        <p:spPr>
          <a:xfrm>
            <a:off x="103650" y="4750850"/>
            <a:ext cx="765746" cy="30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0" name="Shape 240"/>
        <p:cNvGrpSpPr/>
        <p:nvPr/>
      </p:nvGrpSpPr>
      <p:grpSpPr>
        <a:xfrm>
          <a:off x="0" y="0"/>
          <a:ext cx="0" cy="0"/>
          <a:chOff x="0" y="0"/>
          <a:chExt cx="0" cy="0"/>
        </a:xfrm>
      </p:grpSpPr>
      <p:graphicFrame>
        <p:nvGraphicFramePr>
          <p:cNvPr id="241" name="Google Shape;241;p30"/>
          <p:cNvGraphicFramePr/>
          <p:nvPr/>
        </p:nvGraphicFramePr>
        <p:xfrm>
          <a:off x="1840175" y="1266317"/>
          <a:ext cx="3000000" cy="3000000"/>
        </p:xfrm>
        <a:graphic>
          <a:graphicData uri="http://schemas.openxmlformats.org/drawingml/2006/table">
            <a:tbl>
              <a:tblPr>
                <a:noFill/>
                <a:tableStyleId>{9270F08C-B25E-4301-BEDD-FE854BF98845}</a:tableStyleId>
              </a:tblPr>
              <a:tblGrid>
                <a:gridCol w="5463625"/>
              </a:tblGrid>
              <a:tr h="427775">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Add content from p. 29 TG</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&amp; 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Class : </a:t>
                      </a:r>
                      <a:endParaRPr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42" name="Google Shape;242;p30"/>
          <p:cNvSpPr txBox="1"/>
          <p:nvPr/>
        </p:nvSpPr>
        <p:spPr>
          <a:xfrm>
            <a:off x="99075" y="4869225"/>
            <a:ext cx="354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 29 TG</a:t>
            </a:r>
            <a:endParaRPr sz="1000">
              <a:solidFill>
                <a:srgbClr val="D9D9D9"/>
              </a:solidFill>
            </a:endParaRPr>
          </a:p>
        </p:txBody>
      </p:sp>
      <p:sp>
        <p:nvSpPr>
          <p:cNvPr id="243" name="Google Shape;243;p30"/>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244" name="Google Shape;244;p30"/>
          <p:cNvPicPr preferRelativeResize="0"/>
          <p:nvPr/>
        </p:nvPicPr>
        <p:blipFill>
          <a:blip r:embed="rId3">
            <a:alphaModFix/>
          </a:blip>
          <a:stretch>
            <a:fillRect/>
          </a:stretch>
        </p:blipFill>
        <p:spPr>
          <a:xfrm>
            <a:off x="7538400" y="2063462"/>
            <a:ext cx="1240275" cy="1240275"/>
          </a:xfrm>
          <a:prstGeom prst="rect">
            <a:avLst/>
          </a:prstGeom>
          <a:noFill/>
          <a:ln>
            <a:noFill/>
          </a:ln>
        </p:spPr>
      </p:pic>
      <p:pic>
        <p:nvPicPr>
          <p:cNvPr id="245" name="Google Shape;245;p30"/>
          <p:cNvPicPr preferRelativeResize="0"/>
          <p:nvPr/>
        </p:nvPicPr>
        <p:blipFill>
          <a:blip r:embed="rId4">
            <a:alphaModFix/>
          </a:blip>
          <a:stretch>
            <a:fillRect/>
          </a:stretch>
        </p:blipFill>
        <p:spPr>
          <a:xfrm>
            <a:off x="197250" y="1979425"/>
            <a:ext cx="1408325" cy="1408325"/>
          </a:xfrm>
          <a:prstGeom prst="rect">
            <a:avLst/>
          </a:prstGeom>
          <a:noFill/>
          <a:ln>
            <a:noFill/>
          </a:ln>
        </p:spPr>
      </p:pic>
      <p:pic>
        <p:nvPicPr>
          <p:cNvPr id="246" name="Google Shape;246;p30"/>
          <p:cNvPicPr preferRelativeResize="0"/>
          <p:nvPr/>
        </p:nvPicPr>
        <p:blipFill>
          <a:blip r:embed="rId5">
            <a:alphaModFix/>
          </a:blip>
          <a:stretch>
            <a:fillRect/>
          </a:stretch>
        </p:blipFill>
        <p:spPr>
          <a:xfrm>
            <a:off x="197250" y="190150"/>
            <a:ext cx="765746" cy="30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0" name="Shape 250"/>
        <p:cNvGrpSpPr/>
        <p:nvPr/>
      </p:nvGrpSpPr>
      <p:grpSpPr>
        <a:xfrm>
          <a:off x="0" y="0"/>
          <a:ext cx="0" cy="0"/>
          <a:chOff x="0" y="0"/>
          <a:chExt cx="0" cy="0"/>
        </a:xfrm>
      </p:grpSpPr>
      <p:graphicFrame>
        <p:nvGraphicFramePr>
          <p:cNvPr id="251" name="Google Shape;251;p31"/>
          <p:cNvGraphicFramePr/>
          <p:nvPr/>
        </p:nvGraphicFramePr>
        <p:xfrm>
          <a:off x="1840188" y="1154467"/>
          <a:ext cx="3000000" cy="3000000"/>
        </p:xfrm>
        <a:graphic>
          <a:graphicData uri="http://schemas.openxmlformats.org/drawingml/2006/table">
            <a:tbl>
              <a:tblPr>
                <a:noFill/>
                <a:tableStyleId>{9270F08C-B25E-4301-BEDD-FE854BF98845}</a:tableStyleId>
              </a:tblPr>
              <a:tblGrid>
                <a:gridCol w="5463625"/>
              </a:tblGrid>
              <a:tr h="205700">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Add content from p. 63 TG</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52" name="Google Shape;252;p31"/>
          <p:cNvSpPr txBox="1"/>
          <p:nvPr/>
        </p:nvSpPr>
        <p:spPr>
          <a:xfrm>
            <a:off x="64775" y="4869225"/>
            <a:ext cx="354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 63 TG</a:t>
            </a:r>
            <a:endParaRPr sz="1000">
              <a:solidFill>
                <a:srgbClr val="D9D9D9"/>
              </a:solidFill>
            </a:endParaRPr>
          </a:p>
        </p:txBody>
      </p:sp>
      <p:sp>
        <p:nvSpPr>
          <p:cNvPr id="253" name="Google Shape;253;p31"/>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254" name="Google Shape;254;p31"/>
          <p:cNvPicPr preferRelativeResize="0"/>
          <p:nvPr/>
        </p:nvPicPr>
        <p:blipFill>
          <a:blip r:embed="rId3">
            <a:alphaModFix/>
          </a:blip>
          <a:stretch>
            <a:fillRect/>
          </a:stretch>
        </p:blipFill>
        <p:spPr>
          <a:xfrm>
            <a:off x="261524" y="184399"/>
            <a:ext cx="1219275" cy="1219275"/>
          </a:xfrm>
          <a:prstGeom prst="rect">
            <a:avLst/>
          </a:prstGeom>
          <a:noFill/>
          <a:ln>
            <a:noFill/>
          </a:ln>
        </p:spPr>
      </p:pic>
      <p:pic>
        <p:nvPicPr>
          <p:cNvPr id="255" name="Google Shape;255;p31"/>
          <p:cNvPicPr preferRelativeResize="0"/>
          <p:nvPr/>
        </p:nvPicPr>
        <p:blipFill>
          <a:blip r:embed="rId4">
            <a:alphaModFix/>
          </a:blip>
          <a:stretch>
            <a:fillRect/>
          </a:stretch>
        </p:blipFill>
        <p:spPr>
          <a:xfrm>
            <a:off x="261525" y="3705335"/>
            <a:ext cx="1219275" cy="1219275"/>
          </a:xfrm>
          <a:prstGeom prst="rect">
            <a:avLst/>
          </a:prstGeom>
          <a:noFill/>
          <a:ln>
            <a:noFill/>
          </a:ln>
        </p:spPr>
      </p:pic>
      <p:pic>
        <p:nvPicPr>
          <p:cNvPr id="256" name="Google Shape;256;p31"/>
          <p:cNvPicPr preferRelativeResize="0"/>
          <p:nvPr/>
        </p:nvPicPr>
        <p:blipFill>
          <a:blip r:embed="rId5">
            <a:alphaModFix/>
          </a:blip>
          <a:stretch>
            <a:fillRect/>
          </a:stretch>
        </p:blipFill>
        <p:spPr>
          <a:xfrm>
            <a:off x="7607850" y="184388"/>
            <a:ext cx="1219275" cy="1219275"/>
          </a:xfrm>
          <a:prstGeom prst="rect">
            <a:avLst/>
          </a:prstGeom>
          <a:noFill/>
          <a:ln>
            <a:noFill/>
          </a:ln>
        </p:spPr>
      </p:pic>
      <p:pic>
        <p:nvPicPr>
          <p:cNvPr id="257" name="Google Shape;257;p31"/>
          <p:cNvPicPr preferRelativeResize="0"/>
          <p:nvPr/>
        </p:nvPicPr>
        <p:blipFill>
          <a:blip r:embed="rId6">
            <a:alphaModFix/>
          </a:blip>
          <a:stretch>
            <a:fillRect/>
          </a:stretch>
        </p:blipFill>
        <p:spPr>
          <a:xfrm>
            <a:off x="7663225" y="3760725"/>
            <a:ext cx="1108500" cy="110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2" name="Shape 62"/>
        <p:cNvGrpSpPr/>
        <p:nvPr/>
      </p:nvGrpSpPr>
      <p:grpSpPr>
        <a:xfrm>
          <a:off x="0" y="0"/>
          <a:ext cx="0" cy="0"/>
          <a:chOff x="0" y="0"/>
          <a:chExt cx="0" cy="0"/>
        </a:xfrm>
      </p:grpSpPr>
      <p:sp>
        <p:nvSpPr>
          <p:cNvPr id="63" name="Google Shape;63;p14"/>
          <p:cNvSpPr txBox="1"/>
          <p:nvPr/>
        </p:nvSpPr>
        <p:spPr>
          <a:xfrm>
            <a:off x="1118875" y="1273025"/>
            <a:ext cx="6802200" cy="31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CA" sz="1800">
                <a:solidFill>
                  <a:schemeClr val="lt1"/>
                </a:solidFill>
                <a:latin typeface="Lexend"/>
                <a:ea typeface="Lexend"/>
                <a:cs typeface="Lexend"/>
                <a:sym typeface="Lexend"/>
              </a:rPr>
              <a:t>Ton enseignant.e demande à toi et à tes amis de </a:t>
            </a:r>
            <a:r>
              <a:rPr lang="en-CA" sz="1800">
                <a:solidFill>
                  <a:schemeClr val="lt1"/>
                </a:solidFill>
                <a:latin typeface="Lexend"/>
                <a:ea typeface="Lexend"/>
                <a:cs typeface="Lexend"/>
                <a:sym typeface="Lexend"/>
              </a:rPr>
              <a:t>planifier</a:t>
            </a:r>
            <a:r>
              <a:rPr lang="en-CA" sz="1800">
                <a:solidFill>
                  <a:schemeClr val="lt1"/>
                </a:solidFill>
                <a:latin typeface="Lexend"/>
                <a:ea typeface="Lexend"/>
                <a:cs typeface="Lexend"/>
                <a:sym typeface="Lexend"/>
              </a:rPr>
              <a:t> un après-midi amusant pour ta classe </a:t>
            </a:r>
            <a:r>
              <a:rPr lang="en-CA" sz="1800">
                <a:solidFill>
                  <a:schemeClr val="lt1"/>
                </a:solidFill>
                <a:latin typeface="Lexend"/>
                <a:ea typeface="Lexend"/>
                <a:cs typeface="Lexend"/>
                <a:sym typeface="Lexend"/>
              </a:rPr>
              <a:t>à l’école</a:t>
            </a:r>
            <a:r>
              <a:rPr lang="en-CA" sz="1800">
                <a:solidFill>
                  <a:schemeClr val="lt1"/>
                </a:solidFill>
                <a:latin typeface="Lexend"/>
                <a:ea typeface="Lexend"/>
                <a:cs typeface="Lexend"/>
                <a:sym typeface="Lexend"/>
              </a:rPr>
              <a:t>. Tu dois </a:t>
            </a:r>
            <a:r>
              <a:rPr lang="en-CA" sz="1800">
                <a:solidFill>
                  <a:schemeClr val="lt1"/>
                </a:solidFill>
                <a:latin typeface="Lexend"/>
                <a:ea typeface="Lexend"/>
                <a:cs typeface="Lexend"/>
                <a:sym typeface="Lexend"/>
              </a:rPr>
              <a:t>décider avec tes amis quand vous allez avoir cet événement, quelles activités vous voulez faire, et quelle nourriture internationale vous allez manger. Toi et tes amis devez discuter et prendre des décisions en pensant à la saison, au temps qu’il fera, et aux restrictions ou préférences alimentaires de tous les participants. Ton</a:t>
            </a:r>
            <a:r>
              <a:rPr lang="en-CA" sz="1800">
                <a:solidFill>
                  <a:schemeClr val="lt1"/>
                </a:solidFill>
                <a:latin typeface="Lexend"/>
                <a:ea typeface="Lexend"/>
                <a:cs typeface="Lexend"/>
                <a:sym typeface="Lexend"/>
              </a:rPr>
              <a:t> enseignant.e te demande de créer une invitation pour inviter un membre du personnel de </a:t>
            </a:r>
            <a:r>
              <a:rPr lang="en-CA" sz="1800">
                <a:solidFill>
                  <a:schemeClr val="lt1"/>
                </a:solidFill>
                <a:latin typeface="Lexend"/>
                <a:ea typeface="Lexend"/>
                <a:cs typeface="Lexend"/>
                <a:sym typeface="Lexend"/>
              </a:rPr>
              <a:t>l'école</a:t>
            </a:r>
            <a:r>
              <a:rPr lang="en-CA" sz="1800">
                <a:solidFill>
                  <a:schemeClr val="lt1"/>
                </a:solidFill>
                <a:latin typeface="Lexend"/>
                <a:ea typeface="Lexend"/>
                <a:cs typeface="Lexend"/>
                <a:sym typeface="Lexend"/>
              </a:rPr>
              <a:t> ou de la communauté à l’événement.</a:t>
            </a:r>
            <a:endParaRPr sz="1800">
              <a:solidFill>
                <a:schemeClr val="lt1"/>
              </a:solidFill>
              <a:latin typeface="Lexend"/>
              <a:ea typeface="Lexend"/>
              <a:cs typeface="Lexend"/>
              <a:sym typeface="Lexend"/>
            </a:endParaRPr>
          </a:p>
          <a:p>
            <a:pPr indent="0" lvl="0" marL="0" rtl="0" algn="ctr">
              <a:spcBef>
                <a:spcPts val="0"/>
              </a:spcBef>
              <a:spcAft>
                <a:spcPts val="0"/>
              </a:spcAft>
              <a:buNone/>
            </a:pPr>
            <a:r>
              <a:t/>
            </a:r>
            <a:endParaRPr sz="1800">
              <a:solidFill>
                <a:schemeClr val="lt1"/>
              </a:solidFill>
            </a:endParaRPr>
          </a:p>
        </p:txBody>
      </p:sp>
      <p:pic>
        <p:nvPicPr>
          <p:cNvPr id="64" name="Google Shape;64;p14"/>
          <p:cNvPicPr preferRelativeResize="0"/>
          <p:nvPr/>
        </p:nvPicPr>
        <p:blipFill>
          <a:blip r:embed="rId3">
            <a:alphaModFix/>
          </a:blip>
          <a:stretch>
            <a:fillRect/>
          </a:stretch>
        </p:blipFill>
        <p:spPr>
          <a:xfrm>
            <a:off x="7850900" y="0"/>
            <a:ext cx="1273025" cy="1273025"/>
          </a:xfrm>
          <a:prstGeom prst="rect">
            <a:avLst/>
          </a:prstGeom>
          <a:noFill/>
          <a:ln>
            <a:noFill/>
          </a:ln>
        </p:spPr>
      </p:pic>
      <p:pic>
        <p:nvPicPr>
          <p:cNvPr id="65" name="Google Shape;65;p14"/>
          <p:cNvPicPr preferRelativeResize="0"/>
          <p:nvPr/>
        </p:nvPicPr>
        <p:blipFill>
          <a:blip r:embed="rId4">
            <a:alphaModFix/>
          </a:blip>
          <a:stretch>
            <a:fillRect/>
          </a:stretch>
        </p:blipFill>
        <p:spPr>
          <a:xfrm>
            <a:off x="0" y="47351"/>
            <a:ext cx="1118875" cy="1118875"/>
          </a:xfrm>
          <a:prstGeom prst="rect">
            <a:avLst/>
          </a:prstGeom>
          <a:noFill/>
          <a:ln>
            <a:noFill/>
          </a:ln>
        </p:spPr>
      </p:pic>
      <p:pic>
        <p:nvPicPr>
          <p:cNvPr id="66" name="Google Shape;66;p14"/>
          <p:cNvPicPr preferRelativeResize="0"/>
          <p:nvPr/>
        </p:nvPicPr>
        <p:blipFill>
          <a:blip r:embed="rId5">
            <a:alphaModFix/>
          </a:blip>
          <a:stretch>
            <a:fillRect/>
          </a:stretch>
        </p:blipFill>
        <p:spPr>
          <a:xfrm>
            <a:off x="121750" y="4264450"/>
            <a:ext cx="865000" cy="865000"/>
          </a:xfrm>
          <a:prstGeom prst="rect">
            <a:avLst/>
          </a:prstGeom>
          <a:noFill/>
          <a:ln>
            <a:noFill/>
          </a:ln>
        </p:spPr>
      </p:pic>
      <p:pic>
        <p:nvPicPr>
          <p:cNvPr id="67" name="Google Shape;67;p14"/>
          <p:cNvPicPr preferRelativeResize="0"/>
          <p:nvPr/>
        </p:nvPicPr>
        <p:blipFill>
          <a:blip r:embed="rId6">
            <a:alphaModFix/>
          </a:blip>
          <a:stretch>
            <a:fillRect/>
          </a:stretch>
        </p:blipFill>
        <p:spPr>
          <a:xfrm>
            <a:off x="8149025" y="4180175"/>
            <a:ext cx="895575" cy="895575"/>
          </a:xfrm>
          <a:prstGeom prst="rect">
            <a:avLst/>
          </a:prstGeom>
          <a:noFill/>
          <a:ln>
            <a:noFill/>
          </a:ln>
        </p:spPr>
      </p:pic>
      <p:sp>
        <p:nvSpPr>
          <p:cNvPr id="68" name="Google Shape;68;p14"/>
          <p:cNvSpPr txBox="1"/>
          <p:nvPr/>
        </p:nvSpPr>
        <p:spPr>
          <a:xfrm>
            <a:off x="3152725" y="4869100"/>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69" name="Google Shape;69;p14"/>
          <p:cNvSpPr txBox="1"/>
          <p:nvPr/>
        </p:nvSpPr>
        <p:spPr>
          <a:xfrm>
            <a:off x="311700" y="480425"/>
            <a:ext cx="8520600" cy="792600"/>
          </a:xfrm>
          <a:prstGeom prst="rect">
            <a:avLst/>
          </a:prstGeom>
          <a:noFill/>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CA" sz="2800">
                <a:solidFill>
                  <a:schemeClr val="lt1"/>
                </a:solidFill>
                <a:latin typeface="Lexend"/>
                <a:ea typeface="Lexend"/>
                <a:cs typeface="Lexend"/>
                <a:sym typeface="Lexend"/>
              </a:rPr>
              <a:t>La tâche actionnelle</a:t>
            </a:r>
            <a:endParaRPr sz="2800">
              <a:solidFill>
                <a:schemeClr val="lt1"/>
              </a:solidFill>
              <a:latin typeface="Lexend"/>
              <a:ea typeface="Lexend"/>
              <a:cs typeface="Lexend"/>
              <a:sym typeface="Lexend"/>
            </a:endParaRPr>
          </a:p>
        </p:txBody>
      </p:sp>
      <p:pic>
        <p:nvPicPr>
          <p:cNvPr id="70" name="Google Shape;70;p14"/>
          <p:cNvPicPr preferRelativeResize="0"/>
          <p:nvPr/>
        </p:nvPicPr>
        <p:blipFill>
          <a:blip r:embed="rId7">
            <a:alphaModFix/>
          </a:blip>
          <a:stretch>
            <a:fillRect/>
          </a:stretch>
        </p:blipFill>
        <p:spPr>
          <a:xfrm>
            <a:off x="7278550" y="4685825"/>
            <a:ext cx="765746" cy="30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1" name="Shape 261"/>
        <p:cNvGrpSpPr/>
        <p:nvPr/>
      </p:nvGrpSpPr>
      <p:grpSpPr>
        <a:xfrm>
          <a:off x="0" y="0"/>
          <a:ext cx="0" cy="0"/>
          <a:chOff x="0" y="0"/>
          <a:chExt cx="0" cy="0"/>
        </a:xfrm>
      </p:grpSpPr>
      <p:graphicFrame>
        <p:nvGraphicFramePr>
          <p:cNvPr id="262" name="Google Shape;262;p32"/>
          <p:cNvGraphicFramePr/>
          <p:nvPr/>
        </p:nvGraphicFramePr>
        <p:xfrm>
          <a:off x="271350" y="1644742"/>
          <a:ext cx="3000000" cy="3000000"/>
        </p:xfrm>
        <a:graphic>
          <a:graphicData uri="http://schemas.openxmlformats.org/drawingml/2006/table">
            <a:tbl>
              <a:tblPr>
                <a:noFill/>
                <a:tableStyleId>{9270F08C-B25E-4301-BEDD-FE854BF98845}</a:tableStyleId>
              </a:tblPr>
              <a:tblGrid>
                <a:gridCol w="4852250"/>
              </a:tblGrid>
              <a:tr h="382075">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T : Add content from p. 66 TG</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63" name="Google Shape;263;p32"/>
          <p:cNvSpPr txBox="1"/>
          <p:nvPr/>
        </p:nvSpPr>
        <p:spPr>
          <a:xfrm>
            <a:off x="0" y="4869225"/>
            <a:ext cx="354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 66 TG</a:t>
            </a:r>
            <a:endParaRPr sz="1000">
              <a:solidFill>
                <a:srgbClr val="D9D9D9"/>
              </a:solidFill>
            </a:endParaRPr>
          </a:p>
        </p:txBody>
      </p:sp>
      <p:sp>
        <p:nvSpPr>
          <p:cNvPr id="264" name="Google Shape;264;p32"/>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265" name="Google Shape;265;p32"/>
          <p:cNvPicPr preferRelativeResize="0"/>
          <p:nvPr/>
        </p:nvPicPr>
        <p:blipFill>
          <a:blip r:embed="rId3">
            <a:alphaModFix/>
          </a:blip>
          <a:stretch>
            <a:fillRect/>
          </a:stretch>
        </p:blipFill>
        <p:spPr>
          <a:xfrm>
            <a:off x="5665475" y="1020800"/>
            <a:ext cx="1392575" cy="1392575"/>
          </a:xfrm>
          <a:prstGeom prst="rect">
            <a:avLst/>
          </a:prstGeom>
          <a:noFill/>
          <a:ln>
            <a:noFill/>
          </a:ln>
        </p:spPr>
      </p:pic>
      <p:pic>
        <p:nvPicPr>
          <p:cNvPr id="266" name="Google Shape;266;p32"/>
          <p:cNvPicPr preferRelativeResize="0"/>
          <p:nvPr/>
        </p:nvPicPr>
        <p:blipFill>
          <a:blip r:embed="rId4">
            <a:alphaModFix/>
          </a:blip>
          <a:stretch>
            <a:fillRect/>
          </a:stretch>
        </p:blipFill>
        <p:spPr>
          <a:xfrm>
            <a:off x="6669525" y="2413363"/>
            <a:ext cx="1297325" cy="1297325"/>
          </a:xfrm>
          <a:prstGeom prst="rect">
            <a:avLst/>
          </a:prstGeom>
          <a:noFill/>
          <a:ln>
            <a:noFill/>
          </a:ln>
        </p:spPr>
      </p:pic>
      <p:pic>
        <p:nvPicPr>
          <p:cNvPr id="267" name="Google Shape;267;p32"/>
          <p:cNvPicPr preferRelativeResize="0"/>
          <p:nvPr/>
        </p:nvPicPr>
        <p:blipFill>
          <a:blip r:embed="rId5">
            <a:alphaModFix/>
          </a:blip>
          <a:stretch>
            <a:fillRect/>
          </a:stretch>
        </p:blipFill>
        <p:spPr>
          <a:xfrm>
            <a:off x="7629675" y="3399225"/>
            <a:ext cx="1297325" cy="1297325"/>
          </a:xfrm>
          <a:prstGeom prst="rect">
            <a:avLst/>
          </a:prstGeom>
          <a:noFill/>
          <a:ln>
            <a:noFill/>
          </a:ln>
        </p:spPr>
      </p:pic>
      <p:pic>
        <p:nvPicPr>
          <p:cNvPr id="268" name="Google Shape;268;p32"/>
          <p:cNvPicPr preferRelativeResize="0"/>
          <p:nvPr/>
        </p:nvPicPr>
        <p:blipFill>
          <a:blip r:embed="rId6">
            <a:alphaModFix/>
          </a:blip>
          <a:stretch>
            <a:fillRect/>
          </a:stretch>
        </p:blipFill>
        <p:spPr>
          <a:xfrm>
            <a:off x="2111724" y="317825"/>
            <a:ext cx="1171525" cy="1171525"/>
          </a:xfrm>
          <a:prstGeom prst="rect">
            <a:avLst/>
          </a:prstGeom>
          <a:noFill/>
          <a:ln>
            <a:noFill/>
          </a:ln>
        </p:spPr>
      </p:pic>
      <p:pic>
        <p:nvPicPr>
          <p:cNvPr id="269" name="Google Shape;269;p32"/>
          <p:cNvPicPr preferRelativeResize="0"/>
          <p:nvPr/>
        </p:nvPicPr>
        <p:blipFill>
          <a:blip r:embed="rId7">
            <a:alphaModFix/>
          </a:blip>
          <a:stretch>
            <a:fillRect/>
          </a:stretch>
        </p:blipFill>
        <p:spPr>
          <a:xfrm>
            <a:off x="271350" y="103025"/>
            <a:ext cx="765746" cy="307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3" name="Shape 273"/>
        <p:cNvGrpSpPr/>
        <p:nvPr/>
      </p:nvGrpSpPr>
      <p:grpSpPr>
        <a:xfrm>
          <a:off x="0" y="0"/>
          <a:ext cx="0" cy="0"/>
          <a:chOff x="0" y="0"/>
          <a:chExt cx="0" cy="0"/>
        </a:xfrm>
      </p:grpSpPr>
      <p:sp>
        <p:nvSpPr>
          <p:cNvPr id="274" name="Google Shape;274;p33"/>
          <p:cNvSpPr txBox="1"/>
          <p:nvPr/>
        </p:nvSpPr>
        <p:spPr>
          <a:xfrm>
            <a:off x="2554950" y="2111150"/>
            <a:ext cx="4034100" cy="5145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CA" sz="2000">
                <a:solidFill>
                  <a:schemeClr val="dk1"/>
                </a:solidFill>
                <a:latin typeface="Lexend"/>
                <a:ea typeface="Lexend"/>
                <a:cs typeface="Lexend"/>
                <a:sym typeface="Lexend"/>
              </a:rPr>
              <a:t>Creating an Invitation</a:t>
            </a:r>
            <a:endParaRPr b="1" sz="2000">
              <a:solidFill>
                <a:schemeClr val="dk1"/>
              </a:solidFill>
              <a:latin typeface="Lexend"/>
              <a:ea typeface="Lexend"/>
              <a:cs typeface="Lexend"/>
              <a:sym typeface="Lexend"/>
            </a:endParaRPr>
          </a:p>
          <a:p>
            <a:pPr indent="0" lvl="0" marL="0" rtl="0" algn="ctr">
              <a:spcBef>
                <a:spcPts val="0"/>
              </a:spcBef>
              <a:spcAft>
                <a:spcPts val="0"/>
              </a:spcAft>
              <a:buNone/>
            </a:pPr>
            <a:r>
              <a:t/>
            </a:r>
            <a:endParaRPr b="1" sz="2000">
              <a:solidFill>
                <a:schemeClr val="dk1"/>
              </a:solidFill>
              <a:latin typeface="Lexend"/>
              <a:ea typeface="Lexend"/>
              <a:cs typeface="Lexend"/>
              <a:sym typeface="Lexend"/>
            </a:endParaRPr>
          </a:p>
          <a:p>
            <a:pPr indent="0" lvl="0" marL="0" rtl="0" algn="ctr">
              <a:spcBef>
                <a:spcPts val="0"/>
              </a:spcBef>
              <a:spcAft>
                <a:spcPts val="0"/>
              </a:spcAft>
              <a:buNone/>
            </a:pPr>
            <a:r>
              <a:t/>
            </a:r>
            <a:endParaRPr sz="1800">
              <a:latin typeface="Lexend Deca"/>
              <a:ea typeface="Lexend Deca"/>
              <a:cs typeface="Lexend Deca"/>
              <a:sym typeface="Lexend Deca"/>
            </a:endParaRPr>
          </a:p>
        </p:txBody>
      </p:sp>
      <p:pic>
        <p:nvPicPr>
          <p:cNvPr id="275" name="Google Shape;275;p33"/>
          <p:cNvPicPr preferRelativeResize="0"/>
          <p:nvPr/>
        </p:nvPicPr>
        <p:blipFill>
          <a:blip r:embed="rId3">
            <a:alphaModFix/>
          </a:blip>
          <a:stretch>
            <a:fillRect/>
          </a:stretch>
        </p:blipFill>
        <p:spPr>
          <a:xfrm>
            <a:off x="103650" y="4750850"/>
            <a:ext cx="765746" cy="30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9" name="Shape 279"/>
        <p:cNvGrpSpPr/>
        <p:nvPr/>
      </p:nvGrpSpPr>
      <p:grpSpPr>
        <a:xfrm>
          <a:off x="0" y="0"/>
          <a:ext cx="0" cy="0"/>
          <a:chOff x="0" y="0"/>
          <a:chExt cx="0" cy="0"/>
        </a:xfrm>
      </p:grpSpPr>
      <p:pic>
        <p:nvPicPr>
          <p:cNvPr id="280" name="Google Shape;280;p34"/>
          <p:cNvPicPr preferRelativeResize="0"/>
          <p:nvPr/>
        </p:nvPicPr>
        <p:blipFill>
          <a:blip r:embed="rId3">
            <a:alphaModFix/>
          </a:blip>
          <a:stretch>
            <a:fillRect/>
          </a:stretch>
        </p:blipFill>
        <p:spPr>
          <a:xfrm>
            <a:off x="360150" y="260025"/>
            <a:ext cx="1263125" cy="1263125"/>
          </a:xfrm>
          <a:prstGeom prst="rect">
            <a:avLst/>
          </a:prstGeom>
          <a:noFill/>
          <a:ln>
            <a:noFill/>
          </a:ln>
        </p:spPr>
      </p:pic>
      <p:sp>
        <p:nvSpPr>
          <p:cNvPr id="281" name="Google Shape;281;p34"/>
          <p:cNvSpPr txBox="1"/>
          <p:nvPr/>
        </p:nvSpPr>
        <p:spPr>
          <a:xfrm>
            <a:off x="103475" y="3697338"/>
            <a:ext cx="10956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Lexend Deca"/>
              <a:ea typeface="Lexend Deca"/>
              <a:cs typeface="Lexend Deca"/>
              <a:sym typeface="Lexend Deca"/>
            </a:endParaRPr>
          </a:p>
        </p:txBody>
      </p:sp>
      <p:sp>
        <p:nvSpPr>
          <p:cNvPr id="282" name="Google Shape;282;p34"/>
          <p:cNvSpPr txBox="1"/>
          <p:nvPr/>
        </p:nvSpPr>
        <p:spPr>
          <a:xfrm>
            <a:off x="0" y="4869225"/>
            <a:ext cx="587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CA" sz="1000">
                <a:solidFill>
                  <a:srgbClr val="D9D9D9"/>
                </a:solidFill>
                <a:latin typeface="Lexend"/>
                <a:ea typeface="Lexend"/>
                <a:cs typeface="Lexend"/>
                <a:sym typeface="Lexend"/>
              </a:rPr>
              <a:t>Échos Pro 2 - La grande aventure de Samuel p. 49 TG</a:t>
            </a:r>
            <a:endParaRPr sz="1000">
              <a:solidFill>
                <a:srgbClr val="D9D9D9"/>
              </a:solidFill>
            </a:endParaRPr>
          </a:p>
        </p:txBody>
      </p:sp>
      <p:sp>
        <p:nvSpPr>
          <p:cNvPr id="283" name="Google Shape;283;p34"/>
          <p:cNvSpPr txBox="1"/>
          <p:nvPr/>
        </p:nvSpPr>
        <p:spPr>
          <a:xfrm>
            <a:off x="2959550" y="275550"/>
            <a:ext cx="474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284" name="Google Shape;284;p34"/>
          <p:cNvGraphicFramePr/>
          <p:nvPr/>
        </p:nvGraphicFramePr>
        <p:xfrm>
          <a:off x="1692050" y="1492375"/>
          <a:ext cx="3000000" cy="3000000"/>
        </p:xfrm>
        <a:graphic>
          <a:graphicData uri="http://schemas.openxmlformats.org/drawingml/2006/table">
            <a:tbl>
              <a:tblPr>
                <a:noFill/>
                <a:tableStyleId>{9270F08C-B25E-4301-BEDD-FE854BF98845}</a:tableStyleId>
              </a:tblPr>
              <a:tblGrid>
                <a:gridCol w="5759900"/>
              </a:tblGrid>
              <a:tr h="347475">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677075">
                <a:tc>
                  <a:txBody>
                    <a:bodyPr/>
                    <a:lstStyle/>
                    <a:p>
                      <a:pPr indent="0" lvl="0" marL="0" rtl="0" algn="l">
                        <a:spcBef>
                          <a:spcPts val="0"/>
                        </a:spcBef>
                        <a:spcAft>
                          <a:spcPts val="0"/>
                        </a:spcAft>
                        <a:buNone/>
                      </a:pPr>
                      <a:r>
                        <a:rPr lang="en-CA" sz="1800">
                          <a:solidFill>
                            <a:srgbClr val="FFFF00"/>
                          </a:solidFill>
                          <a:latin typeface="Lexend"/>
                          <a:ea typeface="Lexend"/>
                          <a:cs typeface="Lexend"/>
                          <a:sym typeface="Lexend"/>
                        </a:rPr>
                        <a:t>S1 : Add content from p. 49 TG</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S2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S1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S3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S4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id="285" name="Google Shape;285;p34"/>
          <p:cNvPicPr preferRelativeResize="0"/>
          <p:nvPr/>
        </p:nvPicPr>
        <p:blipFill>
          <a:blip r:embed="rId4">
            <a:alphaModFix/>
          </a:blip>
          <a:stretch>
            <a:fillRect/>
          </a:stretch>
        </p:blipFill>
        <p:spPr>
          <a:xfrm>
            <a:off x="7537025" y="202875"/>
            <a:ext cx="1478125" cy="1478125"/>
          </a:xfrm>
          <a:prstGeom prst="rect">
            <a:avLst/>
          </a:prstGeom>
          <a:noFill/>
          <a:ln>
            <a:noFill/>
          </a:ln>
        </p:spPr>
      </p:pic>
      <p:sp>
        <p:nvSpPr>
          <p:cNvPr id="286" name="Google Shape;286;p34"/>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287" name="Google Shape;287;p34"/>
          <p:cNvPicPr preferRelativeResize="0"/>
          <p:nvPr/>
        </p:nvPicPr>
        <p:blipFill>
          <a:blip r:embed="rId5">
            <a:alphaModFix/>
          </a:blip>
          <a:stretch>
            <a:fillRect/>
          </a:stretch>
        </p:blipFill>
        <p:spPr>
          <a:xfrm>
            <a:off x="8378250" y="4515200"/>
            <a:ext cx="765746" cy="30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1" name="Shape 291"/>
        <p:cNvGrpSpPr/>
        <p:nvPr/>
      </p:nvGrpSpPr>
      <p:grpSpPr>
        <a:xfrm>
          <a:off x="0" y="0"/>
          <a:ext cx="0" cy="0"/>
          <a:chOff x="0" y="0"/>
          <a:chExt cx="0" cy="0"/>
        </a:xfrm>
      </p:grpSpPr>
      <p:pic>
        <p:nvPicPr>
          <p:cNvPr id="292" name="Google Shape;292;p35"/>
          <p:cNvPicPr preferRelativeResize="0"/>
          <p:nvPr/>
        </p:nvPicPr>
        <p:blipFill>
          <a:blip r:embed="rId3">
            <a:alphaModFix/>
          </a:blip>
          <a:stretch>
            <a:fillRect/>
          </a:stretch>
        </p:blipFill>
        <p:spPr>
          <a:xfrm>
            <a:off x="508725" y="379425"/>
            <a:ext cx="1358725" cy="1358725"/>
          </a:xfrm>
          <a:prstGeom prst="rect">
            <a:avLst/>
          </a:prstGeom>
          <a:noFill/>
          <a:ln>
            <a:noFill/>
          </a:ln>
        </p:spPr>
      </p:pic>
      <p:sp>
        <p:nvSpPr>
          <p:cNvPr id="293" name="Google Shape;293;p35"/>
          <p:cNvSpPr txBox="1"/>
          <p:nvPr/>
        </p:nvSpPr>
        <p:spPr>
          <a:xfrm>
            <a:off x="103475" y="3697338"/>
            <a:ext cx="10956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Lexend Deca"/>
              <a:ea typeface="Lexend Deca"/>
              <a:cs typeface="Lexend Deca"/>
              <a:sym typeface="Lexend Deca"/>
            </a:endParaRPr>
          </a:p>
        </p:txBody>
      </p:sp>
      <p:sp>
        <p:nvSpPr>
          <p:cNvPr id="294" name="Google Shape;294;p35"/>
          <p:cNvSpPr txBox="1"/>
          <p:nvPr/>
        </p:nvSpPr>
        <p:spPr>
          <a:xfrm>
            <a:off x="-51325" y="4869225"/>
            <a:ext cx="587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2 - La grande aventure de Samuel p. 53 TG</a:t>
            </a:r>
            <a:endParaRPr sz="1000">
              <a:solidFill>
                <a:srgbClr val="D9D9D9"/>
              </a:solidFill>
            </a:endParaRPr>
          </a:p>
        </p:txBody>
      </p:sp>
      <p:sp>
        <p:nvSpPr>
          <p:cNvPr id="295" name="Google Shape;295;p35"/>
          <p:cNvSpPr txBox="1"/>
          <p:nvPr/>
        </p:nvSpPr>
        <p:spPr>
          <a:xfrm>
            <a:off x="2959550" y="275550"/>
            <a:ext cx="474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296" name="Google Shape;296;p35"/>
          <p:cNvGraphicFramePr/>
          <p:nvPr/>
        </p:nvGraphicFramePr>
        <p:xfrm>
          <a:off x="2092100" y="1738150"/>
          <a:ext cx="3000000" cy="3000000"/>
        </p:xfrm>
        <a:graphic>
          <a:graphicData uri="http://schemas.openxmlformats.org/drawingml/2006/table">
            <a:tbl>
              <a:tblPr>
                <a:noFill/>
                <a:tableStyleId>{9270F08C-B25E-4301-BEDD-FE854BF98845}</a:tableStyleId>
              </a:tblPr>
              <a:tblGrid>
                <a:gridCol w="4959800"/>
              </a:tblGrid>
              <a:tr h="324600">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677075">
                <a:tc>
                  <a:txBody>
                    <a:bodyPr/>
                    <a:lstStyle/>
                    <a:p>
                      <a:pPr indent="0" lvl="0" marL="0" rtl="0" algn="l">
                        <a:spcBef>
                          <a:spcPts val="0"/>
                        </a:spcBef>
                        <a:spcAft>
                          <a:spcPts val="0"/>
                        </a:spcAft>
                        <a:buNone/>
                      </a:pPr>
                      <a:r>
                        <a:rPr lang="en-CA" sz="1800">
                          <a:solidFill>
                            <a:srgbClr val="FFFF00"/>
                          </a:solidFill>
                          <a:latin typeface="Lexend"/>
                          <a:ea typeface="Lexend"/>
                          <a:cs typeface="Lexend"/>
                          <a:sym typeface="Lexend"/>
                        </a:rPr>
                        <a:t>S1 : Add content from p. 53 TG</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S2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S1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S2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id="297" name="Google Shape;297;p35"/>
          <p:cNvPicPr preferRelativeResize="0"/>
          <p:nvPr/>
        </p:nvPicPr>
        <p:blipFill>
          <a:blip r:embed="rId4">
            <a:alphaModFix/>
          </a:blip>
          <a:stretch>
            <a:fillRect/>
          </a:stretch>
        </p:blipFill>
        <p:spPr>
          <a:xfrm>
            <a:off x="7215775" y="379425"/>
            <a:ext cx="1467675" cy="1467675"/>
          </a:xfrm>
          <a:prstGeom prst="rect">
            <a:avLst/>
          </a:prstGeom>
          <a:noFill/>
          <a:ln>
            <a:noFill/>
          </a:ln>
        </p:spPr>
      </p:pic>
      <p:sp>
        <p:nvSpPr>
          <p:cNvPr id="298" name="Google Shape;298;p35"/>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299" name="Google Shape;299;p35"/>
          <p:cNvPicPr preferRelativeResize="0"/>
          <p:nvPr/>
        </p:nvPicPr>
        <p:blipFill>
          <a:blip r:embed="rId5">
            <a:alphaModFix/>
          </a:blip>
          <a:stretch>
            <a:fillRect/>
          </a:stretch>
        </p:blipFill>
        <p:spPr>
          <a:xfrm>
            <a:off x="8213000" y="4523350"/>
            <a:ext cx="765746" cy="307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03" name="Shape 303"/>
        <p:cNvGrpSpPr/>
        <p:nvPr/>
      </p:nvGrpSpPr>
      <p:grpSpPr>
        <a:xfrm>
          <a:off x="0" y="0"/>
          <a:ext cx="0" cy="0"/>
          <a:chOff x="0" y="0"/>
          <a:chExt cx="0" cy="0"/>
        </a:xfrm>
      </p:grpSpPr>
      <p:sp>
        <p:nvSpPr>
          <p:cNvPr id="304" name="Google Shape;304;p36"/>
          <p:cNvSpPr txBox="1"/>
          <p:nvPr>
            <p:ph type="title"/>
          </p:nvPr>
        </p:nvSpPr>
        <p:spPr>
          <a:xfrm>
            <a:off x="2631975" y="536475"/>
            <a:ext cx="3448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CA">
                <a:solidFill>
                  <a:schemeClr val="accent6"/>
                </a:solidFill>
                <a:latin typeface="Lexend"/>
                <a:ea typeface="Lexend"/>
                <a:cs typeface="Lexend"/>
                <a:sym typeface="Lexend"/>
              </a:rPr>
              <a:t>Quelle heure est-il ?</a:t>
            </a:r>
            <a:endParaRPr b="1">
              <a:solidFill>
                <a:schemeClr val="accent6"/>
              </a:solidFill>
              <a:latin typeface="Lexend"/>
              <a:ea typeface="Lexend"/>
              <a:cs typeface="Lexend"/>
              <a:sym typeface="Lexend"/>
            </a:endParaRPr>
          </a:p>
        </p:txBody>
      </p:sp>
      <p:pic>
        <p:nvPicPr>
          <p:cNvPr id="305" name="Google Shape;305;p36"/>
          <p:cNvPicPr preferRelativeResize="0"/>
          <p:nvPr/>
        </p:nvPicPr>
        <p:blipFill>
          <a:blip r:embed="rId3">
            <a:alphaModFix/>
          </a:blip>
          <a:stretch>
            <a:fillRect/>
          </a:stretch>
        </p:blipFill>
        <p:spPr>
          <a:xfrm>
            <a:off x="7996325" y="3906313"/>
            <a:ext cx="1147675" cy="1147675"/>
          </a:xfrm>
          <a:prstGeom prst="rect">
            <a:avLst/>
          </a:prstGeom>
          <a:noFill/>
          <a:ln>
            <a:noFill/>
          </a:ln>
        </p:spPr>
      </p:pic>
      <p:pic>
        <p:nvPicPr>
          <p:cNvPr id="306" name="Google Shape;306;p36"/>
          <p:cNvPicPr preferRelativeResize="0"/>
          <p:nvPr/>
        </p:nvPicPr>
        <p:blipFill>
          <a:blip r:embed="rId4">
            <a:alphaModFix/>
          </a:blip>
          <a:stretch>
            <a:fillRect/>
          </a:stretch>
        </p:blipFill>
        <p:spPr>
          <a:xfrm>
            <a:off x="0" y="3816800"/>
            <a:ext cx="1326700" cy="1326700"/>
          </a:xfrm>
          <a:prstGeom prst="rect">
            <a:avLst/>
          </a:prstGeom>
          <a:noFill/>
          <a:ln>
            <a:noFill/>
          </a:ln>
        </p:spPr>
      </p:pic>
      <p:sp>
        <p:nvSpPr>
          <p:cNvPr id="307" name="Google Shape;307;p36"/>
          <p:cNvSpPr txBox="1"/>
          <p:nvPr/>
        </p:nvSpPr>
        <p:spPr>
          <a:xfrm>
            <a:off x="0" y="0"/>
            <a:ext cx="815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8" name="Google Shape;308;p36"/>
          <p:cNvSpPr txBox="1"/>
          <p:nvPr/>
        </p:nvSpPr>
        <p:spPr>
          <a:xfrm>
            <a:off x="2941275" y="4819400"/>
            <a:ext cx="2830200" cy="2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CA" sz="1000">
                <a:solidFill>
                  <a:srgbClr val="D9D9D9"/>
                </a:solidFill>
                <a:latin typeface="Lexend"/>
                <a:ea typeface="Lexend"/>
                <a:cs typeface="Lexend"/>
                <a:sym typeface="Lexend"/>
              </a:rPr>
              <a:t> I</a:t>
            </a:r>
            <a:r>
              <a:rPr lang="en-CA" sz="1000">
                <a:solidFill>
                  <a:srgbClr val="D9D9D9"/>
                </a:solidFill>
                <a:latin typeface="Lexend"/>
                <a:ea typeface="Lexend"/>
                <a:cs typeface="Lexend"/>
                <a:sym typeface="Lexend"/>
              </a:rPr>
              <a:t>mages from NounPro purchased license.</a:t>
            </a:r>
            <a:endParaRPr/>
          </a:p>
        </p:txBody>
      </p:sp>
      <p:pic>
        <p:nvPicPr>
          <p:cNvPr descr="Telling time in French is an important skill-- might as well learn while you bop! :)  This video goes along with conversation 6d of REAL FRENCH tout de suite Level 1: http://www.reallanguagerightaway.com" id="309" name="Google Shape;309;p36" title="Quelle heure est il ? RLRA">
            <a:hlinkClick r:id="rId5"/>
          </p:cNvPr>
          <p:cNvPicPr preferRelativeResize="0"/>
          <p:nvPr/>
        </p:nvPicPr>
        <p:blipFill>
          <a:blip r:embed="rId6">
            <a:alphaModFix/>
          </a:blip>
          <a:stretch>
            <a:fillRect/>
          </a:stretch>
        </p:blipFill>
        <p:spPr>
          <a:xfrm>
            <a:off x="2007875" y="1167475"/>
            <a:ext cx="5128250" cy="2884650"/>
          </a:xfrm>
          <a:prstGeom prst="rect">
            <a:avLst/>
          </a:prstGeom>
          <a:noFill/>
          <a:ln>
            <a:noFill/>
          </a:ln>
        </p:spPr>
      </p:pic>
      <p:pic>
        <p:nvPicPr>
          <p:cNvPr id="310" name="Google Shape;310;p36"/>
          <p:cNvPicPr preferRelativeResize="0"/>
          <p:nvPr/>
        </p:nvPicPr>
        <p:blipFill>
          <a:blip r:embed="rId7">
            <a:alphaModFix/>
          </a:blip>
          <a:stretch>
            <a:fillRect/>
          </a:stretch>
        </p:blipFill>
        <p:spPr>
          <a:xfrm>
            <a:off x="103650" y="92400"/>
            <a:ext cx="765746" cy="30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4" name="Shape 314"/>
        <p:cNvGrpSpPr/>
        <p:nvPr/>
      </p:nvGrpSpPr>
      <p:grpSpPr>
        <a:xfrm>
          <a:off x="0" y="0"/>
          <a:ext cx="0" cy="0"/>
          <a:chOff x="0" y="0"/>
          <a:chExt cx="0" cy="0"/>
        </a:xfrm>
      </p:grpSpPr>
      <p:sp>
        <p:nvSpPr>
          <p:cNvPr id="315" name="Google Shape;315;p37"/>
          <p:cNvSpPr txBox="1"/>
          <p:nvPr/>
        </p:nvSpPr>
        <p:spPr>
          <a:xfrm>
            <a:off x="1724150" y="155975"/>
            <a:ext cx="5508600" cy="5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2300">
                <a:solidFill>
                  <a:schemeClr val="accent6"/>
                </a:solidFill>
                <a:latin typeface="Lexend"/>
                <a:ea typeface="Lexend"/>
                <a:cs typeface="Lexend"/>
                <a:sym typeface="Lexend"/>
              </a:rPr>
              <a:t>Des exemples des </a:t>
            </a:r>
            <a:r>
              <a:rPr b="1" lang="en-CA" sz="2300">
                <a:solidFill>
                  <a:schemeClr val="accent6"/>
                </a:solidFill>
                <a:latin typeface="Lexend"/>
                <a:ea typeface="Lexend"/>
                <a:cs typeface="Lexend"/>
                <a:sym typeface="Lexend"/>
              </a:rPr>
              <a:t>invitations</a:t>
            </a:r>
            <a:endParaRPr b="1" sz="2300">
              <a:solidFill>
                <a:schemeClr val="accent6"/>
              </a:solidFill>
              <a:latin typeface="Lexend"/>
              <a:ea typeface="Lexend"/>
              <a:cs typeface="Lexend"/>
              <a:sym typeface="Lexend"/>
            </a:endParaRPr>
          </a:p>
          <a:p>
            <a:pPr indent="0" lvl="0" marL="0" rtl="0" algn="ctr">
              <a:spcBef>
                <a:spcPts val="0"/>
              </a:spcBef>
              <a:spcAft>
                <a:spcPts val="0"/>
              </a:spcAft>
              <a:buNone/>
            </a:pPr>
            <a:r>
              <a:t/>
            </a:r>
            <a:endParaRPr b="1" sz="1800">
              <a:solidFill>
                <a:schemeClr val="dk1"/>
              </a:solidFill>
              <a:latin typeface="Lexend"/>
              <a:ea typeface="Lexend"/>
              <a:cs typeface="Lexend"/>
              <a:sym typeface="Lexend"/>
            </a:endParaRPr>
          </a:p>
        </p:txBody>
      </p:sp>
      <p:pic>
        <p:nvPicPr>
          <p:cNvPr id="316" name="Google Shape;316;p37"/>
          <p:cNvPicPr preferRelativeResize="0"/>
          <p:nvPr/>
        </p:nvPicPr>
        <p:blipFill>
          <a:blip r:embed="rId3">
            <a:alphaModFix/>
          </a:blip>
          <a:stretch>
            <a:fillRect/>
          </a:stretch>
        </p:blipFill>
        <p:spPr>
          <a:xfrm>
            <a:off x="1280850" y="686975"/>
            <a:ext cx="6218361" cy="4151725"/>
          </a:xfrm>
          <a:prstGeom prst="rect">
            <a:avLst/>
          </a:prstGeom>
          <a:noFill/>
          <a:ln>
            <a:noFill/>
          </a:ln>
        </p:spPr>
      </p:pic>
      <p:sp>
        <p:nvSpPr>
          <p:cNvPr id="317" name="Google Shape;317;p37"/>
          <p:cNvSpPr txBox="1"/>
          <p:nvPr/>
        </p:nvSpPr>
        <p:spPr>
          <a:xfrm flipH="1">
            <a:off x="1886575" y="1944450"/>
            <a:ext cx="3243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1100">
                <a:solidFill>
                  <a:schemeClr val="lt1"/>
                </a:solidFill>
              </a:rPr>
              <a:t>                                             </a:t>
            </a:r>
            <a:r>
              <a:rPr b="1" lang="en-CA" sz="1100">
                <a:solidFill>
                  <a:schemeClr val="lt1"/>
                </a:solidFill>
              </a:rPr>
              <a:t>Souper chez nous !</a:t>
            </a:r>
            <a:endParaRPr b="1" sz="1100">
              <a:solidFill>
                <a:schemeClr val="lt1"/>
              </a:solidFill>
            </a:endParaRPr>
          </a:p>
        </p:txBody>
      </p:sp>
      <p:sp>
        <p:nvSpPr>
          <p:cNvPr id="318" name="Google Shape;318;p37"/>
          <p:cNvSpPr txBox="1"/>
          <p:nvPr/>
        </p:nvSpPr>
        <p:spPr>
          <a:xfrm>
            <a:off x="2856500" y="2241300"/>
            <a:ext cx="3243900" cy="181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CA" sz="1100">
                <a:solidFill>
                  <a:schemeClr val="lt1"/>
                </a:solidFill>
              </a:rPr>
              <a:t> </a:t>
            </a:r>
            <a:r>
              <a:rPr lang="en-CA" sz="1100">
                <a:solidFill>
                  <a:schemeClr val="lt1"/>
                </a:solidFill>
              </a:rPr>
              <a:t>Samedi</a:t>
            </a:r>
            <a:r>
              <a:rPr lang="en-CA" sz="1100">
                <a:solidFill>
                  <a:schemeClr val="lt1"/>
                </a:solidFill>
              </a:rPr>
              <a:t> le 10 avril 2023  à 18h00</a:t>
            </a:r>
            <a:endParaRPr sz="1100">
              <a:solidFill>
                <a:schemeClr val="lt1"/>
              </a:solidFill>
            </a:endParaRPr>
          </a:p>
          <a:p>
            <a:pPr indent="0" lvl="0" marL="0" rtl="0" algn="ctr">
              <a:spcBef>
                <a:spcPts val="0"/>
              </a:spcBef>
              <a:spcAft>
                <a:spcPts val="0"/>
              </a:spcAft>
              <a:buNone/>
            </a:pPr>
            <a:r>
              <a:t/>
            </a:r>
            <a:endParaRPr sz="1100">
              <a:solidFill>
                <a:schemeClr val="lt1"/>
              </a:solidFill>
            </a:endParaRPr>
          </a:p>
          <a:p>
            <a:pPr indent="0" lvl="0" marL="0" rtl="0" algn="ctr">
              <a:spcBef>
                <a:spcPts val="0"/>
              </a:spcBef>
              <a:spcAft>
                <a:spcPts val="0"/>
              </a:spcAft>
              <a:buNone/>
            </a:pPr>
            <a:r>
              <a:rPr lang="en-CA" sz="1100">
                <a:solidFill>
                  <a:schemeClr val="lt1"/>
                </a:solidFill>
              </a:rPr>
              <a:t>123 rue Bach, Toronto</a:t>
            </a:r>
            <a:endParaRPr sz="1100">
              <a:solidFill>
                <a:schemeClr val="lt1"/>
              </a:solidFill>
            </a:endParaRPr>
          </a:p>
          <a:p>
            <a:pPr indent="0" lvl="0" marL="0" rtl="0" algn="ctr">
              <a:spcBef>
                <a:spcPts val="0"/>
              </a:spcBef>
              <a:spcAft>
                <a:spcPts val="0"/>
              </a:spcAft>
              <a:buNone/>
            </a:pPr>
            <a:r>
              <a:t/>
            </a:r>
            <a:endParaRPr sz="1100">
              <a:solidFill>
                <a:schemeClr val="lt1"/>
              </a:solidFill>
            </a:endParaRPr>
          </a:p>
          <a:p>
            <a:pPr indent="0" lvl="0" marL="0" rtl="0" algn="ctr">
              <a:spcBef>
                <a:spcPts val="0"/>
              </a:spcBef>
              <a:spcAft>
                <a:spcPts val="0"/>
              </a:spcAft>
              <a:buNone/>
            </a:pPr>
            <a:r>
              <a:rPr lang="en-CA" sz="1100">
                <a:solidFill>
                  <a:schemeClr val="lt1"/>
                </a:solidFill>
              </a:rPr>
              <a:t>RSVP à Lise avant le 30 mars 555-555-5555</a:t>
            </a:r>
            <a:endParaRPr sz="1100">
              <a:solidFill>
                <a:schemeClr val="lt1"/>
              </a:solidFill>
            </a:endParaRPr>
          </a:p>
          <a:p>
            <a:pPr indent="0" lvl="0" marL="0" rtl="0" algn="l">
              <a:spcBef>
                <a:spcPts val="0"/>
              </a:spcBef>
              <a:spcAft>
                <a:spcPts val="0"/>
              </a:spcAft>
              <a:buNone/>
            </a:pPr>
            <a:r>
              <a:t/>
            </a:r>
            <a:endParaRPr sz="800">
              <a:solidFill>
                <a:schemeClr val="lt1"/>
              </a:solidFill>
            </a:endParaRPr>
          </a:p>
          <a:p>
            <a:pPr indent="0" lvl="0" marL="0" rtl="0" algn="l">
              <a:spcBef>
                <a:spcPts val="0"/>
              </a:spcBef>
              <a:spcAft>
                <a:spcPts val="0"/>
              </a:spcAft>
              <a:buNone/>
            </a:pPr>
            <a:r>
              <a:rPr lang="en-CA" sz="1100">
                <a:solidFill>
                  <a:schemeClr val="lt1"/>
                </a:solidFill>
              </a:rPr>
              <a:t>                     </a:t>
            </a:r>
            <a:r>
              <a:rPr lang="en-CA" sz="1200">
                <a:solidFill>
                  <a:schemeClr val="lt1"/>
                </a:solidFill>
              </a:rPr>
              <a:t>Au plaisir de vous voir</a:t>
            </a:r>
            <a:endParaRPr sz="1200">
              <a:solidFill>
                <a:schemeClr val="lt1"/>
              </a:solidFill>
            </a:endParaRPr>
          </a:p>
          <a:p>
            <a:pPr indent="0" lvl="0" marL="0" rtl="0" algn="ctr">
              <a:spcBef>
                <a:spcPts val="0"/>
              </a:spcBef>
              <a:spcAft>
                <a:spcPts val="0"/>
              </a:spcAft>
              <a:buNone/>
            </a:pPr>
            <a:r>
              <a:rPr lang="en-CA" sz="1200">
                <a:solidFill>
                  <a:schemeClr val="lt1"/>
                </a:solidFill>
                <a:latin typeface="Caveat"/>
                <a:ea typeface="Caveat"/>
                <a:cs typeface="Caveat"/>
                <a:sym typeface="Caveat"/>
              </a:rPr>
              <a:t>Lise et </a:t>
            </a:r>
            <a:r>
              <a:rPr lang="en-CA" sz="1200">
                <a:solidFill>
                  <a:schemeClr val="lt1"/>
                </a:solidFill>
                <a:latin typeface="Caveat"/>
                <a:ea typeface="Caveat"/>
                <a:cs typeface="Caveat"/>
                <a:sym typeface="Caveat"/>
              </a:rPr>
              <a:t>Sébastien</a:t>
            </a:r>
            <a:endParaRPr sz="1200">
              <a:solidFill>
                <a:schemeClr val="lt1"/>
              </a:solidFill>
              <a:latin typeface="Caveat"/>
              <a:ea typeface="Caveat"/>
              <a:cs typeface="Caveat"/>
              <a:sym typeface="Caveat"/>
            </a:endParaRPr>
          </a:p>
          <a:p>
            <a:pPr indent="0" lvl="0" marL="0" rtl="0" algn="l">
              <a:spcBef>
                <a:spcPts val="0"/>
              </a:spcBef>
              <a:spcAft>
                <a:spcPts val="0"/>
              </a:spcAft>
              <a:buNone/>
            </a:pPr>
            <a:r>
              <a:rPr lang="en-CA" sz="1100">
                <a:solidFill>
                  <a:schemeClr val="lt1"/>
                </a:solidFill>
              </a:rPr>
              <a:t>                 </a:t>
            </a:r>
            <a:endParaRPr sz="1300">
              <a:solidFill>
                <a:schemeClr val="lt1"/>
              </a:solidFill>
              <a:latin typeface="Caveat"/>
              <a:ea typeface="Caveat"/>
              <a:cs typeface="Caveat"/>
              <a:sym typeface="Caveat"/>
            </a:endParaRPr>
          </a:p>
          <a:p>
            <a:pPr indent="0" lvl="0" marL="0" rtl="0" algn="l">
              <a:spcBef>
                <a:spcPts val="0"/>
              </a:spcBef>
              <a:spcAft>
                <a:spcPts val="0"/>
              </a:spcAft>
              <a:buNone/>
            </a:pPr>
            <a:r>
              <a:t/>
            </a:r>
            <a:endParaRPr sz="800">
              <a:solidFill>
                <a:schemeClr val="lt1"/>
              </a:solidFill>
            </a:endParaRPr>
          </a:p>
        </p:txBody>
      </p:sp>
      <p:sp>
        <p:nvSpPr>
          <p:cNvPr id="319" name="Google Shape;319;p37"/>
          <p:cNvSpPr txBox="1"/>
          <p:nvPr/>
        </p:nvSpPr>
        <p:spPr>
          <a:xfrm>
            <a:off x="2188950" y="4838700"/>
            <a:ext cx="4766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CA" sz="1000">
                <a:solidFill>
                  <a:srgbClr val="D9D9D9"/>
                </a:solidFill>
                <a:latin typeface="Lexend"/>
                <a:ea typeface="Lexend"/>
                <a:cs typeface="Lexend"/>
                <a:sym typeface="Lexend"/>
              </a:rPr>
              <a:t>Blank wooden frame,horizontal by stefygutovska from The Noun Project.</a:t>
            </a:r>
            <a:endParaRPr>
              <a:solidFill>
                <a:schemeClr val="dk1"/>
              </a:solidFill>
            </a:endParaRPr>
          </a:p>
        </p:txBody>
      </p:sp>
      <p:sp>
        <p:nvSpPr>
          <p:cNvPr id="320" name="Google Shape;320;p37"/>
          <p:cNvSpPr txBox="1"/>
          <p:nvPr/>
        </p:nvSpPr>
        <p:spPr>
          <a:xfrm>
            <a:off x="7541750" y="5041450"/>
            <a:ext cx="16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1" name="Google Shape;321;p37"/>
          <p:cNvPicPr preferRelativeResize="0"/>
          <p:nvPr/>
        </p:nvPicPr>
        <p:blipFill>
          <a:blip r:embed="rId4">
            <a:alphaModFix/>
          </a:blip>
          <a:stretch>
            <a:fillRect/>
          </a:stretch>
        </p:blipFill>
        <p:spPr>
          <a:xfrm>
            <a:off x="103650" y="4750850"/>
            <a:ext cx="765746" cy="307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5" name="Shape 325"/>
        <p:cNvGrpSpPr/>
        <p:nvPr/>
      </p:nvGrpSpPr>
      <p:grpSpPr>
        <a:xfrm>
          <a:off x="0" y="0"/>
          <a:ext cx="0" cy="0"/>
          <a:chOff x="0" y="0"/>
          <a:chExt cx="0" cy="0"/>
        </a:xfrm>
      </p:grpSpPr>
      <p:sp>
        <p:nvSpPr>
          <p:cNvPr id="326" name="Google Shape;326;p38"/>
          <p:cNvSpPr txBox="1"/>
          <p:nvPr>
            <p:ph type="title"/>
          </p:nvPr>
        </p:nvSpPr>
        <p:spPr>
          <a:xfrm>
            <a:off x="1796150" y="653150"/>
            <a:ext cx="5296500" cy="55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27" name="Google Shape;327;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28" name="Google Shape;328;p38"/>
          <p:cNvPicPr preferRelativeResize="0"/>
          <p:nvPr/>
        </p:nvPicPr>
        <p:blipFill>
          <a:blip r:embed="rId3">
            <a:alphaModFix/>
          </a:blip>
          <a:stretch>
            <a:fillRect/>
          </a:stretch>
        </p:blipFill>
        <p:spPr>
          <a:xfrm>
            <a:off x="56550" y="54200"/>
            <a:ext cx="9087449" cy="5089300"/>
          </a:xfrm>
          <a:prstGeom prst="rect">
            <a:avLst/>
          </a:prstGeom>
          <a:noFill/>
          <a:ln>
            <a:noFill/>
          </a:ln>
        </p:spPr>
      </p:pic>
      <p:sp>
        <p:nvSpPr>
          <p:cNvPr id="329" name="Google Shape;329;p38"/>
          <p:cNvSpPr txBox="1"/>
          <p:nvPr/>
        </p:nvSpPr>
        <p:spPr>
          <a:xfrm>
            <a:off x="1847175" y="653150"/>
            <a:ext cx="52455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900">
                <a:solidFill>
                  <a:srgbClr val="FF0000"/>
                </a:solidFill>
                <a:latin typeface="Alegreya"/>
                <a:ea typeface="Alegreya"/>
                <a:cs typeface="Alegreya"/>
                <a:sym typeface="Alegreya"/>
              </a:rPr>
              <a:t>                       </a:t>
            </a:r>
            <a:r>
              <a:rPr lang="en-CA" sz="1900">
                <a:solidFill>
                  <a:schemeClr val="lt1"/>
                </a:solidFill>
                <a:latin typeface="Alegreya"/>
                <a:ea typeface="Alegreya"/>
                <a:cs typeface="Alegreya"/>
                <a:sym typeface="Alegreya"/>
              </a:rPr>
              <a:t> </a:t>
            </a:r>
            <a:r>
              <a:rPr lang="en-CA" sz="2300">
                <a:solidFill>
                  <a:schemeClr val="lt1"/>
                </a:solidFill>
                <a:latin typeface="Alegreya"/>
                <a:ea typeface="Alegreya"/>
                <a:cs typeface="Alegreya"/>
                <a:sym typeface="Alegreya"/>
              </a:rPr>
              <a:t>Célébrez</a:t>
            </a:r>
            <a:r>
              <a:rPr lang="en-CA" sz="2300">
                <a:solidFill>
                  <a:schemeClr val="lt1"/>
                </a:solidFill>
                <a:latin typeface="Alegreya"/>
                <a:ea typeface="Alegreya"/>
                <a:cs typeface="Alegreya"/>
                <a:sym typeface="Alegreya"/>
              </a:rPr>
              <a:t> avec nous ! </a:t>
            </a:r>
            <a:endParaRPr sz="2300">
              <a:solidFill>
                <a:schemeClr val="lt1"/>
              </a:solidFill>
              <a:latin typeface="Alegreya"/>
              <a:ea typeface="Alegreya"/>
              <a:cs typeface="Alegreya"/>
              <a:sym typeface="Alegreya"/>
            </a:endParaRPr>
          </a:p>
          <a:p>
            <a:pPr indent="0" lvl="0" marL="0" rtl="0" algn="l">
              <a:spcBef>
                <a:spcPts val="0"/>
              </a:spcBef>
              <a:spcAft>
                <a:spcPts val="0"/>
              </a:spcAft>
              <a:buNone/>
            </a:pPr>
            <a:r>
              <a:rPr lang="en-CA" sz="2300">
                <a:solidFill>
                  <a:schemeClr val="lt1"/>
                </a:solidFill>
                <a:latin typeface="Alegreya"/>
                <a:ea typeface="Alegreya"/>
                <a:cs typeface="Alegreya"/>
                <a:sym typeface="Alegreya"/>
              </a:rPr>
              <a:t>                                </a:t>
            </a:r>
            <a:r>
              <a:rPr lang="en-CA" sz="2300">
                <a:solidFill>
                  <a:schemeClr val="lt1"/>
                </a:solidFill>
                <a:latin typeface="Alegreya"/>
                <a:ea typeface="Alegreya"/>
                <a:cs typeface="Alegreya"/>
                <a:sym typeface="Alegreya"/>
              </a:rPr>
              <a:t>La fête</a:t>
            </a:r>
            <a:r>
              <a:rPr lang="en-CA" sz="2300">
                <a:solidFill>
                  <a:schemeClr val="lt1"/>
                </a:solidFill>
                <a:latin typeface="Alegreya"/>
                <a:ea typeface="Alegreya"/>
                <a:cs typeface="Alegreya"/>
                <a:sym typeface="Alegreya"/>
              </a:rPr>
              <a:t> </a:t>
            </a:r>
            <a:r>
              <a:rPr lang="en-CA" sz="2300">
                <a:solidFill>
                  <a:schemeClr val="lt1"/>
                </a:solidFill>
                <a:latin typeface="Alegreya"/>
                <a:ea typeface="Alegreya"/>
                <a:cs typeface="Alegreya"/>
                <a:sym typeface="Alegreya"/>
              </a:rPr>
              <a:t>de</a:t>
            </a:r>
            <a:endParaRPr sz="2000">
              <a:solidFill>
                <a:schemeClr val="lt1"/>
              </a:solidFill>
              <a:latin typeface="Alegreya"/>
              <a:ea typeface="Alegreya"/>
              <a:cs typeface="Alegreya"/>
              <a:sym typeface="Alegreya"/>
            </a:endParaRPr>
          </a:p>
          <a:p>
            <a:pPr indent="0" lvl="0" marL="0" rtl="0" algn="l">
              <a:spcBef>
                <a:spcPts val="0"/>
              </a:spcBef>
              <a:spcAft>
                <a:spcPts val="0"/>
              </a:spcAft>
              <a:buNone/>
            </a:pPr>
            <a:r>
              <a:rPr lang="en-CA" sz="2000">
                <a:solidFill>
                  <a:schemeClr val="lt1"/>
                </a:solidFill>
                <a:latin typeface="Alegreya"/>
                <a:ea typeface="Alegreya"/>
                <a:cs typeface="Alegreya"/>
                <a:sym typeface="Alegreya"/>
              </a:rPr>
              <a:t>                                    </a:t>
            </a:r>
            <a:r>
              <a:rPr lang="en-CA" sz="2600">
                <a:solidFill>
                  <a:schemeClr val="lt1"/>
                </a:solidFill>
                <a:latin typeface="Alegreya"/>
                <a:ea typeface="Alegreya"/>
                <a:cs typeface="Alegreya"/>
                <a:sym typeface="Alegreya"/>
              </a:rPr>
              <a:t> </a:t>
            </a:r>
            <a:r>
              <a:rPr lang="en-CA" sz="3400">
                <a:solidFill>
                  <a:schemeClr val="lt1"/>
                </a:solidFill>
                <a:latin typeface="Alegreya"/>
                <a:ea typeface="Alegreya"/>
                <a:cs typeface="Alegreya"/>
                <a:sym typeface="Alegreya"/>
              </a:rPr>
              <a:t>Alicja</a:t>
            </a:r>
            <a:endParaRPr sz="3400">
              <a:solidFill>
                <a:schemeClr val="lt1"/>
              </a:solidFill>
              <a:latin typeface="Alegreya"/>
              <a:ea typeface="Alegreya"/>
              <a:cs typeface="Alegreya"/>
              <a:sym typeface="Alegreya"/>
            </a:endParaRPr>
          </a:p>
        </p:txBody>
      </p:sp>
      <p:sp>
        <p:nvSpPr>
          <p:cNvPr id="330" name="Google Shape;330;p38"/>
          <p:cNvSpPr txBox="1"/>
          <p:nvPr/>
        </p:nvSpPr>
        <p:spPr>
          <a:xfrm>
            <a:off x="357200" y="2071700"/>
            <a:ext cx="6082500" cy="237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rPr lang="en-CA" sz="1900">
                <a:solidFill>
                  <a:schemeClr val="lt1"/>
                </a:solidFill>
                <a:latin typeface="Alegreya"/>
                <a:ea typeface="Alegreya"/>
                <a:cs typeface="Alegreya"/>
                <a:sym typeface="Alegreya"/>
              </a:rPr>
              <a:t>Le 27 septembre à 14h00 </a:t>
            </a:r>
            <a:endParaRPr sz="1900">
              <a:solidFill>
                <a:schemeClr val="lt1"/>
              </a:solidFill>
              <a:latin typeface="Alegreya"/>
              <a:ea typeface="Alegreya"/>
              <a:cs typeface="Alegreya"/>
              <a:sym typeface="Alegreya"/>
            </a:endParaRPr>
          </a:p>
          <a:p>
            <a:pPr indent="0" lvl="0" marL="0" rtl="0" algn="l">
              <a:spcBef>
                <a:spcPts val="0"/>
              </a:spcBef>
              <a:spcAft>
                <a:spcPts val="0"/>
              </a:spcAft>
              <a:buNone/>
            </a:pPr>
            <a:r>
              <a:t/>
            </a:r>
            <a:endParaRPr sz="1900">
              <a:solidFill>
                <a:schemeClr val="lt1"/>
              </a:solidFill>
              <a:latin typeface="Alegreya"/>
              <a:ea typeface="Alegreya"/>
              <a:cs typeface="Alegreya"/>
              <a:sym typeface="Alegreya"/>
            </a:endParaRPr>
          </a:p>
          <a:p>
            <a:pPr indent="0" lvl="0" marL="0" rtl="0" algn="l">
              <a:spcBef>
                <a:spcPts val="0"/>
              </a:spcBef>
              <a:spcAft>
                <a:spcPts val="0"/>
              </a:spcAft>
              <a:buNone/>
            </a:pPr>
            <a:r>
              <a:rPr lang="en-CA" sz="1900">
                <a:solidFill>
                  <a:schemeClr val="lt1"/>
                </a:solidFill>
                <a:latin typeface="Alegreya"/>
                <a:ea typeface="Alegreya"/>
                <a:cs typeface="Alegreya"/>
                <a:sym typeface="Alegreya"/>
              </a:rPr>
              <a:t>À son resto préféré:               </a:t>
            </a:r>
            <a:endParaRPr sz="1900">
              <a:solidFill>
                <a:schemeClr val="lt1"/>
              </a:solidFill>
              <a:latin typeface="Alegreya"/>
              <a:ea typeface="Alegreya"/>
              <a:cs typeface="Alegreya"/>
              <a:sym typeface="Alegreya"/>
            </a:endParaRPr>
          </a:p>
          <a:p>
            <a:pPr indent="0" lvl="0" marL="0" rtl="0" algn="l">
              <a:spcBef>
                <a:spcPts val="0"/>
              </a:spcBef>
              <a:spcAft>
                <a:spcPts val="0"/>
              </a:spcAft>
              <a:buNone/>
            </a:pPr>
            <a:r>
              <a:t/>
            </a:r>
            <a:endParaRPr sz="1900">
              <a:solidFill>
                <a:schemeClr val="lt1"/>
              </a:solidFill>
            </a:endParaRPr>
          </a:p>
          <a:p>
            <a:pPr indent="0" lvl="0" marL="0" rtl="0" algn="l">
              <a:spcBef>
                <a:spcPts val="0"/>
              </a:spcBef>
              <a:spcAft>
                <a:spcPts val="0"/>
              </a:spcAft>
              <a:buNone/>
            </a:pPr>
            <a:r>
              <a:rPr lang="en-CA" sz="1900">
                <a:solidFill>
                  <a:schemeClr val="lt1"/>
                </a:solidFill>
                <a:latin typeface="Alegreya"/>
                <a:ea typeface="Alegreya"/>
                <a:cs typeface="Alegreya"/>
                <a:sym typeface="Alegreya"/>
              </a:rPr>
              <a:t>RSVP à Helena avant le 15 septembre</a:t>
            </a:r>
            <a:endParaRPr sz="1900">
              <a:solidFill>
                <a:schemeClr val="lt1"/>
              </a:solidFill>
              <a:latin typeface="Alegreya"/>
              <a:ea typeface="Alegreya"/>
              <a:cs typeface="Alegreya"/>
              <a:sym typeface="Alegreya"/>
            </a:endParaRPr>
          </a:p>
          <a:p>
            <a:pPr indent="0" lvl="0" marL="0" rtl="0" algn="l">
              <a:spcBef>
                <a:spcPts val="0"/>
              </a:spcBef>
              <a:spcAft>
                <a:spcPts val="0"/>
              </a:spcAft>
              <a:buNone/>
            </a:pPr>
            <a:r>
              <a:rPr lang="en-CA" sz="1900">
                <a:solidFill>
                  <a:schemeClr val="lt1"/>
                </a:solidFill>
                <a:latin typeface="Alegreya"/>
                <a:ea typeface="Alegreya"/>
                <a:cs typeface="Alegreya"/>
                <a:sym typeface="Alegreya"/>
              </a:rPr>
              <a:t>321-321-4321</a:t>
            </a:r>
            <a:endParaRPr sz="1900">
              <a:solidFill>
                <a:schemeClr val="lt1"/>
              </a:solidFill>
              <a:latin typeface="Alegreya"/>
              <a:ea typeface="Alegreya"/>
              <a:cs typeface="Alegreya"/>
              <a:sym typeface="Alegreya"/>
            </a:endParaRPr>
          </a:p>
          <a:p>
            <a:pPr indent="0" lvl="0" marL="0" rtl="0" algn="l">
              <a:spcBef>
                <a:spcPts val="0"/>
              </a:spcBef>
              <a:spcAft>
                <a:spcPts val="0"/>
              </a:spcAft>
              <a:buNone/>
            </a:pPr>
            <a:r>
              <a:t/>
            </a:r>
            <a:endParaRPr>
              <a:solidFill>
                <a:srgbClr val="FF0000"/>
              </a:solidFill>
            </a:endParaRPr>
          </a:p>
        </p:txBody>
      </p:sp>
      <p:sp>
        <p:nvSpPr>
          <p:cNvPr id="331" name="Google Shape;331;p38"/>
          <p:cNvSpPr txBox="1"/>
          <p:nvPr/>
        </p:nvSpPr>
        <p:spPr>
          <a:xfrm>
            <a:off x="2417225" y="4861950"/>
            <a:ext cx="677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CA" sz="1000">
                <a:solidFill>
                  <a:schemeClr val="dk1"/>
                </a:solidFill>
                <a:latin typeface="Lexend"/>
                <a:ea typeface="Lexend"/>
                <a:cs typeface="Lexend"/>
                <a:sym typeface="Lexend"/>
              </a:rPr>
              <a:t>Soap rose and petals on pink paper with copy space by Daniela Simona Temneanu from The Noun Project.</a:t>
            </a:r>
            <a:endParaRPr>
              <a:solidFill>
                <a:schemeClr val="dk1"/>
              </a:solidFill>
            </a:endParaRPr>
          </a:p>
        </p:txBody>
      </p:sp>
      <p:pic>
        <p:nvPicPr>
          <p:cNvPr id="332" name="Google Shape;332;p38"/>
          <p:cNvPicPr preferRelativeResize="0"/>
          <p:nvPr/>
        </p:nvPicPr>
        <p:blipFill>
          <a:blip r:embed="rId4">
            <a:alphaModFix/>
          </a:blip>
          <a:stretch>
            <a:fillRect/>
          </a:stretch>
        </p:blipFill>
        <p:spPr>
          <a:xfrm>
            <a:off x="103650" y="4750850"/>
            <a:ext cx="765746" cy="307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36" name="Shape 336"/>
        <p:cNvGrpSpPr/>
        <p:nvPr/>
      </p:nvGrpSpPr>
      <p:grpSpPr>
        <a:xfrm>
          <a:off x="0" y="0"/>
          <a:ext cx="0" cy="0"/>
          <a:chOff x="0" y="0"/>
          <a:chExt cx="0" cy="0"/>
        </a:xfrm>
      </p:grpSpPr>
      <p:sp>
        <p:nvSpPr>
          <p:cNvPr id="337" name="Google Shape;3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CA">
                <a:solidFill>
                  <a:schemeClr val="accent6"/>
                </a:solidFill>
                <a:latin typeface="Lexend"/>
                <a:ea typeface="Lexend"/>
                <a:cs typeface="Lexend"/>
                <a:sym typeface="Lexend"/>
              </a:rPr>
              <a:t>Comment </a:t>
            </a:r>
            <a:r>
              <a:rPr b="1" lang="en-CA">
                <a:solidFill>
                  <a:schemeClr val="accent6"/>
                </a:solidFill>
                <a:latin typeface="Lexend"/>
                <a:ea typeface="Lexend"/>
                <a:cs typeface="Lexend"/>
                <a:sym typeface="Lexend"/>
              </a:rPr>
              <a:t>écrire</a:t>
            </a:r>
            <a:r>
              <a:rPr b="1" lang="en-CA">
                <a:solidFill>
                  <a:schemeClr val="accent6"/>
                </a:solidFill>
                <a:latin typeface="Lexend"/>
                <a:ea typeface="Lexend"/>
                <a:cs typeface="Lexend"/>
                <a:sym typeface="Lexend"/>
              </a:rPr>
              <a:t> une invitation ?</a:t>
            </a:r>
            <a:endParaRPr b="1">
              <a:solidFill>
                <a:schemeClr val="accent6"/>
              </a:solidFill>
              <a:latin typeface="Lexend"/>
              <a:ea typeface="Lexend"/>
              <a:cs typeface="Lexend"/>
              <a:sym typeface="Lexend"/>
            </a:endParaRPr>
          </a:p>
        </p:txBody>
      </p:sp>
      <p:sp>
        <p:nvSpPr>
          <p:cNvPr id="338" name="Google Shape;33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descr="#invitation #anniversaire #productiondécrits #écriture #écrits #conte #écriture #nationapprenante #éducation #écoleàlamaison #ce2 #ce1 #écoleenligne #cycle2 #francais #maitrelucas #élémentaire #primaire #étudedelalangue #cp #école&#10;&#10;C’est l’anniversaire de votre enfant et il aimerait inviter des camarades pour une petite fête ? C’est le moment idéal pour sortir cette vidéo et apprendre comment écrire une carte d’invitation. J’ai mis les éléments les plus importants à noter afin d’être sûr que tout le monde soit présent le jour de la fête :-)&#10;Il est donc important de noter l’âge, le nom de l’enfant qui fête, la date, le lieu, l’heure et éventuellement un numéro de téléphoner pour confirmer la présence de l’enfant invité. Je propose également un format avec coupon-réponse détachable.&#10;&#10;Accompagnez votre enfant dans son année de CP avec le soutien en ligne de Maître Lucas : https://maitrelucas.fr/soutien-scolaire-cp/&#10;Ainsi que cette leçon : https://maitrelucas.fr/lecons/la-carte-d-anniversaire-cp-ce1/&#10;Cartes d'invitation : https://maitrelucas.fr/fiche/carte-d-anniversaire-cp-ce1/&#10;&#10;Compétence :&#10;— Rédiger une carte d’invitation pour un anniversaire.&#10;&#10;À qui s’adresse cette vidéo :&#10;Niveau : CP — CE1 Matière : Français CP, français CE1&#10;Cours : Français&#10;&#10;Maître Lucas est enseignant depuis de nombreuses années. Il a enseigné à tous les niveaux de l’école maternelle et élémentaire en Europe et aux États-Unis. Il a d’ailleurs obtenu un prix d’enseignement à New York. Aujourd’hui, il s’occupe de la formation des enseignants, mais est toujours disponible pour proposer de nouvelles vidéos à ses abonnés :-)" id="339" name="Google Shape;339;p39" title="Ecrire une carte d'anniversaire CP - CE1 - Cycle 2 - Français - Production d'écrits">
            <a:hlinkClick r:id="rId3"/>
          </p:cNvPr>
          <p:cNvPicPr preferRelativeResize="0"/>
          <p:nvPr/>
        </p:nvPicPr>
        <p:blipFill>
          <a:blip r:embed="rId4">
            <a:alphaModFix/>
          </a:blip>
          <a:stretch>
            <a:fillRect/>
          </a:stretch>
        </p:blipFill>
        <p:spPr>
          <a:xfrm>
            <a:off x="2095638" y="1261250"/>
            <a:ext cx="4952725" cy="2785925"/>
          </a:xfrm>
          <a:prstGeom prst="rect">
            <a:avLst/>
          </a:prstGeom>
          <a:noFill/>
          <a:ln>
            <a:noFill/>
          </a:ln>
        </p:spPr>
      </p:pic>
      <p:pic>
        <p:nvPicPr>
          <p:cNvPr id="340" name="Google Shape;340;p39"/>
          <p:cNvPicPr preferRelativeResize="0"/>
          <p:nvPr/>
        </p:nvPicPr>
        <p:blipFill>
          <a:blip r:embed="rId5">
            <a:alphaModFix/>
          </a:blip>
          <a:stretch>
            <a:fillRect/>
          </a:stretch>
        </p:blipFill>
        <p:spPr>
          <a:xfrm>
            <a:off x="449775" y="1903575"/>
            <a:ext cx="1501275" cy="1501275"/>
          </a:xfrm>
          <a:prstGeom prst="rect">
            <a:avLst/>
          </a:prstGeom>
          <a:noFill/>
          <a:ln>
            <a:noFill/>
          </a:ln>
        </p:spPr>
      </p:pic>
      <p:pic>
        <p:nvPicPr>
          <p:cNvPr id="341" name="Google Shape;341;p39"/>
          <p:cNvPicPr preferRelativeResize="0"/>
          <p:nvPr/>
        </p:nvPicPr>
        <p:blipFill rotWithShape="1">
          <a:blip r:embed="rId6">
            <a:alphaModFix/>
          </a:blip>
          <a:srcRect b="0" l="0" r="0" t="0"/>
          <a:stretch/>
        </p:blipFill>
        <p:spPr>
          <a:xfrm>
            <a:off x="7192950" y="2050300"/>
            <a:ext cx="1501275" cy="1501275"/>
          </a:xfrm>
          <a:prstGeom prst="rect">
            <a:avLst/>
          </a:prstGeom>
          <a:noFill/>
          <a:ln>
            <a:noFill/>
          </a:ln>
        </p:spPr>
      </p:pic>
      <p:sp>
        <p:nvSpPr>
          <p:cNvPr id="342" name="Google Shape;342;p39"/>
          <p:cNvSpPr txBox="1"/>
          <p:nvPr/>
        </p:nvSpPr>
        <p:spPr>
          <a:xfrm>
            <a:off x="6412200" y="4861950"/>
            <a:ext cx="2731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CA" sz="1000">
                <a:solidFill>
                  <a:srgbClr val="D9D9D9"/>
                </a:solidFill>
                <a:latin typeface="Lexend"/>
                <a:ea typeface="Lexend"/>
                <a:cs typeface="Lexend"/>
                <a:sym typeface="Lexend"/>
              </a:rPr>
              <a:t>I</a:t>
            </a:r>
            <a:r>
              <a:rPr lang="en-CA" sz="1000">
                <a:solidFill>
                  <a:srgbClr val="D9D9D9"/>
                </a:solidFill>
                <a:latin typeface="Lexend"/>
                <a:ea typeface="Lexend"/>
                <a:cs typeface="Lexend"/>
                <a:sym typeface="Lexend"/>
              </a:rPr>
              <a:t>mages from NounPro purchased license.</a:t>
            </a:r>
            <a:endParaRPr/>
          </a:p>
        </p:txBody>
      </p:sp>
      <p:pic>
        <p:nvPicPr>
          <p:cNvPr id="343" name="Google Shape;343;p39"/>
          <p:cNvPicPr preferRelativeResize="0"/>
          <p:nvPr/>
        </p:nvPicPr>
        <p:blipFill>
          <a:blip r:embed="rId7">
            <a:alphaModFix/>
          </a:blip>
          <a:stretch>
            <a:fillRect/>
          </a:stretch>
        </p:blipFill>
        <p:spPr>
          <a:xfrm>
            <a:off x="103650" y="4750850"/>
            <a:ext cx="765746" cy="30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47" name="Shape 347"/>
        <p:cNvGrpSpPr/>
        <p:nvPr/>
      </p:nvGrpSpPr>
      <p:grpSpPr>
        <a:xfrm>
          <a:off x="0" y="0"/>
          <a:ext cx="0" cy="0"/>
          <a:chOff x="0" y="0"/>
          <a:chExt cx="0" cy="0"/>
        </a:xfrm>
      </p:grpSpPr>
      <p:pic>
        <p:nvPicPr>
          <p:cNvPr id="348" name="Google Shape;348;p40"/>
          <p:cNvPicPr preferRelativeResize="0"/>
          <p:nvPr/>
        </p:nvPicPr>
        <p:blipFill>
          <a:blip r:embed="rId3">
            <a:alphaModFix/>
          </a:blip>
          <a:stretch>
            <a:fillRect/>
          </a:stretch>
        </p:blipFill>
        <p:spPr>
          <a:xfrm>
            <a:off x="223000" y="275550"/>
            <a:ext cx="1254850" cy="1254850"/>
          </a:xfrm>
          <a:prstGeom prst="rect">
            <a:avLst/>
          </a:prstGeom>
          <a:noFill/>
          <a:ln>
            <a:noFill/>
          </a:ln>
        </p:spPr>
      </p:pic>
      <p:sp>
        <p:nvSpPr>
          <p:cNvPr id="349" name="Google Shape;349;p40"/>
          <p:cNvSpPr txBox="1"/>
          <p:nvPr/>
        </p:nvSpPr>
        <p:spPr>
          <a:xfrm>
            <a:off x="103475" y="3697338"/>
            <a:ext cx="1095600" cy="61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Lexend Deca"/>
              <a:ea typeface="Lexend Deca"/>
              <a:cs typeface="Lexend Deca"/>
              <a:sym typeface="Lexend Deca"/>
            </a:endParaRPr>
          </a:p>
        </p:txBody>
      </p:sp>
      <p:sp>
        <p:nvSpPr>
          <p:cNvPr id="350" name="Google Shape;350;p40"/>
          <p:cNvSpPr txBox="1"/>
          <p:nvPr/>
        </p:nvSpPr>
        <p:spPr>
          <a:xfrm>
            <a:off x="0" y="4869225"/>
            <a:ext cx="587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2 - La grande aventure de Samuel p. 57 TG</a:t>
            </a:r>
            <a:endParaRPr sz="1000">
              <a:solidFill>
                <a:srgbClr val="D9D9D9"/>
              </a:solidFill>
            </a:endParaRPr>
          </a:p>
        </p:txBody>
      </p:sp>
      <p:sp>
        <p:nvSpPr>
          <p:cNvPr id="351" name="Google Shape;351;p40"/>
          <p:cNvSpPr txBox="1"/>
          <p:nvPr/>
        </p:nvSpPr>
        <p:spPr>
          <a:xfrm>
            <a:off x="2959550" y="275550"/>
            <a:ext cx="474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aphicFrame>
        <p:nvGraphicFramePr>
          <p:cNvPr id="352" name="Google Shape;352;p40"/>
          <p:cNvGraphicFramePr/>
          <p:nvPr/>
        </p:nvGraphicFramePr>
        <p:xfrm>
          <a:off x="989100" y="1838325"/>
          <a:ext cx="3000000" cy="3000000"/>
        </p:xfrm>
        <a:graphic>
          <a:graphicData uri="http://schemas.openxmlformats.org/drawingml/2006/table">
            <a:tbl>
              <a:tblPr>
                <a:noFill/>
                <a:tableStyleId>{9270F08C-B25E-4301-BEDD-FE854BF98845}</a:tableStyleId>
              </a:tblPr>
              <a:tblGrid>
                <a:gridCol w="7165800"/>
              </a:tblGrid>
              <a:tr h="438900">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1677075">
                <a:tc>
                  <a:txBody>
                    <a:bodyPr/>
                    <a:lstStyle/>
                    <a:p>
                      <a:pPr indent="0" lvl="0" marL="0" rtl="0" algn="l">
                        <a:spcBef>
                          <a:spcPts val="0"/>
                        </a:spcBef>
                        <a:spcAft>
                          <a:spcPts val="0"/>
                        </a:spcAft>
                        <a:buNone/>
                      </a:pPr>
                      <a:r>
                        <a:rPr lang="en-CA" sz="1800">
                          <a:solidFill>
                            <a:srgbClr val="FFFF00"/>
                          </a:solidFill>
                          <a:latin typeface="Lexend"/>
                          <a:ea typeface="Lexend"/>
                          <a:cs typeface="Lexend"/>
                          <a:sym typeface="Lexend"/>
                        </a:rPr>
                        <a:t>S1 : Add content from p. 57 TG</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S2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S3 : </a:t>
                      </a:r>
                      <a:endParaRPr sz="1800">
                        <a:solidFill>
                          <a:srgbClr val="FFFF00"/>
                        </a:solidFill>
                        <a:latin typeface="Lexend"/>
                        <a:ea typeface="Lexend"/>
                        <a:cs typeface="Lexend"/>
                        <a:sym typeface="Lexend"/>
                      </a:endParaRPr>
                    </a:p>
                    <a:p>
                      <a:pPr indent="0" lvl="0" marL="0" rtl="0" algn="l">
                        <a:spcBef>
                          <a:spcPts val="0"/>
                        </a:spcBef>
                        <a:spcAft>
                          <a:spcPts val="0"/>
                        </a:spcAft>
                        <a:buNone/>
                      </a:pPr>
                      <a:r>
                        <a:t/>
                      </a:r>
                      <a:endParaRPr sz="1800">
                        <a:solidFill>
                          <a:srgbClr val="FFFF00"/>
                        </a:solidFill>
                        <a:latin typeface="Lexend"/>
                        <a:ea typeface="Lexend"/>
                        <a:cs typeface="Lexend"/>
                        <a:sym typeface="Lexend"/>
                      </a:endParaRPr>
                    </a:p>
                    <a:p>
                      <a:pPr indent="0" lvl="0" marL="0" rtl="0" algn="l">
                        <a:spcBef>
                          <a:spcPts val="0"/>
                        </a:spcBef>
                        <a:spcAft>
                          <a:spcPts val="0"/>
                        </a:spcAft>
                        <a:buNone/>
                      </a:pPr>
                      <a:r>
                        <a:rPr lang="en-CA" sz="1800">
                          <a:solidFill>
                            <a:srgbClr val="FFFF00"/>
                          </a:solidFill>
                          <a:latin typeface="Lexend"/>
                          <a:ea typeface="Lexend"/>
                          <a:cs typeface="Lexend"/>
                          <a:sym typeface="Lexend"/>
                        </a:rPr>
                        <a:t>S4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pic>
        <p:nvPicPr>
          <p:cNvPr id="353" name="Google Shape;353;p40"/>
          <p:cNvPicPr preferRelativeResize="0"/>
          <p:nvPr/>
        </p:nvPicPr>
        <p:blipFill>
          <a:blip r:embed="rId4">
            <a:alphaModFix/>
          </a:blip>
          <a:stretch>
            <a:fillRect/>
          </a:stretch>
        </p:blipFill>
        <p:spPr>
          <a:xfrm>
            <a:off x="7343570" y="275550"/>
            <a:ext cx="1526655" cy="1358725"/>
          </a:xfrm>
          <a:prstGeom prst="rect">
            <a:avLst/>
          </a:prstGeom>
          <a:noFill/>
          <a:ln>
            <a:noFill/>
          </a:ln>
        </p:spPr>
      </p:pic>
      <p:sp>
        <p:nvSpPr>
          <p:cNvPr id="354" name="Google Shape;354;p40"/>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355" name="Google Shape;355;p40"/>
          <p:cNvPicPr preferRelativeResize="0"/>
          <p:nvPr/>
        </p:nvPicPr>
        <p:blipFill>
          <a:blip r:embed="rId5">
            <a:alphaModFix/>
          </a:blip>
          <a:stretch>
            <a:fillRect/>
          </a:stretch>
        </p:blipFill>
        <p:spPr>
          <a:xfrm>
            <a:off x="8229250" y="4561425"/>
            <a:ext cx="765746" cy="30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4" name="Shape 74"/>
        <p:cNvGrpSpPr/>
        <p:nvPr/>
      </p:nvGrpSpPr>
      <p:grpSpPr>
        <a:xfrm>
          <a:off x="0" y="0"/>
          <a:ext cx="0" cy="0"/>
          <a:chOff x="0" y="0"/>
          <a:chExt cx="0" cy="0"/>
        </a:xfrm>
      </p:grpSpPr>
      <p:sp>
        <p:nvSpPr>
          <p:cNvPr id="75" name="Google Shape;75;p15"/>
          <p:cNvSpPr txBox="1"/>
          <p:nvPr>
            <p:ph type="ctrTitle"/>
          </p:nvPr>
        </p:nvSpPr>
        <p:spPr>
          <a:xfrm>
            <a:off x="311708" y="1121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CA" sz="4080">
                <a:latin typeface="Lexend"/>
                <a:ea typeface="Lexend"/>
                <a:cs typeface="Lexend"/>
                <a:sym typeface="Lexend"/>
              </a:rPr>
              <a:t>Sub-tasks - Échos Pro 2 : </a:t>
            </a:r>
            <a:endParaRPr sz="4080">
              <a:latin typeface="Lexend"/>
              <a:ea typeface="Lexend"/>
              <a:cs typeface="Lexend"/>
              <a:sym typeface="Lexend"/>
            </a:endParaRPr>
          </a:p>
          <a:p>
            <a:pPr indent="0" lvl="0" marL="0" rtl="0" algn="ctr">
              <a:spcBef>
                <a:spcPts val="0"/>
              </a:spcBef>
              <a:spcAft>
                <a:spcPts val="0"/>
              </a:spcAft>
              <a:buSzPts val="990"/>
              <a:buNone/>
            </a:pPr>
            <a:r>
              <a:rPr lang="en-CA" sz="3900">
                <a:solidFill>
                  <a:schemeClr val="accent6"/>
                </a:solidFill>
                <a:latin typeface="Lexend"/>
                <a:ea typeface="Lexend"/>
                <a:cs typeface="Lexend"/>
                <a:sym typeface="Lexend"/>
              </a:rPr>
              <a:t>La grande aventure de Samuel</a:t>
            </a:r>
            <a:endParaRPr sz="3900">
              <a:solidFill>
                <a:schemeClr val="accent6"/>
              </a:solidFill>
              <a:latin typeface="Lexend"/>
              <a:ea typeface="Lexend"/>
              <a:cs typeface="Lexend"/>
              <a:sym typeface="Lexend"/>
            </a:endParaRPr>
          </a:p>
        </p:txBody>
      </p:sp>
      <p:pic>
        <p:nvPicPr>
          <p:cNvPr id="76" name="Google Shape;76;p15"/>
          <p:cNvPicPr preferRelativeResize="0"/>
          <p:nvPr/>
        </p:nvPicPr>
        <p:blipFill>
          <a:blip r:embed="rId3">
            <a:alphaModFix/>
          </a:blip>
          <a:stretch>
            <a:fillRect/>
          </a:stretch>
        </p:blipFill>
        <p:spPr>
          <a:xfrm>
            <a:off x="103650" y="4750850"/>
            <a:ext cx="765746" cy="30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0" name="Shape 80"/>
        <p:cNvGrpSpPr/>
        <p:nvPr/>
      </p:nvGrpSpPr>
      <p:grpSpPr>
        <a:xfrm>
          <a:off x="0" y="0"/>
          <a:ext cx="0" cy="0"/>
          <a:chOff x="0" y="0"/>
          <a:chExt cx="0" cy="0"/>
        </a:xfrm>
      </p:grpSpPr>
      <p:sp>
        <p:nvSpPr>
          <p:cNvPr id="81" name="Google Shape;81;p16"/>
          <p:cNvSpPr txBox="1"/>
          <p:nvPr>
            <p:ph type="ctrTitle"/>
          </p:nvPr>
        </p:nvSpPr>
        <p:spPr>
          <a:xfrm>
            <a:off x="910200" y="1962550"/>
            <a:ext cx="7323600" cy="994500"/>
          </a:xfrm>
          <a:prstGeom prst="rect">
            <a:avLst/>
          </a:prstGeom>
          <a:ln cap="flat" cmpd="sng" w="38100">
            <a:solidFill>
              <a:schemeClr val="accent6"/>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CA" sz="2000">
                <a:latin typeface="Lexend Deca"/>
                <a:ea typeface="Lexend Deca"/>
                <a:cs typeface="Lexend Deca"/>
                <a:sym typeface="Lexend Deca"/>
              </a:rPr>
              <a:t>Discussing Preferred Indoor and Outdoor Activities</a:t>
            </a:r>
            <a:endParaRPr b="1" sz="2000">
              <a:latin typeface="Lexend Deca"/>
              <a:ea typeface="Lexend Deca"/>
              <a:cs typeface="Lexend Deca"/>
              <a:sym typeface="Lexend Deca"/>
            </a:endParaRPr>
          </a:p>
          <a:p>
            <a:pPr indent="0" lvl="0" marL="0" rtl="0" algn="ctr">
              <a:spcBef>
                <a:spcPts val="0"/>
              </a:spcBef>
              <a:spcAft>
                <a:spcPts val="0"/>
              </a:spcAft>
              <a:buClr>
                <a:schemeClr val="dk1"/>
              </a:buClr>
              <a:buSzPts val="1100"/>
              <a:buFont typeface="Arial"/>
              <a:buNone/>
            </a:pPr>
            <a:r>
              <a:t/>
            </a:r>
            <a:endParaRPr b="1" sz="1800">
              <a:latin typeface="Lexend Deca"/>
              <a:ea typeface="Lexend Deca"/>
              <a:cs typeface="Lexend Deca"/>
              <a:sym typeface="Lexend Deca"/>
            </a:endParaRPr>
          </a:p>
        </p:txBody>
      </p:sp>
      <p:pic>
        <p:nvPicPr>
          <p:cNvPr id="82" name="Google Shape;82;p16"/>
          <p:cNvPicPr preferRelativeResize="0"/>
          <p:nvPr/>
        </p:nvPicPr>
        <p:blipFill>
          <a:blip r:embed="rId3">
            <a:alphaModFix/>
          </a:blip>
          <a:stretch>
            <a:fillRect/>
          </a:stretch>
        </p:blipFill>
        <p:spPr>
          <a:xfrm>
            <a:off x="103650" y="4750850"/>
            <a:ext cx="765746" cy="307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6" name="Shape 86"/>
        <p:cNvGrpSpPr/>
        <p:nvPr/>
      </p:nvGrpSpPr>
      <p:grpSpPr>
        <a:xfrm>
          <a:off x="0" y="0"/>
          <a:ext cx="0" cy="0"/>
          <a:chOff x="0" y="0"/>
          <a:chExt cx="0" cy="0"/>
        </a:xfrm>
      </p:grpSpPr>
      <p:sp>
        <p:nvSpPr>
          <p:cNvPr id="87" name="Google Shape;87;p17"/>
          <p:cNvSpPr txBox="1"/>
          <p:nvPr>
            <p:ph idx="1" type="subTitle"/>
          </p:nvPr>
        </p:nvSpPr>
        <p:spPr>
          <a:xfrm>
            <a:off x="311700" y="0"/>
            <a:ext cx="8520600" cy="3765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CA" sz="1800">
                <a:solidFill>
                  <a:schemeClr val="dk1"/>
                </a:solidFill>
                <a:latin typeface="Lexend Deca"/>
                <a:ea typeface="Lexend Deca"/>
                <a:cs typeface="Lexend Deca"/>
                <a:sym typeface="Lexend Deca"/>
              </a:rPr>
              <a:t>L’horaire de la classe</a:t>
            </a:r>
            <a:endParaRPr b="1" sz="1800">
              <a:solidFill>
                <a:schemeClr val="dk1"/>
              </a:solidFill>
              <a:latin typeface="Lexend Deca"/>
              <a:ea typeface="Lexend Deca"/>
              <a:cs typeface="Lexend Deca"/>
              <a:sym typeface="Lexend Deca"/>
            </a:endParaRPr>
          </a:p>
        </p:txBody>
      </p:sp>
      <p:graphicFrame>
        <p:nvGraphicFramePr>
          <p:cNvPr id="88" name="Google Shape;88;p17"/>
          <p:cNvGraphicFramePr/>
          <p:nvPr/>
        </p:nvGraphicFramePr>
        <p:xfrm>
          <a:off x="608538" y="376600"/>
          <a:ext cx="3000000" cy="3000000"/>
        </p:xfrm>
        <a:graphic>
          <a:graphicData uri="http://schemas.openxmlformats.org/drawingml/2006/table">
            <a:tbl>
              <a:tblPr>
                <a:noFill/>
                <a:tableStyleId>{9270F08C-B25E-4301-BEDD-FE854BF98845}</a:tableStyleId>
              </a:tblPr>
              <a:tblGrid>
                <a:gridCol w="2148725"/>
                <a:gridCol w="3217050"/>
                <a:gridCol w="2682900"/>
              </a:tblGrid>
              <a:tr h="493150">
                <a:tc>
                  <a:txBody>
                    <a:bodyPr/>
                    <a:lstStyle/>
                    <a:p>
                      <a:pPr indent="0" lvl="0" marL="0" rtl="0" algn="ctr">
                        <a:spcBef>
                          <a:spcPts val="0"/>
                        </a:spcBef>
                        <a:spcAft>
                          <a:spcPts val="0"/>
                        </a:spcAft>
                        <a:buNone/>
                      </a:pPr>
                      <a:r>
                        <a:rPr b="1" lang="en-CA" sz="1500">
                          <a:latin typeface="Lexend Deca"/>
                          <a:ea typeface="Lexend Deca"/>
                          <a:cs typeface="Lexend Deca"/>
                          <a:sym typeface="Lexend Deca"/>
                        </a:rPr>
                        <a:t>9h00 - 10h15</a:t>
                      </a:r>
                      <a:endParaRPr b="1" sz="1500">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latin typeface="Lexend Deca"/>
                          <a:ea typeface="Lexend Deca"/>
                          <a:cs typeface="Lexend Deca"/>
                          <a:sym typeface="Lexend Deca"/>
                        </a:rPr>
                        <a:t>Les maths</a:t>
                      </a:r>
                      <a:endParaRPr b="1" sz="1800">
                        <a:latin typeface="Lexend Deca"/>
                        <a:ea typeface="Lexend Deca"/>
                        <a:cs typeface="Lexend Deca"/>
                        <a:sym typeface="Lexend Deca"/>
                      </a:endParaRPr>
                    </a:p>
                  </a:txBody>
                  <a:tcPr marT="91425" marB="91425" marR="91425" marL="91425">
                    <a:solidFill>
                      <a:srgbClr val="F4CCCC"/>
                    </a:solidFill>
                  </a:tcPr>
                </a:tc>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F4CCCC"/>
                    </a:solidFill>
                  </a:tcPr>
                </a:tc>
              </a:tr>
              <a:tr h="493150">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p>
                      <a:pPr indent="0" lvl="0" marL="0" rtl="0" algn="ctr">
                        <a:spcBef>
                          <a:spcPts val="0"/>
                        </a:spcBef>
                        <a:spcAft>
                          <a:spcPts val="0"/>
                        </a:spcAft>
                        <a:buNone/>
                      </a:pPr>
                      <a:r>
                        <a:rPr b="1" lang="en-CA" sz="1500">
                          <a:latin typeface="Lexend Deca"/>
                          <a:ea typeface="Lexend Deca"/>
                          <a:cs typeface="Lexend Deca"/>
                          <a:sym typeface="Lexend Deca"/>
                        </a:rPr>
                        <a:t>10h15 - 10h40</a:t>
                      </a:r>
                      <a:endParaRPr b="1" sz="1500">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latin typeface="Lexend Deca"/>
                          <a:ea typeface="Lexend Deca"/>
                          <a:cs typeface="Lexend Deca"/>
                          <a:sym typeface="Lexend Deca"/>
                        </a:rPr>
                        <a:t>La collation/</a:t>
                      </a:r>
                      <a:endParaRPr b="1" sz="1800">
                        <a:latin typeface="Lexend Deca"/>
                        <a:ea typeface="Lexend Deca"/>
                        <a:cs typeface="Lexend Deca"/>
                        <a:sym typeface="Lexend Deca"/>
                      </a:endParaRPr>
                    </a:p>
                    <a:p>
                      <a:pPr indent="0" lvl="0" marL="0" rtl="0" algn="ctr">
                        <a:spcBef>
                          <a:spcPts val="0"/>
                        </a:spcBef>
                        <a:spcAft>
                          <a:spcPts val="0"/>
                        </a:spcAft>
                        <a:buNone/>
                      </a:pPr>
                      <a:r>
                        <a:rPr b="1" lang="en-CA" sz="1800">
                          <a:solidFill>
                            <a:schemeClr val="dk1"/>
                          </a:solidFill>
                          <a:latin typeface="Lexend Deca"/>
                          <a:ea typeface="Lexend Deca"/>
                          <a:cs typeface="Lexend Deca"/>
                          <a:sym typeface="Lexend Deca"/>
                        </a:rPr>
                        <a:t>La récré</a:t>
                      </a:r>
                      <a:endParaRPr b="1" sz="1800">
                        <a:latin typeface="Lexend Deca"/>
                        <a:ea typeface="Lexend Deca"/>
                        <a:cs typeface="Lexend Deca"/>
                        <a:sym typeface="Lexend Deca"/>
                      </a:endParaRPr>
                    </a:p>
                  </a:txBody>
                  <a:tcPr marT="91425" marB="91425" marR="91425" marL="91425">
                    <a:solidFill>
                      <a:srgbClr val="D9EAD3"/>
                    </a:solidFill>
                  </a:tcPr>
                </a:tc>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D9EAD3"/>
                    </a:solidFill>
                  </a:tcPr>
                </a:tc>
              </a:tr>
              <a:tr h="604825">
                <a:tc>
                  <a:txBody>
                    <a:bodyPr/>
                    <a:lstStyle/>
                    <a:p>
                      <a:pPr indent="0" lvl="0" marL="0" rtl="0" algn="ctr">
                        <a:spcBef>
                          <a:spcPts val="0"/>
                        </a:spcBef>
                        <a:spcAft>
                          <a:spcPts val="0"/>
                        </a:spcAft>
                        <a:buNone/>
                      </a:pPr>
                      <a:r>
                        <a:rPr b="1" lang="en-CA" sz="1500">
                          <a:solidFill>
                            <a:schemeClr val="dk1"/>
                          </a:solidFill>
                          <a:latin typeface="Lexend Deca"/>
                          <a:ea typeface="Lexend Deca"/>
                          <a:cs typeface="Lexend Deca"/>
                          <a:sym typeface="Lexend Deca"/>
                        </a:rPr>
                        <a:t>10h40 - 11h35</a:t>
                      </a:r>
                      <a:endParaRPr b="1" sz="1500">
                        <a:solidFill>
                          <a:schemeClr val="dk1"/>
                        </a:solidFill>
                        <a:latin typeface="Lexend Deca"/>
                        <a:ea typeface="Lexend Deca"/>
                        <a:cs typeface="Lexend Deca"/>
                        <a:sym typeface="Lexend Deca"/>
                      </a:endParaRPr>
                    </a:p>
                    <a:p>
                      <a:pPr indent="0" lvl="0" marL="0" rtl="0" algn="ctr">
                        <a:spcBef>
                          <a:spcPts val="0"/>
                        </a:spcBef>
                        <a:spcAft>
                          <a:spcPts val="0"/>
                        </a:spcAft>
                        <a:buNone/>
                      </a:pPr>
                      <a:r>
                        <a:t/>
                      </a:r>
                      <a:endParaRPr b="1" sz="1500">
                        <a:solidFill>
                          <a:schemeClr val="dk1"/>
                        </a:solidFill>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latin typeface="Lexend Deca"/>
                          <a:ea typeface="Lexend Deca"/>
                          <a:cs typeface="Lexend Deca"/>
                          <a:sym typeface="Lexend Deca"/>
                        </a:rPr>
                        <a:t>Le français</a:t>
                      </a:r>
                      <a:endParaRPr b="1" sz="1800">
                        <a:latin typeface="Lexend Deca"/>
                        <a:ea typeface="Lexend Deca"/>
                        <a:cs typeface="Lexend Deca"/>
                        <a:sym typeface="Lexend Deca"/>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C9DAF8"/>
                    </a:solidFill>
                  </a:tcPr>
                </a:tc>
              </a:tr>
              <a:tr h="493150">
                <a:tc>
                  <a:txBody>
                    <a:bodyPr/>
                    <a:lstStyle/>
                    <a:p>
                      <a:pPr indent="0" lvl="0" marL="0" rtl="0" algn="ctr">
                        <a:spcBef>
                          <a:spcPts val="0"/>
                        </a:spcBef>
                        <a:spcAft>
                          <a:spcPts val="0"/>
                        </a:spcAft>
                        <a:buNone/>
                      </a:pPr>
                      <a:r>
                        <a:rPr b="1" lang="en-CA" sz="1500">
                          <a:solidFill>
                            <a:schemeClr val="dk1"/>
                          </a:solidFill>
                          <a:latin typeface="Lexend Deca"/>
                          <a:ea typeface="Lexend Deca"/>
                          <a:cs typeface="Lexend Deca"/>
                          <a:sym typeface="Lexend Deca"/>
                        </a:rPr>
                        <a:t>11h35 - 12h35</a:t>
                      </a:r>
                      <a:endParaRPr b="1" sz="1500">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latin typeface="Lexend Deca"/>
                          <a:ea typeface="Lexend Deca"/>
                          <a:cs typeface="Lexend Deca"/>
                          <a:sym typeface="Lexend Deca"/>
                        </a:rPr>
                        <a:t>Le </a:t>
                      </a:r>
                      <a:r>
                        <a:rPr b="1" lang="en-CA" sz="1800">
                          <a:latin typeface="Lexend Deca"/>
                          <a:ea typeface="Lexend Deca"/>
                          <a:cs typeface="Lexend Deca"/>
                          <a:sym typeface="Lexend Deca"/>
                        </a:rPr>
                        <a:t>dîner</a:t>
                      </a:r>
                      <a:r>
                        <a:rPr b="1" lang="en-CA" sz="1800">
                          <a:latin typeface="Lexend Deca"/>
                          <a:ea typeface="Lexend Deca"/>
                          <a:cs typeface="Lexend Deca"/>
                          <a:sym typeface="Lexend Deca"/>
                        </a:rPr>
                        <a:t>/</a:t>
                      </a:r>
                      <a:r>
                        <a:rPr b="1" lang="en-CA" sz="1800">
                          <a:solidFill>
                            <a:schemeClr val="dk1"/>
                          </a:solidFill>
                          <a:latin typeface="Lexend Deca"/>
                          <a:ea typeface="Lexend Deca"/>
                          <a:cs typeface="Lexend Deca"/>
                          <a:sym typeface="Lexend Deca"/>
                        </a:rPr>
                        <a:t>La récré</a:t>
                      </a:r>
                      <a:endParaRPr b="1" sz="1800">
                        <a:latin typeface="Lexend Deca"/>
                        <a:ea typeface="Lexend Deca"/>
                        <a:cs typeface="Lexend Deca"/>
                        <a:sym typeface="Lexend Deca"/>
                      </a:endParaRPr>
                    </a:p>
                  </a:txBody>
                  <a:tcPr marT="91425" marB="91425" marR="91425" marL="91425">
                    <a:solidFill>
                      <a:srgbClr val="D9EAD3"/>
                    </a:solidFill>
                  </a:tcPr>
                </a:tc>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D9EAD3"/>
                    </a:solidFill>
                  </a:tcPr>
                </a:tc>
              </a:tr>
              <a:tr h="670525">
                <a:tc>
                  <a:txBody>
                    <a:bodyPr/>
                    <a:lstStyle/>
                    <a:p>
                      <a:pPr indent="0" lvl="0" marL="0" rtl="0" algn="ctr">
                        <a:spcBef>
                          <a:spcPts val="0"/>
                        </a:spcBef>
                        <a:spcAft>
                          <a:spcPts val="0"/>
                        </a:spcAft>
                        <a:buNone/>
                      </a:pPr>
                      <a:r>
                        <a:t/>
                      </a:r>
                      <a:endParaRPr b="1" sz="1500">
                        <a:solidFill>
                          <a:schemeClr val="dk1"/>
                        </a:solidFill>
                        <a:latin typeface="Lexend Deca"/>
                        <a:ea typeface="Lexend Deca"/>
                        <a:cs typeface="Lexend Deca"/>
                        <a:sym typeface="Lexend Deca"/>
                      </a:endParaRPr>
                    </a:p>
                    <a:p>
                      <a:pPr indent="0" lvl="0" marL="0" rtl="0" algn="ctr">
                        <a:spcBef>
                          <a:spcPts val="0"/>
                        </a:spcBef>
                        <a:spcAft>
                          <a:spcPts val="0"/>
                        </a:spcAft>
                        <a:buNone/>
                      </a:pPr>
                      <a:r>
                        <a:rPr b="1" lang="en-CA" sz="1500">
                          <a:solidFill>
                            <a:schemeClr val="dk1"/>
                          </a:solidFill>
                          <a:latin typeface="Lexend Deca"/>
                          <a:ea typeface="Lexend Deca"/>
                          <a:cs typeface="Lexend Deca"/>
                          <a:sym typeface="Lexend Deca"/>
                        </a:rPr>
                        <a:t>12h35 - 13h50</a:t>
                      </a:r>
                      <a:endParaRPr b="1" sz="1500">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latin typeface="Lexend Deca"/>
                          <a:ea typeface="Lexend Deca"/>
                          <a:cs typeface="Lexend Deca"/>
                          <a:sym typeface="Lexend Deca"/>
                        </a:rPr>
                        <a:t>Les sciences/</a:t>
                      </a:r>
                      <a:endParaRPr b="1" sz="1800">
                        <a:latin typeface="Lexend Deca"/>
                        <a:ea typeface="Lexend Deca"/>
                        <a:cs typeface="Lexend Deca"/>
                        <a:sym typeface="Lexend Deca"/>
                      </a:endParaRPr>
                    </a:p>
                    <a:p>
                      <a:pPr indent="0" lvl="0" marL="0" rtl="0" algn="ctr">
                        <a:spcBef>
                          <a:spcPts val="0"/>
                        </a:spcBef>
                        <a:spcAft>
                          <a:spcPts val="0"/>
                        </a:spcAft>
                        <a:buNone/>
                      </a:pPr>
                      <a:r>
                        <a:rPr b="1" lang="en-CA" sz="1800">
                          <a:latin typeface="Lexend Deca"/>
                          <a:ea typeface="Lexend Deca"/>
                          <a:cs typeface="Lexend Deca"/>
                          <a:sym typeface="Lexend Deca"/>
                        </a:rPr>
                        <a:t>Les études sociales</a:t>
                      </a:r>
                      <a:endParaRPr b="1" sz="1800">
                        <a:latin typeface="Lexend Deca"/>
                        <a:ea typeface="Lexend Deca"/>
                        <a:cs typeface="Lexend Deca"/>
                        <a:sym typeface="Lexend Deca"/>
                      </a:endParaRPr>
                    </a:p>
                  </a:txBody>
                  <a:tcPr marT="91425" marB="91425" marR="91425" marL="91425">
                    <a:solidFill>
                      <a:srgbClr val="D9D2E9"/>
                    </a:solidFill>
                  </a:tcPr>
                </a:tc>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D9D2E9"/>
                    </a:solidFill>
                  </a:tcPr>
                </a:tc>
              </a:tr>
              <a:tr h="493150">
                <a:tc>
                  <a:txBody>
                    <a:bodyPr/>
                    <a:lstStyle/>
                    <a:p>
                      <a:pPr indent="0" lvl="0" marL="0" rtl="0" algn="ctr">
                        <a:spcBef>
                          <a:spcPts val="0"/>
                        </a:spcBef>
                        <a:spcAft>
                          <a:spcPts val="0"/>
                        </a:spcAft>
                        <a:buNone/>
                      </a:pPr>
                      <a:r>
                        <a:t/>
                      </a:r>
                      <a:endParaRPr b="1" sz="1500">
                        <a:solidFill>
                          <a:schemeClr val="dk1"/>
                        </a:solidFill>
                        <a:latin typeface="Lexend Deca"/>
                        <a:ea typeface="Lexend Deca"/>
                        <a:cs typeface="Lexend Deca"/>
                        <a:sym typeface="Lexend Deca"/>
                      </a:endParaRPr>
                    </a:p>
                    <a:p>
                      <a:pPr indent="0" lvl="0" marL="0" rtl="0" algn="ctr">
                        <a:spcBef>
                          <a:spcPts val="0"/>
                        </a:spcBef>
                        <a:spcAft>
                          <a:spcPts val="0"/>
                        </a:spcAft>
                        <a:buNone/>
                      </a:pPr>
                      <a:r>
                        <a:rPr b="1" lang="en-CA" sz="1500">
                          <a:solidFill>
                            <a:schemeClr val="dk1"/>
                          </a:solidFill>
                          <a:latin typeface="Lexend Deca"/>
                          <a:ea typeface="Lexend Deca"/>
                          <a:cs typeface="Lexend Deca"/>
                          <a:sym typeface="Lexend Deca"/>
                        </a:rPr>
                        <a:t>13h50</a:t>
                      </a:r>
                      <a:r>
                        <a:rPr b="1" lang="en-CA" sz="1500">
                          <a:solidFill>
                            <a:schemeClr val="dk1"/>
                          </a:solidFill>
                          <a:latin typeface="Lexend Deca"/>
                          <a:ea typeface="Lexend Deca"/>
                          <a:cs typeface="Lexend Deca"/>
                          <a:sym typeface="Lexend Deca"/>
                        </a:rPr>
                        <a:t> - 14h15</a:t>
                      </a:r>
                      <a:endParaRPr b="1" sz="1500">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solidFill>
                            <a:schemeClr val="dk1"/>
                          </a:solidFill>
                          <a:latin typeface="Lexend Deca"/>
                          <a:ea typeface="Lexend Deca"/>
                          <a:cs typeface="Lexend Deca"/>
                          <a:sym typeface="Lexend Deca"/>
                        </a:rPr>
                        <a:t>La collation/</a:t>
                      </a:r>
                      <a:endParaRPr b="1" sz="1800">
                        <a:solidFill>
                          <a:schemeClr val="dk1"/>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dk1"/>
                          </a:solidFill>
                          <a:latin typeface="Lexend Deca"/>
                          <a:ea typeface="Lexend Deca"/>
                          <a:cs typeface="Lexend Deca"/>
                          <a:sym typeface="Lexend Deca"/>
                        </a:rPr>
                        <a:t>La récré</a:t>
                      </a:r>
                      <a:endParaRPr b="1" sz="1800">
                        <a:latin typeface="Lexend Deca"/>
                        <a:ea typeface="Lexend Deca"/>
                        <a:cs typeface="Lexend Deca"/>
                        <a:sym typeface="Lexend Deca"/>
                      </a:endParaRPr>
                    </a:p>
                  </a:txBody>
                  <a:tcPr marT="91425" marB="91425" marR="91425" marL="91425">
                    <a:solidFill>
                      <a:srgbClr val="D9EAD3"/>
                    </a:solidFill>
                  </a:tcPr>
                </a:tc>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D9EAD3"/>
                    </a:solidFill>
                  </a:tcPr>
                </a:tc>
              </a:tr>
              <a:tr h="767150">
                <a:tc>
                  <a:txBody>
                    <a:bodyPr/>
                    <a:lstStyle/>
                    <a:p>
                      <a:pPr indent="0" lvl="0" marL="0" rtl="0" algn="ctr">
                        <a:spcBef>
                          <a:spcPts val="0"/>
                        </a:spcBef>
                        <a:spcAft>
                          <a:spcPts val="0"/>
                        </a:spcAft>
                        <a:buNone/>
                      </a:pPr>
                      <a:r>
                        <a:t/>
                      </a:r>
                      <a:endParaRPr b="1" sz="1500">
                        <a:solidFill>
                          <a:schemeClr val="dk1"/>
                        </a:solidFill>
                        <a:latin typeface="Lexend Deca"/>
                        <a:ea typeface="Lexend Deca"/>
                        <a:cs typeface="Lexend Deca"/>
                        <a:sym typeface="Lexend Deca"/>
                      </a:endParaRPr>
                    </a:p>
                    <a:p>
                      <a:pPr indent="0" lvl="0" marL="0" rtl="0" algn="ctr">
                        <a:spcBef>
                          <a:spcPts val="0"/>
                        </a:spcBef>
                        <a:spcAft>
                          <a:spcPts val="0"/>
                        </a:spcAft>
                        <a:buNone/>
                      </a:pPr>
                      <a:r>
                        <a:rPr b="1" lang="en-CA" sz="1500">
                          <a:solidFill>
                            <a:schemeClr val="dk1"/>
                          </a:solidFill>
                          <a:latin typeface="Lexend Deca"/>
                          <a:ea typeface="Lexend Deca"/>
                          <a:cs typeface="Lexend Deca"/>
                          <a:sym typeface="Lexend Deca"/>
                        </a:rPr>
                        <a:t>14h15 - 15h00</a:t>
                      </a:r>
                      <a:endParaRPr b="1" sz="1500">
                        <a:solidFill>
                          <a:schemeClr val="dk1"/>
                        </a:solidFill>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ctr">
                        <a:spcBef>
                          <a:spcPts val="0"/>
                        </a:spcBef>
                        <a:spcAft>
                          <a:spcPts val="0"/>
                        </a:spcAft>
                        <a:buNone/>
                      </a:pPr>
                      <a:r>
                        <a:rPr b="1" lang="en-CA" sz="1800">
                          <a:solidFill>
                            <a:schemeClr val="dk1"/>
                          </a:solidFill>
                          <a:latin typeface="Lexend Deca"/>
                          <a:ea typeface="Lexend Deca"/>
                          <a:cs typeface="Lexend Deca"/>
                          <a:sym typeface="Lexend Deca"/>
                        </a:rPr>
                        <a:t>L</a:t>
                      </a:r>
                      <a:r>
                        <a:rPr b="1" lang="en-CA" sz="1800">
                          <a:solidFill>
                            <a:schemeClr val="dk1"/>
                          </a:solidFill>
                          <a:latin typeface="Lexend Deca"/>
                          <a:ea typeface="Lexend Deca"/>
                          <a:cs typeface="Lexend Deca"/>
                          <a:sym typeface="Lexend Deca"/>
                        </a:rPr>
                        <a:t>’éducation physique/</a:t>
                      </a:r>
                      <a:endParaRPr b="1" sz="1800">
                        <a:solidFill>
                          <a:schemeClr val="dk1"/>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dk1"/>
                          </a:solidFill>
                          <a:latin typeface="Lexend Deca"/>
                          <a:ea typeface="Lexend Deca"/>
                          <a:cs typeface="Lexend Deca"/>
                          <a:sym typeface="Lexend Deca"/>
                        </a:rPr>
                        <a:t>Les arts</a:t>
                      </a:r>
                      <a:endParaRPr b="1" sz="1800">
                        <a:solidFill>
                          <a:schemeClr val="dk1"/>
                        </a:solidFill>
                        <a:latin typeface="Lexend Deca"/>
                        <a:ea typeface="Lexend Deca"/>
                        <a:cs typeface="Lexend Deca"/>
                        <a:sym typeface="Lexend Deca"/>
                      </a:endParaRPr>
                    </a:p>
                  </a:txBody>
                  <a:tcPr marT="91425" marB="91425" marR="91425" marL="91425">
                    <a:solidFill>
                      <a:srgbClr val="D0E0E3"/>
                    </a:solidFill>
                  </a:tcPr>
                </a:tc>
                <a:tc>
                  <a:txBody>
                    <a:bodyPr/>
                    <a:lstStyle/>
                    <a:p>
                      <a:pPr indent="0" lvl="0" marL="0" rtl="0" algn="ctr">
                        <a:spcBef>
                          <a:spcPts val="0"/>
                        </a:spcBef>
                        <a:spcAft>
                          <a:spcPts val="0"/>
                        </a:spcAft>
                        <a:buNone/>
                      </a:pPr>
                      <a:r>
                        <a:t/>
                      </a:r>
                      <a:endParaRPr b="1" sz="1500">
                        <a:latin typeface="Lexend Deca"/>
                        <a:ea typeface="Lexend Deca"/>
                        <a:cs typeface="Lexend Deca"/>
                        <a:sym typeface="Lexend Deca"/>
                      </a:endParaRPr>
                    </a:p>
                  </a:txBody>
                  <a:tcPr marT="91425" marB="91425" marR="91425" marL="91425">
                    <a:solidFill>
                      <a:srgbClr val="D0E0E3"/>
                    </a:solidFill>
                  </a:tcPr>
                </a:tc>
              </a:tr>
            </a:tbl>
          </a:graphicData>
        </a:graphic>
      </p:graphicFrame>
      <p:pic>
        <p:nvPicPr>
          <p:cNvPr id="89" name="Google Shape;89;p17"/>
          <p:cNvPicPr preferRelativeResize="0"/>
          <p:nvPr/>
        </p:nvPicPr>
        <p:blipFill>
          <a:blip r:embed="rId3">
            <a:alphaModFix/>
          </a:blip>
          <a:stretch>
            <a:fillRect/>
          </a:stretch>
        </p:blipFill>
        <p:spPr>
          <a:xfrm>
            <a:off x="7166250" y="376612"/>
            <a:ext cx="456525" cy="456525"/>
          </a:xfrm>
          <a:prstGeom prst="rect">
            <a:avLst/>
          </a:prstGeom>
          <a:noFill/>
          <a:ln>
            <a:noFill/>
          </a:ln>
        </p:spPr>
      </p:pic>
      <p:pic>
        <p:nvPicPr>
          <p:cNvPr id="90" name="Google Shape;90;p17"/>
          <p:cNvPicPr preferRelativeResize="0"/>
          <p:nvPr/>
        </p:nvPicPr>
        <p:blipFill>
          <a:blip r:embed="rId4">
            <a:alphaModFix/>
          </a:blip>
          <a:stretch>
            <a:fillRect/>
          </a:stretch>
        </p:blipFill>
        <p:spPr>
          <a:xfrm>
            <a:off x="6998213" y="833138"/>
            <a:ext cx="792600" cy="792600"/>
          </a:xfrm>
          <a:prstGeom prst="rect">
            <a:avLst/>
          </a:prstGeom>
          <a:noFill/>
          <a:ln>
            <a:noFill/>
          </a:ln>
        </p:spPr>
      </p:pic>
      <p:pic>
        <p:nvPicPr>
          <p:cNvPr id="91" name="Google Shape;91;p17"/>
          <p:cNvPicPr preferRelativeResize="0"/>
          <p:nvPr/>
        </p:nvPicPr>
        <p:blipFill>
          <a:blip r:embed="rId4">
            <a:alphaModFix/>
          </a:blip>
          <a:stretch>
            <a:fillRect/>
          </a:stretch>
        </p:blipFill>
        <p:spPr>
          <a:xfrm>
            <a:off x="6998225" y="3465912"/>
            <a:ext cx="792600" cy="792600"/>
          </a:xfrm>
          <a:prstGeom prst="rect">
            <a:avLst/>
          </a:prstGeom>
          <a:noFill/>
          <a:ln>
            <a:noFill/>
          </a:ln>
        </p:spPr>
      </p:pic>
      <p:pic>
        <p:nvPicPr>
          <p:cNvPr id="92" name="Google Shape;92;p17"/>
          <p:cNvPicPr preferRelativeResize="0"/>
          <p:nvPr/>
        </p:nvPicPr>
        <p:blipFill>
          <a:blip r:embed="rId5">
            <a:alphaModFix/>
          </a:blip>
          <a:stretch>
            <a:fillRect/>
          </a:stretch>
        </p:blipFill>
        <p:spPr>
          <a:xfrm>
            <a:off x="6701375" y="2808863"/>
            <a:ext cx="579175" cy="579175"/>
          </a:xfrm>
          <a:prstGeom prst="rect">
            <a:avLst/>
          </a:prstGeom>
          <a:noFill/>
          <a:ln>
            <a:noFill/>
          </a:ln>
        </p:spPr>
      </p:pic>
      <p:pic>
        <p:nvPicPr>
          <p:cNvPr id="93" name="Google Shape;93;p17"/>
          <p:cNvPicPr preferRelativeResize="0"/>
          <p:nvPr/>
        </p:nvPicPr>
        <p:blipFill>
          <a:blip r:embed="rId6">
            <a:alphaModFix/>
          </a:blip>
          <a:stretch>
            <a:fillRect/>
          </a:stretch>
        </p:blipFill>
        <p:spPr>
          <a:xfrm>
            <a:off x="7496700" y="2808863"/>
            <a:ext cx="579175" cy="579175"/>
          </a:xfrm>
          <a:prstGeom prst="rect">
            <a:avLst/>
          </a:prstGeom>
          <a:noFill/>
          <a:ln>
            <a:noFill/>
          </a:ln>
        </p:spPr>
      </p:pic>
      <p:pic>
        <p:nvPicPr>
          <p:cNvPr id="94" name="Google Shape;94;p17"/>
          <p:cNvPicPr preferRelativeResize="0"/>
          <p:nvPr/>
        </p:nvPicPr>
        <p:blipFill>
          <a:blip r:embed="rId7">
            <a:alphaModFix/>
          </a:blip>
          <a:stretch>
            <a:fillRect/>
          </a:stretch>
        </p:blipFill>
        <p:spPr>
          <a:xfrm>
            <a:off x="7060650" y="2141116"/>
            <a:ext cx="667725" cy="667746"/>
          </a:xfrm>
          <a:prstGeom prst="rect">
            <a:avLst/>
          </a:prstGeom>
          <a:noFill/>
          <a:ln>
            <a:noFill/>
          </a:ln>
        </p:spPr>
      </p:pic>
      <p:pic>
        <p:nvPicPr>
          <p:cNvPr id="95" name="Google Shape;95;p17"/>
          <p:cNvPicPr preferRelativeResize="0"/>
          <p:nvPr/>
        </p:nvPicPr>
        <p:blipFill>
          <a:blip r:embed="rId8">
            <a:alphaModFix/>
          </a:blip>
          <a:stretch>
            <a:fillRect/>
          </a:stretch>
        </p:blipFill>
        <p:spPr>
          <a:xfrm>
            <a:off x="7120275" y="1625736"/>
            <a:ext cx="548475" cy="548475"/>
          </a:xfrm>
          <a:prstGeom prst="rect">
            <a:avLst/>
          </a:prstGeom>
          <a:noFill/>
          <a:ln>
            <a:noFill/>
          </a:ln>
        </p:spPr>
      </p:pic>
      <p:pic>
        <p:nvPicPr>
          <p:cNvPr id="96" name="Google Shape;96;p17"/>
          <p:cNvPicPr preferRelativeResize="0"/>
          <p:nvPr/>
        </p:nvPicPr>
        <p:blipFill>
          <a:blip r:embed="rId9">
            <a:alphaModFix/>
          </a:blip>
          <a:stretch>
            <a:fillRect/>
          </a:stretch>
        </p:blipFill>
        <p:spPr>
          <a:xfrm>
            <a:off x="6716725" y="4254138"/>
            <a:ext cx="548475" cy="548475"/>
          </a:xfrm>
          <a:prstGeom prst="rect">
            <a:avLst/>
          </a:prstGeom>
          <a:noFill/>
          <a:ln>
            <a:noFill/>
          </a:ln>
        </p:spPr>
      </p:pic>
      <p:sp>
        <p:nvSpPr>
          <p:cNvPr id="97" name="Google Shape;97;p17"/>
          <p:cNvSpPr txBox="1"/>
          <p:nvPr/>
        </p:nvSpPr>
        <p:spPr>
          <a:xfrm>
            <a:off x="6401538" y="4869225"/>
            <a:ext cx="2929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Deca"/>
                <a:ea typeface="Lexend Deca"/>
                <a:cs typeface="Lexend Deca"/>
                <a:sym typeface="Lexend Deca"/>
              </a:rPr>
              <a:t>Images from NounPro purchased licens</a:t>
            </a:r>
            <a:r>
              <a:rPr lang="en-CA" sz="1000">
                <a:solidFill>
                  <a:srgbClr val="D9D9D9"/>
                </a:solidFill>
                <a:latin typeface="Lexend Deca"/>
                <a:ea typeface="Lexend Deca"/>
                <a:cs typeface="Lexend Deca"/>
                <a:sym typeface="Lexend Deca"/>
              </a:rPr>
              <a:t>e,</a:t>
            </a:r>
            <a:endParaRPr sz="1000">
              <a:solidFill>
                <a:srgbClr val="D9D9D9"/>
              </a:solidFill>
              <a:latin typeface="Lexend Deca"/>
              <a:ea typeface="Lexend Deca"/>
              <a:cs typeface="Lexend Deca"/>
              <a:sym typeface="Lexend Deca"/>
            </a:endParaRPr>
          </a:p>
        </p:txBody>
      </p:sp>
      <p:pic>
        <p:nvPicPr>
          <p:cNvPr id="98" name="Google Shape;98;p17"/>
          <p:cNvPicPr preferRelativeResize="0"/>
          <p:nvPr/>
        </p:nvPicPr>
        <p:blipFill>
          <a:blip r:embed="rId10">
            <a:alphaModFix/>
          </a:blip>
          <a:stretch>
            <a:fillRect/>
          </a:stretch>
        </p:blipFill>
        <p:spPr>
          <a:xfrm>
            <a:off x="7512050" y="4254138"/>
            <a:ext cx="548475" cy="548475"/>
          </a:xfrm>
          <a:prstGeom prst="rect">
            <a:avLst/>
          </a:prstGeom>
          <a:noFill/>
          <a:ln>
            <a:noFill/>
          </a:ln>
        </p:spPr>
      </p:pic>
      <p:sp>
        <p:nvSpPr>
          <p:cNvPr id="99" name="Google Shape;99;p17"/>
          <p:cNvSpPr txBox="1"/>
          <p:nvPr/>
        </p:nvSpPr>
        <p:spPr>
          <a:xfrm>
            <a:off x="-50" y="4869225"/>
            <a:ext cx="3692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Deca"/>
                <a:ea typeface="Lexend Deca"/>
                <a:cs typeface="Lexend Deca"/>
                <a:sym typeface="Lexend Deca"/>
              </a:rPr>
              <a:t>Échos Pro 1 - La grande aventure de Samuel p. 22 TG</a:t>
            </a:r>
            <a:endParaRPr sz="1000">
              <a:solidFill>
                <a:srgbClr val="D9D9D9"/>
              </a:solidFill>
              <a:latin typeface="Lexend Deca"/>
              <a:ea typeface="Lexend Deca"/>
              <a:cs typeface="Lexend Deca"/>
              <a:sym typeface="Lexend Deca"/>
            </a:endParaRPr>
          </a:p>
        </p:txBody>
      </p:sp>
      <p:pic>
        <p:nvPicPr>
          <p:cNvPr id="100" name="Google Shape;100;p17"/>
          <p:cNvPicPr preferRelativeResize="0"/>
          <p:nvPr/>
        </p:nvPicPr>
        <p:blipFill>
          <a:blip r:embed="rId11">
            <a:alphaModFix/>
          </a:blip>
          <a:stretch>
            <a:fillRect/>
          </a:stretch>
        </p:blipFill>
        <p:spPr>
          <a:xfrm>
            <a:off x="128025" y="34350"/>
            <a:ext cx="765746" cy="30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106" name="Google Shape;106;p18"/>
          <p:cNvPicPr preferRelativeResize="0"/>
          <p:nvPr/>
        </p:nvPicPr>
        <p:blipFill>
          <a:blip r:embed="rId3">
            <a:alphaModFix/>
          </a:blip>
          <a:stretch>
            <a:fillRect/>
          </a:stretch>
        </p:blipFill>
        <p:spPr>
          <a:xfrm>
            <a:off x="339950" y="703600"/>
            <a:ext cx="1199100" cy="1199100"/>
          </a:xfrm>
          <a:prstGeom prst="rect">
            <a:avLst/>
          </a:prstGeom>
          <a:noFill/>
          <a:ln>
            <a:noFill/>
          </a:ln>
        </p:spPr>
      </p:pic>
      <p:graphicFrame>
        <p:nvGraphicFramePr>
          <p:cNvPr id="107" name="Google Shape;107;p18"/>
          <p:cNvGraphicFramePr/>
          <p:nvPr/>
        </p:nvGraphicFramePr>
        <p:xfrm>
          <a:off x="2028025" y="246450"/>
          <a:ext cx="3000000" cy="3000000"/>
        </p:xfrm>
        <a:graphic>
          <a:graphicData uri="http://schemas.openxmlformats.org/drawingml/2006/table">
            <a:tbl>
              <a:tblPr>
                <a:noFill/>
                <a:tableStyleId>{9270F08C-B25E-4301-BEDD-FE854BF98845}</a:tableStyleId>
              </a:tblPr>
              <a:tblGrid>
                <a:gridCol w="6867750"/>
              </a:tblGrid>
              <a:tr h="447025">
                <a:tc>
                  <a:txBody>
                    <a:bodyPr/>
                    <a:lstStyle/>
                    <a:p>
                      <a:pPr indent="0" lvl="0" marL="0" rtl="0" algn="l">
                        <a:spcBef>
                          <a:spcPts val="0"/>
                        </a:spcBef>
                        <a:spcAft>
                          <a:spcPts val="0"/>
                        </a:spcAft>
                        <a:buNone/>
                      </a:pPr>
                      <a:r>
                        <a:rPr b="1" lang="en-CA" sz="1800">
                          <a:solidFill>
                            <a:srgbClr val="FFFFFF"/>
                          </a:solidFill>
                          <a:latin typeface="Lexend"/>
                          <a:ea typeface="Lexend"/>
                          <a:cs typeface="Lexend"/>
                          <a:sym typeface="Lexend"/>
                        </a:rPr>
                        <a:t>MODÈLE :</a:t>
                      </a:r>
                      <a:endParaRPr b="1" sz="1800">
                        <a:solidFill>
                          <a:srgbClr val="FFFFFF"/>
                        </a:solidFill>
                        <a:latin typeface="Lexend"/>
                        <a:ea typeface="Lexend"/>
                        <a:cs typeface="Lexend"/>
                        <a:sym typeface="Lexend"/>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r h="381000">
                <a:tc>
                  <a:txBody>
                    <a:bodyPr/>
                    <a:lstStyle/>
                    <a:p>
                      <a:pPr indent="0" lvl="0" marL="0" rtl="0" algn="l">
                        <a:lnSpc>
                          <a:spcPct val="150000"/>
                        </a:lnSpc>
                        <a:spcBef>
                          <a:spcPts val="0"/>
                        </a:spcBef>
                        <a:spcAft>
                          <a:spcPts val="0"/>
                        </a:spcAft>
                        <a:buNone/>
                      </a:pPr>
                      <a:r>
                        <a:rPr lang="en-CA" sz="1800">
                          <a:solidFill>
                            <a:srgbClr val="FFFFFF"/>
                          </a:solidFill>
                          <a:latin typeface="Lexend"/>
                          <a:ea typeface="Lexend"/>
                          <a:cs typeface="Lexend"/>
                          <a:sym typeface="Lexend"/>
                        </a:rPr>
                        <a:t>T : Add content from p. 22 TG</a:t>
                      </a:r>
                      <a:endParaRPr sz="1800">
                        <a:solidFill>
                          <a:srgbClr val="FFFFFF"/>
                        </a:solidFill>
                        <a:latin typeface="Lexend"/>
                        <a:ea typeface="Lexend"/>
                        <a:cs typeface="Lexend"/>
                        <a:sym typeface="Lexend"/>
                      </a:endParaRPr>
                    </a:p>
                    <a:p>
                      <a:pPr indent="0" lvl="0" marL="0" rtl="0" algn="l">
                        <a:lnSpc>
                          <a:spcPct val="150000"/>
                        </a:lnSpc>
                        <a:spcBef>
                          <a:spcPts val="0"/>
                        </a:spcBef>
                        <a:spcAft>
                          <a:spcPts val="0"/>
                        </a:spcAft>
                        <a:buNone/>
                      </a:pPr>
                      <a:r>
                        <a:rPr lang="en-CA" sz="1800">
                          <a:solidFill>
                            <a:srgbClr val="FFFFFF"/>
                          </a:solidFill>
                          <a:latin typeface="Lexend"/>
                          <a:ea typeface="Lexend"/>
                          <a:cs typeface="Lexend"/>
                          <a:sym typeface="Lexend"/>
                        </a:rPr>
                        <a:t>S1 : </a:t>
                      </a:r>
                      <a:endParaRPr sz="1800">
                        <a:solidFill>
                          <a:srgbClr val="FFFFFF"/>
                        </a:solidFill>
                        <a:latin typeface="Lexend"/>
                        <a:ea typeface="Lexend"/>
                        <a:cs typeface="Lexend"/>
                        <a:sym typeface="Lexend"/>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graphicFrame>
        <p:nvGraphicFramePr>
          <p:cNvPr id="108" name="Google Shape;108;p18"/>
          <p:cNvGraphicFramePr/>
          <p:nvPr/>
        </p:nvGraphicFramePr>
        <p:xfrm>
          <a:off x="672063" y="2989605"/>
          <a:ext cx="3000000" cy="3000000"/>
        </p:xfrm>
        <a:graphic>
          <a:graphicData uri="http://schemas.openxmlformats.org/drawingml/2006/table">
            <a:tbl>
              <a:tblPr>
                <a:noFill/>
                <a:tableStyleId>{9270F08C-B25E-4301-BEDD-FE854BF98845}</a:tableStyleId>
              </a:tblPr>
              <a:tblGrid>
                <a:gridCol w="1559975"/>
                <a:gridCol w="1559975"/>
                <a:gridCol w="1559975"/>
                <a:gridCol w="1559975"/>
                <a:gridCol w="1559975"/>
              </a:tblGrid>
              <a:tr h="1030900">
                <a:tc>
                  <a:txBody>
                    <a:bodyPr/>
                    <a:lstStyle/>
                    <a:p>
                      <a:pPr indent="0" lvl="0" marL="0" rtl="0" algn="l">
                        <a:spcBef>
                          <a:spcPts val="0"/>
                        </a:spcBef>
                        <a:spcAft>
                          <a:spcPts val="0"/>
                        </a:spcAft>
                        <a:buNone/>
                      </a:pPr>
                      <a:r>
                        <a:rPr lang="en-CA">
                          <a:latin typeface="Lexend Deca"/>
                          <a:ea typeface="Lexend Deca"/>
                          <a:cs typeface="Lexend Deca"/>
                          <a:sym typeface="Lexend Deca"/>
                        </a:rPr>
                        <a:t>Les maths</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Les sciences </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Les arts langagiers</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La musique</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L'art</a:t>
                      </a:r>
                      <a:r>
                        <a:rPr lang="en-CA">
                          <a:latin typeface="Lexend Deca"/>
                          <a:ea typeface="Lexend Deca"/>
                          <a:cs typeface="Lexend Deca"/>
                          <a:sym typeface="Lexend Deca"/>
                        </a:rPr>
                        <a:t> dramatique</a:t>
                      </a:r>
                      <a:endParaRPr>
                        <a:latin typeface="Lexend Deca"/>
                        <a:ea typeface="Lexend Deca"/>
                        <a:cs typeface="Lexend Deca"/>
                        <a:sym typeface="Lexend Deca"/>
                      </a:endParaRPr>
                    </a:p>
                  </a:txBody>
                  <a:tcPr marT="91425" marB="91425" marR="91425" marL="91425">
                    <a:solidFill>
                      <a:srgbClr val="FFFF00"/>
                    </a:solidFill>
                  </a:tcPr>
                </a:tc>
              </a:tr>
              <a:tr h="889175">
                <a:tc>
                  <a:txBody>
                    <a:bodyPr/>
                    <a:lstStyle/>
                    <a:p>
                      <a:pPr indent="0" lvl="0" marL="0" rtl="0" algn="l">
                        <a:spcBef>
                          <a:spcPts val="0"/>
                        </a:spcBef>
                        <a:spcAft>
                          <a:spcPts val="0"/>
                        </a:spcAft>
                        <a:buNone/>
                      </a:pPr>
                      <a:r>
                        <a:rPr lang="en-CA">
                          <a:latin typeface="Lexend Deca"/>
                          <a:ea typeface="Lexend Deca"/>
                          <a:cs typeface="Lexend Deca"/>
                          <a:sym typeface="Lexend Deca"/>
                        </a:rPr>
                        <a:t>Les études sociales </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Le français</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L'éducation</a:t>
                      </a:r>
                      <a:r>
                        <a:rPr lang="en-CA">
                          <a:latin typeface="Lexend Deca"/>
                          <a:ea typeface="Lexend Deca"/>
                          <a:cs typeface="Lexend Deca"/>
                          <a:sym typeface="Lexend Deca"/>
                        </a:rPr>
                        <a:t> physique/La santé</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None/>
                      </a:pPr>
                      <a:r>
                        <a:rPr lang="en-CA">
                          <a:latin typeface="Lexend Deca"/>
                          <a:ea typeface="Lexend Deca"/>
                          <a:cs typeface="Lexend Deca"/>
                          <a:sym typeface="Lexend Deca"/>
                        </a:rPr>
                        <a:t>La danse</a:t>
                      </a:r>
                      <a:endParaRPr>
                        <a:latin typeface="Lexend Deca"/>
                        <a:ea typeface="Lexend Deca"/>
                        <a:cs typeface="Lexend Deca"/>
                        <a:sym typeface="Lexend Deca"/>
                      </a:endParaRPr>
                    </a:p>
                  </a:txBody>
                  <a:tcPr marT="91425" marB="91425" marR="91425" marL="91425">
                    <a:solidFill>
                      <a:srgbClr val="FFFF00"/>
                    </a:solidFill>
                  </a:tcPr>
                </a:tc>
                <a:tc>
                  <a:txBody>
                    <a:bodyPr/>
                    <a:lstStyle/>
                    <a:p>
                      <a:pPr indent="0" lvl="0" marL="0" rtl="0" algn="l">
                        <a:spcBef>
                          <a:spcPts val="0"/>
                        </a:spcBef>
                        <a:spcAft>
                          <a:spcPts val="0"/>
                        </a:spcAft>
                        <a:buClr>
                          <a:schemeClr val="dk1"/>
                        </a:buClr>
                        <a:buSzPts val="1100"/>
                        <a:buFont typeface="Arial"/>
                        <a:buNone/>
                      </a:pPr>
                      <a:r>
                        <a:rPr lang="en-CA">
                          <a:solidFill>
                            <a:schemeClr val="dk1"/>
                          </a:solidFill>
                          <a:latin typeface="Lexend Deca"/>
                          <a:ea typeface="Lexend Deca"/>
                          <a:cs typeface="Lexend Deca"/>
                          <a:sym typeface="Lexend Deca"/>
                        </a:rPr>
                        <a:t>Les arts</a:t>
                      </a:r>
                      <a:endParaRPr>
                        <a:solidFill>
                          <a:schemeClr val="dk1"/>
                        </a:solidFill>
                        <a:latin typeface="Lexend Deca"/>
                        <a:ea typeface="Lexend Deca"/>
                        <a:cs typeface="Lexend Deca"/>
                        <a:sym typeface="Lexend Deca"/>
                      </a:endParaRPr>
                    </a:p>
                    <a:p>
                      <a:pPr indent="0" lvl="0" marL="0" rtl="0" algn="l">
                        <a:spcBef>
                          <a:spcPts val="0"/>
                        </a:spcBef>
                        <a:spcAft>
                          <a:spcPts val="0"/>
                        </a:spcAft>
                        <a:buNone/>
                      </a:pPr>
                      <a:r>
                        <a:t/>
                      </a:r>
                      <a:endParaRPr>
                        <a:latin typeface="Lexend Deca"/>
                        <a:ea typeface="Lexend Deca"/>
                        <a:cs typeface="Lexend Deca"/>
                        <a:sym typeface="Lexend Deca"/>
                      </a:endParaRPr>
                    </a:p>
                  </a:txBody>
                  <a:tcPr marT="91425" marB="91425" marR="91425" marL="91425">
                    <a:solidFill>
                      <a:srgbClr val="FFFF00"/>
                    </a:solidFill>
                  </a:tcPr>
                </a:tc>
              </a:tr>
            </a:tbl>
          </a:graphicData>
        </a:graphic>
      </p:graphicFrame>
      <p:sp>
        <p:nvSpPr>
          <p:cNvPr id="109" name="Google Shape;109;p18"/>
          <p:cNvSpPr txBox="1"/>
          <p:nvPr/>
        </p:nvSpPr>
        <p:spPr>
          <a:xfrm>
            <a:off x="3695700" y="2530775"/>
            <a:ext cx="1752600" cy="3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700">
                <a:solidFill>
                  <a:schemeClr val="lt1"/>
                </a:solidFill>
                <a:latin typeface="Lexend Deca"/>
                <a:ea typeface="Lexend Deca"/>
                <a:cs typeface="Lexend Deca"/>
                <a:sym typeface="Lexend Deca"/>
              </a:rPr>
              <a:t>Les matières</a:t>
            </a:r>
            <a:endParaRPr b="1" sz="1700">
              <a:solidFill>
                <a:schemeClr val="lt1"/>
              </a:solidFill>
              <a:latin typeface="Lexend Deca"/>
              <a:ea typeface="Lexend Deca"/>
              <a:cs typeface="Lexend Deca"/>
              <a:sym typeface="Lexend Deca"/>
            </a:endParaRPr>
          </a:p>
        </p:txBody>
      </p:sp>
      <p:pic>
        <p:nvPicPr>
          <p:cNvPr id="110" name="Google Shape;110;p18"/>
          <p:cNvPicPr preferRelativeResize="0"/>
          <p:nvPr/>
        </p:nvPicPr>
        <p:blipFill>
          <a:blip r:embed="rId4">
            <a:alphaModFix/>
          </a:blip>
          <a:stretch>
            <a:fillRect/>
          </a:stretch>
        </p:blipFill>
        <p:spPr>
          <a:xfrm>
            <a:off x="1634087" y="3480589"/>
            <a:ext cx="507725" cy="507725"/>
          </a:xfrm>
          <a:prstGeom prst="rect">
            <a:avLst/>
          </a:prstGeom>
          <a:noFill/>
          <a:ln>
            <a:noFill/>
          </a:ln>
        </p:spPr>
      </p:pic>
      <p:pic>
        <p:nvPicPr>
          <p:cNvPr id="111" name="Google Shape;111;p18"/>
          <p:cNvPicPr preferRelativeResize="0"/>
          <p:nvPr/>
        </p:nvPicPr>
        <p:blipFill>
          <a:blip r:embed="rId5">
            <a:alphaModFix/>
          </a:blip>
          <a:stretch>
            <a:fillRect/>
          </a:stretch>
        </p:blipFill>
        <p:spPr>
          <a:xfrm>
            <a:off x="3091113" y="4294822"/>
            <a:ext cx="507725" cy="507725"/>
          </a:xfrm>
          <a:prstGeom prst="rect">
            <a:avLst/>
          </a:prstGeom>
          <a:noFill/>
          <a:ln>
            <a:noFill/>
          </a:ln>
        </p:spPr>
      </p:pic>
      <p:pic>
        <p:nvPicPr>
          <p:cNvPr id="112" name="Google Shape;112;p18"/>
          <p:cNvPicPr preferRelativeResize="0"/>
          <p:nvPr/>
        </p:nvPicPr>
        <p:blipFill>
          <a:blip r:embed="rId6">
            <a:alphaModFix/>
          </a:blip>
          <a:stretch>
            <a:fillRect/>
          </a:stretch>
        </p:blipFill>
        <p:spPr>
          <a:xfrm>
            <a:off x="3188738" y="3460200"/>
            <a:ext cx="548475" cy="548475"/>
          </a:xfrm>
          <a:prstGeom prst="rect">
            <a:avLst/>
          </a:prstGeom>
          <a:noFill/>
          <a:ln>
            <a:noFill/>
          </a:ln>
        </p:spPr>
      </p:pic>
      <p:pic>
        <p:nvPicPr>
          <p:cNvPr id="113" name="Google Shape;113;p18"/>
          <p:cNvPicPr preferRelativeResize="0"/>
          <p:nvPr/>
        </p:nvPicPr>
        <p:blipFill>
          <a:blip r:embed="rId7">
            <a:alphaModFix/>
          </a:blip>
          <a:stretch>
            <a:fillRect/>
          </a:stretch>
        </p:blipFill>
        <p:spPr>
          <a:xfrm>
            <a:off x="6338788" y="3480573"/>
            <a:ext cx="507725" cy="507725"/>
          </a:xfrm>
          <a:prstGeom prst="rect">
            <a:avLst/>
          </a:prstGeom>
          <a:noFill/>
          <a:ln>
            <a:noFill/>
          </a:ln>
        </p:spPr>
      </p:pic>
      <p:pic>
        <p:nvPicPr>
          <p:cNvPr id="114" name="Google Shape;114;p18"/>
          <p:cNvPicPr preferRelativeResize="0"/>
          <p:nvPr/>
        </p:nvPicPr>
        <p:blipFill>
          <a:blip r:embed="rId8">
            <a:alphaModFix/>
          </a:blip>
          <a:stretch>
            <a:fillRect/>
          </a:stretch>
        </p:blipFill>
        <p:spPr>
          <a:xfrm>
            <a:off x="1539038" y="4259100"/>
            <a:ext cx="579175" cy="579175"/>
          </a:xfrm>
          <a:prstGeom prst="rect">
            <a:avLst/>
          </a:prstGeom>
          <a:noFill/>
          <a:ln>
            <a:noFill/>
          </a:ln>
        </p:spPr>
      </p:pic>
      <p:pic>
        <p:nvPicPr>
          <p:cNvPr id="115" name="Google Shape;115;p18"/>
          <p:cNvPicPr preferRelativeResize="0"/>
          <p:nvPr/>
        </p:nvPicPr>
        <p:blipFill>
          <a:blip r:embed="rId9">
            <a:alphaModFix/>
          </a:blip>
          <a:stretch>
            <a:fillRect/>
          </a:stretch>
        </p:blipFill>
        <p:spPr>
          <a:xfrm>
            <a:off x="4791168" y="3499088"/>
            <a:ext cx="470669" cy="470700"/>
          </a:xfrm>
          <a:prstGeom prst="rect">
            <a:avLst/>
          </a:prstGeom>
          <a:noFill/>
          <a:ln>
            <a:noFill/>
          </a:ln>
        </p:spPr>
      </p:pic>
      <p:pic>
        <p:nvPicPr>
          <p:cNvPr id="116" name="Google Shape;116;p18"/>
          <p:cNvPicPr preferRelativeResize="0"/>
          <p:nvPr/>
        </p:nvPicPr>
        <p:blipFill>
          <a:blip r:embed="rId10">
            <a:alphaModFix/>
          </a:blip>
          <a:stretch>
            <a:fillRect/>
          </a:stretch>
        </p:blipFill>
        <p:spPr>
          <a:xfrm>
            <a:off x="7923463" y="3460200"/>
            <a:ext cx="548475" cy="548475"/>
          </a:xfrm>
          <a:prstGeom prst="rect">
            <a:avLst/>
          </a:prstGeom>
          <a:noFill/>
          <a:ln>
            <a:noFill/>
          </a:ln>
        </p:spPr>
      </p:pic>
      <p:pic>
        <p:nvPicPr>
          <p:cNvPr id="117" name="Google Shape;117;p18"/>
          <p:cNvPicPr preferRelativeResize="0"/>
          <p:nvPr/>
        </p:nvPicPr>
        <p:blipFill>
          <a:blip r:embed="rId11">
            <a:alphaModFix/>
          </a:blip>
          <a:stretch>
            <a:fillRect/>
          </a:stretch>
        </p:blipFill>
        <p:spPr>
          <a:xfrm>
            <a:off x="7853688" y="4365126"/>
            <a:ext cx="579175" cy="579175"/>
          </a:xfrm>
          <a:prstGeom prst="rect">
            <a:avLst/>
          </a:prstGeom>
          <a:noFill/>
          <a:ln>
            <a:noFill/>
          </a:ln>
        </p:spPr>
      </p:pic>
      <p:pic>
        <p:nvPicPr>
          <p:cNvPr id="118" name="Google Shape;118;p18"/>
          <p:cNvPicPr preferRelativeResize="0"/>
          <p:nvPr/>
        </p:nvPicPr>
        <p:blipFill>
          <a:blip r:embed="rId12">
            <a:alphaModFix/>
          </a:blip>
          <a:stretch>
            <a:fillRect/>
          </a:stretch>
        </p:blipFill>
        <p:spPr>
          <a:xfrm>
            <a:off x="6300688" y="4365127"/>
            <a:ext cx="548475" cy="548475"/>
          </a:xfrm>
          <a:prstGeom prst="rect">
            <a:avLst/>
          </a:prstGeom>
          <a:noFill/>
          <a:ln>
            <a:noFill/>
          </a:ln>
        </p:spPr>
      </p:pic>
      <p:pic>
        <p:nvPicPr>
          <p:cNvPr id="119" name="Google Shape;119;p18"/>
          <p:cNvPicPr preferRelativeResize="0"/>
          <p:nvPr/>
        </p:nvPicPr>
        <p:blipFill>
          <a:blip r:embed="rId13">
            <a:alphaModFix/>
          </a:blip>
          <a:stretch>
            <a:fillRect/>
          </a:stretch>
        </p:blipFill>
        <p:spPr>
          <a:xfrm>
            <a:off x="4825475" y="4419375"/>
            <a:ext cx="470675" cy="470675"/>
          </a:xfrm>
          <a:prstGeom prst="rect">
            <a:avLst/>
          </a:prstGeom>
          <a:noFill/>
          <a:ln>
            <a:noFill/>
          </a:ln>
        </p:spPr>
      </p:pic>
      <p:sp>
        <p:nvSpPr>
          <p:cNvPr id="120" name="Google Shape;120;p18"/>
          <p:cNvSpPr txBox="1"/>
          <p:nvPr/>
        </p:nvSpPr>
        <p:spPr>
          <a:xfrm>
            <a:off x="-50" y="4869225"/>
            <a:ext cx="3542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 22 TG</a:t>
            </a:r>
            <a:endParaRPr sz="1000">
              <a:solidFill>
                <a:srgbClr val="D9D9D9"/>
              </a:solidFill>
            </a:endParaRPr>
          </a:p>
        </p:txBody>
      </p:sp>
      <p:pic>
        <p:nvPicPr>
          <p:cNvPr id="121" name="Google Shape;121;p18"/>
          <p:cNvPicPr preferRelativeResize="0"/>
          <p:nvPr/>
        </p:nvPicPr>
        <p:blipFill>
          <a:blip r:embed="rId14">
            <a:alphaModFix/>
          </a:blip>
          <a:stretch>
            <a:fillRect/>
          </a:stretch>
        </p:blipFill>
        <p:spPr>
          <a:xfrm>
            <a:off x="71150" y="86775"/>
            <a:ext cx="765746" cy="307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5" name="Shape 125"/>
        <p:cNvGrpSpPr/>
        <p:nvPr/>
      </p:nvGrpSpPr>
      <p:grpSpPr>
        <a:xfrm>
          <a:off x="0" y="0"/>
          <a:ext cx="0" cy="0"/>
          <a:chOff x="0" y="0"/>
          <a:chExt cx="0" cy="0"/>
        </a:xfrm>
      </p:grpSpPr>
      <p:sp>
        <p:nvSpPr>
          <p:cNvPr id="126" name="Google Shape;126;p19"/>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27" name="Google Shape;127;p19"/>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txBox="1"/>
          <p:nvPr/>
        </p:nvSpPr>
        <p:spPr>
          <a:xfrm>
            <a:off x="1248913" y="473550"/>
            <a:ext cx="674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 ce clip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Qu’est-ce que tu aimes faire ?</a:t>
            </a:r>
            <a:endParaRPr b="1" sz="1800">
              <a:solidFill>
                <a:schemeClr val="accent6"/>
              </a:solidFill>
              <a:latin typeface="Lexend Deca"/>
              <a:ea typeface="Lexend Deca"/>
              <a:cs typeface="Lexend Deca"/>
              <a:sym typeface="Lexend Deca"/>
            </a:endParaRPr>
          </a:p>
        </p:txBody>
      </p:sp>
      <p:pic>
        <p:nvPicPr>
          <p:cNvPr id="129" name="Google Shape;129;p19"/>
          <p:cNvPicPr preferRelativeResize="0"/>
          <p:nvPr/>
        </p:nvPicPr>
        <p:blipFill>
          <a:blip r:embed="rId3">
            <a:alphaModFix/>
          </a:blip>
          <a:stretch>
            <a:fillRect/>
          </a:stretch>
        </p:blipFill>
        <p:spPr>
          <a:xfrm>
            <a:off x="7243812" y="2313537"/>
            <a:ext cx="1454625" cy="1454625"/>
          </a:xfrm>
          <a:prstGeom prst="rect">
            <a:avLst/>
          </a:prstGeom>
          <a:noFill/>
          <a:ln>
            <a:noFill/>
          </a:ln>
        </p:spPr>
      </p:pic>
      <p:pic>
        <p:nvPicPr>
          <p:cNvPr id="130" name="Google Shape;130;p19"/>
          <p:cNvPicPr preferRelativeResize="0"/>
          <p:nvPr/>
        </p:nvPicPr>
        <p:blipFill>
          <a:blip r:embed="rId4">
            <a:alphaModFix/>
          </a:blip>
          <a:stretch>
            <a:fillRect/>
          </a:stretch>
        </p:blipFill>
        <p:spPr>
          <a:xfrm>
            <a:off x="447450" y="2205075"/>
            <a:ext cx="1624900" cy="1624900"/>
          </a:xfrm>
          <a:prstGeom prst="rect">
            <a:avLst/>
          </a:prstGeom>
          <a:noFill/>
          <a:ln>
            <a:noFill/>
          </a:ln>
        </p:spPr>
      </p:pic>
      <p:pic>
        <p:nvPicPr>
          <p:cNvPr descr="Rhythmic chant to go along with this lesson: https://www.teacherspayteachers.com/Product/French-Partner-Conversation-Quest-ce-que-tu-aimes-faire-activities-4916334&#10;Quizlet for this lesson available here: https://quizlet.com/497573113/quest-ce-que-tu-aimes-faire-flash-cards/?new&#10;Check out our full curriculum at http://www.reallanguagerightaway.com&#10;&#10;Click here to follow our TpT store: https://www.teacherspayteachers.com/Sellers-Im-Following/Add/Real-Language-Right-Away&#10;&#10;Get your students speaking right away!" id="131" name="Google Shape;131;p19" title="Qu'est ce que tu aimes faire ? RLRA">
            <a:hlinkClick r:id="rId5"/>
          </p:cNvPr>
          <p:cNvPicPr preferRelativeResize="0"/>
          <p:nvPr/>
        </p:nvPicPr>
        <p:blipFill>
          <a:blip r:embed="rId6">
            <a:alphaModFix/>
          </a:blip>
          <a:stretch>
            <a:fillRect/>
          </a:stretch>
        </p:blipFill>
        <p:spPr>
          <a:xfrm>
            <a:off x="2373525" y="1519075"/>
            <a:ext cx="4569111" cy="2570125"/>
          </a:xfrm>
          <a:prstGeom prst="rect">
            <a:avLst/>
          </a:prstGeom>
          <a:noFill/>
          <a:ln>
            <a:noFill/>
          </a:ln>
        </p:spPr>
      </p:pic>
      <p:pic>
        <p:nvPicPr>
          <p:cNvPr id="132" name="Google Shape;132;p19"/>
          <p:cNvPicPr preferRelativeResize="0"/>
          <p:nvPr/>
        </p:nvPicPr>
        <p:blipFill>
          <a:blip r:embed="rId7">
            <a:alphaModFix/>
          </a:blip>
          <a:stretch>
            <a:fillRect/>
          </a:stretch>
        </p:blipFill>
        <p:spPr>
          <a:xfrm>
            <a:off x="103650" y="4750850"/>
            <a:ext cx="765746" cy="30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6" name="Shape 136"/>
        <p:cNvGrpSpPr/>
        <p:nvPr/>
      </p:nvGrpSpPr>
      <p:grpSpPr>
        <a:xfrm>
          <a:off x="0" y="0"/>
          <a:ext cx="0" cy="0"/>
          <a:chOff x="0" y="0"/>
          <a:chExt cx="0" cy="0"/>
        </a:xfrm>
      </p:grpSpPr>
      <p:graphicFrame>
        <p:nvGraphicFramePr>
          <p:cNvPr id="137" name="Google Shape;137;p20"/>
          <p:cNvGraphicFramePr/>
          <p:nvPr/>
        </p:nvGraphicFramePr>
        <p:xfrm>
          <a:off x="826300" y="742980"/>
          <a:ext cx="3000000" cy="3000000"/>
        </p:xfrm>
        <a:graphic>
          <a:graphicData uri="http://schemas.openxmlformats.org/drawingml/2006/table">
            <a:tbl>
              <a:tblPr>
                <a:noFill/>
                <a:tableStyleId>{9270F08C-B25E-4301-BEDD-FE854BF98845}</a:tableStyleId>
              </a:tblPr>
              <a:tblGrid>
                <a:gridCol w="4557675"/>
              </a:tblGrid>
              <a:tr h="457175">
                <a:tc>
                  <a:txBody>
                    <a:bodyPr/>
                    <a:lstStyle/>
                    <a:p>
                      <a:pPr indent="0" lvl="0" marL="0" rtl="0" algn="l">
                        <a:spcBef>
                          <a:spcPts val="0"/>
                        </a:spcBef>
                        <a:spcAft>
                          <a:spcPts val="0"/>
                        </a:spcAft>
                        <a:buNone/>
                      </a:pPr>
                      <a:r>
                        <a:rPr b="1" lang="en-CA" sz="1800">
                          <a:solidFill>
                            <a:schemeClr val="accent6"/>
                          </a:solidFill>
                          <a:latin typeface="Lexend Deca"/>
                          <a:ea typeface="Lexend Deca"/>
                          <a:cs typeface="Lexend Deca"/>
                          <a:sym typeface="Lexend Deca"/>
                        </a:rPr>
                        <a:t>MODÈLE : </a:t>
                      </a:r>
                      <a:endParaRPr b="1"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200375">
                <a:tc>
                  <a:txBody>
                    <a:bodyPr/>
                    <a:lstStyle/>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 </a:t>
                      </a:r>
                      <a:r>
                        <a:rPr lang="en-CA" sz="1800">
                          <a:solidFill>
                            <a:schemeClr val="accent6"/>
                          </a:solidFill>
                          <a:latin typeface="Lexend Deca"/>
                          <a:ea typeface="Lexend Deca"/>
                          <a:cs typeface="Lexend Deca"/>
                          <a:sym typeface="Lexend Deca"/>
                        </a:rPr>
                        <a:t>Add content from p. 26 TG</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S2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S1 &amp; S2: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S3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S4 :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t/>
                      </a:r>
                      <a:endParaRPr sz="1800">
                        <a:solidFill>
                          <a:schemeClr val="accent6"/>
                        </a:solidFill>
                        <a:latin typeface="Lexend Deca"/>
                        <a:ea typeface="Lexend Deca"/>
                        <a:cs typeface="Lexend Deca"/>
                        <a:sym typeface="Lexend Deca"/>
                      </a:endParaRPr>
                    </a:p>
                    <a:p>
                      <a:pPr indent="0" lvl="0" marL="0" rtl="0" algn="l">
                        <a:spcBef>
                          <a:spcPts val="0"/>
                        </a:spcBef>
                        <a:spcAft>
                          <a:spcPts val="0"/>
                        </a:spcAft>
                        <a:buNone/>
                      </a:pPr>
                      <a:r>
                        <a:rPr lang="en-CA" sz="1800">
                          <a:solidFill>
                            <a:schemeClr val="accent6"/>
                          </a:solidFill>
                          <a:latin typeface="Lexend Deca"/>
                          <a:ea typeface="Lexend Deca"/>
                          <a:cs typeface="Lexend Deca"/>
                          <a:sym typeface="Lexend Deca"/>
                        </a:rPr>
                        <a:t>S3 &amp; S4: </a:t>
                      </a:r>
                      <a:endParaRPr sz="1800">
                        <a:solidFill>
                          <a:schemeClr val="accent6"/>
                        </a:solidFill>
                        <a:latin typeface="Lexend Deca"/>
                        <a:ea typeface="Lexend Deca"/>
                        <a:cs typeface="Lexend Deca"/>
                        <a:sym typeface="Lexend Deca"/>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138" name="Google Shape;138;p20"/>
          <p:cNvSpPr txBox="1"/>
          <p:nvPr/>
        </p:nvSpPr>
        <p:spPr>
          <a:xfrm>
            <a:off x="-50" y="4869225"/>
            <a:ext cx="3714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Échos Pro 1 - La grande aventure de Samuel pp. 26-27 TG</a:t>
            </a:r>
            <a:endParaRPr sz="1000">
              <a:solidFill>
                <a:srgbClr val="D9D9D9"/>
              </a:solidFill>
            </a:endParaRPr>
          </a:p>
        </p:txBody>
      </p:sp>
      <p:pic>
        <p:nvPicPr>
          <p:cNvPr id="139" name="Google Shape;139;p20"/>
          <p:cNvPicPr preferRelativeResize="0"/>
          <p:nvPr/>
        </p:nvPicPr>
        <p:blipFill>
          <a:blip r:embed="rId3">
            <a:alphaModFix/>
          </a:blip>
          <a:stretch>
            <a:fillRect/>
          </a:stretch>
        </p:blipFill>
        <p:spPr>
          <a:xfrm>
            <a:off x="5994850" y="1454500"/>
            <a:ext cx="2138575" cy="2138575"/>
          </a:xfrm>
          <a:prstGeom prst="rect">
            <a:avLst/>
          </a:prstGeom>
          <a:noFill/>
          <a:ln>
            <a:noFill/>
          </a:ln>
        </p:spPr>
      </p:pic>
      <p:sp>
        <p:nvSpPr>
          <p:cNvPr id="140" name="Google Shape;140;p20"/>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pic>
        <p:nvPicPr>
          <p:cNvPr id="141" name="Google Shape;141;p20"/>
          <p:cNvPicPr preferRelativeResize="0"/>
          <p:nvPr/>
        </p:nvPicPr>
        <p:blipFill>
          <a:blip r:embed="rId4">
            <a:alphaModFix/>
          </a:blip>
          <a:stretch>
            <a:fillRect/>
          </a:stretch>
        </p:blipFill>
        <p:spPr>
          <a:xfrm>
            <a:off x="152400" y="94900"/>
            <a:ext cx="765746" cy="307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5" name="Shape 145"/>
        <p:cNvGrpSpPr/>
        <p:nvPr/>
      </p:nvGrpSpPr>
      <p:grpSpPr>
        <a:xfrm>
          <a:off x="0" y="0"/>
          <a:ext cx="0" cy="0"/>
          <a:chOff x="0" y="0"/>
          <a:chExt cx="0" cy="0"/>
        </a:xfrm>
      </p:grpSpPr>
      <p:sp>
        <p:nvSpPr>
          <p:cNvPr id="146" name="Google Shape;146;p21"/>
          <p:cNvSpPr txBox="1"/>
          <p:nvPr/>
        </p:nvSpPr>
        <p:spPr>
          <a:xfrm>
            <a:off x="6409550" y="4869225"/>
            <a:ext cx="2734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CA" sz="1000">
                <a:solidFill>
                  <a:srgbClr val="D9D9D9"/>
                </a:solidFill>
                <a:latin typeface="Lexend"/>
                <a:ea typeface="Lexend"/>
                <a:cs typeface="Lexend"/>
                <a:sym typeface="Lexend"/>
              </a:rPr>
              <a:t>Images from NounPro purchased license.</a:t>
            </a:r>
            <a:endParaRPr sz="1000">
              <a:solidFill>
                <a:srgbClr val="D9D9D9"/>
              </a:solidFill>
            </a:endParaRPr>
          </a:p>
        </p:txBody>
      </p:sp>
      <p:sp>
        <p:nvSpPr>
          <p:cNvPr id="147" name="Google Shape;147;p21"/>
          <p:cNvSpPr txBox="1"/>
          <p:nvPr/>
        </p:nvSpPr>
        <p:spPr>
          <a:xfrm>
            <a:off x="478850" y="298250"/>
            <a:ext cx="75276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txBox="1"/>
          <p:nvPr/>
        </p:nvSpPr>
        <p:spPr>
          <a:xfrm>
            <a:off x="1248913" y="473550"/>
            <a:ext cx="6746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Regardez ce clip !</a:t>
            </a:r>
            <a:endParaRPr b="1" sz="1800">
              <a:solidFill>
                <a:schemeClr val="accent6"/>
              </a:solidFill>
              <a:latin typeface="Lexend Deca"/>
              <a:ea typeface="Lexend Deca"/>
              <a:cs typeface="Lexend Deca"/>
              <a:sym typeface="Lexend Deca"/>
            </a:endParaRPr>
          </a:p>
          <a:p>
            <a:pPr indent="0" lvl="0" marL="0" rtl="0" algn="ctr">
              <a:spcBef>
                <a:spcPts val="0"/>
              </a:spcBef>
              <a:spcAft>
                <a:spcPts val="0"/>
              </a:spcAft>
              <a:buNone/>
            </a:pPr>
            <a:r>
              <a:rPr b="1" lang="en-CA" sz="1800">
                <a:solidFill>
                  <a:schemeClr val="accent6"/>
                </a:solidFill>
                <a:latin typeface="Lexend Deca"/>
                <a:ea typeface="Lexend Deca"/>
                <a:cs typeface="Lexend Deca"/>
                <a:sym typeface="Lexend Deca"/>
              </a:rPr>
              <a:t>Qu’est-ce que tu fais </a:t>
            </a:r>
            <a:r>
              <a:rPr b="1" lang="en-CA" sz="1800">
                <a:solidFill>
                  <a:schemeClr val="accent6"/>
                </a:solidFill>
                <a:latin typeface="Lexend Deca"/>
                <a:ea typeface="Lexend Deca"/>
                <a:cs typeface="Lexend Deca"/>
                <a:sym typeface="Lexend Deca"/>
              </a:rPr>
              <a:t>après</a:t>
            </a:r>
            <a:r>
              <a:rPr b="1" lang="en-CA" sz="1800">
                <a:solidFill>
                  <a:schemeClr val="accent6"/>
                </a:solidFill>
                <a:latin typeface="Lexend Deca"/>
                <a:ea typeface="Lexend Deca"/>
                <a:cs typeface="Lexend Deca"/>
                <a:sym typeface="Lexend Deca"/>
              </a:rPr>
              <a:t> </a:t>
            </a:r>
            <a:r>
              <a:rPr b="1" lang="en-CA" sz="1800">
                <a:solidFill>
                  <a:schemeClr val="accent6"/>
                </a:solidFill>
                <a:latin typeface="Lexend Deca"/>
                <a:ea typeface="Lexend Deca"/>
                <a:cs typeface="Lexend Deca"/>
                <a:sym typeface="Lexend Deca"/>
              </a:rPr>
              <a:t>l'école</a:t>
            </a:r>
            <a:r>
              <a:rPr b="1" lang="en-CA" sz="1800">
                <a:solidFill>
                  <a:schemeClr val="accent6"/>
                </a:solidFill>
                <a:latin typeface="Lexend Deca"/>
                <a:ea typeface="Lexend Deca"/>
                <a:cs typeface="Lexend Deca"/>
                <a:sym typeface="Lexend Deca"/>
              </a:rPr>
              <a:t> ?</a:t>
            </a:r>
            <a:endParaRPr b="1" sz="1800">
              <a:solidFill>
                <a:schemeClr val="accent6"/>
              </a:solidFill>
              <a:latin typeface="Lexend Deca"/>
              <a:ea typeface="Lexend Deca"/>
              <a:cs typeface="Lexend Deca"/>
              <a:sym typeface="Lexend Deca"/>
            </a:endParaRPr>
          </a:p>
        </p:txBody>
      </p:sp>
      <p:pic>
        <p:nvPicPr>
          <p:cNvPr id="149" name="Google Shape;149;p21"/>
          <p:cNvPicPr preferRelativeResize="0"/>
          <p:nvPr/>
        </p:nvPicPr>
        <p:blipFill>
          <a:blip r:embed="rId3">
            <a:alphaModFix/>
          </a:blip>
          <a:stretch>
            <a:fillRect/>
          </a:stretch>
        </p:blipFill>
        <p:spPr>
          <a:xfrm>
            <a:off x="7243812" y="2313537"/>
            <a:ext cx="1454625" cy="1454625"/>
          </a:xfrm>
          <a:prstGeom prst="rect">
            <a:avLst/>
          </a:prstGeom>
          <a:noFill/>
          <a:ln>
            <a:noFill/>
          </a:ln>
        </p:spPr>
      </p:pic>
      <p:pic>
        <p:nvPicPr>
          <p:cNvPr id="150" name="Google Shape;150;p21"/>
          <p:cNvPicPr preferRelativeResize="0"/>
          <p:nvPr/>
        </p:nvPicPr>
        <p:blipFill>
          <a:blip r:embed="rId4">
            <a:alphaModFix/>
          </a:blip>
          <a:stretch>
            <a:fillRect/>
          </a:stretch>
        </p:blipFill>
        <p:spPr>
          <a:xfrm>
            <a:off x="447450" y="2205075"/>
            <a:ext cx="1624900" cy="1624900"/>
          </a:xfrm>
          <a:prstGeom prst="rect">
            <a:avLst/>
          </a:prstGeom>
          <a:noFill/>
          <a:ln>
            <a:noFill/>
          </a:ln>
        </p:spPr>
      </p:pic>
      <p:pic>
        <p:nvPicPr>
          <p:cNvPr descr="Rhythmic chant to go along with this lesson: https://www.teacherspayteachers.com/Product/French-Partner-Conversation-Quest-ce-que-tu-fais-apres-lecole-activities-5005582&#10;Quizlet for this lesson available here: https://quizlet.com/498082040/quest-ce-que-tu-fais-apres-lecole-flash-cards/?new&#10;Check out our full curriculum at http://www.reallanguagerightaway.com&#10;&#10;Click here to follow our TpT store: https://www.teacherspayteachers.com/S...&#10;&#10;Get your students speaking right away!" id="151" name="Google Shape;151;p21" title="Qu'est ce que tu fais après l'école ? RLRA">
            <a:hlinkClick r:id="rId5"/>
          </p:cNvPr>
          <p:cNvPicPr preferRelativeResize="0"/>
          <p:nvPr/>
        </p:nvPicPr>
        <p:blipFill>
          <a:blip r:embed="rId6">
            <a:alphaModFix/>
          </a:blip>
          <a:stretch>
            <a:fillRect/>
          </a:stretch>
        </p:blipFill>
        <p:spPr>
          <a:xfrm>
            <a:off x="2273262" y="1457525"/>
            <a:ext cx="4697725" cy="2642475"/>
          </a:xfrm>
          <a:prstGeom prst="rect">
            <a:avLst/>
          </a:prstGeom>
          <a:noFill/>
          <a:ln>
            <a:noFill/>
          </a:ln>
        </p:spPr>
      </p:pic>
      <p:pic>
        <p:nvPicPr>
          <p:cNvPr id="152" name="Google Shape;152;p21"/>
          <p:cNvPicPr preferRelativeResize="0"/>
          <p:nvPr/>
        </p:nvPicPr>
        <p:blipFill>
          <a:blip r:embed="rId7">
            <a:alphaModFix/>
          </a:blip>
          <a:stretch>
            <a:fillRect/>
          </a:stretch>
        </p:blipFill>
        <p:spPr>
          <a:xfrm>
            <a:off x="103650" y="4750850"/>
            <a:ext cx="765746" cy="307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