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Lexend"/>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CEF0503-3D73-4082-AF93-99C9B4FD3E42}">
  <a:tblStyle styleId="{ECEF0503-3D73-4082-AF93-99C9B4FD3E4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exend-bold.fntdata"/><Relationship Id="rId25" Type="http://schemas.openxmlformats.org/officeDocument/2006/relationships/font" Target="fonts/Lexend-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315d65100f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315d65100f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31869ad50d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31869ad50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31869ad50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31869ad50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e523c8b85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e523c8b85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31869ad50d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31869ad50d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31869ad50d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31869ad50d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e523c8b85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e523c8b85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e523c8b851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e523c8b851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31869ad50d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31869ad50d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37a577cc0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37a577cc0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315d65100f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315d65100f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31869ad50d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31869ad50d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e523c8b85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e523c8b85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e523c8b85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e523c8b85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318655894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318655894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e523c8b851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e523c8b85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31869ad50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31869ad50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e523c8b851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e523c8b851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pearson.com/ca/en/Pearson_Canada_School/price_lists/fsl.html?tab=%25C3%25A9chos" TargetMode="External"/><Relationship Id="rId4" Type="http://schemas.openxmlformats.org/officeDocument/2006/relationships/image" Target="../media/image17.png"/><Relationship Id="rId5"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30.png"/><Relationship Id="rId5"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27.png"/><Relationship Id="rId6" Type="http://schemas.openxmlformats.org/officeDocument/2006/relationships/image" Target="../media/image19.png"/><Relationship Id="rId7" Type="http://schemas.openxmlformats.org/officeDocument/2006/relationships/image" Target="../media/image4.png"/><Relationship Id="rId8"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1" Type="http://schemas.openxmlformats.org/officeDocument/2006/relationships/image" Target="../media/image25.png"/><Relationship Id="rId10" Type="http://schemas.openxmlformats.org/officeDocument/2006/relationships/image" Target="../media/image20.png"/><Relationship Id="rId13" Type="http://schemas.openxmlformats.org/officeDocument/2006/relationships/image" Target="../media/image30.png"/><Relationship Id="rId12"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14.png"/><Relationship Id="rId9" Type="http://schemas.openxmlformats.org/officeDocument/2006/relationships/image" Target="../media/image26.png"/><Relationship Id="rId14" Type="http://schemas.openxmlformats.org/officeDocument/2006/relationships/image" Target="../media/image9.png"/><Relationship Id="rId5" Type="http://schemas.openxmlformats.org/officeDocument/2006/relationships/image" Target="../media/image34.png"/><Relationship Id="rId6" Type="http://schemas.openxmlformats.org/officeDocument/2006/relationships/image" Target="../media/image15.png"/><Relationship Id="rId7" Type="http://schemas.openxmlformats.org/officeDocument/2006/relationships/image" Target="../media/image18.png"/><Relationship Id="rId8" Type="http://schemas.openxmlformats.org/officeDocument/2006/relationships/image" Target="../media/image28.png"/></Relationships>
</file>

<file path=ppt/slides/_rels/slide14.xml.rels><?xml version="1.0" encoding="UTF-8" standalone="yes"?><Relationships xmlns="http://schemas.openxmlformats.org/package/2006/relationships"><Relationship Id="rId11" Type="http://schemas.openxmlformats.org/officeDocument/2006/relationships/image" Target="../media/image20.png"/><Relationship Id="rId10" Type="http://schemas.openxmlformats.org/officeDocument/2006/relationships/image" Target="../media/image26.png"/><Relationship Id="rId12"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1.png"/><Relationship Id="rId9" Type="http://schemas.openxmlformats.org/officeDocument/2006/relationships/image" Target="../media/image28.png"/><Relationship Id="rId5" Type="http://schemas.openxmlformats.org/officeDocument/2006/relationships/image" Target="../media/image14.png"/><Relationship Id="rId6" Type="http://schemas.openxmlformats.org/officeDocument/2006/relationships/image" Target="../media/image34.png"/><Relationship Id="rId7" Type="http://schemas.openxmlformats.org/officeDocument/2006/relationships/image" Target="../media/image15.png"/><Relationship Id="rId8"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www.youtube.com/watch?v=Xb4dNHXhyrw" TargetMode="External"/><Relationship Id="rId4" Type="http://schemas.openxmlformats.org/officeDocument/2006/relationships/image" Target="../media/image33.jpg"/><Relationship Id="rId5"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image" Target="../media/image31.png"/><Relationship Id="rId5"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9.png"/><Relationship Id="rId4" Type="http://schemas.openxmlformats.org/officeDocument/2006/relationships/image" Target="../media/image35.png"/><Relationship Id="rId5" Type="http://schemas.openxmlformats.org/officeDocument/2006/relationships/image" Target="../media/image9.png"/></Relationships>
</file>

<file path=ppt/slides/_rels/slide2.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8.png"/><Relationship Id="rId13" Type="http://schemas.openxmlformats.org/officeDocument/2006/relationships/image" Target="../media/image1.png"/><Relationship Id="rId12"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4.png"/><Relationship Id="rId15" Type="http://schemas.openxmlformats.org/officeDocument/2006/relationships/image" Target="../media/image3.png"/><Relationship Id="rId14" Type="http://schemas.openxmlformats.org/officeDocument/2006/relationships/image" Target="../media/image32.png"/><Relationship Id="rId17" Type="http://schemas.openxmlformats.org/officeDocument/2006/relationships/image" Target="../media/image6.png"/><Relationship Id="rId16" Type="http://schemas.openxmlformats.org/officeDocument/2006/relationships/image" Target="../media/image21.png"/><Relationship Id="rId5" Type="http://schemas.openxmlformats.org/officeDocument/2006/relationships/image" Target="../media/image13.png"/><Relationship Id="rId19" Type="http://schemas.openxmlformats.org/officeDocument/2006/relationships/image" Target="../media/image9.png"/><Relationship Id="rId6" Type="http://schemas.openxmlformats.org/officeDocument/2006/relationships/image" Target="../media/image15.png"/><Relationship Id="rId18" Type="http://schemas.openxmlformats.org/officeDocument/2006/relationships/image" Target="../media/image19.png"/><Relationship Id="rId7" Type="http://schemas.openxmlformats.org/officeDocument/2006/relationships/image" Target="../media/image14.png"/><Relationship Id="rId8"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13.png"/><Relationship Id="rId5" Type="http://schemas.openxmlformats.org/officeDocument/2006/relationships/image" Target="../media/image12.png"/><Relationship Id="rId6"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www.youtube.com/watch?v=8yiBzltkSK8" TargetMode="External"/><Relationship Id="rId4" Type="http://schemas.openxmlformats.org/officeDocument/2006/relationships/image" Target="../media/image24.jp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27.png"/><Relationship Id="rId6"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www.youtube.com/watch?v=4WksvcV6vU0" TargetMode="External"/><Relationship Id="rId4" Type="http://schemas.openxmlformats.org/officeDocument/2006/relationships/image" Target="../media/image23.jp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52875"/>
            <a:ext cx="8520600" cy="1048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u="sng">
                <a:solidFill>
                  <a:schemeClr val="hlink"/>
                </a:solidFill>
                <a:latin typeface="Lexend"/>
                <a:ea typeface="Lexend"/>
                <a:cs typeface="Lexend"/>
                <a:sym typeface="Lexend"/>
                <a:hlinkClick r:id="rId3"/>
              </a:rPr>
              <a:t>Échos Pro 1</a:t>
            </a:r>
            <a:endParaRPr>
              <a:latin typeface="Lexend"/>
              <a:ea typeface="Lexend"/>
              <a:cs typeface="Lexend"/>
              <a:sym typeface="Lexend"/>
            </a:endParaRPr>
          </a:p>
        </p:txBody>
      </p:sp>
      <p:sp>
        <p:nvSpPr>
          <p:cNvPr id="55" name="Google Shape;55;p13"/>
          <p:cNvSpPr txBox="1"/>
          <p:nvPr>
            <p:ph idx="1" type="subTitle"/>
          </p:nvPr>
        </p:nvSpPr>
        <p:spPr>
          <a:xfrm>
            <a:off x="311700" y="9831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latin typeface="Lexend"/>
                <a:ea typeface="Lexend"/>
                <a:cs typeface="Lexend"/>
                <a:sym typeface="Lexend"/>
              </a:rPr>
              <a:t>Les diapos</a:t>
            </a:r>
            <a:endParaRPr>
              <a:latin typeface="Lexend"/>
              <a:ea typeface="Lexend"/>
              <a:cs typeface="Lexend"/>
              <a:sym typeface="Lexend"/>
            </a:endParaRPr>
          </a:p>
        </p:txBody>
      </p:sp>
      <p:pic>
        <p:nvPicPr>
          <p:cNvPr id="56" name="Google Shape;56;p13"/>
          <p:cNvPicPr preferRelativeResize="0"/>
          <p:nvPr/>
        </p:nvPicPr>
        <p:blipFill>
          <a:blip r:embed="rId4">
            <a:alphaModFix/>
          </a:blip>
          <a:stretch>
            <a:fillRect/>
          </a:stretch>
        </p:blipFill>
        <p:spPr>
          <a:xfrm>
            <a:off x="3498525" y="1775750"/>
            <a:ext cx="2146956" cy="2804000"/>
          </a:xfrm>
          <a:prstGeom prst="rect">
            <a:avLst/>
          </a:prstGeom>
          <a:noFill/>
          <a:ln cap="flat" cmpd="sng" w="38100">
            <a:solidFill>
              <a:schemeClr val="dk1"/>
            </a:solidFill>
            <a:prstDash val="solid"/>
            <a:round/>
            <a:headEnd len="sm" w="sm" type="none"/>
            <a:tailEnd len="sm" w="sm" type="none"/>
          </a:ln>
        </p:spPr>
      </p:pic>
      <p:sp>
        <p:nvSpPr>
          <p:cNvPr id="57" name="Google Shape;57;p13"/>
          <p:cNvSpPr txBox="1"/>
          <p:nvPr/>
        </p:nvSpPr>
        <p:spPr>
          <a:xfrm>
            <a:off x="2708700" y="4759525"/>
            <a:ext cx="3726600" cy="2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chemeClr val="dk1"/>
                </a:solidFill>
              </a:rPr>
              <a:t>Image source: Pearson Échos Pro 1. Used with permission from the publisher</a:t>
            </a:r>
            <a:endParaRPr sz="800">
              <a:solidFill>
                <a:schemeClr val="dk1"/>
              </a:solidFill>
            </a:endParaRPr>
          </a:p>
        </p:txBody>
      </p:sp>
      <p:pic>
        <p:nvPicPr>
          <p:cNvPr id="58" name="Google Shape;58;p13"/>
          <p:cNvPicPr preferRelativeResize="0"/>
          <p:nvPr/>
        </p:nvPicPr>
        <p:blipFill>
          <a:blip r:embed="rId5">
            <a:alphaModFix/>
          </a:blip>
          <a:stretch>
            <a:fillRect/>
          </a:stretch>
        </p:blipFill>
        <p:spPr>
          <a:xfrm>
            <a:off x="8034225" y="4624000"/>
            <a:ext cx="971550" cy="390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graphicFrame>
        <p:nvGraphicFramePr>
          <p:cNvPr id="149" name="Google Shape;149;p22"/>
          <p:cNvGraphicFramePr/>
          <p:nvPr/>
        </p:nvGraphicFramePr>
        <p:xfrm>
          <a:off x="1433925" y="633988"/>
          <a:ext cx="3000000" cy="3000000"/>
        </p:xfrm>
        <a:graphic>
          <a:graphicData uri="http://schemas.openxmlformats.org/drawingml/2006/table">
            <a:tbl>
              <a:tblPr>
                <a:noFill/>
                <a:tableStyleId>{ECEF0503-3D73-4082-AF93-99C9B4FD3E42}</a:tableStyleId>
              </a:tblPr>
              <a:tblGrid>
                <a:gridCol w="3499625"/>
              </a:tblGrid>
              <a:tr h="438275">
                <a:tc>
                  <a:txBody>
                    <a:bodyPr/>
                    <a:lstStyle/>
                    <a:p>
                      <a:pPr indent="0" lvl="0" marL="0" rtl="0" algn="l">
                        <a:spcBef>
                          <a:spcPts val="0"/>
                        </a:spcBef>
                        <a:spcAft>
                          <a:spcPts val="0"/>
                        </a:spcAft>
                        <a:buNone/>
                      </a:pPr>
                      <a:r>
                        <a:rPr b="1" lang="en-GB" sz="1800">
                          <a:solidFill>
                            <a:schemeClr val="dk1"/>
                          </a:solidFill>
                          <a:latin typeface="Lexend"/>
                          <a:ea typeface="Lexend"/>
                          <a:cs typeface="Lexend"/>
                          <a:sym typeface="Lexend"/>
                        </a:rPr>
                        <a:t>MODÈLE :</a:t>
                      </a:r>
                      <a:endParaRPr b="1"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903800">
                <a:tc>
                  <a:txBody>
                    <a:bodyPr/>
                    <a:lstStyle/>
                    <a:p>
                      <a:pPr indent="0" lvl="0" marL="0" rtl="0" algn="l">
                        <a:lnSpc>
                          <a:spcPct val="150000"/>
                        </a:lnSpc>
                        <a:spcBef>
                          <a:spcPts val="0"/>
                        </a:spcBef>
                        <a:spcAft>
                          <a:spcPts val="0"/>
                        </a:spcAft>
                        <a:buNone/>
                      </a:pPr>
                      <a:r>
                        <a:rPr lang="en-GB" sz="1800">
                          <a:solidFill>
                            <a:schemeClr val="dk1"/>
                          </a:solidFill>
                          <a:latin typeface="Lexend"/>
                          <a:ea typeface="Lexend"/>
                          <a:cs typeface="Lexend"/>
                          <a:sym typeface="Lexend"/>
                        </a:rPr>
                        <a:t>S1 : </a:t>
                      </a:r>
                      <a:r>
                        <a:rPr lang="en-GB" sz="1800">
                          <a:solidFill>
                            <a:schemeClr val="dk1"/>
                          </a:solidFill>
                          <a:latin typeface="Lexend"/>
                          <a:ea typeface="Lexend"/>
                          <a:cs typeface="Lexend"/>
                          <a:sym typeface="Lexend"/>
                        </a:rPr>
                        <a:t>Add content from p. 31 TG</a:t>
                      </a:r>
                      <a:endParaRPr sz="1800">
                        <a:solidFill>
                          <a:schemeClr val="dk1"/>
                        </a:solidFill>
                        <a:latin typeface="Lexend"/>
                        <a:ea typeface="Lexend"/>
                        <a:cs typeface="Lexend"/>
                        <a:sym typeface="Lexend"/>
                      </a:endParaRPr>
                    </a:p>
                    <a:p>
                      <a:pPr indent="0" lvl="0" marL="0" rtl="0" algn="l">
                        <a:lnSpc>
                          <a:spcPct val="150000"/>
                        </a:lnSpc>
                        <a:spcBef>
                          <a:spcPts val="0"/>
                        </a:spcBef>
                        <a:spcAft>
                          <a:spcPts val="0"/>
                        </a:spcAft>
                        <a:buNone/>
                      </a:pPr>
                      <a:r>
                        <a:rPr lang="en-GB" sz="1800">
                          <a:solidFill>
                            <a:schemeClr val="dk1"/>
                          </a:solidFill>
                          <a:latin typeface="Lexend"/>
                          <a:ea typeface="Lexend"/>
                          <a:cs typeface="Lexend"/>
                          <a:sym typeface="Lexend"/>
                        </a:rPr>
                        <a:t>S2 : </a:t>
                      </a:r>
                      <a:endParaRPr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bl>
          </a:graphicData>
        </a:graphic>
      </p:graphicFrame>
      <p:sp>
        <p:nvSpPr>
          <p:cNvPr id="150" name="Google Shape;150;p22"/>
          <p:cNvSpPr txBox="1"/>
          <p:nvPr/>
        </p:nvSpPr>
        <p:spPr>
          <a:xfrm>
            <a:off x="6409550" y="4869225"/>
            <a:ext cx="273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rgbClr val="D9D9D9"/>
                </a:solidFill>
                <a:latin typeface="Lexend"/>
                <a:ea typeface="Lexend"/>
                <a:cs typeface="Lexend"/>
                <a:sym typeface="Lexend"/>
              </a:rPr>
              <a:t>Images from NounPro purchased license.</a:t>
            </a:r>
            <a:endParaRPr sz="1000">
              <a:solidFill>
                <a:srgbClr val="D9D9D9"/>
              </a:solidFill>
            </a:endParaRPr>
          </a:p>
        </p:txBody>
      </p:sp>
      <p:sp>
        <p:nvSpPr>
          <p:cNvPr id="151" name="Google Shape;151;p22"/>
          <p:cNvSpPr txBox="1"/>
          <p:nvPr/>
        </p:nvSpPr>
        <p:spPr>
          <a:xfrm>
            <a:off x="-50" y="4869225"/>
            <a:ext cx="273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rgbClr val="D9D9D9"/>
                </a:solidFill>
                <a:latin typeface="Lexend"/>
                <a:ea typeface="Lexend"/>
                <a:cs typeface="Lexend"/>
                <a:sym typeface="Lexend"/>
              </a:rPr>
              <a:t>Échos Pro 1 - Ma classe et moi p. 31 TG</a:t>
            </a:r>
            <a:endParaRPr sz="1000">
              <a:solidFill>
                <a:srgbClr val="D9D9D9"/>
              </a:solidFill>
            </a:endParaRPr>
          </a:p>
        </p:txBody>
      </p:sp>
      <p:pic>
        <p:nvPicPr>
          <p:cNvPr id="152" name="Google Shape;152;p22"/>
          <p:cNvPicPr preferRelativeResize="0"/>
          <p:nvPr/>
        </p:nvPicPr>
        <p:blipFill>
          <a:blip r:embed="rId3">
            <a:alphaModFix/>
          </a:blip>
          <a:stretch>
            <a:fillRect/>
          </a:stretch>
        </p:blipFill>
        <p:spPr>
          <a:xfrm>
            <a:off x="7060525" y="929249"/>
            <a:ext cx="1259075" cy="1259050"/>
          </a:xfrm>
          <a:prstGeom prst="rect">
            <a:avLst/>
          </a:prstGeom>
          <a:noFill/>
          <a:ln>
            <a:noFill/>
          </a:ln>
        </p:spPr>
      </p:pic>
      <p:graphicFrame>
        <p:nvGraphicFramePr>
          <p:cNvPr id="153" name="Google Shape;153;p22"/>
          <p:cNvGraphicFramePr/>
          <p:nvPr/>
        </p:nvGraphicFramePr>
        <p:xfrm>
          <a:off x="1433925" y="2360725"/>
          <a:ext cx="3000000" cy="3000000"/>
        </p:xfrm>
        <a:graphic>
          <a:graphicData uri="http://schemas.openxmlformats.org/drawingml/2006/table">
            <a:tbl>
              <a:tblPr>
                <a:noFill/>
                <a:tableStyleId>{ECEF0503-3D73-4082-AF93-99C9B4FD3E42}</a:tableStyleId>
              </a:tblPr>
              <a:tblGrid>
                <a:gridCol w="3499625"/>
              </a:tblGrid>
              <a:tr h="412500">
                <a:tc>
                  <a:txBody>
                    <a:bodyPr/>
                    <a:lstStyle/>
                    <a:p>
                      <a:pPr indent="0" lvl="0" marL="0" rtl="0" algn="l">
                        <a:spcBef>
                          <a:spcPts val="0"/>
                        </a:spcBef>
                        <a:spcAft>
                          <a:spcPts val="0"/>
                        </a:spcAft>
                        <a:buNone/>
                      </a:pPr>
                      <a:r>
                        <a:rPr b="1" lang="en-GB" sz="1800">
                          <a:solidFill>
                            <a:schemeClr val="dk1"/>
                          </a:solidFill>
                          <a:latin typeface="Lexend"/>
                          <a:ea typeface="Lexend"/>
                          <a:cs typeface="Lexend"/>
                          <a:sym typeface="Lexend"/>
                        </a:rPr>
                        <a:t>MODÈLE :</a:t>
                      </a:r>
                      <a:endParaRPr b="1"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1665075">
                <a:tc>
                  <a:txBody>
                    <a:bodyPr/>
                    <a:lstStyle/>
                    <a:p>
                      <a:pPr indent="0" lvl="0" marL="0" rtl="0" algn="l">
                        <a:lnSpc>
                          <a:spcPct val="150000"/>
                        </a:lnSpc>
                        <a:spcBef>
                          <a:spcPts val="0"/>
                        </a:spcBef>
                        <a:spcAft>
                          <a:spcPts val="0"/>
                        </a:spcAft>
                        <a:buNone/>
                      </a:pPr>
                      <a:r>
                        <a:rPr lang="en-GB" sz="1800">
                          <a:solidFill>
                            <a:schemeClr val="dk1"/>
                          </a:solidFill>
                          <a:latin typeface="Lexend"/>
                          <a:ea typeface="Lexend"/>
                          <a:cs typeface="Lexend"/>
                          <a:sym typeface="Lexend"/>
                        </a:rPr>
                        <a:t>T : </a:t>
                      </a:r>
                      <a:r>
                        <a:rPr lang="en-GB" sz="1800">
                          <a:solidFill>
                            <a:schemeClr val="dk1"/>
                          </a:solidFill>
                          <a:latin typeface="Lexend"/>
                          <a:ea typeface="Lexend"/>
                          <a:cs typeface="Lexend"/>
                          <a:sym typeface="Lexend"/>
                        </a:rPr>
                        <a:t>Add content from p. 31 TG</a:t>
                      </a:r>
                      <a:endParaRPr sz="1800">
                        <a:solidFill>
                          <a:schemeClr val="dk1"/>
                        </a:solidFill>
                        <a:latin typeface="Lexend"/>
                        <a:ea typeface="Lexend"/>
                        <a:cs typeface="Lexend"/>
                        <a:sym typeface="Lexend"/>
                      </a:endParaRPr>
                    </a:p>
                    <a:p>
                      <a:pPr indent="0" lvl="0" marL="0" rtl="0" algn="l">
                        <a:lnSpc>
                          <a:spcPct val="150000"/>
                        </a:lnSpc>
                        <a:spcBef>
                          <a:spcPts val="0"/>
                        </a:spcBef>
                        <a:spcAft>
                          <a:spcPts val="0"/>
                        </a:spcAft>
                        <a:buNone/>
                      </a:pPr>
                      <a:r>
                        <a:rPr lang="en-GB" sz="1800">
                          <a:solidFill>
                            <a:schemeClr val="dk1"/>
                          </a:solidFill>
                          <a:latin typeface="Lexend"/>
                          <a:ea typeface="Lexend"/>
                          <a:cs typeface="Lexend"/>
                          <a:sym typeface="Lexend"/>
                        </a:rPr>
                        <a:t>S1 : </a:t>
                      </a:r>
                      <a:endParaRPr sz="1800">
                        <a:solidFill>
                          <a:schemeClr val="dk1"/>
                        </a:solidFill>
                        <a:latin typeface="Lexend"/>
                        <a:ea typeface="Lexend"/>
                        <a:cs typeface="Lexend"/>
                        <a:sym typeface="Lexend"/>
                      </a:endParaRPr>
                    </a:p>
                    <a:p>
                      <a:pPr indent="0" lvl="0" marL="0" rtl="0" algn="l">
                        <a:lnSpc>
                          <a:spcPct val="150000"/>
                        </a:lnSpc>
                        <a:spcBef>
                          <a:spcPts val="0"/>
                        </a:spcBef>
                        <a:spcAft>
                          <a:spcPts val="0"/>
                        </a:spcAft>
                        <a:buNone/>
                      </a:pPr>
                      <a:r>
                        <a:rPr lang="en-GB" sz="1800">
                          <a:solidFill>
                            <a:schemeClr val="dk1"/>
                          </a:solidFill>
                          <a:latin typeface="Lexend"/>
                          <a:ea typeface="Lexend"/>
                          <a:cs typeface="Lexend"/>
                          <a:sym typeface="Lexend"/>
                        </a:rPr>
                        <a:t>T : </a:t>
                      </a:r>
                      <a:endParaRPr sz="1800">
                        <a:solidFill>
                          <a:schemeClr val="dk1"/>
                        </a:solidFill>
                        <a:latin typeface="Lexend"/>
                        <a:ea typeface="Lexend"/>
                        <a:cs typeface="Lexend"/>
                        <a:sym typeface="Lexend"/>
                      </a:endParaRPr>
                    </a:p>
                    <a:p>
                      <a:pPr indent="0" lvl="0" marL="0" rtl="0" algn="l">
                        <a:spcBef>
                          <a:spcPts val="0"/>
                        </a:spcBef>
                        <a:spcAft>
                          <a:spcPts val="0"/>
                        </a:spcAft>
                        <a:buNone/>
                      </a:pPr>
                      <a:r>
                        <a:rPr lang="en-GB" sz="1800">
                          <a:solidFill>
                            <a:schemeClr val="dk1"/>
                          </a:solidFill>
                          <a:latin typeface="Lexend"/>
                          <a:ea typeface="Lexend"/>
                          <a:cs typeface="Lexend"/>
                          <a:sym typeface="Lexend"/>
                        </a:rPr>
                        <a:t>S1 : </a:t>
                      </a:r>
                      <a:endParaRPr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bl>
          </a:graphicData>
        </a:graphic>
      </p:graphicFrame>
      <p:pic>
        <p:nvPicPr>
          <p:cNvPr id="154" name="Google Shape;154;p22"/>
          <p:cNvPicPr preferRelativeResize="0"/>
          <p:nvPr/>
        </p:nvPicPr>
        <p:blipFill>
          <a:blip r:embed="rId4">
            <a:alphaModFix/>
          </a:blip>
          <a:stretch>
            <a:fillRect/>
          </a:stretch>
        </p:blipFill>
        <p:spPr>
          <a:xfrm>
            <a:off x="4999150" y="1624687"/>
            <a:ext cx="2357100" cy="2357075"/>
          </a:xfrm>
          <a:prstGeom prst="rect">
            <a:avLst/>
          </a:prstGeom>
          <a:noFill/>
          <a:ln>
            <a:noFill/>
          </a:ln>
        </p:spPr>
      </p:pic>
      <p:pic>
        <p:nvPicPr>
          <p:cNvPr id="155" name="Google Shape;155;p22"/>
          <p:cNvPicPr preferRelativeResize="0"/>
          <p:nvPr/>
        </p:nvPicPr>
        <p:blipFill>
          <a:blip r:embed="rId5">
            <a:alphaModFix/>
          </a:blip>
          <a:stretch>
            <a:fillRect/>
          </a:stretch>
        </p:blipFill>
        <p:spPr>
          <a:xfrm>
            <a:off x="79275" y="4509500"/>
            <a:ext cx="971550" cy="390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graphicFrame>
        <p:nvGraphicFramePr>
          <p:cNvPr id="160" name="Google Shape;160;p23"/>
          <p:cNvGraphicFramePr/>
          <p:nvPr/>
        </p:nvGraphicFramePr>
        <p:xfrm>
          <a:off x="199475" y="216450"/>
          <a:ext cx="3000000" cy="3000000"/>
        </p:xfrm>
        <a:graphic>
          <a:graphicData uri="http://schemas.openxmlformats.org/drawingml/2006/table">
            <a:tbl>
              <a:tblPr>
                <a:noFill/>
                <a:tableStyleId>{ECEF0503-3D73-4082-AF93-99C9B4FD3E42}</a:tableStyleId>
              </a:tblPr>
              <a:tblGrid>
                <a:gridCol w="5440425"/>
              </a:tblGrid>
              <a:tr h="457175">
                <a:tc>
                  <a:txBody>
                    <a:bodyPr/>
                    <a:lstStyle/>
                    <a:p>
                      <a:pPr indent="0" lvl="0" marL="0" rtl="0" algn="l">
                        <a:spcBef>
                          <a:spcPts val="0"/>
                        </a:spcBef>
                        <a:spcAft>
                          <a:spcPts val="0"/>
                        </a:spcAft>
                        <a:buNone/>
                      </a:pPr>
                      <a:r>
                        <a:rPr b="1" lang="en-GB" sz="1800">
                          <a:solidFill>
                            <a:schemeClr val="dk1"/>
                          </a:solidFill>
                          <a:latin typeface="Lexend"/>
                          <a:ea typeface="Lexend"/>
                          <a:cs typeface="Lexend"/>
                          <a:sym typeface="Lexend"/>
                        </a:rPr>
                        <a:t>MODÈLE :</a:t>
                      </a:r>
                      <a:endParaRPr b="1"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2514575">
                <a:tc>
                  <a:txBody>
                    <a:bodyPr/>
                    <a:lstStyle/>
                    <a:p>
                      <a:pPr indent="0" lvl="0" marL="0" rtl="0" algn="l">
                        <a:lnSpc>
                          <a:spcPct val="150000"/>
                        </a:lnSpc>
                        <a:spcBef>
                          <a:spcPts val="0"/>
                        </a:spcBef>
                        <a:spcAft>
                          <a:spcPts val="0"/>
                        </a:spcAft>
                        <a:buNone/>
                      </a:pPr>
                      <a:r>
                        <a:rPr lang="en-GB" sz="1800">
                          <a:solidFill>
                            <a:schemeClr val="dk1"/>
                          </a:solidFill>
                          <a:latin typeface="Lexend"/>
                          <a:ea typeface="Lexend"/>
                          <a:cs typeface="Lexend"/>
                          <a:sym typeface="Lexend"/>
                        </a:rPr>
                        <a:t>S1 : Bonjour ! </a:t>
                      </a:r>
                      <a:endParaRPr sz="1800">
                        <a:solidFill>
                          <a:schemeClr val="dk1"/>
                        </a:solidFill>
                        <a:latin typeface="Lexend"/>
                        <a:ea typeface="Lexend"/>
                        <a:cs typeface="Lexend"/>
                        <a:sym typeface="Lexend"/>
                      </a:endParaRPr>
                    </a:p>
                    <a:p>
                      <a:pPr indent="0" lvl="0" marL="0" rtl="0" algn="l">
                        <a:lnSpc>
                          <a:spcPct val="150000"/>
                        </a:lnSpc>
                        <a:spcBef>
                          <a:spcPts val="0"/>
                        </a:spcBef>
                        <a:spcAft>
                          <a:spcPts val="0"/>
                        </a:spcAft>
                        <a:buNone/>
                      </a:pPr>
                      <a:r>
                        <a:rPr lang="en-GB" sz="1800">
                          <a:solidFill>
                            <a:schemeClr val="dk1"/>
                          </a:solidFill>
                          <a:latin typeface="Lexend"/>
                          <a:ea typeface="Lexend"/>
                          <a:cs typeface="Lexend"/>
                          <a:sym typeface="Lexend"/>
                        </a:rPr>
                        <a:t>S2 : Bonjour ! </a:t>
                      </a:r>
                      <a:endParaRPr sz="1800">
                        <a:solidFill>
                          <a:schemeClr val="dk1"/>
                        </a:solidFill>
                        <a:latin typeface="Lexend"/>
                        <a:ea typeface="Lexend"/>
                        <a:cs typeface="Lexend"/>
                        <a:sym typeface="Lexend"/>
                      </a:endParaRPr>
                    </a:p>
                    <a:p>
                      <a:pPr indent="0" lvl="0" marL="0" rtl="0" algn="l">
                        <a:lnSpc>
                          <a:spcPct val="150000"/>
                        </a:lnSpc>
                        <a:spcBef>
                          <a:spcPts val="0"/>
                        </a:spcBef>
                        <a:spcAft>
                          <a:spcPts val="0"/>
                        </a:spcAft>
                        <a:buNone/>
                      </a:pPr>
                      <a:r>
                        <a:rPr lang="en-GB" sz="1800">
                          <a:solidFill>
                            <a:schemeClr val="dk1"/>
                          </a:solidFill>
                          <a:latin typeface="Lexend"/>
                          <a:ea typeface="Lexend"/>
                          <a:cs typeface="Lexend"/>
                          <a:sym typeface="Lexend"/>
                        </a:rPr>
                        <a:t>S1 : Je m’appelle Paul. Comment t’appelles-tu ?</a:t>
                      </a:r>
                      <a:endParaRPr sz="1800">
                        <a:solidFill>
                          <a:schemeClr val="dk1"/>
                        </a:solidFill>
                        <a:latin typeface="Lexend"/>
                        <a:ea typeface="Lexend"/>
                        <a:cs typeface="Lexend"/>
                        <a:sym typeface="Lexend"/>
                      </a:endParaRPr>
                    </a:p>
                    <a:p>
                      <a:pPr indent="0" lvl="0" marL="0" rtl="0" algn="l">
                        <a:lnSpc>
                          <a:spcPct val="150000"/>
                        </a:lnSpc>
                        <a:spcBef>
                          <a:spcPts val="0"/>
                        </a:spcBef>
                        <a:spcAft>
                          <a:spcPts val="0"/>
                        </a:spcAft>
                        <a:buNone/>
                      </a:pPr>
                      <a:r>
                        <a:rPr lang="en-GB" sz="1800">
                          <a:solidFill>
                            <a:schemeClr val="dk1"/>
                          </a:solidFill>
                          <a:latin typeface="Lexend"/>
                          <a:ea typeface="Lexend"/>
                          <a:cs typeface="Lexend"/>
                          <a:sym typeface="Lexend"/>
                        </a:rPr>
                        <a:t>S2 : Je m’appelle Marianne.</a:t>
                      </a:r>
                      <a:endParaRPr sz="1800">
                        <a:solidFill>
                          <a:schemeClr val="dk1"/>
                        </a:solidFill>
                        <a:latin typeface="Lexend"/>
                        <a:ea typeface="Lexend"/>
                        <a:cs typeface="Lexend"/>
                        <a:sym typeface="Lexend"/>
                      </a:endParaRPr>
                    </a:p>
                    <a:p>
                      <a:pPr indent="0" lvl="0" marL="0" rtl="0" algn="l">
                        <a:lnSpc>
                          <a:spcPct val="150000"/>
                        </a:lnSpc>
                        <a:spcBef>
                          <a:spcPts val="0"/>
                        </a:spcBef>
                        <a:spcAft>
                          <a:spcPts val="0"/>
                        </a:spcAft>
                        <a:buNone/>
                      </a:pPr>
                      <a:r>
                        <a:rPr lang="en-GB" sz="1800">
                          <a:solidFill>
                            <a:schemeClr val="dk1"/>
                          </a:solidFill>
                          <a:latin typeface="Lexend"/>
                          <a:ea typeface="Lexend"/>
                          <a:cs typeface="Lexend"/>
                          <a:sym typeface="Lexend"/>
                        </a:rPr>
                        <a:t>S1 : J’ai neuf ans. Quel </a:t>
                      </a:r>
                      <a:r>
                        <a:rPr lang="en-GB" sz="1800">
                          <a:solidFill>
                            <a:schemeClr val="dk1"/>
                          </a:solidFill>
                          <a:latin typeface="Lexend"/>
                          <a:ea typeface="Lexend"/>
                          <a:cs typeface="Lexend"/>
                          <a:sym typeface="Lexend"/>
                        </a:rPr>
                        <a:t>âge as-tu ?</a:t>
                      </a:r>
                      <a:endParaRPr sz="1800">
                        <a:solidFill>
                          <a:schemeClr val="dk1"/>
                        </a:solidFill>
                        <a:latin typeface="Lexend"/>
                        <a:ea typeface="Lexend"/>
                        <a:cs typeface="Lexend"/>
                        <a:sym typeface="Lexend"/>
                      </a:endParaRPr>
                    </a:p>
                    <a:p>
                      <a:pPr indent="0" lvl="0" marL="0" rtl="0" algn="l">
                        <a:lnSpc>
                          <a:spcPct val="150000"/>
                        </a:lnSpc>
                        <a:spcBef>
                          <a:spcPts val="0"/>
                        </a:spcBef>
                        <a:spcAft>
                          <a:spcPts val="0"/>
                        </a:spcAft>
                        <a:buNone/>
                      </a:pPr>
                      <a:r>
                        <a:rPr lang="en-GB" sz="1800">
                          <a:solidFill>
                            <a:schemeClr val="dk1"/>
                          </a:solidFill>
                          <a:latin typeface="Lexend"/>
                          <a:ea typeface="Lexend"/>
                          <a:cs typeface="Lexend"/>
                          <a:sym typeface="Lexend"/>
                        </a:rPr>
                        <a:t>S2 : J’ai dix ans.</a:t>
                      </a:r>
                      <a:endParaRPr sz="1800">
                        <a:solidFill>
                          <a:schemeClr val="dk1"/>
                        </a:solidFill>
                        <a:latin typeface="Lexend"/>
                        <a:ea typeface="Lexend"/>
                        <a:cs typeface="Lexend"/>
                        <a:sym typeface="Lexend"/>
                      </a:endParaRPr>
                    </a:p>
                    <a:p>
                      <a:pPr indent="0" lvl="0" marL="0" rtl="0" algn="l">
                        <a:lnSpc>
                          <a:spcPct val="150000"/>
                        </a:lnSpc>
                        <a:spcBef>
                          <a:spcPts val="0"/>
                        </a:spcBef>
                        <a:spcAft>
                          <a:spcPts val="0"/>
                        </a:spcAft>
                        <a:buNone/>
                      </a:pPr>
                      <a:r>
                        <a:rPr lang="en-GB" sz="1800">
                          <a:solidFill>
                            <a:schemeClr val="dk1"/>
                          </a:solidFill>
                          <a:latin typeface="Lexend"/>
                          <a:ea typeface="Lexend"/>
                          <a:cs typeface="Lexend"/>
                          <a:sym typeface="Lexend"/>
                        </a:rPr>
                        <a:t>S1 : Au revoir !</a:t>
                      </a:r>
                      <a:endParaRPr sz="1800">
                        <a:solidFill>
                          <a:schemeClr val="dk1"/>
                        </a:solidFill>
                        <a:latin typeface="Lexend"/>
                        <a:ea typeface="Lexend"/>
                        <a:cs typeface="Lexend"/>
                        <a:sym typeface="Lexend"/>
                      </a:endParaRPr>
                    </a:p>
                    <a:p>
                      <a:pPr indent="0" lvl="0" marL="0" rtl="0" algn="l">
                        <a:spcBef>
                          <a:spcPts val="0"/>
                        </a:spcBef>
                        <a:spcAft>
                          <a:spcPts val="0"/>
                        </a:spcAft>
                        <a:buNone/>
                      </a:pPr>
                      <a:r>
                        <a:rPr lang="en-GB" sz="1800">
                          <a:solidFill>
                            <a:schemeClr val="dk1"/>
                          </a:solidFill>
                          <a:latin typeface="Lexend"/>
                          <a:ea typeface="Lexend"/>
                          <a:cs typeface="Lexend"/>
                          <a:sym typeface="Lexend"/>
                        </a:rPr>
                        <a:t>S2 : Au revoir !</a:t>
                      </a:r>
                      <a:endParaRPr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bl>
          </a:graphicData>
        </a:graphic>
      </p:graphicFrame>
      <p:sp>
        <p:nvSpPr>
          <p:cNvPr id="161" name="Google Shape;161;p23"/>
          <p:cNvSpPr txBox="1"/>
          <p:nvPr/>
        </p:nvSpPr>
        <p:spPr>
          <a:xfrm>
            <a:off x="6409550" y="4869225"/>
            <a:ext cx="273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rgbClr val="D9D9D9"/>
                </a:solidFill>
                <a:latin typeface="Lexend"/>
                <a:ea typeface="Lexend"/>
                <a:cs typeface="Lexend"/>
                <a:sym typeface="Lexend"/>
              </a:rPr>
              <a:t>Images from NounPro purchased license.</a:t>
            </a:r>
            <a:endParaRPr sz="1000">
              <a:solidFill>
                <a:srgbClr val="D9D9D9"/>
              </a:solidFill>
            </a:endParaRPr>
          </a:p>
        </p:txBody>
      </p:sp>
      <p:sp>
        <p:nvSpPr>
          <p:cNvPr id="162" name="Google Shape;162;p23"/>
          <p:cNvSpPr txBox="1"/>
          <p:nvPr/>
        </p:nvSpPr>
        <p:spPr>
          <a:xfrm>
            <a:off x="-50" y="4869225"/>
            <a:ext cx="273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rgbClr val="D9D9D9"/>
                </a:solidFill>
                <a:latin typeface="Lexend"/>
                <a:ea typeface="Lexend"/>
                <a:cs typeface="Lexend"/>
                <a:sym typeface="Lexend"/>
              </a:rPr>
              <a:t>Mill to Music</a:t>
            </a:r>
            <a:endParaRPr sz="1000">
              <a:solidFill>
                <a:srgbClr val="D9D9D9"/>
              </a:solidFill>
            </a:endParaRPr>
          </a:p>
        </p:txBody>
      </p:sp>
      <p:pic>
        <p:nvPicPr>
          <p:cNvPr id="163" name="Google Shape;163;p23"/>
          <p:cNvPicPr preferRelativeResize="0"/>
          <p:nvPr/>
        </p:nvPicPr>
        <p:blipFill>
          <a:blip r:embed="rId3">
            <a:alphaModFix/>
          </a:blip>
          <a:stretch>
            <a:fillRect/>
          </a:stretch>
        </p:blipFill>
        <p:spPr>
          <a:xfrm>
            <a:off x="6011298" y="872052"/>
            <a:ext cx="759675" cy="759696"/>
          </a:xfrm>
          <a:prstGeom prst="rect">
            <a:avLst/>
          </a:prstGeom>
          <a:noFill/>
          <a:ln>
            <a:noFill/>
          </a:ln>
        </p:spPr>
      </p:pic>
      <p:pic>
        <p:nvPicPr>
          <p:cNvPr id="164" name="Google Shape;164;p23"/>
          <p:cNvPicPr preferRelativeResize="0"/>
          <p:nvPr/>
        </p:nvPicPr>
        <p:blipFill>
          <a:blip r:embed="rId4">
            <a:alphaModFix/>
          </a:blip>
          <a:stretch>
            <a:fillRect/>
          </a:stretch>
        </p:blipFill>
        <p:spPr>
          <a:xfrm>
            <a:off x="7911525" y="872083"/>
            <a:ext cx="759675" cy="759629"/>
          </a:xfrm>
          <a:prstGeom prst="rect">
            <a:avLst/>
          </a:prstGeom>
          <a:noFill/>
          <a:ln>
            <a:noFill/>
          </a:ln>
        </p:spPr>
      </p:pic>
      <p:pic>
        <p:nvPicPr>
          <p:cNvPr id="165" name="Google Shape;165;p23"/>
          <p:cNvPicPr preferRelativeResize="0"/>
          <p:nvPr/>
        </p:nvPicPr>
        <p:blipFill>
          <a:blip r:embed="rId5">
            <a:alphaModFix/>
          </a:blip>
          <a:stretch>
            <a:fillRect/>
          </a:stretch>
        </p:blipFill>
        <p:spPr>
          <a:xfrm>
            <a:off x="6706663" y="1791013"/>
            <a:ext cx="1539350" cy="1539350"/>
          </a:xfrm>
          <a:prstGeom prst="rect">
            <a:avLst/>
          </a:prstGeom>
          <a:noFill/>
          <a:ln>
            <a:noFill/>
          </a:ln>
        </p:spPr>
      </p:pic>
      <p:pic>
        <p:nvPicPr>
          <p:cNvPr id="166" name="Google Shape;166;p23"/>
          <p:cNvPicPr preferRelativeResize="0"/>
          <p:nvPr/>
        </p:nvPicPr>
        <p:blipFill>
          <a:blip r:embed="rId6">
            <a:alphaModFix/>
          </a:blip>
          <a:stretch>
            <a:fillRect/>
          </a:stretch>
        </p:blipFill>
        <p:spPr>
          <a:xfrm>
            <a:off x="4572000" y="2944550"/>
            <a:ext cx="958150" cy="958150"/>
          </a:xfrm>
          <a:prstGeom prst="rect">
            <a:avLst/>
          </a:prstGeom>
          <a:noFill/>
          <a:ln>
            <a:noFill/>
          </a:ln>
        </p:spPr>
      </p:pic>
      <p:pic>
        <p:nvPicPr>
          <p:cNvPr id="167" name="Google Shape;167;p23"/>
          <p:cNvPicPr preferRelativeResize="0"/>
          <p:nvPr/>
        </p:nvPicPr>
        <p:blipFill>
          <a:blip r:embed="rId7">
            <a:alphaModFix/>
          </a:blip>
          <a:stretch>
            <a:fillRect/>
          </a:stretch>
        </p:blipFill>
        <p:spPr>
          <a:xfrm>
            <a:off x="6011299" y="3489650"/>
            <a:ext cx="958150" cy="958150"/>
          </a:xfrm>
          <a:prstGeom prst="rect">
            <a:avLst/>
          </a:prstGeom>
          <a:noFill/>
          <a:ln>
            <a:noFill/>
          </a:ln>
        </p:spPr>
      </p:pic>
      <p:pic>
        <p:nvPicPr>
          <p:cNvPr id="168" name="Google Shape;168;p23"/>
          <p:cNvPicPr preferRelativeResize="0"/>
          <p:nvPr/>
        </p:nvPicPr>
        <p:blipFill>
          <a:blip r:embed="rId3">
            <a:alphaModFix/>
          </a:blip>
          <a:stretch>
            <a:fillRect/>
          </a:stretch>
        </p:blipFill>
        <p:spPr>
          <a:xfrm>
            <a:off x="7911523" y="3695177"/>
            <a:ext cx="759675" cy="759696"/>
          </a:xfrm>
          <a:prstGeom prst="rect">
            <a:avLst/>
          </a:prstGeom>
          <a:noFill/>
          <a:ln>
            <a:noFill/>
          </a:ln>
        </p:spPr>
      </p:pic>
      <p:pic>
        <p:nvPicPr>
          <p:cNvPr id="169" name="Google Shape;169;p23"/>
          <p:cNvPicPr preferRelativeResize="0"/>
          <p:nvPr/>
        </p:nvPicPr>
        <p:blipFill>
          <a:blip r:embed="rId8">
            <a:alphaModFix/>
          </a:blip>
          <a:stretch>
            <a:fillRect/>
          </a:stretch>
        </p:blipFill>
        <p:spPr>
          <a:xfrm>
            <a:off x="95525" y="4447800"/>
            <a:ext cx="971550" cy="390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4"/>
          <p:cNvSpPr txBox="1"/>
          <p:nvPr>
            <p:ph type="ctrTitle"/>
          </p:nvPr>
        </p:nvSpPr>
        <p:spPr>
          <a:xfrm>
            <a:off x="553800" y="2010750"/>
            <a:ext cx="8036400" cy="561000"/>
          </a:xfrm>
          <a:prstGeom prst="rect">
            <a:avLst/>
          </a:prstGeom>
          <a:ln cap="flat" cmpd="sng" w="38100">
            <a:solidFill>
              <a:schemeClr val="accent6"/>
            </a:solidFill>
            <a:prstDash val="solid"/>
            <a:round/>
            <a:headEnd len="sm" w="sm" type="none"/>
            <a:tailEnd len="sm" w="sm" type="none"/>
          </a:ln>
        </p:spPr>
        <p:txBody>
          <a:bodyPr anchorCtr="0" anchor="b" bIns="91425" lIns="91425" spcFirstLastPara="1" rIns="91425" wrap="square" tIns="91425">
            <a:normAutofit/>
          </a:bodyPr>
          <a:lstStyle/>
          <a:p>
            <a:pPr indent="0" lvl="0" marL="0" rtl="0" algn="ctr">
              <a:spcBef>
                <a:spcPts val="0"/>
              </a:spcBef>
              <a:spcAft>
                <a:spcPts val="0"/>
              </a:spcAft>
              <a:buNone/>
            </a:pPr>
            <a:r>
              <a:rPr lang="en-GB" sz="2400">
                <a:latin typeface="Lexend"/>
                <a:ea typeface="Lexend"/>
                <a:cs typeface="Lexend"/>
                <a:sym typeface="Lexend"/>
              </a:rPr>
              <a:t>Expressing School Subject Preferences</a:t>
            </a:r>
            <a:endParaRPr sz="2400">
              <a:latin typeface="Lexend"/>
              <a:ea typeface="Lexend"/>
              <a:cs typeface="Lexend"/>
              <a:sym typeface="Lexend"/>
            </a:endParaRPr>
          </a:p>
        </p:txBody>
      </p:sp>
      <p:pic>
        <p:nvPicPr>
          <p:cNvPr id="175" name="Google Shape;175;p24"/>
          <p:cNvPicPr preferRelativeResize="0"/>
          <p:nvPr/>
        </p:nvPicPr>
        <p:blipFill>
          <a:blip r:embed="rId3">
            <a:alphaModFix/>
          </a:blip>
          <a:stretch>
            <a:fillRect/>
          </a:stretch>
        </p:blipFill>
        <p:spPr>
          <a:xfrm>
            <a:off x="8034225" y="4624000"/>
            <a:ext cx="971550" cy="390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graphicFrame>
        <p:nvGraphicFramePr>
          <p:cNvPr id="180" name="Google Shape;180;p25"/>
          <p:cNvGraphicFramePr/>
          <p:nvPr/>
        </p:nvGraphicFramePr>
        <p:xfrm>
          <a:off x="206700" y="236350"/>
          <a:ext cx="3000000" cy="3000000"/>
        </p:xfrm>
        <a:graphic>
          <a:graphicData uri="http://schemas.openxmlformats.org/drawingml/2006/table">
            <a:tbl>
              <a:tblPr>
                <a:noFill/>
                <a:tableStyleId>{ECEF0503-3D73-4082-AF93-99C9B4FD3E42}</a:tableStyleId>
              </a:tblPr>
              <a:tblGrid>
                <a:gridCol w="1005650"/>
                <a:gridCol w="2677900"/>
              </a:tblGrid>
              <a:tr h="478600">
                <a:tc gridSpan="2">
                  <a:txBody>
                    <a:bodyPr/>
                    <a:lstStyle/>
                    <a:p>
                      <a:pPr indent="0" lvl="0" marL="0" rtl="0" algn="l">
                        <a:spcBef>
                          <a:spcPts val="0"/>
                        </a:spcBef>
                        <a:spcAft>
                          <a:spcPts val="0"/>
                        </a:spcAft>
                        <a:buNone/>
                      </a:pPr>
                      <a:r>
                        <a:rPr b="1" lang="en-GB" sz="1800">
                          <a:solidFill>
                            <a:schemeClr val="dk1"/>
                          </a:solidFill>
                          <a:latin typeface="Lexend"/>
                          <a:ea typeface="Lexend"/>
                          <a:cs typeface="Lexend"/>
                          <a:sym typeface="Lexend"/>
                        </a:rPr>
                        <a:t>LES MATIÈRES :</a:t>
                      </a:r>
                      <a:endParaRPr b="1"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hMerge="1"/>
              </a:tr>
              <a:tr h="457175">
                <a:tc>
                  <a:txBody>
                    <a:bodyPr/>
                    <a:lstStyle/>
                    <a:p>
                      <a:pPr indent="0" lvl="0" marL="0" rtl="0" algn="l">
                        <a:spcBef>
                          <a:spcPts val="0"/>
                        </a:spcBef>
                        <a:spcAft>
                          <a:spcPts val="0"/>
                        </a:spcAft>
                        <a:buNone/>
                      </a:pPr>
                      <a:r>
                        <a:t/>
                      </a:r>
                      <a:endParaRPr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800">
                          <a:solidFill>
                            <a:schemeClr val="dk1"/>
                          </a:solidFill>
                          <a:latin typeface="Lexend"/>
                          <a:ea typeface="Lexend"/>
                          <a:cs typeface="Lexend"/>
                          <a:sym typeface="Lexend"/>
                        </a:rPr>
                        <a:t>les maths</a:t>
                      </a:r>
                      <a:endParaRPr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457175">
                <a:tc>
                  <a:txBody>
                    <a:bodyPr/>
                    <a:lstStyle/>
                    <a:p>
                      <a:pPr indent="0" lvl="0" marL="0" rtl="0" algn="l">
                        <a:spcBef>
                          <a:spcPts val="0"/>
                        </a:spcBef>
                        <a:spcAft>
                          <a:spcPts val="0"/>
                        </a:spcAft>
                        <a:buNone/>
                      </a:pPr>
                      <a:r>
                        <a:t/>
                      </a:r>
                      <a:endParaRPr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800">
                          <a:solidFill>
                            <a:schemeClr val="dk1"/>
                          </a:solidFill>
                          <a:latin typeface="Lexend"/>
                          <a:ea typeface="Lexend"/>
                          <a:cs typeface="Lexend"/>
                          <a:sym typeface="Lexend"/>
                        </a:rPr>
                        <a:t>les arts langagiers</a:t>
                      </a:r>
                      <a:endParaRPr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457175">
                <a:tc>
                  <a:txBody>
                    <a:bodyPr/>
                    <a:lstStyle/>
                    <a:p>
                      <a:pPr indent="0" lvl="0" marL="0" rtl="0" algn="l">
                        <a:spcBef>
                          <a:spcPts val="0"/>
                        </a:spcBef>
                        <a:spcAft>
                          <a:spcPts val="0"/>
                        </a:spcAft>
                        <a:buNone/>
                      </a:pPr>
                      <a:r>
                        <a:t/>
                      </a:r>
                      <a:endParaRPr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800">
                          <a:solidFill>
                            <a:schemeClr val="dk1"/>
                          </a:solidFill>
                          <a:latin typeface="Lexend"/>
                          <a:ea typeface="Lexend"/>
                          <a:cs typeface="Lexend"/>
                          <a:sym typeface="Lexend"/>
                        </a:rPr>
                        <a:t>les arts plastiques</a:t>
                      </a:r>
                      <a:endParaRPr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457175">
                <a:tc>
                  <a:txBody>
                    <a:bodyPr/>
                    <a:lstStyle/>
                    <a:p>
                      <a:pPr indent="0" lvl="0" marL="0" rtl="0" algn="l">
                        <a:spcBef>
                          <a:spcPts val="0"/>
                        </a:spcBef>
                        <a:spcAft>
                          <a:spcPts val="0"/>
                        </a:spcAft>
                        <a:buNone/>
                      </a:pPr>
                      <a:r>
                        <a:t/>
                      </a:r>
                      <a:endParaRPr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800">
                          <a:solidFill>
                            <a:schemeClr val="dk1"/>
                          </a:solidFill>
                          <a:latin typeface="Lexend"/>
                          <a:ea typeface="Lexend"/>
                          <a:cs typeface="Lexend"/>
                          <a:sym typeface="Lexend"/>
                        </a:rPr>
                        <a:t>l’éducation physique</a:t>
                      </a:r>
                      <a:endParaRPr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457175">
                <a:tc>
                  <a:txBody>
                    <a:bodyPr/>
                    <a:lstStyle/>
                    <a:p>
                      <a:pPr indent="0" lvl="0" marL="0" rtl="0" algn="l">
                        <a:spcBef>
                          <a:spcPts val="0"/>
                        </a:spcBef>
                        <a:spcAft>
                          <a:spcPts val="0"/>
                        </a:spcAft>
                        <a:buNone/>
                      </a:pPr>
                      <a:r>
                        <a:t/>
                      </a:r>
                      <a:endParaRPr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800">
                          <a:solidFill>
                            <a:schemeClr val="dk1"/>
                          </a:solidFill>
                          <a:latin typeface="Lexend"/>
                          <a:ea typeface="Lexend"/>
                          <a:cs typeface="Lexend"/>
                          <a:sym typeface="Lexend"/>
                        </a:rPr>
                        <a:t>le français</a:t>
                      </a:r>
                      <a:endParaRPr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457175">
                <a:tc>
                  <a:txBody>
                    <a:bodyPr/>
                    <a:lstStyle/>
                    <a:p>
                      <a:pPr indent="0" lvl="0" marL="0" rtl="0" algn="l">
                        <a:spcBef>
                          <a:spcPts val="0"/>
                        </a:spcBef>
                        <a:spcAft>
                          <a:spcPts val="0"/>
                        </a:spcAft>
                        <a:buNone/>
                      </a:pPr>
                      <a:r>
                        <a:t/>
                      </a:r>
                      <a:endParaRPr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800">
                          <a:solidFill>
                            <a:schemeClr val="dk1"/>
                          </a:solidFill>
                          <a:latin typeface="Lexend"/>
                          <a:ea typeface="Lexend"/>
                          <a:cs typeface="Lexend"/>
                          <a:sym typeface="Lexend"/>
                        </a:rPr>
                        <a:t>la musique</a:t>
                      </a:r>
                      <a:endParaRPr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457175">
                <a:tc>
                  <a:txBody>
                    <a:bodyPr/>
                    <a:lstStyle/>
                    <a:p>
                      <a:pPr indent="0" lvl="0" marL="0" rtl="0" algn="l">
                        <a:spcBef>
                          <a:spcPts val="0"/>
                        </a:spcBef>
                        <a:spcAft>
                          <a:spcPts val="0"/>
                        </a:spcAft>
                        <a:buNone/>
                      </a:pPr>
                      <a:r>
                        <a:t/>
                      </a:r>
                      <a:endParaRPr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800">
                          <a:solidFill>
                            <a:schemeClr val="dk1"/>
                          </a:solidFill>
                          <a:latin typeface="Lexend"/>
                          <a:ea typeface="Lexend"/>
                          <a:cs typeface="Lexend"/>
                          <a:sym typeface="Lexend"/>
                        </a:rPr>
                        <a:t>les sciences</a:t>
                      </a:r>
                      <a:endParaRPr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457175">
                <a:tc>
                  <a:txBody>
                    <a:bodyPr/>
                    <a:lstStyle/>
                    <a:p>
                      <a:pPr indent="0" lvl="0" marL="0" rtl="0" algn="l">
                        <a:spcBef>
                          <a:spcPts val="0"/>
                        </a:spcBef>
                        <a:spcAft>
                          <a:spcPts val="0"/>
                        </a:spcAft>
                        <a:buNone/>
                      </a:pPr>
                      <a:r>
                        <a:t/>
                      </a:r>
                      <a:endParaRPr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800">
                          <a:solidFill>
                            <a:schemeClr val="dk1"/>
                          </a:solidFill>
                          <a:latin typeface="Lexend"/>
                          <a:ea typeface="Lexend"/>
                          <a:cs typeface="Lexend"/>
                          <a:sym typeface="Lexend"/>
                        </a:rPr>
                        <a:t>les </a:t>
                      </a:r>
                      <a:r>
                        <a:rPr lang="en-GB" sz="1800">
                          <a:solidFill>
                            <a:schemeClr val="dk1"/>
                          </a:solidFill>
                          <a:latin typeface="Lexend"/>
                          <a:ea typeface="Lexend"/>
                          <a:cs typeface="Lexend"/>
                          <a:sym typeface="Lexend"/>
                        </a:rPr>
                        <a:t>études</a:t>
                      </a:r>
                      <a:r>
                        <a:rPr lang="en-GB" sz="1800">
                          <a:solidFill>
                            <a:schemeClr val="dk1"/>
                          </a:solidFill>
                          <a:latin typeface="Lexend"/>
                          <a:ea typeface="Lexend"/>
                          <a:cs typeface="Lexend"/>
                          <a:sym typeface="Lexend"/>
                        </a:rPr>
                        <a:t> sociales</a:t>
                      </a:r>
                      <a:endParaRPr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457175">
                <a:tc>
                  <a:txBody>
                    <a:bodyPr/>
                    <a:lstStyle/>
                    <a:p>
                      <a:pPr indent="0" lvl="0" marL="0" rtl="0" algn="l">
                        <a:spcBef>
                          <a:spcPts val="0"/>
                        </a:spcBef>
                        <a:spcAft>
                          <a:spcPts val="0"/>
                        </a:spcAft>
                        <a:buNone/>
                      </a:pPr>
                      <a:r>
                        <a:t/>
                      </a:r>
                      <a:endParaRPr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800">
                          <a:solidFill>
                            <a:schemeClr val="dk1"/>
                          </a:solidFill>
                          <a:latin typeface="Lexend"/>
                          <a:ea typeface="Lexend"/>
                          <a:cs typeface="Lexend"/>
                          <a:sym typeface="Lexend"/>
                        </a:rPr>
                        <a:t>la récré</a:t>
                      </a:r>
                      <a:endParaRPr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bl>
          </a:graphicData>
        </a:graphic>
      </p:graphicFrame>
      <p:pic>
        <p:nvPicPr>
          <p:cNvPr id="181" name="Google Shape;181;p25"/>
          <p:cNvPicPr preferRelativeResize="0"/>
          <p:nvPr/>
        </p:nvPicPr>
        <p:blipFill>
          <a:blip r:embed="rId3">
            <a:alphaModFix/>
          </a:blip>
          <a:stretch>
            <a:fillRect/>
          </a:stretch>
        </p:blipFill>
        <p:spPr>
          <a:xfrm>
            <a:off x="538251" y="767826"/>
            <a:ext cx="337850" cy="337900"/>
          </a:xfrm>
          <a:prstGeom prst="rect">
            <a:avLst/>
          </a:prstGeom>
          <a:noFill/>
          <a:ln>
            <a:noFill/>
          </a:ln>
        </p:spPr>
      </p:pic>
      <p:pic>
        <p:nvPicPr>
          <p:cNvPr id="182" name="Google Shape;182;p25"/>
          <p:cNvPicPr preferRelativeResize="0"/>
          <p:nvPr/>
        </p:nvPicPr>
        <p:blipFill>
          <a:blip r:embed="rId4">
            <a:alphaModFix/>
          </a:blip>
          <a:stretch>
            <a:fillRect/>
          </a:stretch>
        </p:blipFill>
        <p:spPr>
          <a:xfrm>
            <a:off x="538248" y="1215250"/>
            <a:ext cx="337850" cy="337850"/>
          </a:xfrm>
          <a:prstGeom prst="rect">
            <a:avLst/>
          </a:prstGeom>
          <a:noFill/>
          <a:ln>
            <a:noFill/>
          </a:ln>
        </p:spPr>
      </p:pic>
      <p:pic>
        <p:nvPicPr>
          <p:cNvPr id="183" name="Google Shape;183;p25"/>
          <p:cNvPicPr preferRelativeResize="0"/>
          <p:nvPr/>
        </p:nvPicPr>
        <p:blipFill>
          <a:blip r:embed="rId5">
            <a:alphaModFix/>
          </a:blip>
          <a:stretch>
            <a:fillRect/>
          </a:stretch>
        </p:blipFill>
        <p:spPr>
          <a:xfrm>
            <a:off x="538250" y="1662632"/>
            <a:ext cx="337850" cy="337862"/>
          </a:xfrm>
          <a:prstGeom prst="rect">
            <a:avLst/>
          </a:prstGeom>
          <a:noFill/>
          <a:ln>
            <a:noFill/>
          </a:ln>
        </p:spPr>
      </p:pic>
      <p:pic>
        <p:nvPicPr>
          <p:cNvPr id="184" name="Google Shape;184;p25"/>
          <p:cNvPicPr preferRelativeResize="0"/>
          <p:nvPr/>
        </p:nvPicPr>
        <p:blipFill>
          <a:blip r:embed="rId6">
            <a:alphaModFix/>
          </a:blip>
          <a:stretch>
            <a:fillRect/>
          </a:stretch>
        </p:blipFill>
        <p:spPr>
          <a:xfrm>
            <a:off x="538245" y="3991382"/>
            <a:ext cx="337850" cy="337863"/>
          </a:xfrm>
          <a:prstGeom prst="rect">
            <a:avLst/>
          </a:prstGeom>
          <a:noFill/>
          <a:ln>
            <a:noFill/>
          </a:ln>
        </p:spPr>
      </p:pic>
      <p:pic>
        <p:nvPicPr>
          <p:cNvPr id="185" name="Google Shape;185;p25"/>
          <p:cNvPicPr preferRelativeResize="0"/>
          <p:nvPr/>
        </p:nvPicPr>
        <p:blipFill>
          <a:blip r:embed="rId7">
            <a:alphaModFix/>
          </a:blip>
          <a:stretch>
            <a:fillRect/>
          </a:stretch>
        </p:blipFill>
        <p:spPr>
          <a:xfrm>
            <a:off x="538250" y="3077025"/>
            <a:ext cx="337850" cy="337850"/>
          </a:xfrm>
          <a:prstGeom prst="rect">
            <a:avLst/>
          </a:prstGeom>
          <a:noFill/>
          <a:ln>
            <a:noFill/>
          </a:ln>
        </p:spPr>
      </p:pic>
      <p:pic>
        <p:nvPicPr>
          <p:cNvPr id="186" name="Google Shape;186;p25"/>
          <p:cNvPicPr preferRelativeResize="0"/>
          <p:nvPr/>
        </p:nvPicPr>
        <p:blipFill>
          <a:blip r:embed="rId8">
            <a:alphaModFix/>
          </a:blip>
          <a:stretch>
            <a:fillRect/>
          </a:stretch>
        </p:blipFill>
        <p:spPr>
          <a:xfrm>
            <a:off x="500150" y="2565212"/>
            <a:ext cx="414050" cy="414050"/>
          </a:xfrm>
          <a:prstGeom prst="rect">
            <a:avLst/>
          </a:prstGeom>
          <a:noFill/>
          <a:ln>
            <a:noFill/>
          </a:ln>
        </p:spPr>
      </p:pic>
      <p:pic>
        <p:nvPicPr>
          <p:cNvPr id="187" name="Google Shape;187;p25"/>
          <p:cNvPicPr preferRelativeResize="0"/>
          <p:nvPr/>
        </p:nvPicPr>
        <p:blipFill>
          <a:blip r:embed="rId9">
            <a:alphaModFix/>
          </a:blip>
          <a:stretch>
            <a:fillRect/>
          </a:stretch>
        </p:blipFill>
        <p:spPr>
          <a:xfrm>
            <a:off x="500150" y="2108038"/>
            <a:ext cx="414050" cy="414050"/>
          </a:xfrm>
          <a:prstGeom prst="rect">
            <a:avLst/>
          </a:prstGeom>
          <a:noFill/>
          <a:ln>
            <a:noFill/>
          </a:ln>
        </p:spPr>
      </p:pic>
      <p:pic>
        <p:nvPicPr>
          <p:cNvPr id="188" name="Google Shape;188;p25"/>
          <p:cNvPicPr preferRelativeResize="0"/>
          <p:nvPr/>
        </p:nvPicPr>
        <p:blipFill>
          <a:blip r:embed="rId10">
            <a:alphaModFix/>
          </a:blip>
          <a:stretch>
            <a:fillRect/>
          </a:stretch>
        </p:blipFill>
        <p:spPr>
          <a:xfrm>
            <a:off x="450000" y="3445950"/>
            <a:ext cx="514350" cy="514350"/>
          </a:xfrm>
          <a:prstGeom prst="rect">
            <a:avLst/>
          </a:prstGeom>
          <a:noFill/>
          <a:ln>
            <a:noFill/>
          </a:ln>
        </p:spPr>
      </p:pic>
      <p:pic>
        <p:nvPicPr>
          <p:cNvPr id="189" name="Google Shape;189;p25"/>
          <p:cNvPicPr preferRelativeResize="0"/>
          <p:nvPr/>
        </p:nvPicPr>
        <p:blipFill>
          <a:blip r:embed="rId11">
            <a:alphaModFix/>
          </a:blip>
          <a:stretch>
            <a:fillRect/>
          </a:stretch>
        </p:blipFill>
        <p:spPr>
          <a:xfrm>
            <a:off x="433763" y="4360322"/>
            <a:ext cx="546825" cy="546825"/>
          </a:xfrm>
          <a:prstGeom prst="rect">
            <a:avLst/>
          </a:prstGeom>
          <a:noFill/>
          <a:ln>
            <a:noFill/>
          </a:ln>
        </p:spPr>
      </p:pic>
      <p:sp>
        <p:nvSpPr>
          <p:cNvPr id="190" name="Google Shape;190;p25"/>
          <p:cNvSpPr txBox="1"/>
          <p:nvPr/>
        </p:nvSpPr>
        <p:spPr>
          <a:xfrm>
            <a:off x="6409550" y="4869225"/>
            <a:ext cx="273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rgbClr val="D9D9D9"/>
                </a:solidFill>
                <a:latin typeface="Lexend"/>
                <a:ea typeface="Lexend"/>
                <a:cs typeface="Lexend"/>
                <a:sym typeface="Lexend"/>
              </a:rPr>
              <a:t>Images from NounPro purchased license.</a:t>
            </a:r>
            <a:endParaRPr sz="1000">
              <a:solidFill>
                <a:srgbClr val="D9D9D9"/>
              </a:solidFill>
            </a:endParaRPr>
          </a:p>
        </p:txBody>
      </p:sp>
      <p:graphicFrame>
        <p:nvGraphicFramePr>
          <p:cNvPr id="191" name="Google Shape;191;p25"/>
          <p:cNvGraphicFramePr/>
          <p:nvPr/>
        </p:nvGraphicFramePr>
        <p:xfrm>
          <a:off x="4119400" y="595175"/>
          <a:ext cx="3000000" cy="3000000"/>
        </p:xfrm>
        <a:graphic>
          <a:graphicData uri="http://schemas.openxmlformats.org/drawingml/2006/table">
            <a:tbl>
              <a:tblPr>
                <a:noFill/>
                <a:tableStyleId>{ECEF0503-3D73-4082-AF93-99C9B4FD3E42}</a:tableStyleId>
              </a:tblPr>
              <a:tblGrid>
                <a:gridCol w="3996150"/>
              </a:tblGrid>
              <a:tr h="398950">
                <a:tc>
                  <a:txBody>
                    <a:bodyPr/>
                    <a:lstStyle/>
                    <a:p>
                      <a:pPr indent="0" lvl="0" marL="0" rtl="0" algn="l">
                        <a:spcBef>
                          <a:spcPts val="0"/>
                        </a:spcBef>
                        <a:spcAft>
                          <a:spcPts val="0"/>
                        </a:spcAft>
                        <a:buNone/>
                      </a:pPr>
                      <a:r>
                        <a:rPr b="1" lang="en-GB" sz="1800">
                          <a:solidFill>
                            <a:schemeClr val="dk1"/>
                          </a:solidFill>
                          <a:latin typeface="Lexend"/>
                          <a:ea typeface="Lexend"/>
                          <a:cs typeface="Lexend"/>
                          <a:sym typeface="Lexend"/>
                        </a:rPr>
                        <a:t>MODÈLE :</a:t>
                      </a:r>
                      <a:endParaRPr b="1"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878650">
                <a:tc>
                  <a:txBody>
                    <a:bodyPr/>
                    <a:lstStyle/>
                    <a:p>
                      <a:pPr indent="0" lvl="0" marL="0" rtl="0" algn="l">
                        <a:lnSpc>
                          <a:spcPct val="150000"/>
                        </a:lnSpc>
                        <a:spcBef>
                          <a:spcPts val="0"/>
                        </a:spcBef>
                        <a:spcAft>
                          <a:spcPts val="0"/>
                        </a:spcAft>
                        <a:buNone/>
                      </a:pPr>
                      <a:r>
                        <a:rPr lang="en-GB" sz="1800">
                          <a:solidFill>
                            <a:schemeClr val="dk1"/>
                          </a:solidFill>
                          <a:latin typeface="Lexend"/>
                          <a:ea typeface="Lexend"/>
                          <a:cs typeface="Lexend"/>
                          <a:sym typeface="Lexend"/>
                        </a:rPr>
                        <a:t>S1 : </a:t>
                      </a:r>
                      <a:r>
                        <a:rPr lang="en-GB" sz="1800">
                          <a:solidFill>
                            <a:schemeClr val="dk1"/>
                          </a:solidFill>
                          <a:latin typeface="Lexend"/>
                          <a:ea typeface="Lexend"/>
                          <a:cs typeface="Lexend"/>
                          <a:sym typeface="Lexend"/>
                        </a:rPr>
                        <a:t>Add content from p. 36-37 TG</a:t>
                      </a:r>
                      <a:endParaRPr sz="1800">
                        <a:solidFill>
                          <a:schemeClr val="dk1"/>
                        </a:solidFill>
                        <a:latin typeface="Lexend"/>
                        <a:ea typeface="Lexend"/>
                        <a:cs typeface="Lexend"/>
                        <a:sym typeface="Lexend"/>
                      </a:endParaRPr>
                    </a:p>
                    <a:p>
                      <a:pPr indent="0" lvl="0" marL="0" rtl="0" algn="l">
                        <a:lnSpc>
                          <a:spcPct val="150000"/>
                        </a:lnSpc>
                        <a:spcBef>
                          <a:spcPts val="0"/>
                        </a:spcBef>
                        <a:spcAft>
                          <a:spcPts val="0"/>
                        </a:spcAft>
                        <a:buNone/>
                      </a:pPr>
                      <a:r>
                        <a:rPr lang="en-GB" sz="1800">
                          <a:solidFill>
                            <a:schemeClr val="dk1"/>
                          </a:solidFill>
                          <a:latin typeface="Lexend"/>
                          <a:ea typeface="Lexend"/>
                          <a:cs typeface="Lexend"/>
                          <a:sym typeface="Lexend"/>
                        </a:rPr>
                        <a:t>S2 : </a:t>
                      </a:r>
                      <a:endParaRPr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bl>
          </a:graphicData>
        </a:graphic>
      </p:graphicFrame>
      <p:graphicFrame>
        <p:nvGraphicFramePr>
          <p:cNvPr id="192" name="Google Shape;192;p25"/>
          <p:cNvGraphicFramePr/>
          <p:nvPr/>
        </p:nvGraphicFramePr>
        <p:xfrm>
          <a:off x="4119400" y="2321913"/>
          <a:ext cx="3000000" cy="3000000"/>
        </p:xfrm>
        <a:graphic>
          <a:graphicData uri="http://schemas.openxmlformats.org/drawingml/2006/table">
            <a:tbl>
              <a:tblPr>
                <a:noFill/>
                <a:tableStyleId>{ECEF0503-3D73-4082-AF93-99C9B4FD3E42}</a:tableStyleId>
              </a:tblPr>
              <a:tblGrid>
                <a:gridCol w="3996150"/>
              </a:tblGrid>
              <a:tr h="415750">
                <a:tc>
                  <a:txBody>
                    <a:bodyPr/>
                    <a:lstStyle/>
                    <a:p>
                      <a:pPr indent="0" lvl="0" marL="0" rtl="0" algn="l">
                        <a:spcBef>
                          <a:spcPts val="0"/>
                        </a:spcBef>
                        <a:spcAft>
                          <a:spcPts val="0"/>
                        </a:spcAft>
                        <a:buNone/>
                      </a:pPr>
                      <a:r>
                        <a:rPr b="1" lang="en-GB" sz="1800">
                          <a:solidFill>
                            <a:schemeClr val="dk1"/>
                          </a:solidFill>
                          <a:latin typeface="Lexend"/>
                          <a:ea typeface="Lexend"/>
                          <a:cs typeface="Lexend"/>
                          <a:sym typeface="Lexend"/>
                        </a:rPr>
                        <a:t>MODÈLE :</a:t>
                      </a:r>
                      <a:endParaRPr b="1"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1595875">
                <a:tc>
                  <a:txBody>
                    <a:bodyPr/>
                    <a:lstStyle/>
                    <a:p>
                      <a:pPr indent="0" lvl="0" marL="0" rtl="0" algn="l">
                        <a:lnSpc>
                          <a:spcPct val="150000"/>
                        </a:lnSpc>
                        <a:spcBef>
                          <a:spcPts val="0"/>
                        </a:spcBef>
                        <a:spcAft>
                          <a:spcPts val="0"/>
                        </a:spcAft>
                        <a:buNone/>
                      </a:pPr>
                      <a:r>
                        <a:rPr lang="en-GB" sz="1800">
                          <a:solidFill>
                            <a:schemeClr val="dk1"/>
                          </a:solidFill>
                          <a:latin typeface="Lexend"/>
                          <a:ea typeface="Lexend"/>
                          <a:cs typeface="Lexend"/>
                          <a:sym typeface="Lexend"/>
                        </a:rPr>
                        <a:t>T : </a:t>
                      </a:r>
                      <a:r>
                        <a:rPr lang="en-GB" sz="1800">
                          <a:solidFill>
                            <a:schemeClr val="dk1"/>
                          </a:solidFill>
                          <a:latin typeface="Lexend"/>
                          <a:ea typeface="Lexend"/>
                          <a:cs typeface="Lexend"/>
                          <a:sym typeface="Lexend"/>
                        </a:rPr>
                        <a:t>Add content from p. 36-37 TG</a:t>
                      </a:r>
                      <a:endParaRPr sz="1800">
                        <a:solidFill>
                          <a:schemeClr val="dk1"/>
                        </a:solidFill>
                        <a:latin typeface="Lexend"/>
                        <a:ea typeface="Lexend"/>
                        <a:cs typeface="Lexend"/>
                        <a:sym typeface="Lexend"/>
                      </a:endParaRPr>
                    </a:p>
                    <a:p>
                      <a:pPr indent="0" lvl="0" marL="0" rtl="0" algn="l">
                        <a:lnSpc>
                          <a:spcPct val="150000"/>
                        </a:lnSpc>
                        <a:spcBef>
                          <a:spcPts val="0"/>
                        </a:spcBef>
                        <a:spcAft>
                          <a:spcPts val="0"/>
                        </a:spcAft>
                        <a:buNone/>
                      </a:pPr>
                      <a:r>
                        <a:rPr lang="en-GB" sz="1800">
                          <a:solidFill>
                            <a:schemeClr val="dk1"/>
                          </a:solidFill>
                          <a:latin typeface="Lexend"/>
                          <a:ea typeface="Lexend"/>
                          <a:cs typeface="Lexend"/>
                          <a:sym typeface="Lexend"/>
                        </a:rPr>
                        <a:t>S1 : </a:t>
                      </a:r>
                      <a:endParaRPr sz="1800">
                        <a:solidFill>
                          <a:schemeClr val="dk1"/>
                        </a:solidFill>
                        <a:latin typeface="Lexend"/>
                        <a:ea typeface="Lexend"/>
                        <a:cs typeface="Lexend"/>
                        <a:sym typeface="Lexend"/>
                      </a:endParaRPr>
                    </a:p>
                    <a:p>
                      <a:pPr indent="0" lvl="0" marL="0" rtl="0" algn="l">
                        <a:lnSpc>
                          <a:spcPct val="150000"/>
                        </a:lnSpc>
                        <a:spcBef>
                          <a:spcPts val="0"/>
                        </a:spcBef>
                        <a:spcAft>
                          <a:spcPts val="0"/>
                        </a:spcAft>
                        <a:buNone/>
                      </a:pPr>
                      <a:r>
                        <a:rPr lang="en-GB" sz="1800">
                          <a:solidFill>
                            <a:schemeClr val="dk1"/>
                          </a:solidFill>
                          <a:latin typeface="Lexend"/>
                          <a:ea typeface="Lexend"/>
                          <a:cs typeface="Lexend"/>
                          <a:sym typeface="Lexend"/>
                        </a:rPr>
                        <a:t>T : </a:t>
                      </a:r>
                      <a:endParaRPr sz="1800">
                        <a:solidFill>
                          <a:schemeClr val="dk1"/>
                        </a:solidFill>
                        <a:latin typeface="Lexend"/>
                        <a:ea typeface="Lexend"/>
                        <a:cs typeface="Lexend"/>
                        <a:sym typeface="Lexend"/>
                      </a:endParaRPr>
                    </a:p>
                    <a:p>
                      <a:pPr indent="0" lvl="0" marL="0" rtl="0" algn="l">
                        <a:spcBef>
                          <a:spcPts val="0"/>
                        </a:spcBef>
                        <a:spcAft>
                          <a:spcPts val="0"/>
                        </a:spcAft>
                        <a:buNone/>
                      </a:pPr>
                      <a:r>
                        <a:rPr lang="en-GB" sz="1800">
                          <a:solidFill>
                            <a:schemeClr val="dk1"/>
                          </a:solidFill>
                          <a:latin typeface="Lexend"/>
                          <a:ea typeface="Lexend"/>
                          <a:cs typeface="Lexend"/>
                          <a:sym typeface="Lexend"/>
                        </a:rPr>
                        <a:t>S1 : </a:t>
                      </a:r>
                      <a:endParaRPr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bl>
          </a:graphicData>
        </a:graphic>
      </p:graphicFrame>
      <p:pic>
        <p:nvPicPr>
          <p:cNvPr id="193" name="Google Shape;193;p25"/>
          <p:cNvPicPr preferRelativeResize="0"/>
          <p:nvPr/>
        </p:nvPicPr>
        <p:blipFill>
          <a:blip r:embed="rId12">
            <a:alphaModFix/>
          </a:blip>
          <a:stretch>
            <a:fillRect/>
          </a:stretch>
        </p:blipFill>
        <p:spPr>
          <a:xfrm>
            <a:off x="8297238" y="1662626"/>
            <a:ext cx="621000" cy="621000"/>
          </a:xfrm>
          <a:prstGeom prst="rect">
            <a:avLst/>
          </a:prstGeom>
          <a:noFill/>
          <a:ln>
            <a:noFill/>
          </a:ln>
        </p:spPr>
      </p:pic>
      <p:pic>
        <p:nvPicPr>
          <p:cNvPr id="194" name="Google Shape;194;p25"/>
          <p:cNvPicPr preferRelativeResize="0"/>
          <p:nvPr/>
        </p:nvPicPr>
        <p:blipFill>
          <a:blip r:embed="rId13">
            <a:alphaModFix/>
          </a:blip>
          <a:stretch>
            <a:fillRect/>
          </a:stretch>
        </p:blipFill>
        <p:spPr>
          <a:xfrm>
            <a:off x="8115550" y="2430524"/>
            <a:ext cx="984375" cy="984350"/>
          </a:xfrm>
          <a:prstGeom prst="rect">
            <a:avLst/>
          </a:prstGeom>
          <a:noFill/>
          <a:ln>
            <a:noFill/>
          </a:ln>
        </p:spPr>
      </p:pic>
      <p:sp>
        <p:nvSpPr>
          <p:cNvPr id="195" name="Google Shape;195;p25"/>
          <p:cNvSpPr txBox="1"/>
          <p:nvPr/>
        </p:nvSpPr>
        <p:spPr>
          <a:xfrm>
            <a:off x="-50" y="4869225"/>
            <a:ext cx="2854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rgbClr val="D9D9D9"/>
                </a:solidFill>
                <a:latin typeface="Lexend"/>
                <a:ea typeface="Lexend"/>
                <a:cs typeface="Lexend"/>
                <a:sym typeface="Lexend"/>
              </a:rPr>
              <a:t>Échos Pro 1 - Ma classe et moi pp. 36-37 TG</a:t>
            </a:r>
            <a:endParaRPr sz="1000">
              <a:solidFill>
                <a:srgbClr val="D9D9D9"/>
              </a:solidFill>
            </a:endParaRPr>
          </a:p>
        </p:txBody>
      </p:sp>
      <p:pic>
        <p:nvPicPr>
          <p:cNvPr id="196" name="Google Shape;196;p25"/>
          <p:cNvPicPr preferRelativeResize="0"/>
          <p:nvPr/>
        </p:nvPicPr>
        <p:blipFill>
          <a:blip r:embed="rId14">
            <a:alphaModFix/>
          </a:blip>
          <a:stretch>
            <a:fillRect/>
          </a:stretch>
        </p:blipFill>
        <p:spPr>
          <a:xfrm>
            <a:off x="8058600" y="4516625"/>
            <a:ext cx="971550" cy="390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6"/>
          <p:cNvSpPr txBox="1"/>
          <p:nvPr/>
        </p:nvSpPr>
        <p:spPr>
          <a:xfrm>
            <a:off x="6409550" y="4869225"/>
            <a:ext cx="273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rgbClr val="D9D9D9"/>
                </a:solidFill>
                <a:latin typeface="Lexend"/>
                <a:ea typeface="Lexend"/>
                <a:cs typeface="Lexend"/>
                <a:sym typeface="Lexend"/>
              </a:rPr>
              <a:t>Images from NounPro purchased license.</a:t>
            </a:r>
            <a:endParaRPr sz="1000">
              <a:solidFill>
                <a:srgbClr val="D9D9D9"/>
              </a:solidFill>
            </a:endParaRPr>
          </a:p>
        </p:txBody>
      </p:sp>
      <p:graphicFrame>
        <p:nvGraphicFramePr>
          <p:cNvPr id="202" name="Google Shape;202;p26"/>
          <p:cNvGraphicFramePr/>
          <p:nvPr/>
        </p:nvGraphicFramePr>
        <p:xfrm>
          <a:off x="334463" y="462325"/>
          <a:ext cx="3000000" cy="3000000"/>
        </p:xfrm>
        <a:graphic>
          <a:graphicData uri="http://schemas.openxmlformats.org/drawingml/2006/table">
            <a:tbl>
              <a:tblPr>
                <a:noFill/>
                <a:tableStyleId>{ECEF0503-3D73-4082-AF93-99C9B4FD3E42}</a:tableStyleId>
              </a:tblPr>
              <a:tblGrid>
                <a:gridCol w="8475075"/>
              </a:tblGrid>
              <a:tr h="457175">
                <a:tc>
                  <a:txBody>
                    <a:bodyPr/>
                    <a:lstStyle/>
                    <a:p>
                      <a:pPr indent="0" lvl="0" marL="0" rtl="0" algn="l">
                        <a:spcBef>
                          <a:spcPts val="0"/>
                        </a:spcBef>
                        <a:spcAft>
                          <a:spcPts val="0"/>
                        </a:spcAft>
                        <a:buNone/>
                      </a:pPr>
                      <a:r>
                        <a:rPr b="1" lang="en-GB" sz="1800">
                          <a:solidFill>
                            <a:schemeClr val="dk1"/>
                          </a:solidFill>
                          <a:latin typeface="Lexend"/>
                          <a:ea typeface="Lexend"/>
                          <a:cs typeface="Lexend"/>
                          <a:sym typeface="Lexend"/>
                        </a:rPr>
                        <a:t>PHRASE À LA </a:t>
                      </a:r>
                      <a:r>
                        <a:rPr b="1" lang="en-GB" sz="1800">
                          <a:solidFill>
                            <a:schemeClr val="dk1"/>
                          </a:solidFill>
                          <a:latin typeface="Lexend"/>
                          <a:ea typeface="Lexend"/>
                          <a:cs typeface="Lexend"/>
                          <a:sym typeface="Lexend"/>
                        </a:rPr>
                        <a:t>CHAÎNE</a:t>
                      </a:r>
                      <a:r>
                        <a:rPr b="1" lang="en-GB" sz="1800">
                          <a:solidFill>
                            <a:schemeClr val="dk1"/>
                          </a:solidFill>
                          <a:latin typeface="Lexend"/>
                          <a:ea typeface="Lexend"/>
                          <a:cs typeface="Lexend"/>
                          <a:sym typeface="Lexend"/>
                        </a:rPr>
                        <a:t> :</a:t>
                      </a:r>
                      <a:endParaRPr b="1"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2514575">
                <a:tc>
                  <a:txBody>
                    <a:bodyPr/>
                    <a:lstStyle/>
                    <a:p>
                      <a:pPr indent="0" lvl="0" marL="0" rtl="0" algn="l">
                        <a:lnSpc>
                          <a:spcPct val="150000"/>
                        </a:lnSpc>
                        <a:spcBef>
                          <a:spcPts val="0"/>
                        </a:spcBef>
                        <a:spcAft>
                          <a:spcPts val="0"/>
                        </a:spcAft>
                        <a:buNone/>
                      </a:pPr>
                      <a:r>
                        <a:rPr lang="en-GB" sz="1800">
                          <a:solidFill>
                            <a:schemeClr val="dk1"/>
                          </a:solidFill>
                          <a:latin typeface="Lexend"/>
                          <a:ea typeface="Lexend"/>
                          <a:cs typeface="Lexend"/>
                          <a:sym typeface="Lexend"/>
                        </a:rPr>
                        <a:t>S1 : J’aime les maths. </a:t>
                      </a:r>
                      <a:endParaRPr sz="1800">
                        <a:solidFill>
                          <a:schemeClr val="dk1"/>
                        </a:solidFill>
                        <a:latin typeface="Lexend"/>
                        <a:ea typeface="Lexend"/>
                        <a:cs typeface="Lexend"/>
                        <a:sym typeface="Lexend"/>
                      </a:endParaRPr>
                    </a:p>
                    <a:p>
                      <a:pPr indent="0" lvl="0" marL="0" rtl="0" algn="l">
                        <a:lnSpc>
                          <a:spcPct val="150000"/>
                        </a:lnSpc>
                        <a:spcBef>
                          <a:spcPts val="0"/>
                        </a:spcBef>
                        <a:spcAft>
                          <a:spcPts val="0"/>
                        </a:spcAft>
                        <a:buNone/>
                      </a:pPr>
                      <a:r>
                        <a:rPr lang="en-GB" sz="1800">
                          <a:solidFill>
                            <a:schemeClr val="dk1"/>
                          </a:solidFill>
                          <a:latin typeface="Lexend"/>
                          <a:ea typeface="Lexend"/>
                          <a:cs typeface="Lexend"/>
                          <a:sym typeface="Lexend"/>
                        </a:rPr>
                        <a:t>S2 : David aime les maths. J’aime les sciences.</a:t>
                      </a:r>
                      <a:endParaRPr sz="1800">
                        <a:solidFill>
                          <a:schemeClr val="dk1"/>
                        </a:solidFill>
                        <a:latin typeface="Lexend"/>
                        <a:ea typeface="Lexend"/>
                        <a:cs typeface="Lexend"/>
                        <a:sym typeface="Lexend"/>
                      </a:endParaRPr>
                    </a:p>
                    <a:p>
                      <a:pPr indent="0" lvl="0" marL="0" rtl="0" algn="l">
                        <a:lnSpc>
                          <a:spcPct val="150000"/>
                        </a:lnSpc>
                        <a:spcBef>
                          <a:spcPts val="0"/>
                        </a:spcBef>
                        <a:spcAft>
                          <a:spcPts val="0"/>
                        </a:spcAft>
                        <a:buNone/>
                      </a:pPr>
                      <a:r>
                        <a:rPr lang="en-GB" sz="1800">
                          <a:solidFill>
                            <a:schemeClr val="dk1"/>
                          </a:solidFill>
                          <a:latin typeface="Lexend"/>
                          <a:ea typeface="Lexend"/>
                          <a:cs typeface="Lexend"/>
                          <a:sym typeface="Lexend"/>
                        </a:rPr>
                        <a:t>S3 : David aime les maths. Claire aime les sciences. J’aime la musique.</a:t>
                      </a:r>
                      <a:endParaRPr sz="1800">
                        <a:solidFill>
                          <a:schemeClr val="dk1"/>
                        </a:solidFill>
                        <a:latin typeface="Lexend"/>
                        <a:ea typeface="Lexend"/>
                        <a:cs typeface="Lexend"/>
                        <a:sym typeface="Lexend"/>
                      </a:endParaRPr>
                    </a:p>
                    <a:p>
                      <a:pPr indent="0" lvl="0" marL="0" rtl="0" algn="l">
                        <a:lnSpc>
                          <a:spcPct val="150000"/>
                        </a:lnSpc>
                        <a:spcBef>
                          <a:spcPts val="0"/>
                        </a:spcBef>
                        <a:spcAft>
                          <a:spcPts val="0"/>
                        </a:spcAft>
                        <a:buNone/>
                      </a:pPr>
                      <a:r>
                        <a:rPr lang="en-GB" sz="1800">
                          <a:solidFill>
                            <a:schemeClr val="dk1"/>
                          </a:solidFill>
                          <a:latin typeface="Lexend"/>
                          <a:ea typeface="Lexend"/>
                          <a:cs typeface="Lexend"/>
                          <a:sym typeface="Lexend"/>
                        </a:rPr>
                        <a:t>S4 : David aime les maths. Claire aime les sciences. Jalen aime la musique.</a:t>
                      </a:r>
                      <a:endParaRPr sz="1800">
                        <a:solidFill>
                          <a:schemeClr val="dk1"/>
                        </a:solidFill>
                        <a:latin typeface="Lexend"/>
                        <a:ea typeface="Lexend"/>
                        <a:cs typeface="Lexend"/>
                        <a:sym typeface="Lexend"/>
                      </a:endParaRPr>
                    </a:p>
                    <a:p>
                      <a:pPr indent="0" lvl="0" marL="0" rtl="0" algn="l">
                        <a:lnSpc>
                          <a:spcPct val="150000"/>
                        </a:lnSpc>
                        <a:spcBef>
                          <a:spcPts val="0"/>
                        </a:spcBef>
                        <a:spcAft>
                          <a:spcPts val="0"/>
                        </a:spcAft>
                        <a:buNone/>
                      </a:pPr>
                      <a:r>
                        <a:rPr lang="en-GB" sz="1800">
                          <a:solidFill>
                            <a:schemeClr val="dk1"/>
                          </a:solidFill>
                          <a:latin typeface="Lexend"/>
                          <a:ea typeface="Lexend"/>
                          <a:cs typeface="Lexend"/>
                          <a:sym typeface="Lexend"/>
                        </a:rPr>
                        <a:t>       J’aime le français.</a:t>
                      </a:r>
                      <a:endParaRPr sz="1800">
                        <a:solidFill>
                          <a:schemeClr val="dk1"/>
                        </a:solidFill>
                        <a:latin typeface="Lexend"/>
                        <a:ea typeface="Lexend"/>
                        <a:cs typeface="Lexend"/>
                        <a:sym typeface="Lexend"/>
                      </a:endParaRPr>
                    </a:p>
                    <a:p>
                      <a:pPr indent="0" lvl="0" marL="0" rtl="0" algn="l">
                        <a:spcBef>
                          <a:spcPts val="0"/>
                        </a:spcBef>
                        <a:spcAft>
                          <a:spcPts val="0"/>
                        </a:spcAft>
                        <a:buNone/>
                      </a:pPr>
                      <a:r>
                        <a:rPr lang="en-GB" sz="1800">
                          <a:solidFill>
                            <a:schemeClr val="dk1"/>
                          </a:solidFill>
                          <a:latin typeface="Lexend"/>
                          <a:ea typeface="Lexend"/>
                          <a:cs typeface="Lexend"/>
                          <a:sym typeface="Lexend"/>
                        </a:rPr>
                        <a:t>Et ça continue !</a:t>
                      </a:r>
                      <a:endParaRPr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bl>
          </a:graphicData>
        </a:graphic>
      </p:graphicFrame>
      <p:pic>
        <p:nvPicPr>
          <p:cNvPr id="203" name="Google Shape;203;p26"/>
          <p:cNvPicPr preferRelativeResize="0"/>
          <p:nvPr/>
        </p:nvPicPr>
        <p:blipFill>
          <a:blip r:embed="rId3">
            <a:alphaModFix/>
          </a:blip>
          <a:stretch>
            <a:fillRect/>
          </a:stretch>
        </p:blipFill>
        <p:spPr>
          <a:xfrm>
            <a:off x="4113077" y="3692737"/>
            <a:ext cx="917850" cy="917850"/>
          </a:xfrm>
          <a:prstGeom prst="rect">
            <a:avLst/>
          </a:prstGeom>
          <a:noFill/>
          <a:ln>
            <a:noFill/>
          </a:ln>
        </p:spPr>
      </p:pic>
      <p:pic>
        <p:nvPicPr>
          <p:cNvPr id="204" name="Google Shape;204;p26"/>
          <p:cNvPicPr preferRelativeResize="0"/>
          <p:nvPr/>
        </p:nvPicPr>
        <p:blipFill>
          <a:blip r:embed="rId4">
            <a:alphaModFix/>
          </a:blip>
          <a:stretch>
            <a:fillRect/>
          </a:stretch>
        </p:blipFill>
        <p:spPr>
          <a:xfrm>
            <a:off x="6370176" y="3982701"/>
            <a:ext cx="337850" cy="337900"/>
          </a:xfrm>
          <a:prstGeom prst="rect">
            <a:avLst/>
          </a:prstGeom>
          <a:noFill/>
          <a:ln>
            <a:noFill/>
          </a:ln>
        </p:spPr>
      </p:pic>
      <p:pic>
        <p:nvPicPr>
          <p:cNvPr id="205" name="Google Shape;205;p26"/>
          <p:cNvPicPr preferRelativeResize="0"/>
          <p:nvPr/>
        </p:nvPicPr>
        <p:blipFill>
          <a:blip r:embed="rId5">
            <a:alphaModFix/>
          </a:blip>
          <a:stretch>
            <a:fillRect/>
          </a:stretch>
        </p:blipFill>
        <p:spPr>
          <a:xfrm>
            <a:off x="3506786" y="3982700"/>
            <a:ext cx="337850" cy="337850"/>
          </a:xfrm>
          <a:prstGeom prst="rect">
            <a:avLst/>
          </a:prstGeom>
          <a:noFill/>
          <a:ln>
            <a:noFill/>
          </a:ln>
        </p:spPr>
      </p:pic>
      <p:pic>
        <p:nvPicPr>
          <p:cNvPr id="206" name="Google Shape;206;p26"/>
          <p:cNvPicPr preferRelativeResize="0"/>
          <p:nvPr/>
        </p:nvPicPr>
        <p:blipFill>
          <a:blip r:embed="rId6">
            <a:alphaModFix/>
          </a:blip>
          <a:stretch>
            <a:fillRect/>
          </a:stretch>
        </p:blipFill>
        <p:spPr>
          <a:xfrm>
            <a:off x="1602087" y="3982720"/>
            <a:ext cx="337850" cy="337862"/>
          </a:xfrm>
          <a:prstGeom prst="rect">
            <a:avLst/>
          </a:prstGeom>
          <a:noFill/>
          <a:ln>
            <a:noFill/>
          </a:ln>
        </p:spPr>
      </p:pic>
      <p:pic>
        <p:nvPicPr>
          <p:cNvPr id="207" name="Google Shape;207;p26"/>
          <p:cNvPicPr preferRelativeResize="0"/>
          <p:nvPr/>
        </p:nvPicPr>
        <p:blipFill>
          <a:blip r:embed="rId7">
            <a:alphaModFix/>
          </a:blip>
          <a:stretch>
            <a:fillRect/>
          </a:stretch>
        </p:blipFill>
        <p:spPr>
          <a:xfrm>
            <a:off x="2900495" y="3982707"/>
            <a:ext cx="337850" cy="337863"/>
          </a:xfrm>
          <a:prstGeom prst="rect">
            <a:avLst/>
          </a:prstGeom>
          <a:noFill/>
          <a:ln>
            <a:noFill/>
          </a:ln>
        </p:spPr>
      </p:pic>
      <p:pic>
        <p:nvPicPr>
          <p:cNvPr id="208" name="Google Shape;208;p26"/>
          <p:cNvPicPr preferRelativeResize="0"/>
          <p:nvPr/>
        </p:nvPicPr>
        <p:blipFill>
          <a:blip r:embed="rId8">
            <a:alphaModFix/>
          </a:blip>
          <a:stretch>
            <a:fillRect/>
          </a:stretch>
        </p:blipFill>
        <p:spPr>
          <a:xfrm>
            <a:off x="6954975" y="3982700"/>
            <a:ext cx="337850" cy="337850"/>
          </a:xfrm>
          <a:prstGeom prst="rect">
            <a:avLst/>
          </a:prstGeom>
          <a:noFill/>
          <a:ln>
            <a:noFill/>
          </a:ln>
        </p:spPr>
      </p:pic>
      <p:pic>
        <p:nvPicPr>
          <p:cNvPr id="209" name="Google Shape;209;p26"/>
          <p:cNvPicPr preferRelativeResize="0"/>
          <p:nvPr/>
        </p:nvPicPr>
        <p:blipFill>
          <a:blip r:embed="rId9">
            <a:alphaModFix/>
          </a:blip>
          <a:stretch>
            <a:fillRect/>
          </a:stretch>
        </p:blipFill>
        <p:spPr>
          <a:xfrm>
            <a:off x="2213200" y="3944625"/>
            <a:ext cx="414050" cy="414050"/>
          </a:xfrm>
          <a:prstGeom prst="rect">
            <a:avLst/>
          </a:prstGeom>
          <a:noFill/>
          <a:ln>
            <a:noFill/>
          </a:ln>
        </p:spPr>
      </p:pic>
      <p:pic>
        <p:nvPicPr>
          <p:cNvPr id="210" name="Google Shape;210;p26"/>
          <p:cNvPicPr preferRelativeResize="0"/>
          <p:nvPr/>
        </p:nvPicPr>
        <p:blipFill>
          <a:blip r:embed="rId10">
            <a:alphaModFix/>
          </a:blip>
          <a:stretch>
            <a:fillRect/>
          </a:stretch>
        </p:blipFill>
        <p:spPr>
          <a:xfrm>
            <a:off x="5245025" y="3944600"/>
            <a:ext cx="414050" cy="414050"/>
          </a:xfrm>
          <a:prstGeom prst="rect">
            <a:avLst/>
          </a:prstGeom>
          <a:noFill/>
          <a:ln>
            <a:noFill/>
          </a:ln>
        </p:spPr>
      </p:pic>
      <p:pic>
        <p:nvPicPr>
          <p:cNvPr id="211" name="Google Shape;211;p26"/>
          <p:cNvPicPr preferRelativeResize="0"/>
          <p:nvPr/>
        </p:nvPicPr>
        <p:blipFill>
          <a:blip r:embed="rId11">
            <a:alphaModFix/>
          </a:blip>
          <a:stretch>
            <a:fillRect/>
          </a:stretch>
        </p:blipFill>
        <p:spPr>
          <a:xfrm>
            <a:off x="5757450" y="3894438"/>
            <a:ext cx="514350" cy="514350"/>
          </a:xfrm>
          <a:prstGeom prst="rect">
            <a:avLst/>
          </a:prstGeom>
          <a:noFill/>
          <a:ln>
            <a:noFill/>
          </a:ln>
        </p:spPr>
      </p:pic>
      <p:pic>
        <p:nvPicPr>
          <p:cNvPr id="212" name="Google Shape;212;p26"/>
          <p:cNvPicPr preferRelativeResize="0"/>
          <p:nvPr/>
        </p:nvPicPr>
        <p:blipFill>
          <a:blip r:embed="rId12">
            <a:alphaModFix/>
          </a:blip>
          <a:stretch>
            <a:fillRect/>
          </a:stretch>
        </p:blipFill>
        <p:spPr>
          <a:xfrm>
            <a:off x="8074850" y="4478700"/>
            <a:ext cx="971550" cy="390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7"/>
          <p:cNvSpPr txBox="1"/>
          <p:nvPr>
            <p:ph type="ctrTitle"/>
          </p:nvPr>
        </p:nvSpPr>
        <p:spPr>
          <a:xfrm>
            <a:off x="553800" y="2010750"/>
            <a:ext cx="8036400" cy="561000"/>
          </a:xfrm>
          <a:prstGeom prst="rect">
            <a:avLst/>
          </a:prstGeom>
          <a:ln cap="flat" cmpd="sng" w="38100">
            <a:solidFill>
              <a:schemeClr val="accent6"/>
            </a:solidFill>
            <a:prstDash val="solid"/>
            <a:round/>
            <a:headEnd len="sm" w="sm" type="none"/>
            <a:tailEnd len="sm" w="sm" type="none"/>
          </a:ln>
        </p:spPr>
        <p:txBody>
          <a:bodyPr anchorCtr="0" anchor="b" bIns="91425" lIns="91425" spcFirstLastPara="1" rIns="91425" wrap="square" tIns="91425">
            <a:normAutofit/>
          </a:bodyPr>
          <a:lstStyle/>
          <a:p>
            <a:pPr indent="0" lvl="0" marL="0" rtl="0" algn="ctr">
              <a:spcBef>
                <a:spcPts val="0"/>
              </a:spcBef>
              <a:spcAft>
                <a:spcPts val="0"/>
              </a:spcAft>
              <a:buNone/>
            </a:pPr>
            <a:r>
              <a:rPr lang="en-GB" sz="2400">
                <a:latin typeface="Lexend"/>
                <a:ea typeface="Lexend"/>
                <a:cs typeface="Lexend"/>
                <a:sym typeface="Lexend"/>
              </a:rPr>
              <a:t>Expressing Colour Preferences</a:t>
            </a:r>
            <a:endParaRPr sz="2400">
              <a:latin typeface="Lexend"/>
              <a:ea typeface="Lexend"/>
              <a:cs typeface="Lexend"/>
              <a:sym typeface="Lexend"/>
            </a:endParaRPr>
          </a:p>
        </p:txBody>
      </p:sp>
      <p:pic>
        <p:nvPicPr>
          <p:cNvPr id="218" name="Google Shape;218;p27"/>
          <p:cNvPicPr preferRelativeResize="0"/>
          <p:nvPr/>
        </p:nvPicPr>
        <p:blipFill>
          <a:blip r:embed="rId3">
            <a:alphaModFix/>
          </a:blip>
          <a:stretch>
            <a:fillRect/>
          </a:stretch>
        </p:blipFill>
        <p:spPr>
          <a:xfrm>
            <a:off x="8034225" y="4624000"/>
            <a:ext cx="971550" cy="390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8"/>
          <p:cNvSpPr txBox="1"/>
          <p:nvPr>
            <p:ph type="ctrTitle"/>
          </p:nvPr>
        </p:nvSpPr>
        <p:spPr>
          <a:xfrm>
            <a:off x="553800" y="296250"/>
            <a:ext cx="8036400" cy="561000"/>
          </a:xfrm>
          <a:prstGeom prst="rect">
            <a:avLst/>
          </a:prstGeom>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GB" sz="2400">
                <a:latin typeface="Lexend"/>
                <a:ea typeface="Lexend"/>
                <a:cs typeface="Lexend"/>
                <a:sym typeface="Lexend"/>
              </a:rPr>
              <a:t>Quelle couleur aimes-tu ?</a:t>
            </a:r>
            <a:endParaRPr sz="2400">
              <a:latin typeface="Lexend"/>
              <a:ea typeface="Lexend"/>
              <a:cs typeface="Lexend"/>
              <a:sym typeface="Lexend"/>
            </a:endParaRPr>
          </a:p>
        </p:txBody>
      </p:sp>
      <p:sp>
        <p:nvSpPr>
          <p:cNvPr id="224" name="Google Shape;224;p28"/>
          <p:cNvSpPr txBox="1"/>
          <p:nvPr>
            <p:ph type="ctrTitle"/>
          </p:nvPr>
        </p:nvSpPr>
        <p:spPr>
          <a:xfrm>
            <a:off x="553800" y="4243425"/>
            <a:ext cx="8036400" cy="561000"/>
          </a:xfrm>
          <a:prstGeom prst="rect">
            <a:avLst/>
          </a:prstGeom>
          <a:ln>
            <a:noFill/>
          </a:ln>
        </p:spPr>
        <p:txBody>
          <a:bodyPr anchorCtr="0" anchor="b" bIns="91425" lIns="91425" spcFirstLastPara="1" rIns="91425" wrap="square" tIns="91425">
            <a:normAutofit/>
          </a:bodyPr>
          <a:lstStyle/>
          <a:p>
            <a:pPr indent="0" lvl="0" marL="0" rtl="0" algn="ctr">
              <a:spcBef>
                <a:spcPts val="0"/>
              </a:spcBef>
              <a:spcAft>
                <a:spcPts val="0"/>
              </a:spcAft>
              <a:buNone/>
            </a:pPr>
            <a:r>
              <a:rPr lang="en-GB" sz="2400">
                <a:solidFill>
                  <a:schemeClr val="accent6"/>
                </a:solidFill>
                <a:latin typeface="Lexend"/>
                <a:ea typeface="Lexend"/>
                <a:cs typeface="Lexend"/>
                <a:sym typeface="Lexend"/>
              </a:rPr>
              <a:t>J’aime le …</a:t>
            </a:r>
            <a:endParaRPr sz="2400">
              <a:solidFill>
                <a:schemeClr val="accent6"/>
              </a:solidFill>
              <a:latin typeface="Lexend"/>
              <a:ea typeface="Lexend"/>
              <a:cs typeface="Lexend"/>
              <a:sym typeface="Lexend"/>
            </a:endParaRPr>
          </a:p>
        </p:txBody>
      </p:sp>
      <p:pic>
        <p:nvPicPr>
          <p:cNvPr descr="Rhythmic chant to go along with this lesson: https://www.teacherspayteachers.com/Product/French-Partner-Conversation-Quelle-couleur-aimes-tu-French-colors-elementary-4915925&#10;Quizlet for this lesson available here: https://quizlet.com/497625836/quelle-couleur-aimes-tu-flash-cards/&#10;Check out our full curriculum at http://www.reallanguagerightaway.com&#10;&#10;Click here to follow our TpT store: https://www.teacherspayteachers.com/Sellers-Im-Following/Add/Real-Language-Right-Away&#10;&#10;Get your students speaking right away!" id="225" name="Google Shape;225;p28" title="Quelle couleur aimes tu ? RLRA">
            <a:hlinkClick r:id="rId3"/>
          </p:cNvPr>
          <p:cNvPicPr preferRelativeResize="0"/>
          <p:nvPr/>
        </p:nvPicPr>
        <p:blipFill>
          <a:blip r:embed="rId4">
            <a:alphaModFix/>
          </a:blip>
          <a:stretch>
            <a:fillRect/>
          </a:stretch>
        </p:blipFill>
        <p:spPr>
          <a:xfrm>
            <a:off x="1945863" y="1073138"/>
            <a:ext cx="5252283" cy="2954412"/>
          </a:xfrm>
          <a:prstGeom prst="rect">
            <a:avLst/>
          </a:prstGeom>
          <a:noFill/>
          <a:ln>
            <a:noFill/>
          </a:ln>
        </p:spPr>
      </p:pic>
      <p:pic>
        <p:nvPicPr>
          <p:cNvPr id="226" name="Google Shape;226;p28"/>
          <p:cNvPicPr preferRelativeResize="0"/>
          <p:nvPr/>
        </p:nvPicPr>
        <p:blipFill>
          <a:blip r:embed="rId5">
            <a:alphaModFix/>
          </a:blip>
          <a:stretch>
            <a:fillRect/>
          </a:stretch>
        </p:blipFill>
        <p:spPr>
          <a:xfrm>
            <a:off x="8034225" y="4624000"/>
            <a:ext cx="971550" cy="390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graphicFrame>
        <p:nvGraphicFramePr>
          <p:cNvPr id="231" name="Google Shape;231;p29"/>
          <p:cNvGraphicFramePr/>
          <p:nvPr/>
        </p:nvGraphicFramePr>
        <p:xfrm>
          <a:off x="180000" y="11613"/>
          <a:ext cx="3000000" cy="3000000"/>
        </p:xfrm>
        <a:graphic>
          <a:graphicData uri="http://schemas.openxmlformats.org/drawingml/2006/table">
            <a:tbl>
              <a:tblPr>
                <a:noFill/>
                <a:tableStyleId>{ECEF0503-3D73-4082-AF93-99C9B4FD3E42}</a:tableStyleId>
              </a:tblPr>
              <a:tblGrid>
                <a:gridCol w="1005650"/>
                <a:gridCol w="1192250"/>
              </a:tblGrid>
              <a:tr h="391575">
                <a:tc gridSpan="2">
                  <a:txBody>
                    <a:bodyPr/>
                    <a:lstStyle/>
                    <a:p>
                      <a:pPr indent="0" lvl="0" marL="0" rtl="0" algn="l">
                        <a:spcBef>
                          <a:spcPts val="0"/>
                        </a:spcBef>
                        <a:spcAft>
                          <a:spcPts val="0"/>
                        </a:spcAft>
                        <a:buNone/>
                      </a:pPr>
                      <a:r>
                        <a:rPr b="1" lang="en-GB" sz="1600">
                          <a:solidFill>
                            <a:schemeClr val="dk1"/>
                          </a:solidFill>
                          <a:latin typeface="Lexend"/>
                          <a:ea typeface="Lexend"/>
                          <a:cs typeface="Lexend"/>
                          <a:sym typeface="Lexend"/>
                        </a:rPr>
                        <a:t>LES COULEURS :</a:t>
                      </a:r>
                      <a:endParaRPr b="1" sz="16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hMerge="1"/>
              </a:tr>
              <a:tr h="391575">
                <a:tc>
                  <a:txBody>
                    <a:bodyPr/>
                    <a:lstStyle/>
                    <a:p>
                      <a:pPr indent="0" lvl="0" marL="0" rtl="0" algn="l">
                        <a:spcBef>
                          <a:spcPts val="0"/>
                        </a:spcBef>
                        <a:spcAft>
                          <a:spcPts val="0"/>
                        </a:spcAft>
                        <a:buNone/>
                      </a:pPr>
                      <a:r>
                        <a:t/>
                      </a:r>
                      <a:endParaRPr sz="16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lang="en-GB" sz="1600">
                          <a:solidFill>
                            <a:schemeClr val="dk1"/>
                          </a:solidFill>
                          <a:latin typeface="Lexend"/>
                          <a:ea typeface="Lexend"/>
                          <a:cs typeface="Lexend"/>
                          <a:sym typeface="Lexend"/>
                        </a:rPr>
                        <a:t>l</a:t>
                      </a:r>
                      <a:r>
                        <a:rPr lang="en-GB" sz="1600">
                          <a:solidFill>
                            <a:schemeClr val="dk1"/>
                          </a:solidFill>
                          <a:latin typeface="Lexend"/>
                          <a:ea typeface="Lexend"/>
                          <a:cs typeface="Lexend"/>
                          <a:sym typeface="Lexend"/>
                        </a:rPr>
                        <a:t>e blanc</a:t>
                      </a:r>
                      <a:endParaRPr sz="16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391575">
                <a:tc>
                  <a:txBody>
                    <a:bodyPr/>
                    <a:lstStyle/>
                    <a:p>
                      <a:pPr indent="0" lvl="0" marL="0" rtl="0" algn="l">
                        <a:spcBef>
                          <a:spcPts val="0"/>
                        </a:spcBef>
                        <a:spcAft>
                          <a:spcPts val="0"/>
                        </a:spcAft>
                        <a:buNone/>
                      </a:pPr>
                      <a:r>
                        <a:t/>
                      </a:r>
                      <a:endParaRPr sz="16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0000FF"/>
                    </a:solidFill>
                  </a:tcPr>
                </a:tc>
                <a:tc>
                  <a:txBody>
                    <a:bodyPr/>
                    <a:lstStyle/>
                    <a:p>
                      <a:pPr indent="0" lvl="0" marL="0" rtl="0" algn="l">
                        <a:spcBef>
                          <a:spcPts val="0"/>
                        </a:spcBef>
                        <a:spcAft>
                          <a:spcPts val="0"/>
                        </a:spcAft>
                        <a:buNone/>
                      </a:pPr>
                      <a:r>
                        <a:rPr lang="en-GB" sz="1600">
                          <a:solidFill>
                            <a:schemeClr val="dk1"/>
                          </a:solidFill>
                          <a:latin typeface="Lexend"/>
                          <a:ea typeface="Lexend"/>
                          <a:cs typeface="Lexend"/>
                          <a:sym typeface="Lexend"/>
                        </a:rPr>
                        <a:t>l</a:t>
                      </a:r>
                      <a:r>
                        <a:rPr lang="en-GB" sz="1600">
                          <a:solidFill>
                            <a:schemeClr val="dk1"/>
                          </a:solidFill>
                          <a:latin typeface="Lexend"/>
                          <a:ea typeface="Lexend"/>
                          <a:cs typeface="Lexend"/>
                          <a:sym typeface="Lexend"/>
                        </a:rPr>
                        <a:t>e bleu</a:t>
                      </a:r>
                      <a:endParaRPr sz="16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391575">
                <a:tc>
                  <a:txBody>
                    <a:bodyPr/>
                    <a:lstStyle/>
                    <a:p>
                      <a:pPr indent="0" lvl="0" marL="0" rtl="0" algn="l">
                        <a:spcBef>
                          <a:spcPts val="0"/>
                        </a:spcBef>
                        <a:spcAft>
                          <a:spcPts val="0"/>
                        </a:spcAft>
                        <a:buNone/>
                      </a:pPr>
                      <a:r>
                        <a:t/>
                      </a:r>
                      <a:endParaRPr sz="16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783F04"/>
                    </a:solidFill>
                  </a:tcPr>
                </a:tc>
                <a:tc>
                  <a:txBody>
                    <a:bodyPr/>
                    <a:lstStyle/>
                    <a:p>
                      <a:pPr indent="0" lvl="0" marL="0" rtl="0" algn="l">
                        <a:spcBef>
                          <a:spcPts val="0"/>
                        </a:spcBef>
                        <a:spcAft>
                          <a:spcPts val="0"/>
                        </a:spcAft>
                        <a:buNone/>
                      </a:pPr>
                      <a:r>
                        <a:rPr lang="en-GB" sz="1600">
                          <a:solidFill>
                            <a:schemeClr val="dk1"/>
                          </a:solidFill>
                          <a:latin typeface="Lexend"/>
                          <a:ea typeface="Lexend"/>
                          <a:cs typeface="Lexend"/>
                          <a:sym typeface="Lexend"/>
                        </a:rPr>
                        <a:t>l</a:t>
                      </a:r>
                      <a:r>
                        <a:rPr lang="en-GB" sz="1600">
                          <a:solidFill>
                            <a:schemeClr val="dk1"/>
                          </a:solidFill>
                          <a:latin typeface="Lexend"/>
                          <a:ea typeface="Lexend"/>
                          <a:cs typeface="Lexend"/>
                          <a:sym typeface="Lexend"/>
                        </a:rPr>
                        <a:t>e brun</a:t>
                      </a:r>
                      <a:endParaRPr sz="16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391575">
                <a:tc>
                  <a:txBody>
                    <a:bodyPr/>
                    <a:lstStyle/>
                    <a:p>
                      <a:pPr indent="0" lvl="0" marL="0" rtl="0" algn="l">
                        <a:spcBef>
                          <a:spcPts val="0"/>
                        </a:spcBef>
                        <a:spcAft>
                          <a:spcPts val="0"/>
                        </a:spcAft>
                        <a:buNone/>
                      </a:pPr>
                      <a:r>
                        <a:t/>
                      </a:r>
                      <a:endParaRPr sz="16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B7B7B7"/>
                    </a:solidFill>
                  </a:tcPr>
                </a:tc>
                <a:tc>
                  <a:txBody>
                    <a:bodyPr/>
                    <a:lstStyle/>
                    <a:p>
                      <a:pPr indent="0" lvl="0" marL="0" rtl="0" algn="l">
                        <a:spcBef>
                          <a:spcPts val="0"/>
                        </a:spcBef>
                        <a:spcAft>
                          <a:spcPts val="0"/>
                        </a:spcAft>
                        <a:buNone/>
                      </a:pPr>
                      <a:r>
                        <a:rPr lang="en-GB" sz="1600">
                          <a:solidFill>
                            <a:schemeClr val="dk1"/>
                          </a:solidFill>
                          <a:latin typeface="Lexend"/>
                          <a:ea typeface="Lexend"/>
                          <a:cs typeface="Lexend"/>
                          <a:sym typeface="Lexend"/>
                        </a:rPr>
                        <a:t>le gris</a:t>
                      </a:r>
                      <a:endParaRPr sz="16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391575">
                <a:tc>
                  <a:txBody>
                    <a:bodyPr/>
                    <a:lstStyle/>
                    <a:p>
                      <a:pPr indent="0" lvl="0" marL="0" rtl="0" algn="l">
                        <a:spcBef>
                          <a:spcPts val="0"/>
                        </a:spcBef>
                        <a:spcAft>
                          <a:spcPts val="0"/>
                        </a:spcAft>
                        <a:buNone/>
                      </a:pPr>
                      <a:r>
                        <a:t/>
                      </a:r>
                      <a:endParaRPr sz="16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rPr lang="en-GB" sz="1600">
                          <a:solidFill>
                            <a:schemeClr val="dk1"/>
                          </a:solidFill>
                          <a:latin typeface="Lexend"/>
                          <a:ea typeface="Lexend"/>
                          <a:cs typeface="Lexend"/>
                          <a:sym typeface="Lexend"/>
                        </a:rPr>
                        <a:t>le jaune</a:t>
                      </a:r>
                      <a:endParaRPr sz="16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391575">
                <a:tc>
                  <a:txBody>
                    <a:bodyPr/>
                    <a:lstStyle/>
                    <a:p>
                      <a:pPr indent="0" lvl="0" marL="0" rtl="0" algn="l">
                        <a:spcBef>
                          <a:spcPts val="0"/>
                        </a:spcBef>
                        <a:spcAft>
                          <a:spcPts val="0"/>
                        </a:spcAft>
                        <a:buNone/>
                      </a:pPr>
                      <a:r>
                        <a:t/>
                      </a:r>
                      <a:endParaRPr sz="16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000000"/>
                    </a:solidFill>
                  </a:tcPr>
                </a:tc>
                <a:tc>
                  <a:txBody>
                    <a:bodyPr/>
                    <a:lstStyle/>
                    <a:p>
                      <a:pPr indent="0" lvl="0" marL="0" rtl="0" algn="l">
                        <a:spcBef>
                          <a:spcPts val="0"/>
                        </a:spcBef>
                        <a:spcAft>
                          <a:spcPts val="0"/>
                        </a:spcAft>
                        <a:buNone/>
                      </a:pPr>
                      <a:r>
                        <a:rPr lang="en-GB" sz="1600">
                          <a:solidFill>
                            <a:schemeClr val="dk1"/>
                          </a:solidFill>
                          <a:latin typeface="Lexend"/>
                          <a:ea typeface="Lexend"/>
                          <a:cs typeface="Lexend"/>
                          <a:sym typeface="Lexend"/>
                        </a:rPr>
                        <a:t>l</a:t>
                      </a:r>
                      <a:r>
                        <a:rPr lang="en-GB" sz="1600">
                          <a:solidFill>
                            <a:schemeClr val="dk1"/>
                          </a:solidFill>
                          <a:latin typeface="Lexend"/>
                          <a:ea typeface="Lexend"/>
                          <a:cs typeface="Lexend"/>
                          <a:sym typeface="Lexend"/>
                        </a:rPr>
                        <a:t>e noir</a:t>
                      </a:r>
                      <a:endParaRPr sz="16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391575">
                <a:tc>
                  <a:txBody>
                    <a:bodyPr/>
                    <a:lstStyle/>
                    <a:p>
                      <a:pPr indent="0" lvl="0" marL="0" rtl="0" algn="l">
                        <a:spcBef>
                          <a:spcPts val="0"/>
                        </a:spcBef>
                        <a:spcAft>
                          <a:spcPts val="0"/>
                        </a:spcAft>
                        <a:buNone/>
                      </a:pPr>
                      <a:r>
                        <a:t/>
                      </a:r>
                      <a:endParaRPr sz="16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FF9900"/>
                    </a:solidFill>
                  </a:tcPr>
                </a:tc>
                <a:tc>
                  <a:txBody>
                    <a:bodyPr/>
                    <a:lstStyle/>
                    <a:p>
                      <a:pPr indent="0" lvl="0" marL="0" rtl="0" algn="l">
                        <a:spcBef>
                          <a:spcPts val="0"/>
                        </a:spcBef>
                        <a:spcAft>
                          <a:spcPts val="0"/>
                        </a:spcAft>
                        <a:buNone/>
                      </a:pPr>
                      <a:r>
                        <a:rPr lang="en-GB" sz="1600">
                          <a:solidFill>
                            <a:schemeClr val="dk1"/>
                          </a:solidFill>
                          <a:latin typeface="Lexend"/>
                          <a:ea typeface="Lexend"/>
                          <a:cs typeface="Lexend"/>
                          <a:sym typeface="Lexend"/>
                        </a:rPr>
                        <a:t>l’orange</a:t>
                      </a:r>
                      <a:endParaRPr sz="16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391575">
                <a:tc>
                  <a:txBody>
                    <a:bodyPr/>
                    <a:lstStyle/>
                    <a:p>
                      <a:pPr indent="0" lvl="0" marL="0" rtl="0" algn="l">
                        <a:spcBef>
                          <a:spcPts val="0"/>
                        </a:spcBef>
                        <a:spcAft>
                          <a:spcPts val="0"/>
                        </a:spcAft>
                        <a:buNone/>
                      </a:pPr>
                      <a:r>
                        <a:t/>
                      </a:r>
                      <a:endParaRPr sz="16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F243C8"/>
                    </a:solidFill>
                  </a:tcPr>
                </a:tc>
                <a:tc>
                  <a:txBody>
                    <a:bodyPr/>
                    <a:lstStyle/>
                    <a:p>
                      <a:pPr indent="0" lvl="0" marL="0" rtl="0" algn="l">
                        <a:spcBef>
                          <a:spcPts val="0"/>
                        </a:spcBef>
                        <a:spcAft>
                          <a:spcPts val="0"/>
                        </a:spcAft>
                        <a:buNone/>
                      </a:pPr>
                      <a:r>
                        <a:rPr lang="en-GB" sz="1600">
                          <a:solidFill>
                            <a:schemeClr val="dk1"/>
                          </a:solidFill>
                          <a:latin typeface="Lexend"/>
                          <a:ea typeface="Lexend"/>
                          <a:cs typeface="Lexend"/>
                          <a:sym typeface="Lexend"/>
                        </a:rPr>
                        <a:t>l</a:t>
                      </a:r>
                      <a:r>
                        <a:rPr lang="en-GB" sz="1600">
                          <a:solidFill>
                            <a:schemeClr val="dk1"/>
                          </a:solidFill>
                          <a:latin typeface="Lexend"/>
                          <a:ea typeface="Lexend"/>
                          <a:cs typeface="Lexend"/>
                          <a:sym typeface="Lexend"/>
                        </a:rPr>
                        <a:t>e rose</a:t>
                      </a:r>
                      <a:endParaRPr sz="16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419550">
                <a:tc>
                  <a:txBody>
                    <a:bodyPr/>
                    <a:lstStyle/>
                    <a:p>
                      <a:pPr indent="0" lvl="0" marL="0" rtl="0" algn="l">
                        <a:spcBef>
                          <a:spcPts val="0"/>
                        </a:spcBef>
                        <a:spcAft>
                          <a:spcPts val="0"/>
                        </a:spcAft>
                        <a:buNone/>
                      </a:pPr>
                      <a:r>
                        <a:t/>
                      </a:r>
                      <a:endParaRPr sz="16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FF0000"/>
                    </a:solidFill>
                  </a:tcPr>
                </a:tc>
                <a:tc>
                  <a:txBody>
                    <a:bodyPr/>
                    <a:lstStyle/>
                    <a:p>
                      <a:pPr indent="0" lvl="0" marL="0" rtl="0" algn="l">
                        <a:spcBef>
                          <a:spcPts val="0"/>
                        </a:spcBef>
                        <a:spcAft>
                          <a:spcPts val="0"/>
                        </a:spcAft>
                        <a:buNone/>
                      </a:pPr>
                      <a:r>
                        <a:rPr lang="en-GB" sz="1600">
                          <a:solidFill>
                            <a:schemeClr val="dk1"/>
                          </a:solidFill>
                          <a:latin typeface="Lexend"/>
                          <a:ea typeface="Lexend"/>
                          <a:cs typeface="Lexend"/>
                          <a:sym typeface="Lexend"/>
                        </a:rPr>
                        <a:t>l</a:t>
                      </a:r>
                      <a:r>
                        <a:rPr lang="en-GB" sz="1600">
                          <a:solidFill>
                            <a:schemeClr val="dk1"/>
                          </a:solidFill>
                          <a:latin typeface="Lexend"/>
                          <a:ea typeface="Lexend"/>
                          <a:cs typeface="Lexend"/>
                          <a:sym typeface="Lexend"/>
                        </a:rPr>
                        <a:t>e rouge</a:t>
                      </a:r>
                      <a:endParaRPr sz="16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192200">
                <a:tc>
                  <a:txBody>
                    <a:bodyPr/>
                    <a:lstStyle/>
                    <a:p>
                      <a:pPr indent="0" lvl="0" marL="0" rtl="0" algn="l">
                        <a:spcBef>
                          <a:spcPts val="0"/>
                        </a:spcBef>
                        <a:spcAft>
                          <a:spcPts val="0"/>
                        </a:spcAft>
                        <a:buNone/>
                      </a:pPr>
                      <a:r>
                        <a:t/>
                      </a:r>
                      <a:endParaRPr sz="16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rPr lang="en-GB" sz="1600">
                          <a:solidFill>
                            <a:schemeClr val="dk1"/>
                          </a:solidFill>
                          <a:latin typeface="Lexend"/>
                          <a:ea typeface="Lexend"/>
                          <a:cs typeface="Lexend"/>
                          <a:sym typeface="Lexend"/>
                        </a:rPr>
                        <a:t>le vert</a:t>
                      </a:r>
                      <a:endParaRPr sz="16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298100">
                <a:tc>
                  <a:txBody>
                    <a:bodyPr/>
                    <a:lstStyle/>
                    <a:p>
                      <a:pPr indent="0" lvl="0" marL="0" rtl="0" algn="l">
                        <a:spcBef>
                          <a:spcPts val="0"/>
                        </a:spcBef>
                        <a:spcAft>
                          <a:spcPts val="0"/>
                        </a:spcAft>
                        <a:buNone/>
                      </a:pPr>
                      <a:r>
                        <a:t/>
                      </a:r>
                      <a:endParaRPr sz="16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9900FF"/>
                    </a:solidFill>
                  </a:tcPr>
                </a:tc>
                <a:tc>
                  <a:txBody>
                    <a:bodyPr/>
                    <a:lstStyle/>
                    <a:p>
                      <a:pPr indent="0" lvl="0" marL="0" rtl="0" algn="l">
                        <a:spcBef>
                          <a:spcPts val="0"/>
                        </a:spcBef>
                        <a:spcAft>
                          <a:spcPts val="0"/>
                        </a:spcAft>
                        <a:buNone/>
                      </a:pPr>
                      <a:r>
                        <a:rPr lang="en-GB" sz="1600">
                          <a:solidFill>
                            <a:schemeClr val="dk1"/>
                          </a:solidFill>
                          <a:latin typeface="Lexend"/>
                          <a:ea typeface="Lexend"/>
                          <a:cs typeface="Lexend"/>
                          <a:sym typeface="Lexend"/>
                        </a:rPr>
                        <a:t>le violet</a:t>
                      </a:r>
                      <a:endParaRPr sz="16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bl>
          </a:graphicData>
        </a:graphic>
      </p:graphicFrame>
      <p:sp>
        <p:nvSpPr>
          <p:cNvPr id="232" name="Google Shape;232;p29"/>
          <p:cNvSpPr txBox="1"/>
          <p:nvPr/>
        </p:nvSpPr>
        <p:spPr>
          <a:xfrm>
            <a:off x="6409550" y="4869225"/>
            <a:ext cx="273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rgbClr val="D9D9D9"/>
                </a:solidFill>
                <a:latin typeface="Lexend"/>
                <a:ea typeface="Lexend"/>
                <a:cs typeface="Lexend"/>
                <a:sym typeface="Lexend"/>
              </a:rPr>
              <a:t>Images from NounPro purchased license.</a:t>
            </a:r>
            <a:endParaRPr sz="1000">
              <a:solidFill>
                <a:srgbClr val="D9D9D9"/>
              </a:solidFill>
            </a:endParaRPr>
          </a:p>
        </p:txBody>
      </p:sp>
      <p:graphicFrame>
        <p:nvGraphicFramePr>
          <p:cNvPr id="233" name="Google Shape;233;p29"/>
          <p:cNvGraphicFramePr/>
          <p:nvPr/>
        </p:nvGraphicFramePr>
        <p:xfrm>
          <a:off x="3133100" y="281475"/>
          <a:ext cx="3000000" cy="3000000"/>
        </p:xfrm>
        <a:graphic>
          <a:graphicData uri="http://schemas.openxmlformats.org/drawingml/2006/table">
            <a:tbl>
              <a:tblPr>
                <a:noFill/>
                <a:tableStyleId>{ECEF0503-3D73-4082-AF93-99C9B4FD3E42}</a:tableStyleId>
              </a:tblPr>
              <a:tblGrid>
                <a:gridCol w="4617475"/>
              </a:tblGrid>
              <a:tr h="398950">
                <a:tc>
                  <a:txBody>
                    <a:bodyPr/>
                    <a:lstStyle/>
                    <a:p>
                      <a:pPr indent="0" lvl="0" marL="0" rtl="0" algn="l">
                        <a:spcBef>
                          <a:spcPts val="0"/>
                        </a:spcBef>
                        <a:spcAft>
                          <a:spcPts val="0"/>
                        </a:spcAft>
                        <a:buNone/>
                      </a:pPr>
                      <a:r>
                        <a:rPr b="1" lang="en-GB" sz="1800">
                          <a:solidFill>
                            <a:schemeClr val="dk1"/>
                          </a:solidFill>
                          <a:latin typeface="Lexend"/>
                          <a:ea typeface="Lexend"/>
                          <a:cs typeface="Lexend"/>
                          <a:sym typeface="Lexend"/>
                        </a:rPr>
                        <a:t>MODÈLE :</a:t>
                      </a:r>
                      <a:endParaRPr b="1"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878650">
                <a:tc>
                  <a:txBody>
                    <a:bodyPr/>
                    <a:lstStyle/>
                    <a:p>
                      <a:pPr indent="0" lvl="0" marL="0" rtl="0" algn="l">
                        <a:lnSpc>
                          <a:spcPct val="150000"/>
                        </a:lnSpc>
                        <a:spcBef>
                          <a:spcPts val="0"/>
                        </a:spcBef>
                        <a:spcAft>
                          <a:spcPts val="0"/>
                        </a:spcAft>
                        <a:buNone/>
                      </a:pPr>
                      <a:r>
                        <a:rPr lang="en-GB" sz="1800">
                          <a:solidFill>
                            <a:schemeClr val="dk1"/>
                          </a:solidFill>
                          <a:latin typeface="Lexend"/>
                          <a:ea typeface="Lexend"/>
                          <a:cs typeface="Lexend"/>
                          <a:sym typeface="Lexend"/>
                        </a:rPr>
                        <a:t>S1 : </a:t>
                      </a:r>
                      <a:r>
                        <a:rPr lang="en-GB" sz="1800">
                          <a:solidFill>
                            <a:schemeClr val="dk1"/>
                          </a:solidFill>
                          <a:latin typeface="Lexend"/>
                          <a:ea typeface="Lexend"/>
                          <a:cs typeface="Lexend"/>
                          <a:sym typeface="Lexend"/>
                        </a:rPr>
                        <a:t>Add content from p. 44-45 TG</a:t>
                      </a:r>
                      <a:endParaRPr sz="1800">
                        <a:solidFill>
                          <a:schemeClr val="dk1"/>
                        </a:solidFill>
                        <a:latin typeface="Lexend"/>
                        <a:ea typeface="Lexend"/>
                        <a:cs typeface="Lexend"/>
                        <a:sym typeface="Lexend"/>
                      </a:endParaRPr>
                    </a:p>
                    <a:p>
                      <a:pPr indent="0" lvl="0" marL="0" rtl="0" algn="l">
                        <a:lnSpc>
                          <a:spcPct val="150000"/>
                        </a:lnSpc>
                        <a:spcBef>
                          <a:spcPts val="0"/>
                        </a:spcBef>
                        <a:spcAft>
                          <a:spcPts val="0"/>
                        </a:spcAft>
                        <a:buNone/>
                      </a:pPr>
                      <a:r>
                        <a:rPr lang="en-GB" sz="1800">
                          <a:solidFill>
                            <a:schemeClr val="dk1"/>
                          </a:solidFill>
                          <a:latin typeface="Lexend"/>
                          <a:ea typeface="Lexend"/>
                          <a:cs typeface="Lexend"/>
                          <a:sym typeface="Lexend"/>
                        </a:rPr>
                        <a:t>S2 : </a:t>
                      </a:r>
                      <a:endParaRPr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bl>
          </a:graphicData>
        </a:graphic>
      </p:graphicFrame>
      <p:graphicFrame>
        <p:nvGraphicFramePr>
          <p:cNvPr id="234" name="Google Shape;234;p29"/>
          <p:cNvGraphicFramePr/>
          <p:nvPr/>
        </p:nvGraphicFramePr>
        <p:xfrm>
          <a:off x="3178825" y="2556300"/>
          <a:ext cx="3000000" cy="3000000"/>
        </p:xfrm>
        <a:graphic>
          <a:graphicData uri="http://schemas.openxmlformats.org/drawingml/2006/table">
            <a:tbl>
              <a:tblPr>
                <a:noFill/>
                <a:tableStyleId>{ECEF0503-3D73-4082-AF93-99C9B4FD3E42}</a:tableStyleId>
              </a:tblPr>
              <a:tblGrid>
                <a:gridCol w="3956125"/>
              </a:tblGrid>
              <a:tr h="415750">
                <a:tc>
                  <a:txBody>
                    <a:bodyPr/>
                    <a:lstStyle/>
                    <a:p>
                      <a:pPr indent="0" lvl="0" marL="0" rtl="0" algn="l">
                        <a:spcBef>
                          <a:spcPts val="0"/>
                        </a:spcBef>
                        <a:spcAft>
                          <a:spcPts val="0"/>
                        </a:spcAft>
                        <a:buNone/>
                      </a:pPr>
                      <a:r>
                        <a:rPr b="1" lang="en-GB" sz="1800">
                          <a:solidFill>
                            <a:schemeClr val="dk1"/>
                          </a:solidFill>
                          <a:latin typeface="Lexend"/>
                          <a:ea typeface="Lexend"/>
                          <a:cs typeface="Lexend"/>
                          <a:sym typeface="Lexend"/>
                        </a:rPr>
                        <a:t>MODÈLE :</a:t>
                      </a:r>
                      <a:endParaRPr b="1"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1595875">
                <a:tc>
                  <a:txBody>
                    <a:bodyPr/>
                    <a:lstStyle/>
                    <a:p>
                      <a:pPr indent="0" lvl="0" marL="0" rtl="0" algn="l">
                        <a:lnSpc>
                          <a:spcPct val="150000"/>
                        </a:lnSpc>
                        <a:spcBef>
                          <a:spcPts val="0"/>
                        </a:spcBef>
                        <a:spcAft>
                          <a:spcPts val="0"/>
                        </a:spcAft>
                        <a:buNone/>
                      </a:pPr>
                      <a:r>
                        <a:rPr lang="en-GB" sz="1800">
                          <a:solidFill>
                            <a:schemeClr val="dk1"/>
                          </a:solidFill>
                          <a:latin typeface="Lexend"/>
                          <a:ea typeface="Lexend"/>
                          <a:cs typeface="Lexend"/>
                          <a:sym typeface="Lexend"/>
                        </a:rPr>
                        <a:t>T : </a:t>
                      </a:r>
                      <a:r>
                        <a:rPr lang="en-GB" sz="1800">
                          <a:solidFill>
                            <a:schemeClr val="dk1"/>
                          </a:solidFill>
                          <a:latin typeface="Lexend"/>
                          <a:ea typeface="Lexend"/>
                          <a:cs typeface="Lexend"/>
                          <a:sym typeface="Lexend"/>
                        </a:rPr>
                        <a:t>Add content from p. 44-45 TG</a:t>
                      </a:r>
                      <a:endParaRPr sz="1800">
                        <a:solidFill>
                          <a:schemeClr val="dk1"/>
                        </a:solidFill>
                        <a:latin typeface="Lexend"/>
                        <a:ea typeface="Lexend"/>
                        <a:cs typeface="Lexend"/>
                        <a:sym typeface="Lexend"/>
                      </a:endParaRPr>
                    </a:p>
                    <a:p>
                      <a:pPr indent="0" lvl="0" marL="0" rtl="0" algn="l">
                        <a:lnSpc>
                          <a:spcPct val="150000"/>
                        </a:lnSpc>
                        <a:spcBef>
                          <a:spcPts val="0"/>
                        </a:spcBef>
                        <a:spcAft>
                          <a:spcPts val="0"/>
                        </a:spcAft>
                        <a:buNone/>
                      </a:pPr>
                      <a:r>
                        <a:rPr lang="en-GB" sz="1800">
                          <a:solidFill>
                            <a:schemeClr val="dk1"/>
                          </a:solidFill>
                          <a:latin typeface="Lexend"/>
                          <a:ea typeface="Lexend"/>
                          <a:cs typeface="Lexend"/>
                          <a:sym typeface="Lexend"/>
                        </a:rPr>
                        <a:t>S1 : </a:t>
                      </a:r>
                      <a:endParaRPr sz="1800">
                        <a:solidFill>
                          <a:schemeClr val="dk1"/>
                        </a:solidFill>
                        <a:latin typeface="Lexend"/>
                        <a:ea typeface="Lexend"/>
                        <a:cs typeface="Lexend"/>
                        <a:sym typeface="Lexend"/>
                      </a:endParaRPr>
                    </a:p>
                    <a:p>
                      <a:pPr indent="0" lvl="0" marL="0" rtl="0" algn="l">
                        <a:lnSpc>
                          <a:spcPct val="150000"/>
                        </a:lnSpc>
                        <a:spcBef>
                          <a:spcPts val="0"/>
                        </a:spcBef>
                        <a:spcAft>
                          <a:spcPts val="0"/>
                        </a:spcAft>
                        <a:buNone/>
                      </a:pPr>
                      <a:r>
                        <a:rPr lang="en-GB" sz="1800">
                          <a:solidFill>
                            <a:schemeClr val="dk1"/>
                          </a:solidFill>
                          <a:latin typeface="Lexend"/>
                          <a:ea typeface="Lexend"/>
                          <a:cs typeface="Lexend"/>
                          <a:sym typeface="Lexend"/>
                        </a:rPr>
                        <a:t>T : </a:t>
                      </a:r>
                      <a:endParaRPr sz="1800">
                        <a:solidFill>
                          <a:schemeClr val="dk1"/>
                        </a:solidFill>
                        <a:latin typeface="Lexend"/>
                        <a:ea typeface="Lexend"/>
                        <a:cs typeface="Lexend"/>
                        <a:sym typeface="Lexend"/>
                      </a:endParaRPr>
                    </a:p>
                    <a:p>
                      <a:pPr indent="0" lvl="0" marL="0" rtl="0" algn="l">
                        <a:spcBef>
                          <a:spcPts val="0"/>
                        </a:spcBef>
                        <a:spcAft>
                          <a:spcPts val="0"/>
                        </a:spcAft>
                        <a:buNone/>
                      </a:pPr>
                      <a:r>
                        <a:rPr lang="en-GB" sz="1800">
                          <a:solidFill>
                            <a:schemeClr val="dk1"/>
                          </a:solidFill>
                          <a:latin typeface="Lexend"/>
                          <a:ea typeface="Lexend"/>
                          <a:cs typeface="Lexend"/>
                          <a:sym typeface="Lexend"/>
                        </a:rPr>
                        <a:t>S1 : </a:t>
                      </a:r>
                      <a:endParaRPr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bl>
          </a:graphicData>
        </a:graphic>
      </p:graphicFrame>
      <p:pic>
        <p:nvPicPr>
          <p:cNvPr id="235" name="Google Shape;235;p29"/>
          <p:cNvPicPr preferRelativeResize="0"/>
          <p:nvPr/>
        </p:nvPicPr>
        <p:blipFill>
          <a:blip r:embed="rId3">
            <a:alphaModFix/>
          </a:blip>
          <a:stretch>
            <a:fillRect/>
          </a:stretch>
        </p:blipFill>
        <p:spPr>
          <a:xfrm>
            <a:off x="7538350" y="2804026"/>
            <a:ext cx="621000" cy="621000"/>
          </a:xfrm>
          <a:prstGeom prst="rect">
            <a:avLst/>
          </a:prstGeom>
          <a:noFill/>
          <a:ln>
            <a:noFill/>
          </a:ln>
        </p:spPr>
      </p:pic>
      <p:pic>
        <p:nvPicPr>
          <p:cNvPr id="236" name="Google Shape;236;p29"/>
          <p:cNvPicPr preferRelativeResize="0"/>
          <p:nvPr/>
        </p:nvPicPr>
        <p:blipFill>
          <a:blip r:embed="rId4">
            <a:alphaModFix/>
          </a:blip>
          <a:stretch>
            <a:fillRect/>
          </a:stretch>
        </p:blipFill>
        <p:spPr>
          <a:xfrm>
            <a:off x="7340561" y="3568250"/>
            <a:ext cx="1016625" cy="1016625"/>
          </a:xfrm>
          <a:prstGeom prst="rect">
            <a:avLst/>
          </a:prstGeom>
          <a:noFill/>
          <a:ln>
            <a:noFill/>
          </a:ln>
        </p:spPr>
      </p:pic>
      <p:sp>
        <p:nvSpPr>
          <p:cNvPr id="237" name="Google Shape;237;p29"/>
          <p:cNvSpPr txBox="1"/>
          <p:nvPr/>
        </p:nvSpPr>
        <p:spPr>
          <a:xfrm>
            <a:off x="2377900" y="4869225"/>
            <a:ext cx="2854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rgbClr val="D9D9D9"/>
                </a:solidFill>
                <a:latin typeface="Lexend"/>
                <a:ea typeface="Lexend"/>
                <a:cs typeface="Lexend"/>
                <a:sym typeface="Lexend"/>
              </a:rPr>
              <a:t>Échos Pro 1 - Ma classe et moi pp. 44-45 TG</a:t>
            </a:r>
            <a:endParaRPr sz="1000">
              <a:solidFill>
                <a:srgbClr val="D9D9D9"/>
              </a:solidFill>
            </a:endParaRPr>
          </a:p>
        </p:txBody>
      </p:sp>
      <p:pic>
        <p:nvPicPr>
          <p:cNvPr id="238" name="Google Shape;238;p29"/>
          <p:cNvPicPr preferRelativeResize="0"/>
          <p:nvPr/>
        </p:nvPicPr>
        <p:blipFill>
          <a:blip r:embed="rId5">
            <a:alphaModFix/>
          </a:blip>
          <a:stretch>
            <a:fillRect/>
          </a:stretch>
        </p:blipFill>
        <p:spPr>
          <a:xfrm>
            <a:off x="8034225" y="47775"/>
            <a:ext cx="971550" cy="390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0"/>
          <p:cNvSpPr txBox="1"/>
          <p:nvPr/>
        </p:nvSpPr>
        <p:spPr>
          <a:xfrm>
            <a:off x="6409550" y="4869225"/>
            <a:ext cx="273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rgbClr val="D9D9D9"/>
                </a:solidFill>
                <a:latin typeface="Lexend"/>
                <a:ea typeface="Lexend"/>
                <a:cs typeface="Lexend"/>
                <a:sym typeface="Lexend"/>
              </a:rPr>
              <a:t>Images from NounPro purchased license.</a:t>
            </a:r>
            <a:endParaRPr sz="1000">
              <a:solidFill>
                <a:srgbClr val="D9D9D9"/>
              </a:solidFill>
            </a:endParaRPr>
          </a:p>
        </p:txBody>
      </p:sp>
      <p:graphicFrame>
        <p:nvGraphicFramePr>
          <p:cNvPr id="244" name="Google Shape;244;p30"/>
          <p:cNvGraphicFramePr/>
          <p:nvPr/>
        </p:nvGraphicFramePr>
        <p:xfrm>
          <a:off x="1818450" y="334800"/>
          <a:ext cx="3000000" cy="3000000"/>
        </p:xfrm>
        <a:graphic>
          <a:graphicData uri="http://schemas.openxmlformats.org/drawingml/2006/table">
            <a:tbl>
              <a:tblPr>
                <a:noFill/>
                <a:tableStyleId>{ECEF0503-3D73-4082-AF93-99C9B4FD3E42}</a:tableStyleId>
              </a:tblPr>
              <a:tblGrid>
                <a:gridCol w="2313350"/>
              </a:tblGrid>
              <a:tr h="1828775">
                <a:tc>
                  <a:txBody>
                    <a:bodyPr/>
                    <a:lstStyle/>
                    <a:p>
                      <a:pPr indent="0" lvl="0" marL="0" rtl="0" algn="l">
                        <a:spcBef>
                          <a:spcPts val="0"/>
                        </a:spcBef>
                        <a:spcAft>
                          <a:spcPts val="0"/>
                        </a:spcAft>
                        <a:buNone/>
                      </a:pPr>
                      <a:r>
                        <a:t/>
                      </a:r>
                      <a:endParaRPr b="1" sz="1800">
                        <a:solidFill>
                          <a:schemeClr val="dk1"/>
                        </a:solidFill>
                        <a:latin typeface="Lexend"/>
                        <a:ea typeface="Lexend"/>
                        <a:cs typeface="Lexend"/>
                        <a:sym typeface="Lexend"/>
                      </a:endParaRPr>
                    </a:p>
                    <a:p>
                      <a:pPr indent="0" lvl="0" marL="0" rtl="0" algn="l">
                        <a:spcBef>
                          <a:spcPts val="0"/>
                        </a:spcBef>
                        <a:spcAft>
                          <a:spcPts val="0"/>
                        </a:spcAft>
                        <a:buNone/>
                      </a:pPr>
                      <a:r>
                        <a:t/>
                      </a:r>
                      <a:endParaRPr b="1" sz="1800">
                        <a:solidFill>
                          <a:schemeClr val="dk1"/>
                        </a:solidFill>
                        <a:latin typeface="Lexend"/>
                        <a:ea typeface="Lexend"/>
                        <a:cs typeface="Lexend"/>
                        <a:sym typeface="Lexend"/>
                      </a:endParaRPr>
                    </a:p>
                    <a:p>
                      <a:pPr indent="0" lvl="0" marL="0" rtl="0" algn="l">
                        <a:spcBef>
                          <a:spcPts val="0"/>
                        </a:spcBef>
                        <a:spcAft>
                          <a:spcPts val="0"/>
                        </a:spcAft>
                        <a:buNone/>
                      </a:pPr>
                      <a:r>
                        <a:t/>
                      </a:r>
                      <a:endParaRPr b="1" sz="1800">
                        <a:solidFill>
                          <a:schemeClr val="dk1"/>
                        </a:solidFill>
                        <a:latin typeface="Lexend"/>
                        <a:ea typeface="Lexend"/>
                        <a:cs typeface="Lexend"/>
                        <a:sym typeface="Lexend"/>
                      </a:endParaRPr>
                    </a:p>
                    <a:p>
                      <a:pPr indent="0" lvl="0" marL="0" rtl="0" algn="l">
                        <a:spcBef>
                          <a:spcPts val="0"/>
                        </a:spcBef>
                        <a:spcAft>
                          <a:spcPts val="0"/>
                        </a:spcAft>
                        <a:buNone/>
                      </a:pPr>
                      <a:r>
                        <a:t/>
                      </a:r>
                      <a:endParaRPr b="1" sz="1800">
                        <a:solidFill>
                          <a:schemeClr val="dk1"/>
                        </a:solidFill>
                        <a:latin typeface="Lexend"/>
                        <a:ea typeface="Lexend"/>
                        <a:cs typeface="Lexend"/>
                        <a:sym typeface="Lexend"/>
                      </a:endParaRPr>
                    </a:p>
                    <a:p>
                      <a:pPr indent="0" lvl="0" marL="0" rtl="0" algn="l">
                        <a:spcBef>
                          <a:spcPts val="0"/>
                        </a:spcBef>
                        <a:spcAft>
                          <a:spcPts val="0"/>
                        </a:spcAft>
                        <a:buNone/>
                      </a:pPr>
                      <a:r>
                        <a:t/>
                      </a:r>
                      <a:endParaRPr b="1" sz="1800">
                        <a:solidFill>
                          <a:schemeClr val="dk1"/>
                        </a:solidFill>
                        <a:latin typeface="Lexend"/>
                        <a:ea typeface="Lexend"/>
                        <a:cs typeface="Lexend"/>
                        <a:sym typeface="Lexend"/>
                      </a:endParaRPr>
                    </a:p>
                    <a:p>
                      <a:pPr indent="0" lvl="0" marL="0" rtl="0" algn="l">
                        <a:spcBef>
                          <a:spcPts val="0"/>
                        </a:spcBef>
                        <a:spcAft>
                          <a:spcPts val="0"/>
                        </a:spcAft>
                        <a:buNone/>
                      </a:pPr>
                      <a:r>
                        <a:t/>
                      </a:r>
                      <a:endParaRPr b="1"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2514575">
                <a:tc>
                  <a:txBody>
                    <a:bodyPr/>
                    <a:lstStyle/>
                    <a:p>
                      <a:pPr indent="0" lvl="0" marL="0" rtl="0" algn="ctr">
                        <a:lnSpc>
                          <a:spcPct val="150000"/>
                        </a:lnSpc>
                        <a:spcBef>
                          <a:spcPts val="0"/>
                        </a:spcBef>
                        <a:spcAft>
                          <a:spcPts val="0"/>
                        </a:spcAft>
                        <a:buNone/>
                      </a:pPr>
                      <a:r>
                        <a:rPr lang="en-GB" sz="1800">
                          <a:solidFill>
                            <a:schemeClr val="dk1"/>
                          </a:solidFill>
                          <a:latin typeface="Lexend"/>
                          <a:ea typeface="Lexend"/>
                          <a:cs typeface="Lexend"/>
                          <a:sym typeface="Lexend"/>
                        </a:rPr>
                        <a:t>Bonjour !</a:t>
                      </a:r>
                      <a:endParaRPr sz="1800">
                        <a:solidFill>
                          <a:schemeClr val="dk1"/>
                        </a:solidFill>
                        <a:latin typeface="Lexend"/>
                        <a:ea typeface="Lexend"/>
                        <a:cs typeface="Lexend"/>
                        <a:sym typeface="Lexend"/>
                      </a:endParaRPr>
                    </a:p>
                    <a:p>
                      <a:pPr indent="0" lvl="0" marL="0" rtl="0" algn="ctr">
                        <a:lnSpc>
                          <a:spcPct val="150000"/>
                        </a:lnSpc>
                        <a:spcBef>
                          <a:spcPts val="0"/>
                        </a:spcBef>
                        <a:spcAft>
                          <a:spcPts val="0"/>
                        </a:spcAft>
                        <a:buNone/>
                      </a:pPr>
                      <a:r>
                        <a:rPr lang="en-GB" sz="1800">
                          <a:solidFill>
                            <a:schemeClr val="dk1"/>
                          </a:solidFill>
                          <a:latin typeface="Lexend"/>
                          <a:ea typeface="Lexend"/>
                          <a:cs typeface="Lexend"/>
                          <a:sym typeface="Lexend"/>
                        </a:rPr>
                        <a:t>Salut !</a:t>
                      </a:r>
                      <a:endParaRPr sz="1800">
                        <a:solidFill>
                          <a:schemeClr val="dk1"/>
                        </a:solidFill>
                        <a:latin typeface="Lexend"/>
                        <a:ea typeface="Lexend"/>
                        <a:cs typeface="Lexend"/>
                        <a:sym typeface="Lexend"/>
                      </a:endParaRPr>
                    </a:p>
                    <a:p>
                      <a:pPr indent="0" lvl="0" marL="0" rtl="0" algn="ctr">
                        <a:lnSpc>
                          <a:spcPct val="150000"/>
                        </a:lnSpc>
                        <a:spcBef>
                          <a:spcPts val="0"/>
                        </a:spcBef>
                        <a:spcAft>
                          <a:spcPts val="0"/>
                        </a:spcAft>
                        <a:buNone/>
                      </a:pPr>
                      <a:r>
                        <a:rPr lang="en-GB" sz="1800">
                          <a:solidFill>
                            <a:schemeClr val="dk1"/>
                          </a:solidFill>
                          <a:latin typeface="Lexend"/>
                          <a:ea typeface="Lexend"/>
                          <a:cs typeface="Lexend"/>
                          <a:sym typeface="Lexend"/>
                        </a:rPr>
                        <a:t>Marhaba !</a:t>
                      </a:r>
                      <a:endParaRPr sz="1800">
                        <a:solidFill>
                          <a:schemeClr val="dk1"/>
                        </a:solidFill>
                        <a:latin typeface="Lexend"/>
                        <a:ea typeface="Lexend"/>
                        <a:cs typeface="Lexend"/>
                        <a:sym typeface="Lexend"/>
                      </a:endParaRPr>
                    </a:p>
                    <a:p>
                      <a:pPr indent="0" lvl="0" marL="0" rtl="0" algn="ctr">
                        <a:lnSpc>
                          <a:spcPct val="150000"/>
                        </a:lnSpc>
                        <a:spcBef>
                          <a:spcPts val="0"/>
                        </a:spcBef>
                        <a:spcAft>
                          <a:spcPts val="0"/>
                        </a:spcAft>
                        <a:buNone/>
                      </a:pPr>
                      <a:r>
                        <a:rPr lang="en-GB" sz="1800">
                          <a:solidFill>
                            <a:schemeClr val="dk1"/>
                          </a:solidFill>
                          <a:latin typeface="Lexend"/>
                          <a:ea typeface="Lexend"/>
                          <a:cs typeface="Lexend"/>
                          <a:sym typeface="Lexend"/>
                        </a:rPr>
                        <a:t>Ciao !</a:t>
                      </a:r>
                      <a:endParaRPr sz="1800">
                        <a:solidFill>
                          <a:schemeClr val="dk1"/>
                        </a:solidFill>
                        <a:latin typeface="Lexend"/>
                        <a:ea typeface="Lexend"/>
                        <a:cs typeface="Lexend"/>
                        <a:sym typeface="Lexend"/>
                      </a:endParaRPr>
                    </a:p>
                    <a:p>
                      <a:pPr indent="0" lvl="0" marL="0" rtl="0" algn="ctr">
                        <a:lnSpc>
                          <a:spcPct val="150000"/>
                        </a:lnSpc>
                        <a:spcBef>
                          <a:spcPts val="0"/>
                        </a:spcBef>
                        <a:spcAft>
                          <a:spcPts val="0"/>
                        </a:spcAft>
                        <a:buNone/>
                      </a:pPr>
                      <a:r>
                        <a:rPr lang="en-GB" sz="1800">
                          <a:solidFill>
                            <a:schemeClr val="dk1"/>
                          </a:solidFill>
                          <a:latin typeface="Lexend"/>
                          <a:ea typeface="Lexend"/>
                          <a:cs typeface="Lexend"/>
                          <a:sym typeface="Lexend"/>
                        </a:rPr>
                        <a:t>Hola !</a:t>
                      </a:r>
                      <a:endParaRPr sz="1800">
                        <a:solidFill>
                          <a:schemeClr val="dk1"/>
                        </a:solidFill>
                        <a:latin typeface="Lexend"/>
                        <a:ea typeface="Lexend"/>
                        <a:cs typeface="Lexend"/>
                        <a:sym typeface="Lexend"/>
                      </a:endParaRPr>
                    </a:p>
                    <a:p>
                      <a:pPr indent="0" lvl="0" marL="0" rtl="0" algn="ctr">
                        <a:lnSpc>
                          <a:spcPct val="150000"/>
                        </a:lnSpc>
                        <a:spcBef>
                          <a:spcPts val="0"/>
                        </a:spcBef>
                        <a:spcAft>
                          <a:spcPts val="0"/>
                        </a:spcAft>
                        <a:buNone/>
                      </a:pPr>
                      <a:r>
                        <a:rPr lang="en-GB" sz="1800">
                          <a:solidFill>
                            <a:schemeClr val="dk1"/>
                          </a:solidFill>
                          <a:latin typeface="Lexend"/>
                          <a:ea typeface="Lexend"/>
                          <a:cs typeface="Lexend"/>
                          <a:sym typeface="Lexend"/>
                        </a:rPr>
                        <a:t>Ni hao !</a:t>
                      </a:r>
                      <a:endParaRPr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bl>
          </a:graphicData>
        </a:graphic>
      </p:graphicFrame>
      <p:sp>
        <p:nvSpPr>
          <p:cNvPr id="245" name="Google Shape;245;p30"/>
          <p:cNvSpPr txBox="1"/>
          <p:nvPr/>
        </p:nvSpPr>
        <p:spPr>
          <a:xfrm>
            <a:off x="0" y="4869225"/>
            <a:ext cx="2854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rgbClr val="D9D9D9"/>
                </a:solidFill>
                <a:latin typeface="Lexend"/>
                <a:ea typeface="Lexend"/>
                <a:cs typeface="Lexend"/>
                <a:sym typeface="Lexend"/>
              </a:rPr>
              <a:t>Smiley Face/Sad Face</a:t>
            </a:r>
            <a:endParaRPr sz="1000">
              <a:solidFill>
                <a:srgbClr val="D9D9D9"/>
              </a:solidFill>
            </a:endParaRPr>
          </a:p>
        </p:txBody>
      </p:sp>
      <p:graphicFrame>
        <p:nvGraphicFramePr>
          <p:cNvPr id="246" name="Google Shape;246;p30"/>
          <p:cNvGraphicFramePr/>
          <p:nvPr/>
        </p:nvGraphicFramePr>
        <p:xfrm>
          <a:off x="4895075" y="334800"/>
          <a:ext cx="3000000" cy="3000000"/>
        </p:xfrm>
        <a:graphic>
          <a:graphicData uri="http://schemas.openxmlformats.org/drawingml/2006/table">
            <a:tbl>
              <a:tblPr>
                <a:noFill/>
                <a:tableStyleId>{ECEF0503-3D73-4082-AF93-99C9B4FD3E42}</a:tableStyleId>
              </a:tblPr>
              <a:tblGrid>
                <a:gridCol w="2313350"/>
              </a:tblGrid>
              <a:tr h="1828775">
                <a:tc>
                  <a:txBody>
                    <a:bodyPr/>
                    <a:lstStyle/>
                    <a:p>
                      <a:pPr indent="0" lvl="0" marL="0" rtl="0" algn="l">
                        <a:spcBef>
                          <a:spcPts val="0"/>
                        </a:spcBef>
                        <a:spcAft>
                          <a:spcPts val="0"/>
                        </a:spcAft>
                        <a:buNone/>
                      </a:pPr>
                      <a:r>
                        <a:t/>
                      </a:r>
                      <a:endParaRPr b="1" sz="1800">
                        <a:solidFill>
                          <a:schemeClr val="dk1"/>
                        </a:solidFill>
                        <a:latin typeface="Lexend"/>
                        <a:ea typeface="Lexend"/>
                        <a:cs typeface="Lexend"/>
                        <a:sym typeface="Lexend"/>
                      </a:endParaRPr>
                    </a:p>
                    <a:p>
                      <a:pPr indent="0" lvl="0" marL="0" rtl="0" algn="l">
                        <a:spcBef>
                          <a:spcPts val="0"/>
                        </a:spcBef>
                        <a:spcAft>
                          <a:spcPts val="0"/>
                        </a:spcAft>
                        <a:buNone/>
                      </a:pPr>
                      <a:r>
                        <a:t/>
                      </a:r>
                      <a:endParaRPr b="1" sz="1800">
                        <a:solidFill>
                          <a:schemeClr val="dk1"/>
                        </a:solidFill>
                        <a:latin typeface="Lexend"/>
                        <a:ea typeface="Lexend"/>
                        <a:cs typeface="Lexend"/>
                        <a:sym typeface="Lexend"/>
                      </a:endParaRPr>
                    </a:p>
                    <a:p>
                      <a:pPr indent="0" lvl="0" marL="0" rtl="0" algn="l">
                        <a:spcBef>
                          <a:spcPts val="0"/>
                        </a:spcBef>
                        <a:spcAft>
                          <a:spcPts val="0"/>
                        </a:spcAft>
                        <a:buNone/>
                      </a:pPr>
                      <a:r>
                        <a:t/>
                      </a:r>
                      <a:endParaRPr b="1" sz="1800">
                        <a:solidFill>
                          <a:schemeClr val="dk1"/>
                        </a:solidFill>
                        <a:latin typeface="Lexend"/>
                        <a:ea typeface="Lexend"/>
                        <a:cs typeface="Lexend"/>
                        <a:sym typeface="Lexend"/>
                      </a:endParaRPr>
                    </a:p>
                    <a:p>
                      <a:pPr indent="0" lvl="0" marL="0" rtl="0" algn="l">
                        <a:spcBef>
                          <a:spcPts val="0"/>
                        </a:spcBef>
                        <a:spcAft>
                          <a:spcPts val="0"/>
                        </a:spcAft>
                        <a:buNone/>
                      </a:pPr>
                      <a:r>
                        <a:t/>
                      </a:r>
                      <a:endParaRPr b="1" sz="1800">
                        <a:solidFill>
                          <a:schemeClr val="dk1"/>
                        </a:solidFill>
                        <a:latin typeface="Lexend"/>
                        <a:ea typeface="Lexend"/>
                        <a:cs typeface="Lexend"/>
                        <a:sym typeface="Lexend"/>
                      </a:endParaRPr>
                    </a:p>
                    <a:p>
                      <a:pPr indent="0" lvl="0" marL="0" rtl="0" algn="l">
                        <a:spcBef>
                          <a:spcPts val="0"/>
                        </a:spcBef>
                        <a:spcAft>
                          <a:spcPts val="0"/>
                        </a:spcAft>
                        <a:buNone/>
                      </a:pPr>
                      <a:r>
                        <a:t/>
                      </a:r>
                      <a:endParaRPr b="1" sz="1800">
                        <a:solidFill>
                          <a:schemeClr val="dk1"/>
                        </a:solidFill>
                        <a:latin typeface="Lexend"/>
                        <a:ea typeface="Lexend"/>
                        <a:cs typeface="Lexend"/>
                        <a:sym typeface="Lexend"/>
                      </a:endParaRPr>
                    </a:p>
                    <a:p>
                      <a:pPr indent="0" lvl="0" marL="0" rtl="0" algn="l">
                        <a:spcBef>
                          <a:spcPts val="0"/>
                        </a:spcBef>
                        <a:spcAft>
                          <a:spcPts val="0"/>
                        </a:spcAft>
                        <a:buNone/>
                      </a:pPr>
                      <a:r>
                        <a:t/>
                      </a:r>
                      <a:endParaRPr b="1"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2514575">
                <a:tc>
                  <a:txBody>
                    <a:bodyPr/>
                    <a:lstStyle/>
                    <a:p>
                      <a:pPr indent="0" lvl="0" marL="0" rtl="0" algn="ctr">
                        <a:lnSpc>
                          <a:spcPct val="150000"/>
                        </a:lnSpc>
                        <a:spcBef>
                          <a:spcPts val="0"/>
                        </a:spcBef>
                        <a:spcAft>
                          <a:spcPts val="0"/>
                        </a:spcAft>
                        <a:buNone/>
                      </a:pPr>
                      <a:r>
                        <a:t/>
                      </a:r>
                      <a:endParaRPr sz="900">
                        <a:solidFill>
                          <a:schemeClr val="dk1"/>
                        </a:solidFill>
                        <a:latin typeface="Lexend"/>
                        <a:ea typeface="Lexend"/>
                        <a:cs typeface="Lexend"/>
                        <a:sym typeface="Lexend"/>
                      </a:endParaRPr>
                    </a:p>
                    <a:p>
                      <a:pPr indent="0" lvl="0" marL="0" rtl="0" algn="ctr">
                        <a:lnSpc>
                          <a:spcPct val="150000"/>
                        </a:lnSpc>
                        <a:spcBef>
                          <a:spcPts val="0"/>
                        </a:spcBef>
                        <a:spcAft>
                          <a:spcPts val="0"/>
                        </a:spcAft>
                        <a:buNone/>
                      </a:pPr>
                      <a:r>
                        <a:rPr lang="en-GB" sz="1800">
                          <a:solidFill>
                            <a:schemeClr val="dk1"/>
                          </a:solidFill>
                          <a:latin typeface="Lexend"/>
                          <a:ea typeface="Lexend"/>
                          <a:cs typeface="Lexend"/>
                          <a:sym typeface="Lexend"/>
                        </a:rPr>
                        <a:t>Au revoir !</a:t>
                      </a:r>
                      <a:endParaRPr sz="1800">
                        <a:solidFill>
                          <a:schemeClr val="dk1"/>
                        </a:solidFill>
                        <a:latin typeface="Lexend"/>
                        <a:ea typeface="Lexend"/>
                        <a:cs typeface="Lexend"/>
                        <a:sym typeface="Lexend"/>
                      </a:endParaRPr>
                    </a:p>
                    <a:p>
                      <a:pPr indent="0" lvl="0" marL="0" rtl="0" algn="ctr">
                        <a:lnSpc>
                          <a:spcPct val="150000"/>
                        </a:lnSpc>
                        <a:spcBef>
                          <a:spcPts val="0"/>
                        </a:spcBef>
                        <a:spcAft>
                          <a:spcPts val="0"/>
                        </a:spcAft>
                        <a:buNone/>
                      </a:pPr>
                      <a:r>
                        <a:rPr lang="en-GB" sz="1800">
                          <a:solidFill>
                            <a:schemeClr val="dk1"/>
                          </a:solidFill>
                          <a:latin typeface="Lexend"/>
                          <a:ea typeface="Lexend"/>
                          <a:cs typeface="Lexend"/>
                          <a:sym typeface="Lexend"/>
                        </a:rPr>
                        <a:t>À demain !</a:t>
                      </a:r>
                      <a:endParaRPr sz="1800">
                        <a:solidFill>
                          <a:schemeClr val="dk1"/>
                        </a:solidFill>
                        <a:latin typeface="Lexend"/>
                        <a:ea typeface="Lexend"/>
                        <a:cs typeface="Lexend"/>
                        <a:sym typeface="Lexend"/>
                      </a:endParaRPr>
                    </a:p>
                    <a:p>
                      <a:pPr indent="0" lvl="0" marL="0" rtl="0" algn="ctr">
                        <a:lnSpc>
                          <a:spcPct val="150000"/>
                        </a:lnSpc>
                        <a:spcBef>
                          <a:spcPts val="0"/>
                        </a:spcBef>
                        <a:spcAft>
                          <a:spcPts val="0"/>
                        </a:spcAft>
                        <a:buNone/>
                      </a:pPr>
                      <a:r>
                        <a:rPr lang="en-GB" sz="1800">
                          <a:solidFill>
                            <a:schemeClr val="dk1"/>
                          </a:solidFill>
                          <a:latin typeface="Lexend"/>
                          <a:ea typeface="Lexend"/>
                          <a:cs typeface="Lexend"/>
                          <a:sym typeface="Lexend"/>
                        </a:rPr>
                        <a:t>À plus tard !</a:t>
                      </a:r>
                      <a:endParaRPr sz="1800">
                        <a:solidFill>
                          <a:schemeClr val="dk1"/>
                        </a:solidFill>
                        <a:latin typeface="Lexend"/>
                        <a:ea typeface="Lexend"/>
                        <a:cs typeface="Lexend"/>
                        <a:sym typeface="Lexend"/>
                      </a:endParaRPr>
                    </a:p>
                    <a:p>
                      <a:pPr indent="0" lvl="0" marL="0" rtl="0" algn="ctr">
                        <a:lnSpc>
                          <a:spcPct val="150000"/>
                        </a:lnSpc>
                        <a:spcBef>
                          <a:spcPts val="0"/>
                        </a:spcBef>
                        <a:spcAft>
                          <a:spcPts val="0"/>
                        </a:spcAft>
                        <a:buNone/>
                      </a:pPr>
                      <a:r>
                        <a:rPr lang="en-GB" sz="1800">
                          <a:solidFill>
                            <a:schemeClr val="dk1"/>
                          </a:solidFill>
                          <a:latin typeface="Lexend"/>
                          <a:ea typeface="Lexend"/>
                          <a:cs typeface="Lexend"/>
                          <a:sym typeface="Lexend"/>
                        </a:rPr>
                        <a:t>À la prochaine !</a:t>
                      </a:r>
                      <a:endParaRPr sz="1800">
                        <a:solidFill>
                          <a:schemeClr val="dk1"/>
                        </a:solidFill>
                        <a:latin typeface="Lexend"/>
                        <a:ea typeface="Lexend"/>
                        <a:cs typeface="Lexend"/>
                        <a:sym typeface="Lexend"/>
                      </a:endParaRPr>
                    </a:p>
                    <a:p>
                      <a:pPr indent="0" lvl="0" marL="0" rtl="0" algn="ctr">
                        <a:lnSpc>
                          <a:spcPct val="150000"/>
                        </a:lnSpc>
                        <a:spcBef>
                          <a:spcPts val="0"/>
                        </a:spcBef>
                        <a:spcAft>
                          <a:spcPts val="0"/>
                        </a:spcAft>
                        <a:buNone/>
                      </a:pPr>
                      <a:r>
                        <a:rPr lang="en-GB" sz="1800">
                          <a:solidFill>
                            <a:schemeClr val="dk1"/>
                          </a:solidFill>
                          <a:latin typeface="Lexend"/>
                          <a:ea typeface="Lexend"/>
                          <a:cs typeface="Lexend"/>
                          <a:sym typeface="Lexend"/>
                        </a:rPr>
                        <a:t>À bientôt !</a:t>
                      </a:r>
                      <a:endParaRPr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bl>
          </a:graphicData>
        </a:graphic>
      </p:graphicFrame>
      <p:pic>
        <p:nvPicPr>
          <p:cNvPr id="247" name="Google Shape;247;p30"/>
          <p:cNvPicPr preferRelativeResize="0"/>
          <p:nvPr/>
        </p:nvPicPr>
        <p:blipFill>
          <a:blip r:embed="rId3">
            <a:alphaModFix/>
          </a:blip>
          <a:stretch>
            <a:fillRect/>
          </a:stretch>
        </p:blipFill>
        <p:spPr>
          <a:xfrm>
            <a:off x="2184663" y="456925"/>
            <a:ext cx="1580925" cy="1580925"/>
          </a:xfrm>
          <a:prstGeom prst="rect">
            <a:avLst/>
          </a:prstGeom>
          <a:noFill/>
          <a:ln>
            <a:noFill/>
          </a:ln>
        </p:spPr>
      </p:pic>
      <p:pic>
        <p:nvPicPr>
          <p:cNvPr id="248" name="Google Shape;248;p30"/>
          <p:cNvPicPr preferRelativeResize="0"/>
          <p:nvPr/>
        </p:nvPicPr>
        <p:blipFill>
          <a:blip r:embed="rId4">
            <a:alphaModFix/>
          </a:blip>
          <a:stretch>
            <a:fillRect/>
          </a:stretch>
        </p:blipFill>
        <p:spPr>
          <a:xfrm>
            <a:off x="5235175" y="430813"/>
            <a:ext cx="1633150" cy="1633150"/>
          </a:xfrm>
          <a:prstGeom prst="rect">
            <a:avLst/>
          </a:prstGeom>
          <a:noFill/>
          <a:ln>
            <a:noFill/>
          </a:ln>
        </p:spPr>
      </p:pic>
      <p:pic>
        <p:nvPicPr>
          <p:cNvPr id="249" name="Google Shape;249;p30"/>
          <p:cNvPicPr preferRelativeResize="0"/>
          <p:nvPr/>
        </p:nvPicPr>
        <p:blipFill>
          <a:blip r:embed="rId5">
            <a:alphaModFix/>
          </a:blip>
          <a:stretch>
            <a:fillRect/>
          </a:stretch>
        </p:blipFill>
        <p:spPr>
          <a:xfrm>
            <a:off x="8066725" y="4478700"/>
            <a:ext cx="971550" cy="390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1432025"/>
            <a:ext cx="8520600" cy="263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GB" sz="1640">
                <a:latin typeface="Lexend"/>
                <a:ea typeface="Lexend"/>
                <a:cs typeface="Lexend"/>
                <a:sym typeface="Lexend"/>
              </a:rPr>
              <a:t>Un nouvel élève d’un autre pays arrive dans ta classe. L'élève parle un peu de français, mais pas d'anglais. Pour aider l'élève à se sentir bien, tu parles un peu dans sa langue. Comme tu parles un peu de français, tu demandes à l'élève de te rejoindre à la récré pour faire sa connaissance et pour partager des informations personnelles et des préférences. Tu présentes l'élève à tes amis. Après la récré, le nouvel élève te demande quelles sont les matières pour le reste de la journée. Tu l’aides à trouver son sac à dos qui contient son horaire et tu lui expliques l'ordre des matières pour le reste de la journée. Plus tard en classe, l'enseignant demande aux élèves de remplir un questionnaire pour apprendre à se connaître. Tu remplis le questionnaire et aides ton nouvel ami à le remplir aussi.</a:t>
            </a:r>
            <a:endParaRPr sz="1640">
              <a:latin typeface="Lexend"/>
              <a:ea typeface="Lexend"/>
              <a:cs typeface="Lexend"/>
              <a:sym typeface="Lexend"/>
            </a:endParaRPr>
          </a:p>
        </p:txBody>
      </p:sp>
      <p:pic>
        <p:nvPicPr>
          <p:cNvPr id="64" name="Google Shape;64;p14"/>
          <p:cNvPicPr preferRelativeResize="0"/>
          <p:nvPr/>
        </p:nvPicPr>
        <p:blipFill>
          <a:blip r:embed="rId3">
            <a:alphaModFix/>
          </a:blip>
          <a:stretch>
            <a:fillRect/>
          </a:stretch>
        </p:blipFill>
        <p:spPr>
          <a:xfrm rot="3785356">
            <a:off x="1522759" y="103661"/>
            <a:ext cx="912782" cy="912804"/>
          </a:xfrm>
          <a:prstGeom prst="rect">
            <a:avLst/>
          </a:prstGeom>
          <a:noFill/>
          <a:ln>
            <a:noFill/>
          </a:ln>
        </p:spPr>
      </p:pic>
      <p:pic>
        <p:nvPicPr>
          <p:cNvPr id="65" name="Google Shape;65;p14"/>
          <p:cNvPicPr preferRelativeResize="0"/>
          <p:nvPr/>
        </p:nvPicPr>
        <p:blipFill>
          <a:blip r:embed="rId4">
            <a:alphaModFix/>
          </a:blip>
          <a:stretch>
            <a:fillRect/>
          </a:stretch>
        </p:blipFill>
        <p:spPr>
          <a:xfrm>
            <a:off x="2555350" y="180750"/>
            <a:ext cx="758650" cy="758650"/>
          </a:xfrm>
          <a:prstGeom prst="rect">
            <a:avLst/>
          </a:prstGeom>
          <a:noFill/>
          <a:ln>
            <a:noFill/>
          </a:ln>
        </p:spPr>
      </p:pic>
      <p:pic>
        <p:nvPicPr>
          <p:cNvPr id="66" name="Google Shape;66;p14"/>
          <p:cNvPicPr preferRelativeResize="0"/>
          <p:nvPr/>
        </p:nvPicPr>
        <p:blipFill>
          <a:blip r:embed="rId5">
            <a:alphaModFix/>
          </a:blip>
          <a:stretch>
            <a:fillRect/>
          </a:stretch>
        </p:blipFill>
        <p:spPr>
          <a:xfrm>
            <a:off x="4614250" y="180763"/>
            <a:ext cx="758650" cy="758650"/>
          </a:xfrm>
          <a:prstGeom prst="rect">
            <a:avLst/>
          </a:prstGeom>
          <a:noFill/>
          <a:ln>
            <a:noFill/>
          </a:ln>
        </p:spPr>
      </p:pic>
      <p:pic>
        <p:nvPicPr>
          <p:cNvPr id="67" name="Google Shape;67;p14"/>
          <p:cNvPicPr preferRelativeResize="0"/>
          <p:nvPr/>
        </p:nvPicPr>
        <p:blipFill>
          <a:blip r:embed="rId6">
            <a:alphaModFix/>
          </a:blip>
          <a:stretch>
            <a:fillRect/>
          </a:stretch>
        </p:blipFill>
        <p:spPr>
          <a:xfrm>
            <a:off x="619413" y="242237"/>
            <a:ext cx="635675" cy="635675"/>
          </a:xfrm>
          <a:prstGeom prst="rect">
            <a:avLst/>
          </a:prstGeom>
          <a:noFill/>
          <a:ln>
            <a:noFill/>
          </a:ln>
        </p:spPr>
      </p:pic>
      <p:pic>
        <p:nvPicPr>
          <p:cNvPr id="68" name="Google Shape;68;p14"/>
          <p:cNvPicPr preferRelativeResize="0"/>
          <p:nvPr/>
        </p:nvPicPr>
        <p:blipFill>
          <a:blip r:embed="rId7">
            <a:alphaModFix/>
          </a:blip>
          <a:stretch>
            <a:fillRect/>
          </a:stretch>
        </p:blipFill>
        <p:spPr>
          <a:xfrm>
            <a:off x="7743237" y="4141300"/>
            <a:ext cx="758650" cy="758650"/>
          </a:xfrm>
          <a:prstGeom prst="rect">
            <a:avLst/>
          </a:prstGeom>
          <a:noFill/>
          <a:ln>
            <a:noFill/>
          </a:ln>
        </p:spPr>
      </p:pic>
      <p:pic>
        <p:nvPicPr>
          <p:cNvPr id="69" name="Google Shape;69;p14"/>
          <p:cNvPicPr preferRelativeResize="0"/>
          <p:nvPr/>
        </p:nvPicPr>
        <p:blipFill>
          <a:blip r:embed="rId8">
            <a:alphaModFix/>
          </a:blip>
          <a:stretch>
            <a:fillRect/>
          </a:stretch>
        </p:blipFill>
        <p:spPr>
          <a:xfrm>
            <a:off x="2604525" y="4172037"/>
            <a:ext cx="697175" cy="697175"/>
          </a:xfrm>
          <a:prstGeom prst="rect">
            <a:avLst/>
          </a:prstGeom>
          <a:noFill/>
          <a:ln>
            <a:noFill/>
          </a:ln>
        </p:spPr>
      </p:pic>
      <p:pic>
        <p:nvPicPr>
          <p:cNvPr id="70" name="Google Shape;70;p14"/>
          <p:cNvPicPr preferRelativeResize="0"/>
          <p:nvPr/>
        </p:nvPicPr>
        <p:blipFill>
          <a:blip r:embed="rId9">
            <a:alphaModFix/>
          </a:blip>
          <a:stretch>
            <a:fillRect/>
          </a:stretch>
        </p:blipFill>
        <p:spPr>
          <a:xfrm>
            <a:off x="5551725" y="180763"/>
            <a:ext cx="758650" cy="758650"/>
          </a:xfrm>
          <a:prstGeom prst="rect">
            <a:avLst/>
          </a:prstGeom>
          <a:noFill/>
          <a:ln>
            <a:noFill/>
          </a:ln>
        </p:spPr>
      </p:pic>
      <p:pic>
        <p:nvPicPr>
          <p:cNvPr id="71" name="Google Shape;71;p14"/>
          <p:cNvPicPr preferRelativeResize="0"/>
          <p:nvPr/>
        </p:nvPicPr>
        <p:blipFill>
          <a:blip r:embed="rId10">
            <a:alphaModFix/>
          </a:blip>
          <a:stretch>
            <a:fillRect/>
          </a:stretch>
        </p:blipFill>
        <p:spPr>
          <a:xfrm>
            <a:off x="3572650" y="155012"/>
            <a:ext cx="810125" cy="810125"/>
          </a:xfrm>
          <a:prstGeom prst="rect">
            <a:avLst/>
          </a:prstGeom>
          <a:noFill/>
          <a:ln>
            <a:noFill/>
          </a:ln>
        </p:spPr>
      </p:pic>
      <p:pic>
        <p:nvPicPr>
          <p:cNvPr id="72" name="Google Shape;72;p14"/>
          <p:cNvPicPr preferRelativeResize="0"/>
          <p:nvPr/>
        </p:nvPicPr>
        <p:blipFill>
          <a:blip r:embed="rId11">
            <a:alphaModFix/>
          </a:blip>
          <a:stretch>
            <a:fillRect/>
          </a:stretch>
        </p:blipFill>
        <p:spPr>
          <a:xfrm>
            <a:off x="6607350" y="155025"/>
            <a:ext cx="810125" cy="810125"/>
          </a:xfrm>
          <a:prstGeom prst="rect">
            <a:avLst/>
          </a:prstGeom>
          <a:noFill/>
          <a:ln>
            <a:noFill/>
          </a:ln>
        </p:spPr>
      </p:pic>
      <p:pic>
        <p:nvPicPr>
          <p:cNvPr id="73" name="Google Shape;73;p14"/>
          <p:cNvPicPr preferRelativeResize="0"/>
          <p:nvPr/>
        </p:nvPicPr>
        <p:blipFill>
          <a:blip r:embed="rId12">
            <a:alphaModFix/>
          </a:blip>
          <a:stretch>
            <a:fillRect/>
          </a:stretch>
        </p:blipFill>
        <p:spPr>
          <a:xfrm>
            <a:off x="7714450" y="155035"/>
            <a:ext cx="810125" cy="810104"/>
          </a:xfrm>
          <a:prstGeom prst="rect">
            <a:avLst/>
          </a:prstGeom>
          <a:noFill/>
          <a:ln>
            <a:noFill/>
          </a:ln>
        </p:spPr>
      </p:pic>
      <p:pic>
        <p:nvPicPr>
          <p:cNvPr id="74" name="Google Shape;74;p14"/>
          <p:cNvPicPr preferRelativeResize="0"/>
          <p:nvPr/>
        </p:nvPicPr>
        <p:blipFill>
          <a:blip r:embed="rId13">
            <a:alphaModFix/>
          </a:blip>
          <a:stretch>
            <a:fillRect/>
          </a:stretch>
        </p:blipFill>
        <p:spPr>
          <a:xfrm>
            <a:off x="3662913" y="4202787"/>
            <a:ext cx="635675" cy="635675"/>
          </a:xfrm>
          <a:prstGeom prst="rect">
            <a:avLst/>
          </a:prstGeom>
          <a:noFill/>
          <a:ln>
            <a:noFill/>
          </a:ln>
        </p:spPr>
      </p:pic>
      <p:pic>
        <p:nvPicPr>
          <p:cNvPr id="75" name="Google Shape;75;p14"/>
          <p:cNvPicPr preferRelativeResize="0"/>
          <p:nvPr/>
        </p:nvPicPr>
        <p:blipFill>
          <a:blip r:embed="rId14">
            <a:alphaModFix/>
          </a:blip>
          <a:stretch>
            <a:fillRect/>
          </a:stretch>
        </p:blipFill>
        <p:spPr>
          <a:xfrm>
            <a:off x="4589600" y="4110575"/>
            <a:ext cx="758650" cy="758650"/>
          </a:xfrm>
          <a:prstGeom prst="rect">
            <a:avLst/>
          </a:prstGeom>
          <a:noFill/>
          <a:ln>
            <a:noFill/>
          </a:ln>
        </p:spPr>
      </p:pic>
      <p:pic>
        <p:nvPicPr>
          <p:cNvPr id="76" name="Google Shape;76;p14"/>
          <p:cNvPicPr preferRelativeResize="0"/>
          <p:nvPr/>
        </p:nvPicPr>
        <p:blipFill>
          <a:blip r:embed="rId15">
            <a:alphaModFix/>
          </a:blip>
          <a:stretch>
            <a:fillRect/>
          </a:stretch>
        </p:blipFill>
        <p:spPr>
          <a:xfrm>
            <a:off x="5554775" y="4141300"/>
            <a:ext cx="758650" cy="758650"/>
          </a:xfrm>
          <a:prstGeom prst="rect">
            <a:avLst/>
          </a:prstGeom>
          <a:noFill/>
          <a:ln>
            <a:noFill/>
          </a:ln>
        </p:spPr>
      </p:pic>
      <p:pic>
        <p:nvPicPr>
          <p:cNvPr id="77" name="Google Shape;77;p14"/>
          <p:cNvPicPr preferRelativeResize="0"/>
          <p:nvPr/>
        </p:nvPicPr>
        <p:blipFill>
          <a:blip r:embed="rId16">
            <a:alphaModFix/>
          </a:blip>
          <a:stretch>
            <a:fillRect/>
          </a:stretch>
        </p:blipFill>
        <p:spPr>
          <a:xfrm>
            <a:off x="619413" y="4172025"/>
            <a:ext cx="697200" cy="697200"/>
          </a:xfrm>
          <a:prstGeom prst="rect">
            <a:avLst/>
          </a:prstGeom>
          <a:noFill/>
          <a:ln>
            <a:noFill/>
          </a:ln>
        </p:spPr>
      </p:pic>
      <p:pic>
        <p:nvPicPr>
          <p:cNvPr id="78" name="Google Shape;78;p14"/>
          <p:cNvPicPr preferRelativeResize="0"/>
          <p:nvPr/>
        </p:nvPicPr>
        <p:blipFill>
          <a:blip r:embed="rId17">
            <a:alphaModFix/>
          </a:blip>
          <a:stretch>
            <a:fillRect/>
          </a:stretch>
        </p:blipFill>
        <p:spPr>
          <a:xfrm>
            <a:off x="6636138" y="4110575"/>
            <a:ext cx="758650" cy="758650"/>
          </a:xfrm>
          <a:prstGeom prst="rect">
            <a:avLst/>
          </a:prstGeom>
          <a:noFill/>
          <a:ln>
            <a:noFill/>
          </a:ln>
        </p:spPr>
      </p:pic>
      <p:pic>
        <p:nvPicPr>
          <p:cNvPr id="79" name="Google Shape;79;p14"/>
          <p:cNvPicPr preferRelativeResize="0"/>
          <p:nvPr/>
        </p:nvPicPr>
        <p:blipFill>
          <a:blip r:embed="rId18">
            <a:alphaModFix/>
          </a:blip>
          <a:stretch>
            <a:fillRect/>
          </a:stretch>
        </p:blipFill>
        <p:spPr>
          <a:xfrm>
            <a:off x="1552825" y="4141300"/>
            <a:ext cx="697200" cy="697200"/>
          </a:xfrm>
          <a:prstGeom prst="rect">
            <a:avLst/>
          </a:prstGeom>
          <a:noFill/>
          <a:ln>
            <a:noFill/>
          </a:ln>
        </p:spPr>
      </p:pic>
      <p:sp>
        <p:nvSpPr>
          <p:cNvPr id="80" name="Google Shape;80;p14"/>
          <p:cNvSpPr txBox="1"/>
          <p:nvPr/>
        </p:nvSpPr>
        <p:spPr>
          <a:xfrm>
            <a:off x="6409550" y="4869225"/>
            <a:ext cx="273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rgbClr val="D9D9D9"/>
                </a:solidFill>
                <a:latin typeface="Lexend"/>
                <a:ea typeface="Lexend"/>
                <a:cs typeface="Lexend"/>
                <a:sym typeface="Lexend"/>
              </a:rPr>
              <a:t>Images from NounPro purchased license.</a:t>
            </a:r>
            <a:endParaRPr sz="1000">
              <a:solidFill>
                <a:srgbClr val="D9D9D9"/>
              </a:solidFill>
            </a:endParaRPr>
          </a:p>
        </p:txBody>
      </p:sp>
      <p:sp>
        <p:nvSpPr>
          <p:cNvPr id="81" name="Google Shape;81;p14"/>
          <p:cNvSpPr txBox="1"/>
          <p:nvPr/>
        </p:nvSpPr>
        <p:spPr>
          <a:xfrm>
            <a:off x="262800" y="965150"/>
            <a:ext cx="8618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400">
                <a:solidFill>
                  <a:schemeClr val="dk1"/>
                </a:solidFill>
                <a:latin typeface="Lexend"/>
                <a:ea typeface="Lexend"/>
                <a:cs typeface="Lexend"/>
                <a:sym typeface="Lexend"/>
              </a:rPr>
              <a:t>La tâche actionnelle</a:t>
            </a:r>
            <a:endParaRPr/>
          </a:p>
        </p:txBody>
      </p:sp>
      <p:pic>
        <p:nvPicPr>
          <p:cNvPr id="82" name="Google Shape;82;p14"/>
          <p:cNvPicPr preferRelativeResize="0"/>
          <p:nvPr/>
        </p:nvPicPr>
        <p:blipFill>
          <a:blip r:embed="rId19">
            <a:alphaModFix/>
          </a:blip>
          <a:stretch>
            <a:fillRect/>
          </a:stretch>
        </p:blipFill>
        <p:spPr>
          <a:xfrm>
            <a:off x="73125" y="4720337"/>
            <a:ext cx="810125" cy="32563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txBox="1"/>
          <p:nvPr/>
        </p:nvSpPr>
        <p:spPr>
          <a:xfrm>
            <a:off x="6409550" y="4869225"/>
            <a:ext cx="273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rgbClr val="D9D9D9"/>
                </a:solidFill>
                <a:latin typeface="Lexend"/>
                <a:ea typeface="Lexend"/>
                <a:cs typeface="Lexend"/>
                <a:sym typeface="Lexend"/>
              </a:rPr>
              <a:t>Images from NounPro purchased license.</a:t>
            </a:r>
            <a:endParaRPr sz="1000">
              <a:solidFill>
                <a:srgbClr val="D9D9D9"/>
              </a:solidFill>
            </a:endParaRPr>
          </a:p>
        </p:txBody>
      </p:sp>
      <p:sp>
        <p:nvSpPr>
          <p:cNvPr id="88" name="Google Shape;88;p15"/>
          <p:cNvSpPr txBox="1"/>
          <p:nvPr/>
        </p:nvSpPr>
        <p:spPr>
          <a:xfrm>
            <a:off x="630100" y="898725"/>
            <a:ext cx="7728000" cy="3749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Lexend"/>
              <a:buChar char="❏"/>
            </a:pPr>
            <a:r>
              <a:rPr lang="en-GB" sz="1800">
                <a:solidFill>
                  <a:schemeClr val="dk1"/>
                </a:solidFill>
                <a:latin typeface="Lexend"/>
                <a:ea typeface="Lexend"/>
                <a:cs typeface="Lexend"/>
                <a:sym typeface="Lexend"/>
              </a:rPr>
              <a:t>saluer mes ami.es.</a:t>
            </a:r>
            <a:endParaRPr sz="1800">
              <a:solidFill>
                <a:schemeClr val="dk1"/>
              </a:solidFill>
              <a:latin typeface="Lexend"/>
              <a:ea typeface="Lexend"/>
              <a:cs typeface="Lexend"/>
              <a:sym typeface="Lexend"/>
            </a:endParaRPr>
          </a:p>
          <a:p>
            <a:pPr indent="-342900" lvl="0" marL="457200" rtl="0" algn="l">
              <a:spcBef>
                <a:spcPts val="0"/>
              </a:spcBef>
              <a:spcAft>
                <a:spcPts val="0"/>
              </a:spcAft>
              <a:buClr>
                <a:schemeClr val="dk1"/>
              </a:buClr>
              <a:buSzPts val="1800"/>
              <a:buFont typeface="Lexend"/>
              <a:buChar char="❏"/>
            </a:pPr>
            <a:r>
              <a:rPr lang="en-GB" sz="1800">
                <a:solidFill>
                  <a:schemeClr val="dk1"/>
                </a:solidFill>
                <a:latin typeface="Lexend"/>
                <a:ea typeface="Lexend"/>
                <a:cs typeface="Lexend"/>
                <a:sym typeface="Lexend"/>
              </a:rPr>
              <a:t>me </a:t>
            </a:r>
            <a:r>
              <a:rPr lang="en-GB" sz="1800">
                <a:solidFill>
                  <a:schemeClr val="dk1"/>
                </a:solidFill>
                <a:latin typeface="Lexend"/>
                <a:ea typeface="Lexend"/>
                <a:cs typeface="Lexend"/>
                <a:sym typeface="Lexend"/>
              </a:rPr>
              <a:t>présenter.</a:t>
            </a:r>
            <a:endParaRPr sz="1800">
              <a:solidFill>
                <a:schemeClr val="dk1"/>
              </a:solidFill>
              <a:latin typeface="Lexend"/>
              <a:ea typeface="Lexend"/>
              <a:cs typeface="Lexend"/>
              <a:sym typeface="Lexend"/>
            </a:endParaRPr>
          </a:p>
          <a:p>
            <a:pPr indent="-342900" lvl="0" marL="457200" rtl="0" algn="l">
              <a:spcBef>
                <a:spcPts val="0"/>
              </a:spcBef>
              <a:spcAft>
                <a:spcPts val="0"/>
              </a:spcAft>
              <a:buClr>
                <a:schemeClr val="dk1"/>
              </a:buClr>
              <a:buSzPts val="1800"/>
              <a:buFont typeface="Lexend"/>
              <a:buChar char="❏"/>
            </a:pPr>
            <a:r>
              <a:rPr lang="en-GB" sz="1800">
                <a:solidFill>
                  <a:schemeClr val="dk1"/>
                </a:solidFill>
                <a:latin typeface="Lexend"/>
                <a:ea typeface="Lexend"/>
                <a:cs typeface="Lexend"/>
                <a:sym typeface="Lexend"/>
              </a:rPr>
              <a:t>présenter</a:t>
            </a:r>
            <a:r>
              <a:rPr lang="en-GB" sz="1800">
                <a:solidFill>
                  <a:schemeClr val="dk1"/>
                </a:solidFill>
                <a:latin typeface="Lexend"/>
                <a:ea typeface="Lexend"/>
                <a:cs typeface="Lexend"/>
                <a:sym typeface="Lexend"/>
              </a:rPr>
              <a:t> mes ami.es.</a:t>
            </a:r>
            <a:endParaRPr sz="1800">
              <a:solidFill>
                <a:schemeClr val="dk1"/>
              </a:solidFill>
              <a:latin typeface="Lexend"/>
              <a:ea typeface="Lexend"/>
              <a:cs typeface="Lexend"/>
              <a:sym typeface="Lexend"/>
            </a:endParaRPr>
          </a:p>
          <a:p>
            <a:pPr indent="-342900" lvl="0" marL="457200" rtl="0" algn="l">
              <a:spcBef>
                <a:spcPts val="0"/>
              </a:spcBef>
              <a:spcAft>
                <a:spcPts val="0"/>
              </a:spcAft>
              <a:buClr>
                <a:schemeClr val="dk1"/>
              </a:buClr>
              <a:buSzPts val="1800"/>
              <a:buFont typeface="Lexend"/>
              <a:buChar char="❏"/>
            </a:pPr>
            <a:r>
              <a:rPr lang="en-GB" sz="1800">
                <a:solidFill>
                  <a:schemeClr val="dk1"/>
                </a:solidFill>
                <a:latin typeface="Lexend"/>
                <a:ea typeface="Lexend"/>
                <a:cs typeface="Lexend"/>
                <a:sym typeface="Lexend"/>
              </a:rPr>
              <a:t>poser des questions personnelles.</a:t>
            </a:r>
            <a:endParaRPr sz="1800">
              <a:solidFill>
                <a:schemeClr val="dk1"/>
              </a:solidFill>
              <a:latin typeface="Lexend"/>
              <a:ea typeface="Lexend"/>
              <a:cs typeface="Lexend"/>
              <a:sym typeface="Lexend"/>
            </a:endParaRPr>
          </a:p>
          <a:p>
            <a:pPr indent="-342900" lvl="0" marL="457200" rtl="0" algn="l">
              <a:spcBef>
                <a:spcPts val="0"/>
              </a:spcBef>
              <a:spcAft>
                <a:spcPts val="0"/>
              </a:spcAft>
              <a:buClr>
                <a:schemeClr val="dk1"/>
              </a:buClr>
              <a:buSzPts val="1800"/>
              <a:buFont typeface="Lexend"/>
              <a:buChar char="❏"/>
            </a:pPr>
            <a:r>
              <a:rPr lang="en-GB" sz="1800">
                <a:solidFill>
                  <a:schemeClr val="dk1"/>
                </a:solidFill>
                <a:latin typeface="Lexend"/>
                <a:ea typeface="Lexend"/>
                <a:cs typeface="Lexend"/>
                <a:sym typeface="Lexend"/>
              </a:rPr>
              <a:t>répondre aux questions personnelles.</a:t>
            </a:r>
            <a:endParaRPr sz="1800">
              <a:solidFill>
                <a:schemeClr val="dk1"/>
              </a:solidFill>
              <a:latin typeface="Lexend"/>
              <a:ea typeface="Lexend"/>
              <a:cs typeface="Lexend"/>
              <a:sym typeface="Lexend"/>
            </a:endParaRPr>
          </a:p>
          <a:p>
            <a:pPr indent="-342900" lvl="0" marL="457200" rtl="0" algn="l">
              <a:spcBef>
                <a:spcPts val="0"/>
              </a:spcBef>
              <a:spcAft>
                <a:spcPts val="0"/>
              </a:spcAft>
              <a:buClr>
                <a:schemeClr val="dk1"/>
              </a:buClr>
              <a:buSzPts val="1800"/>
              <a:buFont typeface="Lexend"/>
              <a:buChar char="❏"/>
            </a:pPr>
            <a:r>
              <a:rPr lang="en-GB" sz="1800">
                <a:solidFill>
                  <a:schemeClr val="dk1"/>
                </a:solidFill>
                <a:latin typeface="Lexend"/>
                <a:ea typeface="Lexend"/>
                <a:cs typeface="Lexend"/>
                <a:sym typeface="Lexend"/>
              </a:rPr>
              <a:t>exprimer mes </a:t>
            </a:r>
            <a:r>
              <a:rPr lang="en-GB" sz="1800">
                <a:solidFill>
                  <a:schemeClr val="dk1"/>
                </a:solidFill>
                <a:latin typeface="Lexend"/>
                <a:ea typeface="Lexend"/>
                <a:cs typeface="Lexend"/>
                <a:sym typeface="Lexend"/>
              </a:rPr>
              <a:t>préférences.</a:t>
            </a:r>
            <a:endParaRPr sz="1800">
              <a:solidFill>
                <a:schemeClr val="dk1"/>
              </a:solidFill>
              <a:latin typeface="Lexend"/>
              <a:ea typeface="Lexend"/>
              <a:cs typeface="Lexend"/>
              <a:sym typeface="Lexend"/>
            </a:endParaRPr>
          </a:p>
          <a:p>
            <a:pPr indent="-342900" lvl="0" marL="457200" rtl="0" algn="l">
              <a:spcBef>
                <a:spcPts val="0"/>
              </a:spcBef>
              <a:spcAft>
                <a:spcPts val="0"/>
              </a:spcAft>
              <a:buClr>
                <a:schemeClr val="dk1"/>
              </a:buClr>
              <a:buSzPts val="1800"/>
              <a:buFont typeface="Lexend"/>
              <a:buChar char="❏"/>
            </a:pPr>
            <a:r>
              <a:rPr lang="en-GB" sz="1800">
                <a:solidFill>
                  <a:schemeClr val="dk1"/>
                </a:solidFill>
                <a:latin typeface="Lexend"/>
                <a:ea typeface="Lexend"/>
                <a:cs typeface="Lexend"/>
                <a:sym typeface="Lexend"/>
              </a:rPr>
              <a:t>exprimer </a:t>
            </a:r>
            <a:r>
              <a:rPr lang="en-GB" sz="1800">
                <a:solidFill>
                  <a:schemeClr val="dk1"/>
                </a:solidFill>
                <a:latin typeface="Lexend"/>
                <a:ea typeface="Lexend"/>
                <a:cs typeface="Lexend"/>
                <a:sym typeface="Lexend"/>
              </a:rPr>
              <a:t>les </a:t>
            </a:r>
            <a:r>
              <a:rPr lang="en-GB" sz="1800">
                <a:solidFill>
                  <a:schemeClr val="dk1"/>
                </a:solidFill>
                <a:latin typeface="Lexend"/>
                <a:ea typeface="Lexend"/>
                <a:cs typeface="Lexend"/>
                <a:sym typeface="Lexend"/>
              </a:rPr>
              <a:t>préférences</a:t>
            </a:r>
            <a:r>
              <a:rPr lang="en-GB" sz="1800">
                <a:solidFill>
                  <a:schemeClr val="dk1"/>
                </a:solidFill>
                <a:latin typeface="Lexend"/>
                <a:ea typeface="Lexend"/>
                <a:cs typeface="Lexend"/>
                <a:sym typeface="Lexend"/>
              </a:rPr>
              <a:t> de mes ami.es.</a:t>
            </a:r>
            <a:endParaRPr sz="1800">
              <a:solidFill>
                <a:schemeClr val="dk1"/>
              </a:solidFill>
              <a:latin typeface="Lexend"/>
              <a:ea typeface="Lexend"/>
              <a:cs typeface="Lexend"/>
              <a:sym typeface="Lexend"/>
            </a:endParaRPr>
          </a:p>
          <a:p>
            <a:pPr indent="-342900" lvl="0" marL="457200" rtl="0" algn="l">
              <a:spcBef>
                <a:spcPts val="0"/>
              </a:spcBef>
              <a:spcAft>
                <a:spcPts val="0"/>
              </a:spcAft>
              <a:buClr>
                <a:schemeClr val="dk1"/>
              </a:buClr>
              <a:buSzPts val="1800"/>
              <a:buFont typeface="Lexend"/>
              <a:buChar char="❏"/>
            </a:pPr>
            <a:r>
              <a:rPr lang="en-GB" sz="1800">
                <a:solidFill>
                  <a:schemeClr val="dk1"/>
                </a:solidFill>
                <a:latin typeface="Lexend"/>
                <a:ea typeface="Lexend"/>
                <a:cs typeface="Lexend"/>
                <a:sym typeface="Lexend"/>
              </a:rPr>
              <a:t>dire “bonjour” dans des langues </a:t>
            </a:r>
            <a:r>
              <a:rPr lang="en-GB" sz="1800">
                <a:solidFill>
                  <a:schemeClr val="dk1"/>
                </a:solidFill>
                <a:latin typeface="Lexend"/>
                <a:ea typeface="Lexend"/>
                <a:cs typeface="Lexend"/>
                <a:sym typeface="Lexend"/>
              </a:rPr>
              <a:t>différentes</a:t>
            </a:r>
            <a:r>
              <a:rPr lang="en-GB" sz="1800">
                <a:solidFill>
                  <a:schemeClr val="dk1"/>
                </a:solidFill>
                <a:latin typeface="Lexend"/>
                <a:ea typeface="Lexend"/>
                <a:cs typeface="Lexend"/>
                <a:sym typeface="Lexend"/>
              </a:rPr>
              <a:t>.</a:t>
            </a:r>
            <a:endParaRPr sz="1800">
              <a:solidFill>
                <a:schemeClr val="dk1"/>
              </a:solidFill>
              <a:latin typeface="Lexend"/>
              <a:ea typeface="Lexend"/>
              <a:cs typeface="Lexend"/>
              <a:sym typeface="Lexend"/>
            </a:endParaRPr>
          </a:p>
          <a:p>
            <a:pPr indent="-342900" lvl="0" marL="457200" rtl="0" algn="l">
              <a:spcBef>
                <a:spcPts val="0"/>
              </a:spcBef>
              <a:spcAft>
                <a:spcPts val="0"/>
              </a:spcAft>
              <a:buClr>
                <a:schemeClr val="dk1"/>
              </a:buClr>
              <a:buSzPts val="1800"/>
              <a:buFont typeface="Lexend"/>
              <a:buChar char="❏"/>
            </a:pPr>
            <a:r>
              <a:rPr lang="en-GB" sz="1800">
                <a:solidFill>
                  <a:schemeClr val="dk1"/>
                </a:solidFill>
                <a:latin typeface="Lexend"/>
                <a:ea typeface="Lexend"/>
                <a:cs typeface="Lexend"/>
                <a:sym typeface="Lexend"/>
              </a:rPr>
              <a:t>comprendre</a:t>
            </a:r>
            <a:r>
              <a:rPr lang="en-GB" sz="1800">
                <a:solidFill>
                  <a:schemeClr val="dk1"/>
                </a:solidFill>
                <a:latin typeface="Lexend"/>
                <a:ea typeface="Lexend"/>
                <a:cs typeface="Lexend"/>
                <a:sym typeface="Lexend"/>
              </a:rPr>
              <a:t> “bonjour” dans des langues différentes.</a:t>
            </a:r>
            <a:endParaRPr sz="1800">
              <a:solidFill>
                <a:schemeClr val="dk1"/>
              </a:solidFill>
              <a:latin typeface="Lexend"/>
              <a:ea typeface="Lexend"/>
              <a:cs typeface="Lexend"/>
              <a:sym typeface="Lexend"/>
            </a:endParaRPr>
          </a:p>
          <a:p>
            <a:pPr indent="-342900" lvl="0" marL="457200" rtl="0" algn="l">
              <a:spcBef>
                <a:spcPts val="0"/>
              </a:spcBef>
              <a:spcAft>
                <a:spcPts val="0"/>
              </a:spcAft>
              <a:buClr>
                <a:schemeClr val="dk1"/>
              </a:buClr>
              <a:buSzPts val="1800"/>
              <a:buFont typeface="Lexend"/>
              <a:buChar char="❏"/>
            </a:pPr>
            <a:r>
              <a:rPr lang="en-GB" sz="1800">
                <a:solidFill>
                  <a:schemeClr val="dk1"/>
                </a:solidFill>
                <a:latin typeface="Lexend"/>
                <a:ea typeface="Lexend"/>
                <a:cs typeface="Lexend"/>
                <a:sym typeface="Lexend"/>
              </a:rPr>
              <a:t>inviter mon ami.e à jouer avec moi.</a:t>
            </a:r>
            <a:endParaRPr sz="1800">
              <a:solidFill>
                <a:schemeClr val="dk1"/>
              </a:solidFill>
              <a:latin typeface="Lexend"/>
              <a:ea typeface="Lexend"/>
              <a:cs typeface="Lexend"/>
              <a:sym typeface="Lexend"/>
            </a:endParaRPr>
          </a:p>
          <a:p>
            <a:pPr indent="-342900" lvl="0" marL="457200" rtl="0" algn="l">
              <a:spcBef>
                <a:spcPts val="0"/>
              </a:spcBef>
              <a:spcAft>
                <a:spcPts val="0"/>
              </a:spcAft>
              <a:buClr>
                <a:schemeClr val="dk1"/>
              </a:buClr>
              <a:buSzPts val="1800"/>
              <a:buFont typeface="Lexend"/>
              <a:buChar char="❏"/>
            </a:pPr>
            <a:r>
              <a:rPr lang="en-GB" sz="1800">
                <a:solidFill>
                  <a:schemeClr val="dk1"/>
                </a:solidFill>
                <a:latin typeface="Lexend"/>
                <a:ea typeface="Lexend"/>
                <a:cs typeface="Lexend"/>
                <a:sym typeface="Lexend"/>
              </a:rPr>
              <a:t>offrir de l’aide à mon ami.e.</a:t>
            </a:r>
            <a:endParaRPr sz="1800">
              <a:solidFill>
                <a:schemeClr val="dk1"/>
              </a:solidFill>
              <a:latin typeface="Lexend"/>
              <a:ea typeface="Lexend"/>
              <a:cs typeface="Lexend"/>
              <a:sym typeface="Lexend"/>
            </a:endParaRPr>
          </a:p>
          <a:p>
            <a:pPr indent="-342900" lvl="0" marL="457200" rtl="0" algn="l">
              <a:spcBef>
                <a:spcPts val="0"/>
              </a:spcBef>
              <a:spcAft>
                <a:spcPts val="0"/>
              </a:spcAft>
              <a:buClr>
                <a:schemeClr val="dk1"/>
              </a:buClr>
              <a:buSzPts val="1800"/>
              <a:buFont typeface="Lexend"/>
              <a:buChar char="❏"/>
            </a:pPr>
            <a:r>
              <a:rPr lang="en-GB" sz="1800">
                <a:solidFill>
                  <a:schemeClr val="dk1"/>
                </a:solidFill>
                <a:latin typeface="Lexend"/>
                <a:ea typeface="Lexend"/>
                <a:cs typeface="Lexend"/>
                <a:sym typeface="Lexend"/>
              </a:rPr>
              <a:t>parler de l’horaire.</a:t>
            </a:r>
            <a:endParaRPr sz="1800">
              <a:solidFill>
                <a:schemeClr val="dk1"/>
              </a:solidFill>
              <a:latin typeface="Lexend"/>
              <a:ea typeface="Lexend"/>
              <a:cs typeface="Lexend"/>
              <a:sym typeface="Lexend"/>
            </a:endParaRPr>
          </a:p>
          <a:p>
            <a:pPr indent="-342900" lvl="0" marL="457200" rtl="0" algn="l">
              <a:spcBef>
                <a:spcPts val="0"/>
              </a:spcBef>
              <a:spcAft>
                <a:spcPts val="0"/>
              </a:spcAft>
              <a:buClr>
                <a:schemeClr val="dk1"/>
              </a:buClr>
              <a:buSzPts val="1800"/>
              <a:buFont typeface="Lexend"/>
              <a:buChar char="❏"/>
            </a:pPr>
            <a:r>
              <a:rPr lang="en-GB" sz="1800">
                <a:solidFill>
                  <a:schemeClr val="dk1"/>
                </a:solidFill>
                <a:latin typeface="Lexend"/>
                <a:ea typeface="Lexend"/>
                <a:cs typeface="Lexend"/>
                <a:sym typeface="Lexend"/>
              </a:rPr>
              <a:t>utiliser des phrases de prise de congé.</a:t>
            </a:r>
            <a:endParaRPr sz="1800">
              <a:solidFill>
                <a:schemeClr val="dk1"/>
              </a:solidFill>
              <a:latin typeface="Lexend"/>
              <a:ea typeface="Lexend"/>
              <a:cs typeface="Lexend"/>
              <a:sym typeface="Lexend"/>
            </a:endParaRPr>
          </a:p>
        </p:txBody>
      </p:sp>
      <p:sp>
        <p:nvSpPr>
          <p:cNvPr id="89" name="Google Shape;89;p15"/>
          <p:cNvSpPr txBox="1"/>
          <p:nvPr/>
        </p:nvSpPr>
        <p:spPr>
          <a:xfrm>
            <a:off x="332400" y="255275"/>
            <a:ext cx="300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solidFill>
                  <a:schemeClr val="dk1"/>
                </a:solidFill>
                <a:latin typeface="Lexend"/>
                <a:ea typeface="Lexend"/>
                <a:cs typeface="Lexend"/>
                <a:sym typeface="Lexend"/>
              </a:rPr>
              <a:t>Je peux . . .</a:t>
            </a:r>
            <a:endParaRPr b="1" sz="2400"/>
          </a:p>
        </p:txBody>
      </p:sp>
      <p:pic>
        <p:nvPicPr>
          <p:cNvPr id="90" name="Google Shape;90;p15"/>
          <p:cNvPicPr preferRelativeResize="0"/>
          <p:nvPr/>
        </p:nvPicPr>
        <p:blipFill>
          <a:blip r:embed="rId3">
            <a:alphaModFix/>
          </a:blip>
          <a:stretch>
            <a:fillRect/>
          </a:stretch>
        </p:blipFill>
        <p:spPr>
          <a:xfrm>
            <a:off x="7534575" y="333600"/>
            <a:ext cx="1232950" cy="1232950"/>
          </a:xfrm>
          <a:prstGeom prst="rect">
            <a:avLst/>
          </a:prstGeom>
          <a:noFill/>
          <a:ln>
            <a:noFill/>
          </a:ln>
        </p:spPr>
      </p:pic>
      <p:pic>
        <p:nvPicPr>
          <p:cNvPr id="91" name="Google Shape;91;p15"/>
          <p:cNvPicPr preferRelativeResize="0"/>
          <p:nvPr/>
        </p:nvPicPr>
        <p:blipFill>
          <a:blip r:embed="rId4">
            <a:alphaModFix/>
          </a:blip>
          <a:stretch>
            <a:fillRect/>
          </a:stretch>
        </p:blipFill>
        <p:spPr>
          <a:xfrm>
            <a:off x="6242175" y="1135750"/>
            <a:ext cx="1436000" cy="1436000"/>
          </a:xfrm>
          <a:prstGeom prst="rect">
            <a:avLst/>
          </a:prstGeom>
          <a:noFill/>
          <a:ln>
            <a:noFill/>
          </a:ln>
        </p:spPr>
      </p:pic>
      <p:pic>
        <p:nvPicPr>
          <p:cNvPr id="92" name="Google Shape;92;p15"/>
          <p:cNvPicPr preferRelativeResize="0"/>
          <p:nvPr/>
        </p:nvPicPr>
        <p:blipFill>
          <a:blip r:embed="rId5">
            <a:alphaModFix/>
          </a:blip>
          <a:stretch>
            <a:fillRect/>
          </a:stretch>
        </p:blipFill>
        <p:spPr>
          <a:xfrm>
            <a:off x="8050475" y="4429000"/>
            <a:ext cx="971550" cy="390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6"/>
          <p:cNvSpPr txBox="1"/>
          <p:nvPr>
            <p:ph type="ctrTitle"/>
          </p:nvPr>
        </p:nvSpPr>
        <p:spPr>
          <a:xfrm>
            <a:off x="311700" y="1355900"/>
            <a:ext cx="8520600" cy="1048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latin typeface="Lexend"/>
                <a:ea typeface="Lexend"/>
                <a:cs typeface="Lexend"/>
                <a:sym typeface="Lexend"/>
              </a:rPr>
              <a:t>Sub-tasks - </a:t>
            </a:r>
            <a:r>
              <a:rPr lang="en-GB">
                <a:latin typeface="Lexend"/>
                <a:ea typeface="Lexend"/>
                <a:cs typeface="Lexend"/>
                <a:sym typeface="Lexend"/>
              </a:rPr>
              <a:t>Échos Pro 1 :</a:t>
            </a:r>
            <a:endParaRPr>
              <a:latin typeface="Lexend"/>
              <a:ea typeface="Lexend"/>
              <a:cs typeface="Lexend"/>
              <a:sym typeface="Lexend"/>
            </a:endParaRPr>
          </a:p>
        </p:txBody>
      </p:sp>
      <p:sp>
        <p:nvSpPr>
          <p:cNvPr id="98" name="Google Shape;98;p16"/>
          <p:cNvSpPr txBox="1"/>
          <p:nvPr>
            <p:ph idx="1" type="subTitle"/>
          </p:nvPr>
        </p:nvSpPr>
        <p:spPr>
          <a:xfrm>
            <a:off x="311700" y="22372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latin typeface="Lexend"/>
                <a:ea typeface="Lexend"/>
                <a:cs typeface="Lexend"/>
                <a:sym typeface="Lexend"/>
              </a:rPr>
              <a:t>Ma classe et moi</a:t>
            </a:r>
            <a:endParaRPr>
              <a:latin typeface="Lexend"/>
              <a:ea typeface="Lexend"/>
              <a:cs typeface="Lexend"/>
              <a:sym typeface="Lexend"/>
            </a:endParaRPr>
          </a:p>
        </p:txBody>
      </p:sp>
      <p:pic>
        <p:nvPicPr>
          <p:cNvPr id="99" name="Google Shape;99;p16"/>
          <p:cNvPicPr preferRelativeResize="0"/>
          <p:nvPr/>
        </p:nvPicPr>
        <p:blipFill>
          <a:blip r:embed="rId3">
            <a:alphaModFix/>
          </a:blip>
          <a:stretch>
            <a:fillRect/>
          </a:stretch>
        </p:blipFill>
        <p:spPr>
          <a:xfrm>
            <a:off x="8034225" y="4624000"/>
            <a:ext cx="971550" cy="390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7"/>
          <p:cNvSpPr txBox="1"/>
          <p:nvPr>
            <p:ph type="ctrTitle"/>
          </p:nvPr>
        </p:nvSpPr>
        <p:spPr>
          <a:xfrm>
            <a:off x="553800" y="2010750"/>
            <a:ext cx="8036400" cy="561000"/>
          </a:xfrm>
          <a:prstGeom prst="rect">
            <a:avLst/>
          </a:prstGeom>
          <a:ln cap="flat" cmpd="sng" w="38100">
            <a:solidFill>
              <a:schemeClr val="accent6"/>
            </a:solidFill>
            <a:prstDash val="solid"/>
            <a:round/>
            <a:headEnd len="sm" w="sm" type="none"/>
            <a:tailEnd len="sm" w="sm" type="none"/>
          </a:ln>
        </p:spPr>
        <p:txBody>
          <a:bodyPr anchorCtr="0" anchor="b" bIns="91425" lIns="91425" spcFirstLastPara="1" rIns="91425" wrap="square" tIns="91425">
            <a:normAutofit/>
          </a:bodyPr>
          <a:lstStyle/>
          <a:p>
            <a:pPr indent="0" lvl="0" marL="0" rtl="0" algn="ctr">
              <a:spcBef>
                <a:spcPts val="0"/>
              </a:spcBef>
              <a:spcAft>
                <a:spcPts val="0"/>
              </a:spcAft>
              <a:buNone/>
            </a:pPr>
            <a:r>
              <a:rPr lang="en-GB" sz="2400">
                <a:latin typeface="Lexend"/>
                <a:ea typeface="Lexend"/>
                <a:cs typeface="Lexend"/>
                <a:sym typeface="Lexend"/>
              </a:rPr>
              <a:t>Sharing Personal Information</a:t>
            </a:r>
            <a:endParaRPr sz="2400">
              <a:latin typeface="Lexend"/>
              <a:ea typeface="Lexend"/>
              <a:cs typeface="Lexend"/>
              <a:sym typeface="Lexend"/>
            </a:endParaRPr>
          </a:p>
        </p:txBody>
      </p:sp>
      <p:pic>
        <p:nvPicPr>
          <p:cNvPr id="105" name="Google Shape;105;p17"/>
          <p:cNvPicPr preferRelativeResize="0"/>
          <p:nvPr/>
        </p:nvPicPr>
        <p:blipFill>
          <a:blip r:embed="rId3">
            <a:alphaModFix/>
          </a:blip>
          <a:stretch>
            <a:fillRect/>
          </a:stretch>
        </p:blipFill>
        <p:spPr>
          <a:xfrm>
            <a:off x="8034225" y="4624000"/>
            <a:ext cx="971550" cy="390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graphicFrame>
        <p:nvGraphicFramePr>
          <p:cNvPr id="110" name="Google Shape;110;p18"/>
          <p:cNvGraphicFramePr/>
          <p:nvPr/>
        </p:nvGraphicFramePr>
        <p:xfrm>
          <a:off x="1138125" y="293600"/>
          <a:ext cx="3000000" cy="3000000"/>
        </p:xfrm>
        <a:graphic>
          <a:graphicData uri="http://schemas.openxmlformats.org/drawingml/2006/table">
            <a:tbl>
              <a:tblPr>
                <a:noFill/>
                <a:tableStyleId>{ECEF0503-3D73-4082-AF93-99C9B4FD3E42}</a:tableStyleId>
              </a:tblPr>
              <a:tblGrid>
                <a:gridCol w="6867750"/>
              </a:tblGrid>
              <a:tr h="381000">
                <a:tc>
                  <a:txBody>
                    <a:bodyPr/>
                    <a:lstStyle/>
                    <a:p>
                      <a:pPr indent="0" lvl="0" marL="0" rtl="0" algn="l">
                        <a:spcBef>
                          <a:spcPts val="0"/>
                        </a:spcBef>
                        <a:spcAft>
                          <a:spcPts val="0"/>
                        </a:spcAft>
                        <a:buNone/>
                      </a:pPr>
                      <a:r>
                        <a:rPr b="1" lang="en-GB" sz="1800">
                          <a:solidFill>
                            <a:schemeClr val="dk1"/>
                          </a:solidFill>
                          <a:latin typeface="Lexend"/>
                          <a:ea typeface="Lexend"/>
                          <a:cs typeface="Lexend"/>
                          <a:sym typeface="Lexend"/>
                        </a:rPr>
                        <a:t>MODÈLE :</a:t>
                      </a:r>
                      <a:endParaRPr b="1"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381000">
                <a:tc>
                  <a:txBody>
                    <a:bodyPr/>
                    <a:lstStyle/>
                    <a:p>
                      <a:pPr indent="0" lvl="0" marL="0" rtl="0" algn="l">
                        <a:lnSpc>
                          <a:spcPct val="150000"/>
                        </a:lnSpc>
                        <a:spcBef>
                          <a:spcPts val="0"/>
                        </a:spcBef>
                        <a:spcAft>
                          <a:spcPts val="0"/>
                        </a:spcAft>
                        <a:buNone/>
                      </a:pPr>
                      <a:r>
                        <a:rPr lang="en-GB" sz="1800">
                          <a:solidFill>
                            <a:schemeClr val="dk1"/>
                          </a:solidFill>
                          <a:latin typeface="Lexend"/>
                          <a:ea typeface="Lexend"/>
                          <a:cs typeface="Lexend"/>
                          <a:sym typeface="Lexend"/>
                        </a:rPr>
                        <a:t>S1 : Add content from p. 21 TG</a:t>
                      </a:r>
                      <a:endParaRPr sz="1800">
                        <a:solidFill>
                          <a:schemeClr val="dk1"/>
                        </a:solidFill>
                        <a:latin typeface="Lexend"/>
                        <a:ea typeface="Lexend"/>
                        <a:cs typeface="Lexend"/>
                        <a:sym typeface="Lexend"/>
                      </a:endParaRPr>
                    </a:p>
                    <a:p>
                      <a:pPr indent="0" lvl="0" marL="0" rtl="0" algn="l">
                        <a:lnSpc>
                          <a:spcPct val="150000"/>
                        </a:lnSpc>
                        <a:spcBef>
                          <a:spcPts val="0"/>
                        </a:spcBef>
                        <a:spcAft>
                          <a:spcPts val="0"/>
                        </a:spcAft>
                        <a:buNone/>
                      </a:pPr>
                      <a:r>
                        <a:rPr lang="en-GB" sz="1800">
                          <a:solidFill>
                            <a:schemeClr val="dk1"/>
                          </a:solidFill>
                          <a:latin typeface="Lexend"/>
                          <a:ea typeface="Lexend"/>
                          <a:cs typeface="Lexend"/>
                          <a:sym typeface="Lexend"/>
                        </a:rPr>
                        <a:t>S2 : </a:t>
                      </a:r>
                      <a:endParaRPr sz="1800">
                        <a:solidFill>
                          <a:schemeClr val="dk1"/>
                        </a:solidFill>
                        <a:latin typeface="Lexend"/>
                        <a:ea typeface="Lexend"/>
                        <a:cs typeface="Lexend"/>
                        <a:sym typeface="Lexend"/>
                      </a:endParaRPr>
                    </a:p>
                    <a:p>
                      <a:pPr indent="0" lvl="0" marL="0" rtl="0" algn="l">
                        <a:lnSpc>
                          <a:spcPct val="150000"/>
                        </a:lnSpc>
                        <a:spcBef>
                          <a:spcPts val="0"/>
                        </a:spcBef>
                        <a:spcAft>
                          <a:spcPts val="0"/>
                        </a:spcAft>
                        <a:buNone/>
                      </a:pPr>
                      <a:r>
                        <a:rPr lang="en-GB" sz="1800">
                          <a:solidFill>
                            <a:schemeClr val="dk1"/>
                          </a:solidFill>
                          <a:latin typeface="Lexend"/>
                          <a:ea typeface="Lexend"/>
                          <a:cs typeface="Lexend"/>
                          <a:sym typeface="Lexend"/>
                        </a:rPr>
                        <a:t>S3 : </a:t>
                      </a:r>
                      <a:endParaRPr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bl>
          </a:graphicData>
        </a:graphic>
      </p:graphicFrame>
      <p:pic>
        <p:nvPicPr>
          <p:cNvPr id="111" name="Google Shape;111;p18"/>
          <p:cNvPicPr preferRelativeResize="0"/>
          <p:nvPr/>
        </p:nvPicPr>
        <p:blipFill>
          <a:blip r:embed="rId3">
            <a:alphaModFix/>
          </a:blip>
          <a:stretch>
            <a:fillRect/>
          </a:stretch>
        </p:blipFill>
        <p:spPr>
          <a:xfrm>
            <a:off x="3471175" y="2700325"/>
            <a:ext cx="2201650" cy="2201675"/>
          </a:xfrm>
          <a:prstGeom prst="rect">
            <a:avLst/>
          </a:prstGeom>
          <a:noFill/>
          <a:ln>
            <a:noFill/>
          </a:ln>
        </p:spPr>
      </p:pic>
      <p:pic>
        <p:nvPicPr>
          <p:cNvPr id="112" name="Google Shape;112;p18"/>
          <p:cNvPicPr preferRelativeResize="0"/>
          <p:nvPr/>
        </p:nvPicPr>
        <p:blipFill>
          <a:blip r:embed="rId4">
            <a:alphaModFix/>
          </a:blip>
          <a:stretch>
            <a:fillRect/>
          </a:stretch>
        </p:blipFill>
        <p:spPr>
          <a:xfrm>
            <a:off x="2145375" y="3343647"/>
            <a:ext cx="915025" cy="915025"/>
          </a:xfrm>
          <a:prstGeom prst="rect">
            <a:avLst/>
          </a:prstGeom>
          <a:noFill/>
          <a:ln>
            <a:noFill/>
          </a:ln>
        </p:spPr>
      </p:pic>
      <p:pic>
        <p:nvPicPr>
          <p:cNvPr id="113" name="Google Shape;113;p18"/>
          <p:cNvPicPr preferRelativeResize="0"/>
          <p:nvPr/>
        </p:nvPicPr>
        <p:blipFill>
          <a:blip r:embed="rId5">
            <a:alphaModFix/>
          </a:blip>
          <a:stretch>
            <a:fillRect/>
          </a:stretch>
        </p:blipFill>
        <p:spPr>
          <a:xfrm>
            <a:off x="6144226" y="3343650"/>
            <a:ext cx="915025" cy="914997"/>
          </a:xfrm>
          <a:prstGeom prst="rect">
            <a:avLst/>
          </a:prstGeom>
          <a:noFill/>
          <a:ln>
            <a:noFill/>
          </a:ln>
        </p:spPr>
      </p:pic>
      <p:sp>
        <p:nvSpPr>
          <p:cNvPr id="114" name="Google Shape;114;p18"/>
          <p:cNvSpPr txBox="1"/>
          <p:nvPr/>
        </p:nvSpPr>
        <p:spPr>
          <a:xfrm>
            <a:off x="6409550" y="4869225"/>
            <a:ext cx="273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rgbClr val="D9D9D9"/>
                </a:solidFill>
                <a:latin typeface="Lexend"/>
                <a:ea typeface="Lexend"/>
                <a:cs typeface="Lexend"/>
                <a:sym typeface="Lexend"/>
              </a:rPr>
              <a:t>Images from NounPro purchased license.</a:t>
            </a:r>
            <a:endParaRPr sz="1000">
              <a:solidFill>
                <a:srgbClr val="D9D9D9"/>
              </a:solidFill>
            </a:endParaRPr>
          </a:p>
        </p:txBody>
      </p:sp>
      <p:sp>
        <p:nvSpPr>
          <p:cNvPr id="115" name="Google Shape;115;p18"/>
          <p:cNvSpPr txBox="1"/>
          <p:nvPr/>
        </p:nvSpPr>
        <p:spPr>
          <a:xfrm>
            <a:off x="-50" y="4869225"/>
            <a:ext cx="273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rgbClr val="D9D9D9"/>
                </a:solidFill>
                <a:latin typeface="Lexend"/>
                <a:ea typeface="Lexend"/>
                <a:cs typeface="Lexend"/>
                <a:sym typeface="Lexend"/>
              </a:rPr>
              <a:t>Échos Pro 1 - Ma classe et moi p. 21 TG</a:t>
            </a:r>
            <a:endParaRPr sz="1000">
              <a:solidFill>
                <a:srgbClr val="D9D9D9"/>
              </a:solidFill>
            </a:endParaRPr>
          </a:p>
        </p:txBody>
      </p:sp>
      <p:pic>
        <p:nvPicPr>
          <p:cNvPr id="116" name="Google Shape;116;p18"/>
          <p:cNvPicPr preferRelativeResize="0"/>
          <p:nvPr/>
        </p:nvPicPr>
        <p:blipFill>
          <a:blip r:embed="rId6">
            <a:alphaModFix/>
          </a:blip>
          <a:stretch>
            <a:fillRect/>
          </a:stretch>
        </p:blipFill>
        <p:spPr>
          <a:xfrm>
            <a:off x="119900" y="4429000"/>
            <a:ext cx="971550" cy="390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9"/>
          <p:cNvSpPr txBox="1"/>
          <p:nvPr>
            <p:ph type="ctrTitle"/>
          </p:nvPr>
        </p:nvSpPr>
        <p:spPr>
          <a:xfrm>
            <a:off x="553800" y="296250"/>
            <a:ext cx="8036400" cy="561000"/>
          </a:xfrm>
          <a:prstGeom prst="rect">
            <a:avLst/>
          </a:prstGeom>
          <a:ln>
            <a:noFill/>
          </a:ln>
        </p:spPr>
        <p:txBody>
          <a:bodyPr anchorCtr="0" anchor="b" bIns="91425" lIns="91425" spcFirstLastPara="1" rIns="91425" wrap="square" tIns="91425">
            <a:normAutofit/>
          </a:bodyPr>
          <a:lstStyle/>
          <a:p>
            <a:pPr indent="0" lvl="0" marL="0" rtl="0" algn="ctr">
              <a:spcBef>
                <a:spcPts val="0"/>
              </a:spcBef>
              <a:spcAft>
                <a:spcPts val="0"/>
              </a:spcAft>
              <a:buNone/>
            </a:pPr>
            <a:r>
              <a:rPr lang="en-GB" sz="2400">
                <a:latin typeface="Lexend"/>
                <a:ea typeface="Lexend"/>
                <a:cs typeface="Lexend"/>
                <a:sym typeface="Lexend"/>
              </a:rPr>
              <a:t>Comment t’appelles-tu ?</a:t>
            </a:r>
            <a:endParaRPr sz="2400">
              <a:latin typeface="Lexend"/>
              <a:ea typeface="Lexend"/>
              <a:cs typeface="Lexend"/>
              <a:sym typeface="Lexend"/>
            </a:endParaRPr>
          </a:p>
        </p:txBody>
      </p:sp>
      <p:pic>
        <p:nvPicPr>
          <p:cNvPr descr="This video goes along with conversation 1a of the REAL FRENCH tout de suite program.  http://www.reallanguagerightaway.com/french&#10;It's especially fun to have the students do the gestures of each character as they chant along!" id="122" name="Google Shape;122;p19" title="Comment t'appelles tu ? RLRA">
            <a:hlinkClick r:id="rId3"/>
          </p:cNvPr>
          <p:cNvPicPr preferRelativeResize="0"/>
          <p:nvPr/>
        </p:nvPicPr>
        <p:blipFill>
          <a:blip r:embed="rId4">
            <a:alphaModFix/>
          </a:blip>
          <a:stretch>
            <a:fillRect/>
          </a:stretch>
        </p:blipFill>
        <p:spPr>
          <a:xfrm>
            <a:off x="1865000" y="1027650"/>
            <a:ext cx="5414000" cy="3045375"/>
          </a:xfrm>
          <a:prstGeom prst="rect">
            <a:avLst/>
          </a:prstGeom>
          <a:noFill/>
          <a:ln>
            <a:noFill/>
          </a:ln>
        </p:spPr>
      </p:pic>
      <p:sp>
        <p:nvSpPr>
          <p:cNvPr id="123" name="Google Shape;123;p19"/>
          <p:cNvSpPr txBox="1"/>
          <p:nvPr>
            <p:ph type="ctrTitle"/>
          </p:nvPr>
        </p:nvSpPr>
        <p:spPr>
          <a:xfrm>
            <a:off x="553800" y="4243425"/>
            <a:ext cx="8036400" cy="561000"/>
          </a:xfrm>
          <a:prstGeom prst="rect">
            <a:avLst/>
          </a:prstGeom>
          <a:ln>
            <a:noFill/>
          </a:ln>
        </p:spPr>
        <p:txBody>
          <a:bodyPr anchorCtr="0" anchor="b" bIns="91425" lIns="91425" spcFirstLastPara="1" rIns="91425" wrap="square" tIns="91425">
            <a:normAutofit/>
          </a:bodyPr>
          <a:lstStyle/>
          <a:p>
            <a:pPr indent="0" lvl="0" marL="0" rtl="0" algn="ctr">
              <a:spcBef>
                <a:spcPts val="0"/>
              </a:spcBef>
              <a:spcAft>
                <a:spcPts val="0"/>
              </a:spcAft>
              <a:buNone/>
            </a:pPr>
            <a:r>
              <a:rPr lang="en-GB" sz="2400">
                <a:solidFill>
                  <a:schemeClr val="accent6"/>
                </a:solidFill>
                <a:latin typeface="Lexend"/>
                <a:ea typeface="Lexend"/>
                <a:cs typeface="Lexend"/>
                <a:sym typeface="Lexend"/>
              </a:rPr>
              <a:t>Je m’appelle …</a:t>
            </a:r>
            <a:endParaRPr sz="2400">
              <a:solidFill>
                <a:schemeClr val="accent6"/>
              </a:solidFill>
              <a:latin typeface="Lexend"/>
              <a:ea typeface="Lexend"/>
              <a:cs typeface="Lexend"/>
              <a:sym typeface="Lexend"/>
            </a:endParaRPr>
          </a:p>
        </p:txBody>
      </p:sp>
      <p:pic>
        <p:nvPicPr>
          <p:cNvPr id="124" name="Google Shape;124;p19"/>
          <p:cNvPicPr preferRelativeResize="0"/>
          <p:nvPr/>
        </p:nvPicPr>
        <p:blipFill>
          <a:blip r:embed="rId5">
            <a:alphaModFix/>
          </a:blip>
          <a:stretch>
            <a:fillRect/>
          </a:stretch>
        </p:blipFill>
        <p:spPr>
          <a:xfrm>
            <a:off x="8034225" y="4624000"/>
            <a:ext cx="971550" cy="390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graphicFrame>
        <p:nvGraphicFramePr>
          <p:cNvPr id="129" name="Google Shape;129;p20"/>
          <p:cNvGraphicFramePr/>
          <p:nvPr/>
        </p:nvGraphicFramePr>
        <p:xfrm>
          <a:off x="199475" y="216450"/>
          <a:ext cx="3000000" cy="3000000"/>
        </p:xfrm>
        <a:graphic>
          <a:graphicData uri="http://schemas.openxmlformats.org/drawingml/2006/table">
            <a:tbl>
              <a:tblPr>
                <a:noFill/>
                <a:tableStyleId>{ECEF0503-3D73-4082-AF93-99C9B4FD3E42}</a:tableStyleId>
              </a:tblPr>
              <a:tblGrid>
                <a:gridCol w="5440425"/>
              </a:tblGrid>
              <a:tr h="457175">
                <a:tc>
                  <a:txBody>
                    <a:bodyPr/>
                    <a:lstStyle/>
                    <a:p>
                      <a:pPr indent="0" lvl="0" marL="0" rtl="0" algn="l">
                        <a:spcBef>
                          <a:spcPts val="0"/>
                        </a:spcBef>
                        <a:spcAft>
                          <a:spcPts val="0"/>
                        </a:spcAft>
                        <a:buNone/>
                      </a:pPr>
                      <a:r>
                        <a:rPr b="1" lang="en-GB" sz="1800">
                          <a:solidFill>
                            <a:schemeClr val="dk1"/>
                          </a:solidFill>
                          <a:latin typeface="Lexend"/>
                          <a:ea typeface="Lexend"/>
                          <a:cs typeface="Lexend"/>
                          <a:sym typeface="Lexend"/>
                        </a:rPr>
                        <a:t>MODÈLE :</a:t>
                      </a:r>
                      <a:endParaRPr b="1"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2514575">
                <a:tc>
                  <a:txBody>
                    <a:bodyPr/>
                    <a:lstStyle/>
                    <a:p>
                      <a:pPr indent="0" lvl="0" marL="0" rtl="0" algn="l">
                        <a:lnSpc>
                          <a:spcPct val="150000"/>
                        </a:lnSpc>
                        <a:spcBef>
                          <a:spcPts val="0"/>
                        </a:spcBef>
                        <a:spcAft>
                          <a:spcPts val="0"/>
                        </a:spcAft>
                        <a:buNone/>
                      </a:pPr>
                      <a:r>
                        <a:rPr lang="en-GB" sz="1800">
                          <a:solidFill>
                            <a:schemeClr val="dk1"/>
                          </a:solidFill>
                          <a:latin typeface="Lexend"/>
                          <a:ea typeface="Lexend"/>
                          <a:cs typeface="Lexend"/>
                          <a:sym typeface="Lexend"/>
                        </a:rPr>
                        <a:t>S1 : </a:t>
                      </a:r>
                      <a:r>
                        <a:rPr lang="en-GB" sz="1800">
                          <a:solidFill>
                            <a:schemeClr val="dk1"/>
                          </a:solidFill>
                          <a:latin typeface="Lexend"/>
                          <a:ea typeface="Lexend"/>
                          <a:cs typeface="Lexend"/>
                          <a:sym typeface="Lexend"/>
                        </a:rPr>
                        <a:t>Add content from p. 23 TG</a:t>
                      </a:r>
                      <a:endParaRPr sz="1800">
                        <a:solidFill>
                          <a:schemeClr val="dk1"/>
                        </a:solidFill>
                        <a:latin typeface="Lexend"/>
                        <a:ea typeface="Lexend"/>
                        <a:cs typeface="Lexend"/>
                        <a:sym typeface="Lexend"/>
                      </a:endParaRPr>
                    </a:p>
                    <a:p>
                      <a:pPr indent="0" lvl="0" marL="0" rtl="0" algn="l">
                        <a:lnSpc>
                          <a:spcPct val="150000"/>
                        </a:lnSpc>
                        <a:spcBef>
                          <a:spcPts val="0"/>
                        </a:spcBef>
                        <a:spcAft>
                          <a:spcPts val="0"/>
                        </a:spcAft>
                        <a:buNone/>
                      </a:pPr>
                      <a:r>
                        <a:rPr lang="en-GB" sz="1800">
                          <a:solidFill>
                            <a:schemeClr val="dk1"/>
                          </a:solidFill>
                          <a:latin typeface="Lexend"/>
                          <a:ea typeface="Lexend"/>
                          <a:cs typeface="Lexend"/>
                          <a:sym typeface="Lexend"/>
                        </a:rPr>
                        <a:t>S2 : </a:t>
                      </a:r>
                      <a:endParaRPr sz="1800">
                        <a:solidFill>
                          <a:schemeClr val="dk1"/>
                        </a:solidFill>
                        <a:latin typeface="Lexend"/>
                        <a:ea typeface="Lexend"/>
                        <a:cs typeface="Lexend"/>
                        <a:sym typeface="Lexend"/>
                      </a:endParaRPr>
                    </a:p>
                    <a:p>
                      <a:pPr indent="0" lvl="0" marL="0" rtl="0" algn="l">
                        <a:lnSpc>
                          <a:spcPct val="150000"/>
                        </a:lnSpc>
                        <a:spcBef>
                          <a:spcPts val="0"/>
                        </a:spcBef>
                        <a:spcAft>
                          <a:spcPts val="0"/>
                        </a:spcAft>
                        <a:buNone/>
                      </a:pPr>
                      <a:r>
                        <a:rPr lang="en-GB" sz="1800">
                          <a:solidFill>
                            <a:schemeClr val="dk1"/>
                          </a:solidFill>
                          <a:latin typeface="Lexend"/>
                          <a:ea typeface="Lexend"/>
                          <a:cs typeface="Lexend"/>
                          <a:sym typeface="Lexend"/>
                        </a:rPr>
                        <a:t>S1 : </a:t>
                      </a:r>
                      <a:endParaRPr sz="1800">
                        <a:solidFill>
                          <a:schemeClr val="dk1"/>
                        </a:solidFill>
                        <a:latin typeface="Lexend"/>
                        <a:ea typeface="Lexend"/>
                        <a:cs typeface="Lexend"/>
                        <a:sym typeface="Lexend"/>
                      </a:endParaRPr>
                    </a:p>
                    <a:p>
                      <a:pPr indent="0" lvl="0" marL="0" rtl="0" algn="l">
                        <a:lnSpc>
                          <a:spcPct val="150000"/>
                        </a:lnSpc>
                        <a:spcBef>
                          <a:spcPts val="0"/>
                        </a:spcBef>
                        <a:spcAft>
                          <a:spcPts val="0"/>
                        </a:spcAft>
                        <a:buNone/>
                      </a:pPr>
                      <a:r>
                        <a:rPr lang="en-GB" sz="1800">
                          <a:solidFill>
                            <a:schemeClr val="dk1"/>
                          </a:solidFill>
                          <a:latin typeface="Lexend"/>
                          <a:ea typeface="Lexend"/>
                          <a:cs typeface="Lexend"/>
                          <a:sym typeface="Lexend"/>
                        </a:rPr>
                        <a:t>S2 : </a:t>
                      </a:r>
                      <a:endParaRPr sz="1800">
                        <a:solidFill>
                          <a:schemeClr val="dk1"/>
                        </a:solidFill>
                        <a:latin typeface="Lexend"/>
                        <a:ea typeface="Lexend"/>
                        <a:cs typeface="Lexend"/>
                        <a:sym typeface="Lexend"/>
                      </a:endParaRPr>
                    </a:p>
                    <a:p>
                      <a:pPr indent="0" lvl="0" marL="0" rtl="0" algn="l">
                        <a:lnSpc>
                          <a:spcPct val="150000"/>
                        </a:lnSpc>
                        <a:spcBef>
                          <a:spcPts val="0"/>
                        </a:spcBef>
                        <a:spcAft>
                          <a:spcPts val="0"/>
                        </a:spcAft>
                        <a:buNone/>
                      </a:pPr>
                      <a:r>
                        <a:rPr lang="en-GB" sz="1800">
                          <a:solidFill>
                            <a:schemeClr val="dk1"/>
                          </a:solidFill>
                          <a:latin typeface="Lexend"/>
                          <a:ea typeface="Lexend"/>
                          <a:cs typeface="Lexend"/>
                          <a:sym typeface="Lexend"/>
                        </a:rPr>
                        <a:t>S1 : </a:t>
                      </a:r>
                      <a:endParaRPr sz="1800">
                        <a:solidFill>
                          <a:schemeClr val="dk1"/>
                        </a:solidFill>
                        <a:latin typeface="Lexend"/>
                        <a:ea typeface="Lexend"/>
                        <a:cs typeface="Lexend"/>
                        <a:sym typeface="Lexend"/>
                      </a:endParaRPr>
                    </a:p>
                    <a:p>
                      <a:pPr indent="0" lvl="0" marL="0" rtl="0" algn="l">
                        <a:spcBef>
                          <a:spcPts val="0"/>
                        </a:spcBef>
                        <a:spcAft>
                          <a:spcPts val="0"/>
                        </a:spcAft>
                        <a:buNone/>
                      </a:pPr>
                      <a:r>
                        <a:rPr lang="en-GB" sz="1800">
                          <a:solidFill>
                            <a:schemeClr val="dk1"/>
                          </a:solidFill>
                          <a:latin typeface="Lexend"/>
                          <a:ea typeface="Lexend"/>
                          <a:cs typeface="Lexend"/>
                          <a:sym typeface="Lexend"/>
                        </a:rPr>
                        <a:t>S2 : </a:t>
                      </a:r>
                      <a:endParaRPr sz="1800">
                        <a:solidFill>
                          <a:schemeClr val="dk1"/>
                        </a:solidFill>
                        <a:latin typeface="Lexend"/>
                        <a:ea typeface="Lexend"/>
                        <a:cs typeface="Lexend"/>
                        <a:sym typeface="Lexend"/>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bl>
          </a:graphicData>
        </a:graphic>
      </p:graphicFrame>
      <p:sp>
        <p:nvSpPr>
          <p:cNvPr id="130" name="Google Shape;130;p20"/>
          <p:cNvSpPr txBox="1"/>
          <p:nvPr/>
        </p:nvSpPr>
        <p:spPr>
          <a:xfrm>
            <a:off x="6409550" y="4869225"/>
            <a:ext cx="273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rgbClr val="D9D9D9"/>
                </a:solidFill>
                <a:latin typeface="Lexend"/>
                <a:ea typeface="Lexend"/>
                <a:cs typeface="Lexend"/>
                <a:sym typeface="Lexend"/>
              </a:rPr>
              <a:t>Images from NounPro purchased license.</a:t>
            </a:r>
            <a:endParaRPr sz="1000">
              <a:solidFill>
                <a:srgbClr val="D9D9D9"/>
              </a:solidFill>
            </a:endParaRPr>
          </a:p>
        </p:txBody>
      </p:sp>
      <p:sp>
        <p:nvSpPr>
          <p:cNvPr id="131" name="Google Shape;131;p20"/>
          <p:cNvSpPr txBox="1"/>
          <p:nvPr/>
        </p:nvSpPr>
        <p:spPr>
          <a:xfrm>
            <a:off x="-50" y="4869225"/>
            <a:ext cx="273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rgbClr val="D9D9D9"/>
                </a:solidFill>
                <a:latin typeface="Lexend"/>
                <a:ea typeface="Lexend"/>
                <a:cs typeface="Lexend"/>
                <a:sym typeface="Lexend"/>
              </a:rPr>
              <a:t>Échos Pro 1 - Ma classe et moi p. 23 TG</a:t>
            </a:r>
            <a:endParaRPr sz="1000">
              <a:solidFill>
                <a:srgbClr val="D9D9D9"/>
              </a:solidFill>
            </a:endParaRPr>
          </a:p>
        </p:txBody>
      </p:sp>
      <p:pic>
        <p:nvPicPr>
          <p:cNvPr id="132" name="Google Shape;132;p20"/>
          <p:cNvPicPr preferRelativeResize="0"/>
          <p:nvPr/>
        </p:nvPicPr>
        <p:blipFill>
          <a:blip r:embed="rId3">
            <a:alphaModFix/>
          </a:blip>
          <a:stretch>
            <a:fillRect/>
          </a:stretch>
        </p:blipFill>
        <p:spPr>
          <a:xfrm>
            <a:off x="6967400" y="480747"/>
            <a:ext cx="915025" cy="915025"/>
          </a:xfrm>
          <a:prstGeom prst="rect">
            <a:avLst/>
          </a:prstGeom>
          <a:noFill/>
          <a:ln>
            <a:noFill/>
          </a:ln>
        </p:spPr>
      </p:pic>
      <p:pic>
        <p:nvPicPr>
          <p:cNvPr id="133" name="Google Shape;133;p20"/>
          <p:cNvPicPr preferRelativeResize="0"/>
          <p:nvPr/>
        </p:nvPicPr>
        <p:blipFill>
          <a:blip r:embed="rId3">
            <a:alphaModFix/>
          </a:blip>
          <a:stretch>
            <a:fillRect/>
          </a:stretch>
        </p:blipFill>
        <p:spPr>
          <a:xfrm>
            <a:off x="7882425" y="3626510"/>
            <a:ext cx="915025" cy="915025"/>
          </a:xfrm>
          <a:prstGeom prst="rect">
            <a:avLst/>
          </a:prstGeom>
          <a:noFill/>
          <a:ln>
            <a:noFill/>
          </a:ln>
        </p:spPr>
      </p:pic>
      <p:pic>
        <p:nvPicPr>
          <p:cNvPr id="134" name="Google Shape;134;p20"/>
          <p:cNvPicPr preferRelativeResize="0"/>
          <p:nvPr/>
        </p:nvPicPr>
        <p:blipFill>
          <a:blip r:embed="rId4">
            <a:alphaModFix/>
          </a:blip>
          <a:stretch>
            <a:fillRect/>
          </a:stretch>
        </p:blipFill>
        <p:spPr>
          <a:xfrm>
            <a:off x="6052376" y="3626513"/>
            <a:ext cx="915025" cy="914997"/>
          </a:xfrm>
          <a:prstGeom prst="rect">
            <a:avLst/>
          </a:prstGeom>
          <a:noFill/>
          <a:ln>
            <a:noFill/>
          </a:ln>
        </p:spPr>
      </p:pic>
      <p:pic>
        <p:nvPicPr>
          <p:cNvPr id="135" name="Google Shape;135;p20"/>
          <p:cNvPicPr preferRelativeResize="0"/>
          <p:nvPr/>
        </p:nvPicPr>
        <p:blipFill>
          <a:blip r:embed="rId5">
            <a:alphaModFix/>
          </a:blip>
          <a:stretch>
            <a:fillRect/>
          </a:stretch>
        </p:blipFill>
        <p:spPr>
          <a:xfrm>
            <a:off x="6514650" y="1546751"/>
            <a:ext cx="1820525" cy="1820525"/>
          </a:xfrm>
          <a:prstGeom prst="rect">
            <a:avLst/>
          </a:prstGeom>
          <a:noFill/>
          <a:ln>
            <a:noFill/>
          </a:ln>
        </p:spPr>
      </p:pic>
      <p:pic>
        <p:nvPicPr>
          <p:cNvPr id="136" name="Google Shape;136;p20"/>
          <p:cNvPicPr preferRelativeResize="0"/>
          <p:nvPr/>
        </p:nvPicPr>
        <p:blipFill>
          <a:blip r:embed="rId6">
            <a:alphaModFix/>
          </a:blip>
          <a:stretch>
            <a:fillRect/>
          </a:stretch>
        </p:blipFill>
        <p:spPr>
          <a:xfrm>
            <a:off x="103650" y="4478700"/>
            <a:ext cx="971550" cy="390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1"/>
          <p:cNvSpPr txBox="1"/>
          <p:nvPr>
            <p:ph type="ctrTitle"/>
          </p:nvPr>
        </p:nvSpPr>
        <p:spPr>
          <a:xfrm>
            <a:off x="553800" y="296250"/>
            <a:ext cx="8036400" cy="561000"/>
          </a:xfrm>
          <a:prstGeom prst="rect">
            <a:avLst/>
          </a:prstGeom>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GB" sz="2400">
                <a:latin typeface="Lexend"/>
                <a:ea typeface="Lexend"/>
                <a:cs typeface="Lexend"/>
                <a:sym typeface="Lexend"/>
              </a:rPr>
              <a:t>Quel âge as-tu </a:t>
            </a:r>
            <a:r>
              <a:rPr lang="en-GB" sz="2400">
                <a:latin typeface="Lexend"/>
                <a:ea typeface="Lexend"/>
                <a:cs typeface="Lexend"/>
                <a:sym typeface="Lexend"/>
              </a:rPr>
              <a:t>?</a:t>
            </a:r>
            <a:endParaRPr sz="2400">
              <a:latin typeface="Lexend"/>
              <a:ea typeface="Lexend"/>
              <a:cs typeface="Lexend"/>
              <a:sym typeface="Lexend"/>
            </a:endParaRPr>
          </a:p>
        </p:txBody>
      </p:sp>
      <p:sp>
        <p:nvSpPr>
          <p:cNvPr id="142" name="Google Shape;142;p21"/>
          <p:cNvSpPr txBox="1"/>
          <p:nvPr>
            <p:ph type="ctrTitle"/>
          </p:nvPr>
        </p:nvSpPr>
        <p:spPr>
          <a:xfrm>
            <a:off x="553800" y="4243425"/>
            <a:ext cx="8036400" cy="561000"/>
          </a:xfrm>
          <a:prstGeom prst="rect">
            <a:avLst/>
          </a:prstGeom>
          <a:ln>
            <a:noFill/>
          </a:ln>
        </p:spPr>
        <p:txBody>
          <a:bodyPr anchorCtr="0" anchor="b" bIns="91425" lIns="91425" spcFirstLastPara="1" rIns="91425" wrap="square" tIns="91425">
            <a:normAutofit/>
          </a:bodyPr>
          <a:lstStyle/>
          <a:p>
            <a:pPr indent="0" lvl="0" marL="0" rtl="0" algn="ctr">
              <a:spcBef>
                <a:spcPts val="0"/>
              </a:spcBef>
              <a:spcAft>
                <a:spcPts val="0"/>
              </a:spcAft>
              <a:buNone/>
            </a:pPr>
            <a:r>
              <a:rPr lang="en-GB" sz="2400">
                <a:solidFill>
                  <a:schemeClr val="accent6"/>
                </a:solidFill>
                <a:latin typeface="Lexend"/>
                <a:ea typeface="Lexend"/>
                <a:cs typeface="Lexend"/>
                <a:sym typeface="Lexend"/>
              </a:rPr>
              <a:t>J’ai … ans.</a:t>
            </a:r>
            <a:endParaRPr sz="2400">
              <a:solidFill>
                <a:schemeClr val="accent6"/>
              </a:solidFill>
              <a:latin typeface="Lexend"/>
              <a:ea typeface="Lexend"/>
              <a:cs typeface="Lexend"/>
              <a:sym typeface="Lexend"/>
            </a:endParaRPr>
          </a:p>
        </p:txBody>
      </p:sp>
      <p:pic>
        <p:nvPicPr>
          <p:cNvPr descr="Quel age as-tu?!? :)&#10;&#10;Students love &quot;bopping&quot; to this silly chant.  They will sing it in the hallways of your school.&#10;&#10;It can be used with Conversation 1b of REAL FRENCH tout de suite Level I.  Check out the program at http://www.reallanguagerightaway.com" id="143" name="Google Shape;143;p21" title="quel age as tu?.m4v">
            <a:hlinkClick r:id="rId3"/>
          </p:cNvPr>
          <p:cNvPicPr preferRelativeResize="0"/>
          <p:nvPr/>
        </p:nvPicPr>
        <p:blipFill>
          <a:blip r:embed="rId4">
            <a:alphaModFix/>
          </a:blip>
          <a:stretch>
            <a:fillRect/>
          </a:stretch>
        </p:blipFill>
        <p:spPr>
          <a:xfrm>
            <a:off x="1904150" y="1049676"/>
            <a:ext cx="5335700" cy="3001325"/>
          </a:xfrm>
          <a:prstGeom prst="rect">
            <a:avLst/>
          </a:prstGeom>
          <a:noFill/>
          <a:ln>
            <a:noFill/>
          </a:ln>
        </p:spPr>
      </p:pic>
      <p:pic>
        <p:nvPicPr>
          <p:cNvPr id="144" name="Google Shape;144;p21"/>
          <p:cNvPicPr preferRelativeResize="0"/>
          <p:nvPr/>
        </p:nvPicPr>
        <p:blipFill>
          <a:blip r:embed="rId5">
            <a:alphaModFix/>
          </a:blip>
          <a:stretch>
            <a:fillRect/>
          </a:stretch>
        </p:blipFill>
        <p:spPr>
          <a:xfrm>
            <a:off x="8034225" y="4624000"/>
            <a:ext cx="971550" cy="390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