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 id="2147483707" r:id="rId2"/>
    <p:sldMasterId id="2147483719" r:id="rId3"/>
  </p:sldMasterIdLst>
  <p:notesMasterIdLst>
    <p:notesMasterId r:id="rId25"/>
  </p:notesMasterIdLst>
  <p:sldIdLst>
    <p:sldId id="310" r:id="rId4"/>
    <p:sldId id="257" r:id="rId5"/>
    <p:sldId id="258" r:id="rId6"/>
    <p:sldId id="311" r:id="rId7"/>
    <p:sldId id="312"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9144000" cy="5143500" type="screen16x9"/>
  <p:notesSz cx="6858000" cy="9144000"/>
  <p:embeddedFontLst>
    <p:embeddedFont>
      <p:font typeface="Bebas Neue" panose="020B0606020202050201" pitchFamily="34" charset="0"/>
      <p:regular r:id="rId26"/>
    </p:embeddedFont>
    <p:embeddedFont>
      <p:font typeface="Didact Gothic" panose="00000500000000000000" pitchFamily="2" charset="0"/>
      <p:regular r:id="rId27"/>
    </p:embeddedFont>
    <p:embeddedFont>
      <p:font typeface="Open Sans" panose="020B0606030504020204" pitchFamily="34" charset="0"/>
      <p:regular r:id="rId28"/>
      <p:bold r:id="rId29"/>
      <p:italic r:id="rId30"/>
      <p:boldItalic r:id="rId31"/>
    </p:embeddedFont>
    <p:embeddedFont>
      <p:font typeface="Secular One" panose="00000500000000000000" pitchFamily="2" charset="-79"/>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0FA"/>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0CB743-92C0-427F-B5CB-3279265270BB}">
  <a:tblStyle styleId="{EF0CB743-92C0-427F-B5CB-3279265270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17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73e3f0a4fa_0_8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373e3f0a4fa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75d015d65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75d015d65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75d015d65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75d015d65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75d015d65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75d015d65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75d015d65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75d015d65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75d015d65f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75d015d65f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375d015d65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375d015d65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75d015d65f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375d015d65f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75d015d65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75d015d65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75d015d65f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375d015d65f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75d015d65f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75d015d65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73e3f0a4fa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73e3f0a4fa_0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373e3f0a4fa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75d015d65f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375d015d65f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75d015d65f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75d015d65f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75d015d65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75d015d65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375d015d65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75d015d6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75d015d6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75d015d65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75d015d65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75d015d65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75d015d65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75d015d65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75d015d65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9"/>
        <p:cNvGrpSpPr/>
        <p:nvPr/>
      </p:nvGrpSpPr>
      <p:grpSpPr>
        <a:xfrm>
          <a:off x="0" y="0"/>
          <a:ext cx="0" cy="0"/>
          <a:chOff x="0" y="0"/>
          <a:chExt cx="0" cy="0"/>
        </a:xfrm>
      </p:grpSpPr>
      <p:sp>
        <p:nvSpPr>
          <p:cNvPr id="130" name="Google Shape;130;p2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1" name="Google Shape;131;p27"/>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Open Sans"/>
                <a:ea typeface="Open Sans"/>
                <a:cs typeface="Open Sans"/>
                <a:sym typeface="Open Sans"/>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9pPr>
          </a:lstStyle>
          <a:p>
            <a:r>
              <a:rPr lang="en-US"/>
              <a:t>Click to edit Master subtitle style</a:t>
            </a:r>
            <a:endParaRPr/>
          </a:p>
        </p:txBody>
      </p:sp>
      <p:sp>
        <p:nvSpPr>
          <p:cNvPr id="132" name="Google Shape;132;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3" name="Google Shape;133;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4" name="Google Shape;134;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7376953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‹N°›</a:t>
            </a:fld>
            <a:endParaRPr lang="en"/>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extLst>
      <p:ext uri="{BB962C8B-B14F-4D97-AF65-F5344CB8AC3E}">
        <p14:creationId xmlns:p14="http://schemas.microsoft.com/office/powerpoint/2010/main" val="64557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pPr lvl="0"/>
            <a:r>
              <a:rPr lang="en-US"/>
              <a:t>Click to edit Master text styles</a:t>
            </a: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843798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9922747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55714084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69357888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1036927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77484031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8"/>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38" name="Google Shape;138;p2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9" name="Google Shape;139;p2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0" name="Google Shape;140;p2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pic>
        <p:nvPicPr>
          <p:cNvPr id="141" name="Google Shape;141;p28"/>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r>
              <a:rPr lang="en-US"/>
              <a:t>Click icon to add picture</a:t>
            </a:r>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4574307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89" name="Google Shape;189;p3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0" name="Google Shape;190;p3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1" name="Google Shape;191;p3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2" name="Google Shape;19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377244895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195" name="Google Shape;195;p3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96" name="Google Shape;196;p3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7" name="Google Shape;197;p3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98" name="Google Shape;198;p3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41690728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02"/>
        <p:cNvGrpSpPr/>
        <p:nvPr/>
      </p:nvGrpSpPr>
      <p:grpSpPr>
        <a:xfrm>
          <a:off x="0" y="0"/>
          <a:ext cx="0" cy="0"/>
          <a:chOff x="0" y="0"/>
          <a:chExt cx="0" cy="0"/>
        </a:xfrm>
      </p:grpSpPr>
      <p:sp>
        <p:nvSpPr>
          <p:cNvPr id="203" name="Google Shape;203;p39"/>
          <p:cNvSpPr txBox="1">
            <a:spLocks noGrp="1"/>
          </p:cNvSpPr>
          <p:nvPr>
            <p:ph type="ctrTitle"/>
          </p:nvPr>
        </p:nvSpPr>
        <p:spPr>
          <a:xfrm>
            <a:off x="716625" y="874400"/>
            <a:ext cx="4967400" cy="2556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9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204" name="Google Shape;204;p39"/>
          <p:cNvSpPr txBox="1">
            <a:spLocks noGrp="1"/>
          </p:cNvSpPr>
          <p:nvPr>
            <p:ph type="subTitle" idx="1"/>
          </p:nvPr>
        </p:nvSpPr>
        <p:spPr>
          <a:xfrm>
            <a:off x="716618" y="3500275"/>
            <a:ext cx="4359000" cy="4095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1168483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05"/>
        <p:cNvGrpSpPr/>
        <p:nvPr/>
      </p:nvGrpSpPr>
      <p:grpSpPr>
        <a:xfrm>
          <a:off x="0" y="0"/>
          <a:ext cx="0" cy="0"/>
          <a:chOff x="0" y="0"/>
          <a:chExt cx="0" cy="0"/>
        </a:xfrm>
      </p:grpSpPr>
      <p:sp>
        <p:nvSpPr>
          <p:cNvPr id="206" name="Google Shape;206;p40"/>
          <p:cNvSpPr txBox="1">
            <a:spLocks noGrp="1"/>
          </p:cNvSpPr>
          <p:nvPr>
            <p:ph type="title"/>
          </p:nvPr>
        </p:nvSpPr>
        <p:spPr>
          <a:xfrm>
            <a:off x="791300" y="2428675"/>
            <a:ext cx="46098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07" name="Google Shape;207;p40"/>
          <p:cNvSpPr txBox="1">
            <a:spLocks noGrp="1"/>
          </p:cNvSpPr>
          <p:nvPr>
            <p:ph type="title" idx="2" hasCustomPrompt="1"/>
          </p:nvPr>
        </p:nvSpPr>
        <p:spPr>
          <a:xfrm>
            <a:off x="867825" y="1360551"/>
            <a:ext cx="1389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208" name="Google Shape;208;p40"/>
          <p:cNvSpPr txBox="1">
            <a:spLocks noGrp="1"/>
          </p:cNvSpPr>
          <p:nvPr>
            <p:ph type="subTitle" idx="1"/>
          </p:nvPr>
        </p:nvSpPr>
        <p:spPr>
          <a:xfrm>
            <a:off x="791300" y="3331400"/>
            <a:ext cx="4307100" cy="4974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01038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09"/>
        <p:cNvGrpSpPr/>
        <p:nvPr/>
      </p:nvGrpSpPr>
      <p:grpSpPr>
        <a:xfrm>
          <a:off x="0" y="0"/>
          <a:ext cx="0" cy="0"/>
          <a:chOff x="0" y="0"/>
          <a:chExt cx="0" cy="0"/>
        </a:xfrm>
      </p:grpSpPr>
      <p:sp>
        <p:nvSpPr>
          <p:cNvPr id="210" name="Google Shape;210;p4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11" name="Google Shape;211;p41"/>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sz="1400"/>
            </a:lvl1pPr>
            <a:lvl2pPr marL="914400" lvl="1" indent="-317500">
              <a:lnSpc>
                <a:spcPct val="115000"/>
              </a:lnSpc>
              <a:spcBef>
                <a:spcPts val="0"/>
              </a:spcBef>
              <a:spcAft>
                <a:spcPts val="0"/>
              </a:spcAft>
              <a:buSzPts val="1400"/>
              <a:buChar char="○"/>
              <a:defRPr/>
            </a:lvl2pPr>
            <a:lvl3pPr marL="1371600" lvl="2" indent="-317500">
              <a:lnSpc>
                <a:spcPct val="115000"/>
              </a:lnSpc>
              <a:spcBef>
                <a:spcPts val="0"/>
              </a:spcBef>
              <a:spcAft>
                <a:spcPts val="0"/>
              </a:spcAft>
              <a:buSzPts val="1400"/>
              <a:buChar char="■"/>
              <a:defRPr/>
            </a:lvl3pPr>
            <a:lvl4pPr marL="1828800" lvl="3" indent="-317500">
              <a:lnSpc>
                <a:spcPct val="115000"/>
              </a:lnSpc>
              <a:spcBef>
                <a:spcPts val="0"/>
              </a:spcBef>
              <a:spcAft>
                <a:spcPts val="0"/>
              </a:spcAft>
              <a:buSzPts val="1400"/>
              <a:buChar char="●"/>
              <a:defRPr/>
            </a:lvl4pPr>
            <a:lvl5pPr marL="2286000" lvl="4" indent="-317500">
              <a:lnSpc>
                <a:spcPct val="115000"/>
              </a:lnSpc>
              <a:spcBef>
                <a:spcPts val="0"/>
              </a:spcBef>
              <a:spcAft>
                <a:spcPts val="0"/>
              </a:spcAft>
              <a:buSzPts val="1400"/>
              <a:buChar char="○"/>
              <a:defRPr/>
            </a:lvl5pPr>
            <a:lvl6pPr marL="2743200" lvl="5" indent="-317500">
              <a:lnSpc>
                <a:spcPct val="115000"/>
              </a:lnSpc>
              <a:spcBef>
                <a:spcPts val="0"/>
              </a:spcBef>
              <a:spcAft>
                <a:spcPts val="0"/>
              </a:spcAft>
              <a:buSzPts val="1400"/>
              <a:buChar char="■"/>
              <a:defRPr/>
            </a:lvl6pPr>
            <a:lvl7pPr marL="3200400" lvl="6" indent="-317500">
              <a:lnSpc>
                <a:spcPct val="115000"/>
              </a:lnSpc>
              <a:spcBef>
                <a:spcPts val="0"/>
              </a:spcBef>
              <a:spcAft>
                <a:spcPts val="0"/>
              </a:spcAft>
              <a:buSzPts val="1400"/>
              <a:buChar char="●"/>
              <a:defRPr/>
            </a:lvl7pPr>
            <a:lvl8pPr marL="3657600" lvl="7" indent="-317500">
              <a:lnSpc>
                <a:spcPct val="115000"/>
              </a:lnSpc>
              <a:spcBef>
                <a:spcPts val="0"/>
              </a:spcBef>
              <a:spcAft>
                <a:spcPts val="0"/>
              </a:spcAft>
              <a:buSzPts val="1400"/>
              <a:buChar char="○"/>
              <a:defRPr/>
            </a:lvl8pPr>
            <a:lvl9pPr marL="4114800" lvl="8" indent="-317500">
              <a:lnSpc>
                <a:spcPct val="115000"/>
              </a:lnSpc>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657919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12"/>
        <p:cNvGrpSpPr/>
        <p:nvPr/>
      </p:nvGrpSpPr>
      <p:grpSpPr>
        <a:xfrm>
          <a:off x="0" y="0"/>
          <a:ext cx="0" cy="0"/>
          <a:chOff x="0" y="0"/>
          <a:chExt cx="0" cy="0"/>
        </a:xfrm>
      </p:grpSpPr>
      <p:sp>
        <p:nvSpPr>
          <p:cNvPr id="213" name="Google Shape;213;p42"/>
          <p:cNvSpPr txBox="1">
            <a:spLocks noGrp="1"/>
          </p:cNvSpPr>
          <p:nvPr>
            <p:ph type="subTitle" idx="1"/>
          </p:nvPr>
        </p:nvSpPr>
        <p:spPr>
          <a:xfrm>
            <a:off x="1200013"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4" name="Google Shape;214;p42"/>
          <p:cNvSpPr txBox="1">
            <a:spLocks noGrp="1"/>
          </p:cNvSpPr>
          <p:nvPr>
            <p:ph type="subTitle" idx="2"/>
          </p:nvPr>
        </p:nvSpPr>
        <p:spPr>
          <a:xfrm>
            <a:off x="4854888" y="2688514"/>
            <a:ext cx="3089100" cy="41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Secular One"/>
                <a:ea typeface="Secular One"/>
                <a:cs typeface="Secular One"/>
                <a:sym typeface="Secul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r>
              <a:rPr lang="en-US"/>
              <a:t>Click to edit Master subtitle style</a:t>
            </a:r>
            <a:endParaRPr/>
          </a:p>
        </p:txBody>
      </p:sp>
      <p:sp>
        <p:nvSpPr>
          <p:cNvPr id="215" name="Google Shape;215;p42"/>
          <p:cNvSpPr txBox="1">
            <a:spLocks noGrp="1"/>
          </p:cNvSpPr>
          <p:nvPr>
            <p:ph type="subTitle" idx="3"/>
          </p:nvPr>
        </p:nvSpPr>
        <p:spPr>
          <a:xfrm>
            <a:off x="12000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6" name="Google Shape;216;p42"/>
          <p:cNvSpPr txBox="1">
            <a:spLocks noGrp="1"/>
          </p:cNvSpPr>
          <p:nvPr>
            <p:ph type="subTitle" idx="4"/>
          </p:nvPr>
        </p:nvSpPr>
        <p:spPr>
          <a:xfrm>
            <a:off x="4854888" y="3100746"/>
            <a:ext cx="3089100" cy="87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17" name="Google Shape;21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799120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18"/>
        <p:cNvGrpSpPr/>
        <p:nvPr/>
      </p:nvGrpSpPr>
      <p:grpSpPr>
        <a:xfrm>
          <a:off x="0" y="0"/>
          <a:ext cx="0" cy="0"/>
          <a:chOff x="0" y="0"/>
          <a:chExt cx="0" cy="0"/>
        </a:xfrm>
      </p:grpSpPr>
      <p:sp>
        <p:nvSpPr>
          <p:cNvPr id="219" name="Google Shape;219;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265045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20"/>
        <p:cNvGrpSpPr/>
        <p:nvPr/>
      </p:nvGrpSpPr>
      <p:grpSpPr>
        <a:xfrm>
          <a:off x="0" y="0"/>
          <a:ext cx="0" cy="0"/>
          <a:chOff x="0" y="0"/>
          <a:chExt cx="0" cy="0"/>
        </a:xfrm>
      </p:grpSpPr>
      <p:sp>
        <p:nvSpPr>
          <p:cNvPr id="221" name="Google Shape;221;p44"/>
          <p:cNvSpPr txBox="1">
            <a:spLocks noGrp="1"/>
          </p:cNvSpPr>
          <p:nvPr>
            <p:ph type="title"/>
          </p:nvPr>
        </p:nvSpPr>
        <p:spPr>
          <a:xfrm>
            <a:off x="715100" y="778950"/>
            <a:ext cx="3711900" cy="1227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
        <p:nvSpPr>
          <p:cNvPr id="222" name="Google Shape;222;p44"/>
          <p:cNvSpPr txBox="1">
            <a:spLocks noGrp="1"/>
          </p:cNvSpPr>
          <p:nvPr>
            <p:ph type="body" idx="1"/>
          </p:nvPr>
        </p:nvSpPr>
        <p:spPr>
          <a:xfrm>
            <a:off x="715100" y="2136800"/>
            <a:ext cx="3598800" cy="23583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434343"/>
              </a:buClr>
              <a:buSzPts val="1400"/>
              <a:buChar char="●"/>
              <a:defRPr sz="1400">
                <a:solidFill>
                  <a:srgbClr val="434343"/>
                </a:solidFill>
              </a:defRPr>
            </a:lvl1pPr>
            <a:lvl2pPr marL="914400" lvl="1" indent="-317500">
              <a:lnSpc>
                <a:spcPct val="115000"/>
              </a:lnSpc>
              <a:spcBef>
                <a:spcPts val="0"/>
              </a:spcBef>
              <a:spcAft>
                <a:spcPts val="0"/>
              </a:spcAft>
              <a:buClr>
                <a:srgbClr val="434343"/>
              </a:buClr>
              <a:buSzPts val="1400"/>
              <a:buChar char="○"/>
              <a:defRPr>
                <a:solidFill>
                  <a:srgbClr val="434343"/>
                </a:solidFill>
              </a:defRPr>
            </a:lvl2pPr>
            <a:lvl3pPr marL="1371600" lvl="2" indent="-317500">
              <a:lnSpc>
                <a:spcPct val="115000"/>
              </a:lnSpc>
              <a:spcBef>
                <a:spcPts val="0"/>
              </a:spcBef>
              <a:spcAft>
                <a:spcPts val="0"/>
              </a:spcAft>
              <a:buClr>
                <a:srgbClr val="434343"/>
              </a:buClr>
              <a:buSzPts val="1400"/>
              <a:buChar char="■"/>
              <a:defRPr>
                <a:solidFill>
                  <a:srgbClr val="434343"/>
                </a:solidFill>
              </a:defRPr>
            </a:lvl3pPr>
            <a:lvl4pPr marL="1828800" lvl="3" indent="-317500">
              <a:lnSpc>
                <a:spcPct val="115000"/>
              </a:lnSpc>
              <a:spcBef>
                <a:spcPts val="0"/>
              </a:spcBef>
              <a:spcAft>
                <a:spcPts val="0"/>
              </a:spcAft>
              <a:buClr>
                <a:srgbClr val="434343"/>
              </a:buClr>
              <a:buSzPts val="1400"/>
              <a:buChar char="●"/>
              <a:defRPr>
                <a:solidFill>
                  <a:srgbClr val="434343"/>
                </a:solidFill>
              </a:defRPr>
            </a:lvl4pPr>
            <a:lvl5pPr marL="2286000" lvl="4" indent="-317500">
              <a:lnSpc>
                <a:spcPct val="115000"/>
              </a:lnSpc>
              <a:spcBef>
                <a:spcPts val="0"/>
              </a:spcBef>
              <a:spcAft>
                <a:spcPts val="0"/>
              </a:spcAft>
              <a:buClr>
                <a:srgbClr val="434343"/>
              </a:buClr>
              <a:buSzPts val="1400"/>
              <a:buChar char="○"/>
              <a:defRPr>
                <a:solidFill>
                  <a:srgbClr val="434343"/>
                </a:solidFill>
              </a:defRPr>
            </a:lvl5pPr>
            <a:lvl6pPr marL="2743200" lvl="5" indent="-317500">
              <a:lnSpc>
                <a:spcPct val="115000"/>
              </a:lnSpc>
              <a:spcBef>
                <a:spcPts val="0"/>
              </a:spcBef>
              <a:spcAft>
                <a:spcPts val="0"/>
              </a:spcAft>
              <a:buClr>
                <a:srgbClr val="434343"/>
              </a:buClr>
              <a:buSzPts val="1400"/>
              <a:buChar char="■"/>
              <a:defRPr>
                <a:solidFill>
                  <a:srgbClr val="434343"/>
                </a:solidFill>
              </a:defRPr>
            </a:lvl6pPr>
            <a:lvl7pPr marL="3200400" lvl="6" indent="-317500">
              <a:lnSpc>
                <a:spcPct val="115000"/>
              </a:lnSpc>
              <a:spcBef>
                <a:spcPts val="0"/>
              </a:spcBef>
              <a:spcAft>
                <a:spcPts val="0"/>
              </a:spcAft>
              <a:buClr>
                <a:srgbClr val="434343"/>
              </a:buClr>
              <a:buSzPts val="1400"/>
              <a:buChar char="●"/>
              <a:defRPr>
                <a:solidFill>
                  <a:srgbClr val="434343"/>
                </a:solidFill>
              </a:defRPr>
            </a:lvl7pPr>
            <a:lvl8pPr marL="3657600" lvl="7" indent="-317500">
              <a:lnSpc>
                <a:spcPct val="115000"/>
              </a:lnSpc>
              <a:spcBef>
                <a:spcPts val="0"/>
              </a:spcBef>
              <a:spcAft>
                <a:spcPts val="0"/>
              </a:spcAft>
              <a:buClr>
                <a:srgbClr val="434343"/>
              </a:buClr>
              <a:buSzPts val="1400"/>
              <a:buChar char="○"/>
              <a:defRPr>
                <a:solidFill>
                  <a:srgbClr val="434343"/>
                </a:solidFill>
              </a:defRPr>
            </a:lvl8pPr>
            <a:lvl9pPr marL="4114800" lvl="8" indent="-317500">
              <a:lnSpc>
                <a:spcPct val="115000"/>
              </a:lnSpc>
              <a:spcBef>
                <a:spcPts val="0"/>
              </a:spcBef>
              <a:spcAft>
                <a:spcPts val="0"/>
              </a:spcAft>
              <a:buClr>
                <a:srgbClr val="434343"/>
              </a:buClr>
              <a:buSzPts val="1400"/>
              <a:buChar char="■"/>
              <a:defRPr>
                <a:solidFill>
                  <a:srgbClr val="434343"/>
                </a:solidFill>
              </a:defRPr>
            </a:lvl9pPr>
          </a:lstStyle>
          <a:p>
            <a:pPr lvl="0"/>
            <a:r>
              <a:rPr lang="en-US"/>
              <a:t>Click to edit Master text styles</a:t>
            </a:r>
          </a:p>
        </p:txBody>
      </p:sp>
    </p:spTree>
    <p:extLst>
      <p:ext uri="{BB962C8B-B14F-4D97-AF65-F5344CB8AC3E}">
        <p14:creationId xmlns:p14="http://schemas.microsoft.com/office/powerpoint/2010/main" val="1868631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899925" y="991354"/>
            <a:ext cx="5880900" cy="2529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6000"/>
              <a:buNone/>
              <a:defRPr sz="8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rPr lang="en-US"/>
              <a:t>Click to edit Master title style</a:t>
            </a:r>
            <a:endParaRPr/>
          </a:p>
        </p:txBody>
      </p:sp>
    </p:spTree>
    <p:extLst>
      <p:ext uri="{BB962C8B-B14F-4D97-AF65-F5344CB8AC3E}">
        <p14:creationId xmlns:p14="http://schemas.microsoft.com/office/powerpoint/2010/main" val="378990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4" name="Google Shape;144;p2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Open Sans"/>
                <a:ea typeface="Open Sans"/>
                <a:cs typeface="Open Sans"/>
                <a:sym typeface="Open Sans"/>
              </a:defRPr>
            </a:lvl9pPr>
          </a:lstStyle>
          <a:p>
            <a:endParaRPr/>
          </a:p>
        </p:txBody>
      </p:sp>
      <p:sp>
        <p:nvSpPr>
          <p:cNvPr id="145" name="Google Shape;145;p2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6" name="Google Shape;146;p2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7" name="Google Shape;147;p2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225"/>
        <p:cNvGrpSpPr/>
        <p:nvPr/>
      </p:nvGrpSpPr>
      <p:grpSpPr>
        <a:xfrm>
          <a:off x="0" y="0"/>
          <a:ext cx="0" cy="0"/>
          <a:chOff x="0" y="0"/>
          <a:chExt cx="0" cy="0"/>
        </a:xfrm>
      </p:grpSpPr>
      <p:sp>
        <p:nvSpPr>
          <p:cNvPr id="226" name="Google Shape;226;p46"/>
          <p:cNvSpPr txBox="1">
            <a:spLocks noGrp="1"/>
          </p:cNvSpPr>
          <p:nvPr>
            <p:ph type="title"/>
          </p:nvPr>
        </p:nvSpPr>
        <p:spPr>
          <a:xfrm>
            <a:off x="720000" y="367423"/>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27" name="Google Shape;227;p46"/>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126614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228"/>
        <p:cNvGrpSpPr/>
        <p:nvPr/>
      </p:nvGrpSpPr>
      <p:grpSpPr>
        <a:xfrm>
          <a:off x="0" y="0"/>
          <a:ext cx="0" cy="0"/>
          <a:chOff x="0" y="0"/>
          <a:chExt cx="0" cy="0"/>
        </a:xfrm>
      </p:grpSpPr>
      <p:sp>
        <p:nvSpPr>
          <p:cNvPr id="229" name="Google Shape;229;p47"/>
          <p:cNvSpPr txBox="1">
            <a:spLocks noGrp="1"/>
          </p:cNvSpPr>
          <p:nvPr>
            <p:ph type="title"/>
          </p:nvPr>
        </p:nvSpPr>
        <p:spPr>
          <a:xfrm>
            <a:off x="1983150" y="535000"/>
            <a:ext cx="5177700" cy="12369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sz="3300"/>
            </a:lvl1pPr>
            <a:lvl2pPr lvl="1" algn="ctr">
              <a:spcBef>
                <a:spcPts val="0"/>
              </a:spcBef>
              <a:spcAft>
                <a:spcPts val="0"/>
              </a:spcAft>
              <a:buSzPts val="3500"/>
              <a:buNone/>
              <a:defRPr/>
            </a:lvl2pPr>
            <a:lvl3pPr lvl="2" algn="ctr">
              <a:spcBef>
                <a:spcPts val="0"/>
              </a:spcBef>
              <a:spcAft>
                <a:spcPts val="0"/>
              </a:spcAft>
              <a:buSzPts val="3500"/>
              <a:buNone/>
              <a:defRPr/>
            </a:lvl3pPr>
            <a:lvl4pPr lvl="3" algn="ctr">
              <a:spcBef>
                <a:spcPts val="0"/>
              </a:spcBef>
              <a:spcAft>
                <a:spcPts val="0"/>
              </a:spcAft>
              <a:buSzPts val="3500"/>
              <a:buNone/>
              <a:defRPr/>
            </a:lvl4pPr>
            <a:lvl5pPr lvl="4" algn="ctr">
              <a:spcBef>
                <a:spcPts val="0"/>
              </a:spcBef>
              <a:spcAft>
                <a:spcPts val="0"/>
              </a:spcAft>
              <a:buSzPts val="3500"/>
              <a:buNone/>
              <a:defRPr/>
            </a:lvl5pPr>
            <a:lvl6pPr lvl="5" algn="ctr">
              <a:spcBef>
                <a:spcPts val="0"/>
              </a:spcBef>
              <a:spcAft>
                <a:spcPts val="0"/>
              </a:spcAft>
              <a:buSzPts val="3500"/>
              <a:buNone/>
              <a:defRPr/>
            </a:lvl6pPr>
            <a:lvl7pPr lvl="6" algn="ctr">
              <a:spcBef>
                <a:spcPts val="0"/>
              </a:spcBef>
              <a:spcAft>
                <a:spcPts val="0"/>
              </a:spcAft>
              <a:buSzPts val="3500"/>
              <a:buNone/>
              <a:defRPr/>
            </a:lvl7pPr>
            <a:lvl8pPr lvl="7" algn="ctr">
              <a:spcBef>
                <a:spcPts val="0"/>
              </a:spcBef>
              <a:spcAft>
                <a:spcPts val="0"/>
              </a:spcAft>
              <a:buSzPts val="3500"/>
              <a:buNone/>
              <a:defRPr/>
            </a:lvl8pPr>
            <a:lvl9pPr lvl="8" algn="ctr">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50451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230"/>
        <p:cNvGrpSpPr/>
        <p:nvPr/>
      </p:nvGrpSpPr>
      <p:grpSpPr>
        <a:xfrm>
          <a:off x="0" y="0"/>
          <a:ext cx="0" cy="0"/>
          <a:chOff x="0" y="0"/>
          <a:chExt cx="0" cy="0"/>
        </a:xfrm>
      </p:grpSpPr>
      <p:sp>
        <p:nvSpPr>
          <p:cNvPr id="231" name="Google Shape;231;p48"/>
          <p:cNvSpPr txBox="1">
            <a:spLocks noGrp="1"/>
          </p:cNvSpPr>
          <p:nvPr>
            <p:ph type="title" hasCustomPrompt="1"/>
          </p:nvPr>
        </p:nvSpPr>
        <p:spPr>
          <a:xfrm>
            <a:off x="1284000" y="1590997"/>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32" name="Google Shape;232;p48"/>
          <p:cNvSpPr txBox="1">
            <a:spLocks noGrp="1"/>
          </p:cNvSpPr>
          <p:nvPr>
            <p:ph type="subTitle" idx="1"/>
          </p:nvPr>
        </p:nvSpPr>
        <p:spPr>
          <a:xfrm>
            <a:off x="1284000" y="3309488"/>
            <a:ext cx="6576000" cy="413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8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3464993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233"/>
        <p:cNvGrpSpPr/>
        <p:nvPr/>
      </p:nvGrpSpPr>
      <p:grpSpPr>
        <a:xfrm>
          <a:off x="0" y="0"/>
          <a:ext cx="0" cy="0"/>
          <a:chOff x="0" y="0"/>
          <a:chExt cx="0" cy="0"/>
        </a:xfrm>
      </p:grpSpPr>
    </p:spTree>
    <p:extLst>
      <p:ext uri="{BB962C8B-B14F-4D97-AF65-F5344CB8AC3E}">
        <p14:creationId xmlns:p14="http://schemas.microsoft.com/office/powerpoint/2010/main" val="302093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7200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6" name="Google Shape;236;p50"/>
          <p:cNvSpPr txBox="1">
            <a:spLocks noGrp="1"/>
          </p:cNvSpPr>
          <p:nvPr>
            <p:ph type="title" idx="2" hasCustomPrompt="1"/>
          </p:nvPr>
        </p:nvSpPr>
        <p:spPr>
          <a:xfrm>
            <a:off x="1513600"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37" name="Google Shape;237;p50"/>
          <p:cNvSpPr txBox="1">
            <a:spLocks noGrp="1"/>
          </p:cNvSpPr>
          <p:nvPr>
            <p:ph type="subTitle" idx="1"/>
          </p:nvPr>
        </p:nvSpPr>
        <p:spPr>
          <a:xfrm>
            <a:off x="7200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38" name="Google Shape;238;p50"/>
          <p:cNvSpPr txBox="1">
            <a:spLocks noGrp="1"/>
          </p:cNvSpPr>
          <p:nvPr>
            <p:ph type="title" idx="3"/>
          </p:nvPr>
        </p:nvSpPr>
        <p:spPr>
          <a:xfrm>
            <a:off x="34038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39" name="Google Shape;239;p50"/>
          <p:cNvSpPr txBox="1">
            <a:spLocks noGrp="1"/>
          </p:cNvSpPr>
          <p:nvPr>
            <p:ph type="title" idx="4" hasCustomPrompt="1"/>
          </p:nvPr>
        </p:nvSpPr>
        <p:spPr>
          <a:xfrm>
            <a:off x="41974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0" name="Google Shape;240;p50"/>
          <p:cNvSpPr txBox="1">
            <a:spLocks noGrp="1"/>
          </p:cNvSpPr>
          <p:nvPr>
            <p:ph type="subTitle" idx="5"/>
          </p:nvPr>
        </p:nvSpPr>
        <p:spPr>
          <a:xfrm>
            <a:off x="34038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1" name="Google Shape;241;p50"/>
          <p:cNvSpPr txBox="1">
            <a:spLocks noGrp="1"/>
          </p:cNvSpPr>
          <p:nvPr>
            <p:ph type="title" idx="6"/>
          </p:nvPr>
        </p:nvSpPr>
        <p:spPr>
          <a:xfrm>
            <a:off x="6087600" y="17427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2" name="Google Shape;242;p50"/>
          <p:cNvSpPr txBox="1">
            <a:spLocks noGrp="1"/>
          </p:cNvSpPr>
          <p:nvPr>
            <p:ph type="title" idx="7" hasCustomPrompt="1"/>
          </p:nvPr>
        </p:nvSpPr>
        <p:spPr>
          <a:xfrm>
            <a:off x="6881263" y="11496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3" name="Google Shape;243;p50"/>
          <p:cNvSpPr txBox="1">
            <a:spLocks noGrp="1"/>
          </p:cNvSpPr>
          <p:nvPr>
            <p:ph type="subTitle" idx="8"/>
          </p:nvPr>
        </p:nvSpPr>
        <p:spPr>
          <a:xfrm>
            <a:off x="6087600" y="22179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4" name="Google Shape;244;p50"/>
          <p:cNvSpPr txBox="1">
            <a:spLocks noGrp="1"/>
          </p:cNvSpPr>
          <p:nvPr>
            <p:ph type="title" idx="9"/>
          </p:nvPr>
        </p:nvSpPr>
        <p:spPr>
          <a:xfrm>
            <a:off x="7200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5" name="Google Shape;245;p50"/>
          <p:cNvSpPr txBox="1">
            <a:spLocks noGrp="1"/>
          </p:cNvSpPr>
          <p:nvPr>
            <p:ph type="title" idx="13" hasCustomPrompt="1"/>
          </p:nvPr>
        </p:nvSpPr>
        <p:spPr>
          <a:xfrm>
            <a:off x="1513650"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6" name="Google Shape;246;p50"/>
          <p:cNvSpPr txBox="1">
            <a:spLocks noGrp="1"/>
          </p:cNvSpPr>
          <p:nvPr>
            <p:ph type="subTitle" idx="14"/>
          </p:nvPr>
        </p:nvSpPr>
        <p:spPr>
          <a:xfrm>
            <a:off x="7200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47" name="Google Shape;247;p50"/>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48" name="Google Shape;248;p50"/>
          <p:cNvSpPr txBox="1">
            <a:spLocks noGrp="1"/>
          </p:cNvSpPr>
          <p:nvPr>
            <p:ph type="title" idx="16" hasCustomPrompt="1"/>
          </p:nvPr>
        </p:nvSpPr>
        <p:spPr>
          <a:xfrm>
            <a:off x="41974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49" name="Google Shape;249;p50"/>
          <p:cNvSpPr txBox="1">
            <a:spLocks noGrp="1"/>
          </p:cNvSpPr>
          <p:nvPr>
            <p:ph type="subTitle" idx="17"/>
          </p:nvPr>
        </p:nvSpPr>
        <p:spPr>
          <a:xfrm>
            <a:off x="34038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0" name="Google Shape;250;p50"/>
          <p:cNvSpPr txBox="1">
            <a:spLocks noGrp="1"/>
          </p:cNvSpPr>
          <p:nvPr>
            <p:ph type="title" idx="18"/>
          </p:nvPr>
        </p:nvSpPr>
        <p:spPr>
          <a:xfrm>
            <a:off x="6087600" y="3532175"/>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251" name="Google Shape;251;p50"/>
          <p:cNvSpPr txBox="1">
            <a:spLocks noGrp="1"/>
          </p:cNvSpPr>
          <p:nvPr>
            <p:ph type="title" idx="19" hasCustomPrompt="1"/>
          </p:nvPr>
        </p:nvSpPr>
        <p:spPr>
          <a:xfrm>
            <a:off x="6881263" y="2939000"/>
            <a:ext cx="749100" cy="5934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252" name="Google Shape;252;p50"/>
          <p:cNvSpPr txBox="1">
            <a:spLocks noGrp="1"/>
          </p:cNvSpPr>
          <p:nvPr>
            <p:ph type="subTitle" idx="20"/>
          </p:nvPr>
        </p:nvSpPr>
        <p:spPr>
          <a:xfrm>
            <a:off x="6087600" y="4007390"/>
            <a:ext cx="2336400" cy="484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r>
              <a:rPr lang="en-US"/>
              <a:t>Click to edit Master subtitle style</a:t>
            </a:r>
            <a:endParaRPr/>
          </a:p>
        </p:txBody>
      </p:sp>
      <p:sp>
        <p:nvSpPr>
          <p:cNvPr id="253" name="Google Shape;253;p50"/>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366592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254"/>
        <p:cNvGrpSpPr/>
        <p:nvPr/>
      </p:nvGrpSpPr>
      <p:grpSpPr>
        <a:xfrm>
          <a:off x="0" y="0"/>
          <a:ext cx="0" cy="0"/>
          <a:chOff x="0" y="0"/>
          <a:chExt cx="0" cy="0"/>
        </a:xfrm>
      </p:grpSpPr>
      <p:sp>
        <p:nvSpPr>
          <p:cNvPr id="255" name="Google Shape;255;p51"/>
          <p:cNvSpPr txBox="1">
            <a:spLocks noGrp="1"/>
          </p:cNvSpPr>
          <p:nvPr>
            <p:ph type="subTitle" idx="1"/>
          </p:nvPr>
        </p:nvSpPr>
        <p:spPr>
          <a:xfrm>
            <a:off x="715100" y="2963763"/>
            <a:ext cx="2907600" cy="897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6" name="Google Shape;256;p51"/>
          <p:cNvSpPr txBox="1">
            <a:spLocks noGrp="1"/>
          </p:cNvSpPr>
          <p:nvPr>
            <p:ph type="title"/>
          </p:nvPr>
        </p:nvSpPr>
        <p:spPr>
          <a:xfrm>
            <a:off x="715100" y="1282138"/>
            <a:ext cx="4108500" cy="1637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68847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1" preserve="1">
  <p:cSld name="Title and text 1">
    <p:spTree>
      <p:nvGrpSpPr>
        <p:cNvPr id="1" name="Shape 257"/>
        <p:cNvGrpSpPr/>
        <p:nvPr/>
      </p:nvGrpSpPr>
      <p:grpSpPr>
        <a:xfrm>
          <a:off x="0" y="0"/>
          <a:ext cx="0" cy="0"/>
          <a:chOff x="0" y="0"/>
          <a:chExt cx="0" cy="0"/>
        </a:xfrm>
      </p:grpSpPr>
      <p:sp>
        <p:nvSpPr>
          <p:cNvPr id="258" name="Google Shape;258;p52"/>
          <p:cNvSpPr txBox="1">
            <a:spLocks noGrp="1"/>
          </p:cNvSpPr>
          <p:nvPr>
            <p:ph type="subTitle" idx="1"/>
          </p:nvPr>
        </p:nvSpPr>
        <p:spPr>
          <a:xfrm>
            <a:off x="715100" y="2686850"/>
            <a:ext cx="3245100" cy="90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59" name="Google Shape;259;p52"/>
          <p:cNvSpPr txBox="1">
            <a:spLocks noGrp="1"/>
          </p:cNvSpPr>
          <p:nvPr>
            <p:ph type="title"/>
          </p:nvPr>
        </p:nvSpPr>
        <p:spPr>
          <a:xfrm>
            <a:off x="720000" y="1555450"/>
            <a:ext cx="3655200" cy="10143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0511517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260"/>
        <p:cNvGrpSpPr/>
        <p:nvPr/>
      </p:nvGrpSpPr>
      <p:grpSpPr>
        <a:xfrm>
          <a:off x="0" y="0"/>
          <a:ext cx="0" cy="0"/>
          <a:chOff x="0" y="0"/>
          <a:chExt cx="0" cy="0"/>
        </a:xfrm>
      </p:grpSpPr>
      <p:sp>
        <p:nvSpPr>
          <p:cNvPr id="261" name="Google Shape;261;p53"/>
          <p:cNvSpPr txBox="1">
            <a:spLocks noGrp="1"/>
          </p:cNvSpPr>
          <p:nvPr>
            <p:ph type="title"/>
          </p:nvPr>
        </p:nvSpPr>
        <p:spPr>
          <a:xfrm>
            <a:off x="720000" y="2628457"/>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2" name="Google Shape;262;p53"/>
          <p:cNvSpPr txBox="1">
            <a:spLocks noGrp="1"/>
          </p:cNvSpPr>
          <p:nvPr>
            <p:ph type="subTitle" idx="1"/>
          </p:nvPr>
        </p:nvSpPr>
        <p:spPr>
          <a:xfrm>
            <a:off x="720000" y="3096570"/>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3" name="Google Shape;263;p53"/>
          <p:cNvSpPr txBox="1">
            <a:spLocks noGrp="1"/>
          </p:cNvSpPr>
          <p:nvPr>
            <p:ph type="title" idx="2"/>
          </p:nvPr>
        </p:nvSpPr>
        <p:spPr>
          <a:xfrm>
            <a:off x="34038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4" name="Google Shape;264;p53"/>
          <p:cNvSpPr txBox="1">
            <a:spLocks noGrp="1"/>
          </p:cNvSpPr>
          <p:nvPr>
            <p:ph type="subTitle" idx="3"/>
          </p:nvPr>
        </p:nvSpPr>
        <p:spPr>
          <a:xfrm>
            <a:off x="34038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5" name="Google Shape;265;p53"/>
          <p:cNvSpPr txBox="1">
            <a:spLocks noGrp="1"/>
          </p:cNvSpPr>
          <p:nvPr>
            <p:ph type="title" idx="4"/>
          </p:nvPr>
        </p:nvSpPr>
        <p:spPr>
          <a:xfrm>
            <a:off x="6087600" y="2628463"/>
            <a:ext cx="23364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66" name="Google Shape;266;p53"/>
          <p:cNvSpPr txBox="1">
            <a:spLocks noGrp="1"/>
          </p:cNvSpPr>
          <p:nvPr>
            <p:ph type="subTitle" idx="5"/>
          </p:nvPr>
        </p:nvSpPr>
        <p:spPr>
          <a:xfrm>
            <a:off x="6087600" y="3096575"/>
            <a:ext cx="2336400" cy="73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67" name="Google Shape;267;p53"/>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032891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119586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0" name="Google Shape;270;p54"/>
          <p:cNvSpPr txBox="1">
            <a:spLocks noGrp="1"/>
          </p:cNvSpPr>
          <p:nvPr>
            <p:ph type="subTitle" idx="1"/>
          </p:nvPr>
        </p:nvSpPr>
        <p:spPr>
          <a:xfrm>
            <a:off x="119586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1" name="Google Shape;271;p54"/>
          <p:cNvSpPr txBox="1">
            <a:spLocks noGrp="1"/>
          </p:cNvSpPr>
          <p:nvPr>
            <p:ph type="title" idx="2"/>
          </p:nvPr>
        </p:nvSpPr>
        <p:spPr>
          <a:xfrm>
            <a:off x="5081043" y="198765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2" name="Google Shape;272;p54"/>
          <p:cNvSpPr txBox="1">
            <a:spLocks noGrp="1"/>
          </p:cNvSpPr>
          <p:nvPr>
            <p:ph type="subTitle" idx="3"/>
          </p:nvPr>
        </p:nvSpPr>
        <p:spPr>
          <a:xfrm>
            <a:off x="5081043" y="236295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3" name="Google Shape;273;p54"/>
          <p:cNvSpPr txBox="1">
            <a:spLocks noGrp="1"/>
          </p:cNvSpPr>
          <p:nvPr>
            <p:ph type="title" idx="4"/>
          </p:nvPr>
        </p:nvSpPr>
        <p:spPr>
          <a:xfrm>
            <a:off x="120307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4" name="Google Shape;274;p54"/>
          <p:cNvSpPr txBox="1">
            <a:spLocks noGrp="1"/>
          </p:cNvSpPr>
          <p:nvPr>
            <p:ph type="subTitle" idx="5"/>
          </p:nvPr>
        </p:nvSpPr>
        <p:spPr>
          <a:xfrm>
            <a:off x="120307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5" name="Google Shape;275;p54"/>
          <p:cNvSpPr txBox="1">
            <a:spLocks noGrp="1"/>
          </p:cNvSpPr>
          <p:nvPr>
            <p:ph type="title" idx="6"/>
          </p:nvPr>
        </p:nvSpPr>
        <p:spPr>
          <a:xfrm>
            <a:off x="5088255" y="3748400"/>
            <a:ext cx="2867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76" name="Google Shape;276;p54"/>
          <p:cNvSpPr txBox="1">
            <a:spLocks noGrp="1"/>
          </p:cNvSpPr>
          <p:nvPr>
            <p:ph type="subTitle" idx="7"/>
          </p:nvPr>
        </p:nvSpPr>
        <p:spPr>
          <a:xfrm>
            <a:off x="5088255" y="4123700"/>
            <a:ext cx="2867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77" name="Google Shape;277;p54"/>
          <p:cNvSpPr txBox="1">
            <a:spLocks noGrp="1"/>
          </p:cNvSpPr>
          <p:nvPr>
            <p:ph type="title" idx="8"/>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4125714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78"/>
        <p:cNvGrpSpPr/>
        <p:nvPr/>
      </p:nvGrpSpPr>
      <p:grpSpPr>
        <a:xfrm>
          <a:off x="0" y="0"/>
          <a:ext cx="0" cy="0"/>
          <a:chOff x="0" y="0"/>
          <a:chExt cx="0" cy="0"/>
        </a:xfrm>
      </p:grpSpPr>
      <p:sp>
        <p:nvSpPr>
          <p:cNvPr id="279" name="Google Shape;279;p55"/>
          <p:cNvSpPr txBox="1">
            <a:spLocks noGrp="1"/>
          </p:cNvSpPr>
          <p:nvPr>
            <p:ph type="title"/>
          </p:nvPr>
        </p:nvSpPr>
        <p:spPr>
          <a:xfrm>
            <a:off x="899153" y="1911450"/>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0" name="Google Shape;280;p55"/>
          <p:cNvSpPr txBox="1">
            <a:spLocks noGrp="1"/>
          </p:cNvSpPr>
          <p:nvPr>
            <p:ph type="subTitle" idx="1"/>
          </p:nvPr>
        </p:nvSpPr>
        <p:spPr>
          <a:xfrm>
            <a:off x="899153" y="2331259"/>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1" name="Google Shape;281;p55"/>
          <p:cNvSpPr txBox="1">
            <a:spLocks noGrp="1"/>
          </p:cNvSpPr>
          <p:nvPr>
            <p:ph type="title" idx="2"/>
          </p:nvPr>
        </p:nvSpPr>
        <p:spPr>
          <a:xfrm>
            <a:off x="3600448"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2" name="Google Shape;282;p55"/>
          <p:cNvSpPr txBox="1">
            <a:spLocks noGrp="1"/>
          </p:cNvSpPr>
          <p:nvPr>
            <p:ph type="subTitle" idx="3"/>
          </p:nvPr>
        </p:nvSpPr>
        <p:spPr>
          <a:xfrm>
            <a:off x="3600448"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3" name="Google Shape;283;p55"/>
          <p:cNvSpPr txBox="1">
            <a:spLocks noGrp="1"/>
          </p:cNvSpPr>
          <p:nvPr>
            <p:ph type="title" idx="4"/>
          </p:nvPr>
        </p:nvSpPr>
        <p:spPr>
          <a:xfrm>
            <a:off x="899153" y="3703893"/>
            <a:ext cx="19521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4" name="Google Shape;284;p55"/>
          <p:cNvSpPr txBox="1">
            <a:spLocks noGrp="1"/>
          </p:cNvSpPr>
          <p:nvPr>
            <p:ph type="subTitle" idx="5"/>
          </p:nvPr>
        </p:nvSpPr>
        <p:spPr>
          <a:xfrm>
            <a:off x="899153" y="4123702"/>
            <a:ext cx="19521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5" name="Google Shape;285;p55"/>
          <p:cNvSpPr txBox="1">
            <a:spLocks noGrp="1"/>
          </p:cNvSpPr>
          <p:nvPr>
            <p:ph type="title" idx="6"/>
          </p:nvPr>
        </p:nvSpPr>
        <p:spPr>
          <a:xfrm>
            <a:off x="3600448"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6" name="Google Shape;286;p55"/>
          <p:cNvSpPr txBox="1">
            <a:spLocks noGrp="1"/>
          </p:cNvSpPr>
          <p:nvPr>
            <p:ph type="subTitle" idx="7"/>
          </p:nvPr>
        </p:nvSpPr>
        <p:spPr>
          <a:xfrm>
            <a:off x="3600448"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7" name="Google Shape;287;p55"/>
          <p:cNvSpPr txBox="1">
            <a:spLocks noGrp="1"/>
          </p:cNvSpPr>
          <p:nvPr>
            <p:ph type="title" idx="8"/>
          </p:nvPr>
        </p:nvSpPr>
        <p:spPr>
          <a:xfrm>
            <a:off x="6299723" y="1911450"/>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88" name="Google Shape;288;p55"/>
          <p:cNvSpPr txBox="1">
            <a:spLocks noGrp="1"/>
          </p:cNvSpPr>
          <p:nvPr>
            <p:ph type="subTitle" idx="9"/>
          </p:nvPr>
        </p:nvSpPr>
        <p:spPr>
          <a:xfrm>
            <a:off x="6299723" y="2331259"/>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89" name="Google Shape;289;p55"/>
          <p:cNvSpPr txBox="1">
            <a:spLocks noGrp="1"/>
          </p:cNvSpPr>
          <p:nvPr>
            <p:ph type="title" idx="13"/>
          </p:nvPr>
        </p:nvSpPr>
        <p:spPr>
          <a:xfrm>
            <a:off x="6299723" y="3703893"/>
            <a:ext cx="1947900" cy="52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500"/>
            </a:lvl1pPr>
            <a:lvl2pPr lvl="1" algn="ctr">
              <a:spcBef>
                <a:spcPts val="0"/>
              </a:spcBef>
              <a:spcAft>
                <a:spcPts val="0"/>
              </a:spcAft>
              <a:buSzPts val="2500"/>
              <a:buNone/>
              <a:defRPr sz="2500"/>
            </a:lvl2pPr>
            <a:lvl3pPr lvl="2" algn="ctr">
              <a:spcBef>
                <a:spcPts val="0"/>
              </a:spcBef>
              <a:spcAft>
                <a:spcPts val="0"/>
              </a:spcAft>
              <a:buSzPts val="2500"/>
              <a:buNone/>
              <a:defRPr sz="2500"/>
            </a:lvl3pPr>
            <a:lvl4pPr lvl="3" algn="ctr">
              <a:spcBef>
                <a:spcPts val="0"/>
              </a:spcBef>
              <a:spcAft>
                <a:spcPts val="0"/>
              </a:spcAft>
              <a:buSzPts val="2500"/>
              <a:buNone/>
              <a:defRPr sz="2500"/>
            </a:lvl4pPr>
            <a:lvl5pPr lvl="4" algn="ctr">
              <a:spcBef>
                <a:spcPts val="0"/>
              </a:spcBef>
              <a:spcAft>
                <a:spcPts val="0"/>
              </a:spcAft>
              <a:buSzPts val="2500"/>
              <a:buNone/>
              <a:defRPr sz="2500"/>
            </a:lvl5pPr>
            <a:lvl6pPr lvl="5" algn="ctr">
              <a:spcBef>
                <a:spcPts val="0"/>
              </a:spcBef>
              <a:spcAft>
                <a:spcPts val="0"/>
              </a:spcAft>
              <a:buSzPts val="2500"/>
              <a:buNone/>
              <a:defRPr sz="2500"/>
            </a:lvl6pPr>
            <a:lvl7pPr lvl="6" algn="ctr">
              <a:spcBef>
                <a:spcPts val="0"/>
              </a:spcBef>
              <a:spcAft>
                <a:spcPts val="0"/>
              </a:spcAft>
              <a:buSzPts val="2500"/>
              <a:buNone/>
              <a:defRPr sz="2500"/>
            </a:lvl7pPr>
            <a:lvl8pPr lvl="7" algn="ctr">
              <a:spcBef>
                <a:spcPts val="0"/>
              </a:spcBef>
              <a:spcAft>
                <a:spcPts val="0"/>
              </a:spcAft>
              <a:buSzPts val="2500"/>
              <a:buNone/>
              <a:defRPr sz="2500"/>
            </a:lvl8pPr>
            <a:lvl9pPr lvl="8" algn="ctr">
              <a:spcBef>
                <a:spcPts val="0"/>
              </a:spcBef>
              <a:spcAft>
                <a:spcPts val="0"/>
              </a:spcAft>
              <a:buSzPts val="2500"/>
              <a:buNone/>
              <a:defRPr sz="2500"/>
            </a:lvl9pPr>
          </a:lstStyle>
          <a:p>
            <a:r>
              <a:rPr lang="en-US"/>
              <a:t>Click to edit Master title style</a:t>
            </a:r>
            <a:endParaRPr/>
          </a:p>
        </p:txBody>
      </p:sp>
      <p:sp>
        <p:nvSpPr>
          <p:cNvPr id="290" name="Google Shape;290;p55"/>
          <p:cNvSpPr txBox="1">
            <a:spLocks noGrp="1"/>
          </p:cNvSpPr>
          <p:nvPr>
            <p:ph type="subTitle" idx="14"/>
          </p:nvPr>
        </p:nvSpPr>
        <p:spPr>
          <a:xfrm>
            <a:off x="6299723" y="4123702"/>
            <a:ext cx="1947900" cy="484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1" name="Google Shape;291;p55"/>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2083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3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1" name="Google Shape;151;p3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2" name="Google Shape;152;p3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3" name="Google Shape;153;p3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54" name="Google Shape;154;p3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292"/>
        <p:cNvGrpSpPr/>
        <p:nvPr/>
      </p:nvGrpSpPr>
      <p:grpSpPr>
        <a:xfrm>
          <a:off x="0" y="0"/>
          <a:ext cx="0" cy="0"/>
          <a:chOff x="0" y="0"/>
          <a:chExt cx="0" cy="0"/>
        </a:xfrm>
      </p:grpSpPr>
      <p:sp>
        <p:nvSpPr>
          <p:cNvPr id="293" name="Google Shape;293;p56"/>
          <p:cNvSpPr txBox="1">
            <a:spLocks noGrp="1"/>
          </p:cNvSpPr>
          <p:nvPr>
            <p:ph type="title" hasCustomPrompt="1"/>
          </p:nvPr>
        </p:nvSpPr>
        <p:spPr>
          <a:xfrm>
            <a:off x="2115825" y="540000"/>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4" name="Google Shape;294;p56"/>
          <p:cNvSpPr txBox="1">
            <a:spLocks noGrp="1"/>
          </p:cNvSpPr>
          <p:nvPr>
            <p:ph type="subTitle" idx="1"/>
          </p:nvPr>
        </p:nvSpPr>
        <p:spPr>
          <a:xfrm>
            <a:off x="2115825" y="1322227"/>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5" name="Google Shape;295;p56"/>
          <p:cNvSpPr txBox="1">
            <a:spLocks noGrp="1"/>
          </p:cNvSpPr>
          <p:nvPr>
            <p:ph type="title" idx="2" hasCustomPrompt="1"/>
          </p:nvPr>
        </p:nvSpPr>
        <p:spPr>
          <a:xfrm>
            <a:off x="2115825" y="1919942"/>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6" name="Google Shape;296;p56"/>
          <p:cNvSpPr txBox="1">
            <a:spLocks noGrp="1"/>
          </p:cNvSpPr>
          <p:nvPr>
            <p:ph type="subTitle" idx="3"/>
          </p:nvPr>
        </p:nvSpPr>
        <p:spPr>
          <a:xfrm>
            <a:off x="2115825" y="2702169"/>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
        <p:nvSpPr>
          <p:cNvPr id="297" name="Google Shape;297;p56"/>
          <p:cNvSpPr txBox="1">
            <a:spLocks noGrp="1"/>
          </p:cNvSpPr>
          <p:nvPr>
            <p:ph type="title" idx="4" hasCustomPrompt="1"/>
          </p:nvPr>
        </p:nvSpPr>
        <p:spPr>
          <a:xfrm>
            <a:off x="2115825" y="3376096"/>
            <a:ext cx="4912500" cy="828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200"/>
              <a:buNone/>
              <a:defRPr sz="4900"/>
            </a:lvl1pPr>
            <a:lvl2pPr lvl="1" algn="ctr">
              <a:spcBef>
                <a:spcPts val="0"/>
              </a:spcBef>
              <a:spcAft>
                <a:spcPts val="0"/>
              </a:spcAft>
              <a:buSzPts val="6200"/>
              <a:buNone/>
              <a:defRPr sz="6200"/>
            </a:lvl2pPr>
            <a:lvl3pPr lvl="2" algn="ctr">
              <a:spcBef>
                <a:spcPts val="0"/>
              </a:spcBef>
              <a:spcAft>
                <a:spcPts val="0"/>
              </a:spcAft>
              <a:buSzPts val="6200"/>
              <a:buNone/>
              <a:defRPr sz="6200"/>
            </a:lvl3pPr>
            <a:lvl4pPr lvl="3" algn="ctr">
              <a:spcBef>
                <a:spcPts val="0"/>
              </a:spcBef>
              <a:spcAft>
                <a:spcPts val="0"/>
              </a:spcAft>
              <a:buSzPts val="6200"/>
              <a:buNone/>
              <a:defRPr sz="6200"/>
            </a:lvl4pPr>
            <a:lvl5pPr lvl="4" algn="ctr">
              <a:spcBef>
                <a:spcPts val="0"/>
              </a:spcBef>
              <a:spcAft>
                <a:spcPts val="0"/>
              </a:spcAft>
              <a:buSzPts val="6200"/>
              <a:buNone/>
              <a:defRPr sz="6200"/>
            </a:lvl5pPr>
            <a:lvl6pPr lvl="5" algn="ctr">
              <a:spcBef>
                <a:spcPts val="0"/>
              </a:spcBef>
              <a:spcAft>
                <a:spcPts val="0"/>
              </a:spcAft>
              <a:buSzPts val="6200"/>
              <a:buNone/>
              <a:defRPr sz="6200"/>
            </a:lvl6pPr>
            <a:lvl7pPr lvl="6" algn="ctr">
              <a:spcBef>
                <a:spcPts val="0"/>
              </a:spcBef>
              <a:spcAft>
                <a:spcPts val="0"/>
              </a:spcAft>
              <a:buSzPts val="6200"/>
              <a:buNone/>
              <a:defRPr sz="6200"/>
            </a:lvl7pPr>
            <a:lvl8pPr lvl="7" algn="ctr">
              <a:spcBef>
                <a:spcPts val="0"/>
              </a:spcBef>
              <a:spcAft>
                <a:spcPts val="0"/>
              </a:spcAft>
              <a:buSzPts val="6200"/>
              <a:buNone/>
              <a:defRPr sz="6200"/>
            </a:lvl8pPr>
            <a:lvl9pPr lvl="8" algn="ctr">
              <a:spcBef>
                <a:spcPts val="0"/>
              </a:spcBef>
              <a:spcAft>
                <a:spcPts val="0"/>
              </a:spcAft>
              <a:buSzPts val="6200"/>
              <a:buNone/>
              <a:defRPr sz="6200"/>
            </a:lvl9pPr>
          </a:lstStyle>
          <a:p>
            <a:r>
              <a:t>xx%</a:t>
            </a:r>
          </a:p>
        </p:txBody>
      </p:sp>
      <p:sp>
        <p:nvSpPr>
          <p:cNvPr id="298" name="Google Shape;298;p56"/>
          <p:cNvSpPr txBox="1">
            <a:spLocks noGrp="1"/>
          </p:cNvSpPr>
          <p:nvPr>
            <p:ph type="subTitle" idx="5"/>
          </p:nvPr>
        </p:nvSpPr>
        <p:spPr>
          <a:xfrm>
            <a:off x="2115825" y="4158324"/>
            <a:ext cx="4912500" cy="44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2824114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303"/>
        <p:cNvGrpSpPr/>
        <p:nvPr/>
      </p:nvGrpSpPr>
      <p:grpSpPr>
        <a:xfrm>
          <a:off x="0" y="0"/>
          <a:ext cx="0" cy="0"/>
          <a:chOff x="0" y="0"/>
          <a:chExt cx="0" cy="0"/>
        </a:xfrm>
      </p:grpSpPr>
    </p:spTree>
    <p:extLst>
      <p:ext uri="{BB962C8B-B14F-4D97-AF65-F5344CB8AC3E}">
        <p14:creationId xmlns:p14="http://schemas.microsoft.com/office/powerpoint/2010/main" val="1862155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3500"/>
              <a:buNone/>
              <a:defRPr sz="1800"/>
            </a:lvl2pPr>
            <a:lvl3pPr lvl="2">
              <a:spcBef>
                <a:spcPts val="0"/>
              </a:spcBef>
              <a:spcAft>
                <a:spcPts val="0"/>
              </a:spcAft>
              <a:buSzPts val="3500"/>
              <a:buNone/>
              <a:defRPr sz="1800"/>
            </a:lvl3pPr>
            <a:lvl4pPr lvl="3">
              <a:spcBef>
                <a:spcPts val="0"/>
              </a:spcBef>
              <a:spcAft>
                <a:spcPts val="0"/>
              </a:spcAft>
              <a:buSzPts val="3500"/>
              <a:buNone/>
              <a:defRPr sz="1800"/>
            </a:lvl4pPr>
            <a:lvl5pPr lvl="4">
              <a:spcBef>
                <a:spcPts val="0"/>
              </a:spcBef>
              <a:spcAft>
                <a:spcPts val="0"/>
              </a:spcAft>
              <a:buSzPts val="3500"/>
              <a:buNone/>
              <a:defRPr sz="1800"/>
            </a:lvl5pPr>
            <a:lvl6pPr lvl="5">
              <a:spcBef>
                <a:spcPts val="0"/>
              </a:spcBef>
              <a:spcAft>
                <a:spcPts val="0"/>
              </a:spcAft>
              <a:buSzPts val="3500"/>
              <a:buNone/>
              <a:defRPr sz="1800"/>
            </a:lvl6pPr>
            <a:lvl7pPr lvl="6">
              <a:spcBef>
                <a:spcPts val="0"/>
              </a:spcBef>
              <a:spcAft>
                <a:spcPts val="0"/>
              </a:spcAft>
              <a:buSzPts val="3500"/>
              <a:buNone/>
              <a:defRPr sz="1800"/>
            </a:lvl7pPr>
            <a:lvl8pPr lvl="7">
              <a:spcBef>
                <a:spcPts val="0"/>
              </a:spcBef>
              <a:spcAft>
                <a:spcPts val="0"/>
              </a:spcAft>
              <a:buSzPts val="3500"/>
              <a:buNone/>
              <a:defRPr sz="1800"/>
            </a:lvl8pPr>
            <a:lvl9pPr lvl="8">
              <a:spcBef>
                <a:spcPts val="0"/>
              </a:spcBef>
              <a:spcAft>
                <a:spcPts val="0"/>
              </a:spcAft>
              <a:buSzPts val="3500"/>
              <a:buNone/>
              <a:defRPr sz="1800"/>
            </a:lvl9pPr>
          </a:lstStyle>
          <a:p>
            <a:r>
              <a:rPr lang="en-US"/>
              <a:t>Click to edit Master title style</a:t>
            </a:r>
            <a:endParaRPr/>
          </a:p>
        </p:txBody>
      </p:sp>
      <p:sp>
        <p:nvSpPr>
          <p:cNvPr id="112" name="Google Shape;112;p22"/>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6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6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lvl="0"/>
            <a:r>
              <a:rPr lang="en-US"/>
              <a:t>Click to edit Master text styles</a:t>
            </a:r>
          </a:p>
        </p:txBody>
      </p:sp>
      <p:sp>
        <p:nvSpPr>
          <p:cNvPr id="113" name="Google Shape;113;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4" name="Google Shape;114;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15" name="Google Shape;115;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extLst>
      <p:ext uri="{BB962C8B-B14F-4D97-AF65-F5344CB8AC3E}">
        <p14:creationId xmlns:p14="http://schemas.microsoft.com/office/powerpoint/2010/main" val="73834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58" name="Google Shape;158;p3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59" name="Google Shape;159;p3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Open Sans"/>
                <a:ea typeface="Open Sans"/>
                <a:cs typeface="Open Sans"/>
                <a:sym typeface="Open Sans"/>
              </a:defRPr>
            </a:lvl9pPr>
          </a:lstStyle>
          <a:p>
            <a:endParaRPr/>
          </a:p>
        </p:txBody>
      </p:sp>
      <p:sp>
        <p:nvSpPr>
          <p:cNvPr id="160" name="Google Shape;160;p3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61" name="Google Shape;161;p3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2" name="Google Shape;162;p3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3" name="Google Shape;163;p3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6" name="Google Shape;166;p3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7" name="Google Shape;167;p3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68" name="Google Shape;168;p3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1" name="Google Shape;171;p3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2" name="Google Shape;172;p3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5" name="Google Shape;175;p34"/>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76" name="Google Shape;176;p3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77" name="Google Shape;177;p3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8" name="Google Shape;178;p3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79" name="Google Shape;179;p3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35"/>
          <p:cNvSpPr>
            <a:spLocks noGrp="1"/>
          </p:cNvSpPr>
          <p:nvPr>
            <p:ph type="pic" idx="2"/>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chemeClr val="dk1"/>
              </a:buClr>
              <a:buSzPts val="3200"/>
              <a:buFont typeface="Arial"/>
              <a:buNone/>
              <a:defRPr sz="3200" b="0" i="0" u="none" strike="noStrike" cap="none">
                <a:solidFill>
                  <a:schemeClr val="dk1"/>
                </a:solidFill>
                <a:latin typeface="Open Sans"/>
                <a:ea typeface="Open Sans"/>
                <a:cs typeface="Open Sans"/>
                <a:sym typeface="Open Sans"/>
              </a:defRPr>
            </a:lvl1pPr>
            <a:lvl2pPr marR="0" lvl="1" algn="l">
              <a:lnSpc>
                <a:spcPct val="90000"/>
              </a:lnSpc>
              <a:spcBef>
                <a:spcPts val="50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a:lnSpc>
                <a:spcPct val="90000"/>
              </a:lnSpc>
              <a:spcBef>
                <a:spcPts val="500"/>
              </a:spcBef>
              <a:spcAft>
                <a:spcPts val="0"/>
              </a:spcAft>
              <a:buClr>
                <a:schemeClr val="dk1"/>
              </a:buClr>
              <a:buSzPts val="2400"/>
              <a:buFont typeface="Arial"/>
              <a:buNone/>
              <a:defRPr sz="2400" b="0" i="0" u="none" strike="noStrike" cap="none">
                <a:solidFill>
                  <a:schemeClr val="dk1"/>
                </a:solidFill>
                <a:latin typeface="Open Sans"/>
                <a:ea typeface="Open Sans"/>
                <a:cs typeface="Open Sans"/>
                <a:sym typeface="Open Sans"/>
              </a:defRPr>
            </a:lvl3pPr>
            <a:lvl4pPr marR="0" lvl="3"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4pPr>
            <a:lvl5pPr marR="0" lvl="4"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5pPr>
            <a:lvl6pPr marR="0" lvl="5"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6pPr>
            <a:lvl7pPr marR="0" lvl="6"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7pPr>
            <a:lvl8pPr marR="0" lvl="7"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8pPr>
            <a:lvl9pPr marR="0" lvl="8" algn="l">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a:ea typeface="Open Sans"/>
                <a:cs typeface="Open Sans"/>
                <a:sym typeface="Open Sans"/>
              </a:defRPr>
            </a:lvl9pPr>
          </a:lstStyle>
          <a:p>
            <a:endParaRPr/>
          </a:p>
        </p:txBody>
      </p:sp>
      <p:sp>
        <p:nvSpPr>
          <p:cNvPr id="183" name="Google Shape;183;p3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Open Sans"/>
                <a:ea typeface="Open Sans"/>
                <a:cs typeface="Open Sans"/>
                <a:sym typeface="Open Sans"/>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Open Sans"/>
                <a:ea typeface="Open Sans"/>
                <a:cs typeface="Open Sans"/>
                <a:sym typeface="Open Sans"/>
              </a:defRPr>
            </a:lvl9pPr>
          </a:lstStyle>
          <a:p>
            <a:endParaRPr/>
          </a:p>
        </p:txBody>
      </p:sp>
      <p:sp>
        <p:nvSpPr>
          <p:cNvPr id="184" name="Google Shape;184;p3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5" name="Google Shape;185;p3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86" name="Google Shape;186;p3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Open Sans"/>
                <a:ea typeface="Open Sans"/>
                <a:cs typeface="Open Sans"/>
                <a:sym typeface="Open Sans"/>
              </a:defRPr>
            </a:lvl1pPr>
            <a:lvl2pPr marL="0" marR="0" lvl="1" indent="0" algn="r">
              <a:spcBef>
                <a:spcPts val="0"/>
              </a:spcBef>
              <a:buNone/>
              <a:defRPr sz="1200">
                <a:solidFill>
                  <a:srgbClr val="888888"/>
                </a:solidFill>
                <a:latin typeface="Open Sans"/>
                <a:ea typeface="Open Sans"/>
                <a:cs typeface="Open Sans"/>
                <a:sym typeface="Open Sans"/>
              </a:defRPr>
            </a:lvl2pPr>
            <a:lvl3pPr marL="0" marR="0" lvl="2" indent="0" algn="r">
              <a:spcBef>
                <a:spcPts val="0"/>
              </a:spcBef>
              <a:buNone/>
              <a:defRPr sz="1200">
                <a:solidFill>
                  <a:srgbClr val="888888"/>
                </a:solidFill>
                <a:latin typeface="Open Sans"/>
                <a:ea typeface="Open Sans"/>
                <a:cs typeface="Open Sans"/>
                <a:sym typeface="Open Sans"/>
              </a:defRPr>
            </a:lvl3pPr>
            <a:lvl4pPr marL="0" marR="0" lvl="3" indent="0" algn="r">
              <a:spcBef>
                <a:spcPts val="0"/>
              </a:spcBef>
              <a:buNone/>
              <a:defRPr sz="1200">
                <a:solidFill>
                  <a:srgbClr val="888888"/>
                </a:solidFill>
                <a:latin typeface="Open Sans"/>
                <a:ea typeface="Open Sans"/>
                <a:cs typeface="Open Sans"/>
                <a:sym typeface="Open Sans"/>
              </a:defRPr>
            </a:lvl4pPr>
            <a:lvl5pPr marL="0" marR="0" lvl="4" indent="0" algn="r">
              <a:spcBef>
                <a:spcPts val="0"/>
              </a:spcBef>
              <a:buNone/>
              <a:defRPr sz="1200">
                <a:solidFill>
                  <a:srgbClr val="888888"/>
                </a:solidFill>
                <a:latin typeface="Open Sans"/>
                <a:ea typeface="Open Sans"/>
                <a:cs typeface="Open Sans"/>
                <a:sym typeface="Open Sans"/>
              </a:defRPr>
            </a:lvl5pPr>
            <a:lvl6pPr marL="0" marR="0" lvl="5" indent="0" algn="r">
              <a:spcBef>
                <a:spcPts val="0"/>
              </a:spcBef>
              <a:buNone/>
              <a:defRPr sz="1200">
                <a:solidFill>
                  <a:srgbClr val="888888"/>
                </a:solidFill>
                <a:latin typeface="Open Sans"/>
                <a:ea typeface="Open Sans"/>
                <a:cs typeface="Open Sans"/>
                <a:sym typeface="Open Sans"/>
              </a:defRPr>
            </a:lvl6pPr>
            <a:lvl7pPr marL="0" marR="0" lvl="6" indent="0" algn="r">
              <a:spcBef>
                <a:spcPts val="0"/>
              </a:spcBef>
              <a:buNone/>
              <a:defRPr sz="1200">
                <a:solidFill>
                  <a:srgbClr val="888888"/>
                </a:solidFill>
                <a:latin typeface="Open Sans"/>
                <a:ea typeface="Open Sans"/>
                <a:cs typeface="Open Sans"/>
                <a:sym typeface="Open Sans"/>
              </a:defRPr>
            </a:lvl7pPr>
            <a:lvl8pPr marL="0" marR="0" lvl="7" indent="0" algn="r">
              <a:spcBef>
                <a:spcPts val="0"/>
              </a:spcBef>
              <a:buNone/>
              <a:defRPr sz="1200">
                <a:solidFill>
                  <a:srgbClr val="888888"/>
                </a:solidFill>
                <a:latin typeface="Open Sans"/>
                <a:ea typeface="Open Sans"/>
                <a:cs typeface="Open Sans"/>
                <a:sym typeface="Open Sans"/>
              </a:defRPr>
            </a:lvl8pPr>
            <a:lvl9pPr marL="0" marR="0" lvl="8" indent="0" algn="r">
              <a:spcBef>
                <a:spcPts val="0"/>
              </a:spcBef>
              <a:buNone/>
              <a:defRPr sz="1200">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6"/>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6" name="Google Shape;126;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7" name="Google Shape;127;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CA"/>
          </a:p>
        </p:txBody>
      </p:sp>
      <p:sp>
        <p:nvSpPr>
          <p:cNvPr id="128" name="Google Shape;128;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smtClean="0"/>
              <a:t>‹N°›</a:t>
            </a:fld>
            <a:endParaRPr lang="en"/>
          </a:p>
        </p:txBody>
      </p:sp>
    </p:spTree>
    <p:extLst>
      <p:ext uri="{BB962C8B-B14F-4D97-AF65-F5344CB8AC3E}">
        <p14:creationId xmlns:p14="http://schemas.microsoft.com/office/powerpoint/2010/main" val="4238065018"/>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2">
            <a:alphaModFix/>
          </a:blip>
          <a:stretch>
            <a:fillRect/>
          </a:stretch>
        </a:blipFill>
        <a:effectLst/>
      </p:bgPr>
    </p:bg>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1pPr>
            <a:lvl2pPr lvl="1">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2pPr>
            <a:lvl3pPr lvl="2">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3pPr>
            <a:lvl4pPr lvl="3">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4pPr>
            <a:lvl5pPr lvl="4">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5pPr>
            <a:lvl6pPr lvl="5">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6pPr>
            <a:lvl7pPr lvl="6">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7pPr>
            <a:lvl8pPr lvl="7">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8pPr>
            <a:lvl9pPr lvl="8">
              <a:spcBef>
                <a:spcPts val="0"/>
              </a:spcBef>
              <a:spcAft>
                <a:spcPts val="0"/>
              </a:spcAft>
              <a:buClr>
                <a:schemeClr val="lt2"/>
              </a:buClr>
              <a:buSzPts val="3500"/>
              <a:buFont typeface="Secular One"/>
              <a:buNone/>
              <a:defRPr sz="3500">
                <a:solidFill>
                  <a:schemeClr val="lt2"/>
                </a:solidFill>
                <a:latin typeface="Secular One"/>
                <a:ea typeface="Secular One"/>
                <a:cs typeface="Secular One"/>
                <a:sym typeface="Secular One"/>
              </a:defRPr>
            </a:lvl9pPr>
          </a:lstStyle>
          <a:p>
            <a:endParaRPr/>
          </a:p>
        </p:txBody>
      </p:sp>
      <p:sp>
        <p:nvSpPr>
          <p:cNvPr id="201" name="Google Shape;201;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2"/>
              </a:buClr>
              <a:buSzPts val="1400"/>
              <a:buFont typeface="Didact Gothic"/>
              <a:buChar char="○"/>
              <a:defRPr>
                <a:solidFill>
                  <a:schemeClr val="lt2"/>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2"/>
              </a:buClr>
              <a:buSzPts val="1400"/>
              <a:buFont typeface="Didact Gothic"/>
              <a:buChar char="■"/>
              <a:defRPr>
                <a:solidFill>
                  <a:schemeClr val="lt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2199940651"/>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apprendre.tv5monde.com/fr/exercices/a2-elementaire/inde-un-acces-leau-inegal"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un.org/sustainabledevelopment/fr/water-and-sanitation/"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9"/>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309" name="Google Shape;309;p59"/>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en" sz="3800" b="1" dirty="0">
                <a:solidFill>
                  <a:schemeClr val="lt1"/>
                </a:solidFill>
                <a:latin typeface="Open Sans"/>
                <a:ea typeface="Open Sans"/>
                <a:cs typeface="Open Sans"/>
                <a:sym typeface="Open Sans"/>
              </a:rPr>
              <a:t>Chaque goutte compte</a:t>
            </a:r>
          </a:p>
          <a:p>
            <a:pPr marL="0" marR="0" lvl="0" indent="0" algn="r" rtl="0">
              <a:spcBef>
                <a:spcPts val="0"/>
              </a:spcBef>
              <a:spcAft>
                <a:spcPts val="0"/>
              </a:spcAft>
              <a:buNone/>
            </a:pPr>
            <a:r>
              <a:rPr lang="en" sz="3800" b="1" i="0" u="none" strike="noStrike" cap="none">
                <a:solidFill>
                  <a:schemeClr val="lt1"/>
                </a:solidFill>
                <a:latin typeface="Open Sans"/>
                <a:ea typeface="Open Sans"/>
                <a:cs typeface="Open Sans"/>
                <a:sym typeface="Open Sans"/>
              </a:rPr>
              <a:t>Leçon 1</a:t>
            </a:r>
            <a:endParaRPr sz="3800" b="1" i="0" u="none" strike="noStrike" cap="none" dirty="0">
              <a:solidFill>
                <a:schemeClr val="lt1"/>
              </a:solidFill>
              <a:latin typeface="Open Sans"/>
              <a:ea typeface="Open Sans"/>
              <a:cs typeface="Open Sans"/>
              <a:sym typeface="Open Sans"/>
            </a:endParaRPr>
          </a:p>
        </p:txBody>
      </p:sp>
      <p:pic>
        <p:nvPicPr>
          <p:cNvPr id="310" name="Google Shape;310;p59"/>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2" name="Google Shape;65;p14">
            <a:extLst>
              <a:ext uri="{FF2B5EF4-FFF2-40B4-BE49-F238E27FC236}">
                <a16:creationId xmlns:a16="http://schemas.microsoft.com/office/drawing/2014/main" id="{3058E6D1-7178-E4CD-F72D-5E832D3C8128}"/>
              </a:ext>
            </a:extLst>
          </p:cNvPr>
          <p:cNvPicPr preferRelativeResize="0">
            <a:picLocks noGrp="1" noRot="1" noMove="1" noResize="1" noEditPoints="1" noAdjustHandles="1" noChangeArrowheads="1" noChangeShapeType="1" noCrop="1"/>
          </p:cNvPicPr>
          <p:nvPr/>
        </p:nvPicPr>
        <p:blipFill>
          <a:blip r:embed="rId4">
            <a:alphaModFix/>
          </a:blip>
          <a:stretch>
            <a:fillRect/>
          </a:stretch>
        </p:blipFill>
        <p:spPr>
          <a:xfrm>
            <a:off x="-1" y="4712610"/>
            <a:ext cx="1090248" cy="430888"/>
          </a:xfrm>
          <a:prstGeom prst="rect">
            <a:avLst/>
          </a:prstGeom>
          <a:noFill/>
          <a:ln>
            <a:noFill/>
          </a:ln>
        </p:spPr>
      </p:pic>
      <p:pic>
        <p:nvPicPr>
          <p:cNvPr id="3" name="Picture 2">
            <a:extLst>
              <a:ext uri="{FF2B5EF4-FFF2-40B4-BE49-F238E27FC236}">
                <a16:creationId xmlns:a16="http://schemas.microsoft.com/office/drawing/2014/main" id="{80BDB2E2-2D01-8D92-120C-6833454E4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a:extLst>
              <a:ext uri="{FF2B5EF4-FFF2-40B4-BE49-F238E27FC236}">
                <a16:creationId xmlns:a16="http://schemas.microsoft.com/office/drawing/2014/main" id="{A9A5DDAD-3B50-93DE-CF1B-E59042B09D45}"/>
              </a:ext>
            </a:extLst>
          </p:cNvPr>
          <p:cNvPicPr preferRelativeResize="0"/>
          <p:nvPr/>
        </p:nvPicPr>
        <p:blipFill>
          <a:blip r:embed="rId6">
            <a:alphaModFix/>
          </a:blip>
          <a:stretch>
            <a:fillRect/>
          </a:stretch>
        </p:blipFill>
        <p:spPr>
          <a:xfrm>
            <a:off x="2921935" y="3055641"/>
            <a:ext cx="3398606" cy="1368842"/>
          </a:xfrm>
          <a:prstGeom prst="rect">
            <a:avLst/>
          </a:prstGeom>
          <a:noFill/>
          <a:ln>
            <a:noFill/>
          </a:ln>
        </p:spPr>
      </p:pic>
      <p:sp>
        <p:nvSpPr>
          <p:cNvPr id="9" name="ZoneTexte 2">
            <a:extLst>
              <a:ext uri="{FF2B5EF4-FFF2-40B4-BE49-F238E27FC236}">
                <a16:creationId xmlns:a16="http://schemas.microsoft.com/office/drawing/2014/main" id="{4B44ABF0-ADCA-AC5A-3A54-6ADCB3DF7EF0}"/>
              </a:ext>
            </a:extLst>
          </p:cNvPr>
          <p:cNvSpPr txBox="1"/>
          <p:nvPr/>
        </p:nvSpPr>
        <p:spPr>
          <a:xfrm>
            <a:off x="1090247" y="4567239"/>
            <a:ext cx="7061980" cy="400110"/>
          </a:xfrm>
          <a:prstGeom prst="rect">
            <a:avLst/>
          </a:prstGeom>
          <a:noFill/>
        </p:spPr>
        <p:txBody>
          <a:bodyPr wrap="square">
            <a:spAutoFit/>
          </a:bodyPr>
          <a:lstStyle/>
          <a:p>
            <a:pPr algn="ctr"/>
            <a:r>
              <a:rPr lang="fr-FR" sz="1000" i="1" dirty="0"/>
              <a:t>Passe à l’action : Chaque goutte compte Leçon 1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p>
          <a:p>
            <a:pPr marL="0" indent="0" algn="ct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90" name="Google Shape;390;p66"/>
          <p:cNvSpPr txBox="1"/>
          <p:nvPr/>
        </p:nvSpPr>
        <p:spPr>
          <a:xfrm>
            <a:off x="928150" y="1095327"/>
            <a:ext cx="3368400" cy="5208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dirty="0">
                <a:solidFill>
                  <a:srgbClr val="005FB8"/>
                </a:solidFill>
                <a:latin typeface="Open Sans"/>
                <a:ea typeface="Open Sans"/>
                <a:cs typeface="Open Sans"/>
                <a:sym typeface="Open Sans"/>
              </a:rPr>
              <a:t>Mot: disponibilité </a:t>
            </a:r>
            <a:endParaRPr sz="2300" dirty="0">
              <a:solidFill>
                <a:srgbClr val="005FB8"/>
              </a:solidFill>
              <a:latin typeface="Open Sans"/>
              <a:ea typeface="Open Sans"/>
              <a:cs typeface="Open Sans"/>
              <a:sym typeface="Open Sans"/>
            </a:endParaRPr>
          </a:p>
        </p:txBody>
      </p:sp>
      <p:sp>
        <p:nvSpPr>
          <p:cNvPr id="392" name="Google Shape;392;p66"/>
          <p:cNvSpPr txBox="1"/>
          <p:nvPr/>
        </p:nvSpPr>
        <p:spPr>
          <a:xfrm>
            <a:off x="1135000" y="-42887"/>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rgbClr val="005FB8"/>
                </a:solidFill>
                <a:latin typeface="Open Sans"/>
                <a:ea typeface="Open Sans"/>
                <a:cs typeface="Open Sans"/>
                <a:sym typeface="Open Sans"/>
              </a:rPr>
              <a:t>Corrigé: </a:t>
            </a:r>
            <a:endParaRPr sz="3200" dirty="0">
              <a:solidFill>
                <a:srgbClr val="005FB8"/>
              </a:solidFill>
              <a:latin typeface="Open Sans"/>
              <a:ea typeface="Open Sans"/>
              <a:cs typeface="Open Sans"/>
              <a:sym typeface="Open Sans"/>
            </a:endParaRPr>
          </a:p>
          <a:p>
            <a:pPr marL="0" lvl="0" indent="0" algn="ctr" rtl="0">
              <a:spcBef>
                <a:spcPts val="0"/>
              </a:spcBef>
              <a:spcAft>
                <a:spcPts val="0"/>
              </a:spcAft>
              <a:buNone/>
            </a:pPr>
            <a:r>
              <a:rPr lang="en" sz="3200" dirty="0">
                <a:solidFill>
                  <a:srgbClr val="005FB8"/>
                </a:solidFill>
                <a:latin typeface="Open Sans"/>
                <a:ea typeface="Open Sans"/>
                <a:cs typeface="Open Sans"/>
                <a:sym typeface="Open Sans"/>
              </a:rPr>
              <a:t>Décomposition des morphèmes</a:t>
            </a:r>
            <a:endParaRPr sz="3200" dirty="0">
              <a:solidFill>
                <a:srgbClr val="005FB8"/>
              </a:solidFill>
              <a:latin typeface="Open Sans"/>
              <a:ea typeface="Open Sans"/>
              <a:cs typeface="Open Sans"/>
              <a:sym typeface="Open Sans"/>
            </a:endParaRPr>
          </a:p>
        </p:txBody>
      </p:sp>
      <p:sp>
        <p:nvSpPr>
          <p:cNvPr id="393" name="Google Shape;393;p66"/>
          <p:cNvSpPr txBox="1"/>
          <p:nvPr/>
        </p:nvSpPr>
        <p:spPr>
          <a:xfrm>
            <a:off x="5118600" y="1269175"/>
            <a:ext cx="40254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Open Sans"/>
                <a:ea typeface="Open Sans"/>
                <a:cs typeface="Open Sans"/>
                <a:sym typeface="Open Sans"/>
              </a:rPr>
              <a:t>Description:</a:t>
            </a:r>
            <a:endParaRPr sz="1600" dirty="0">
              <a:solidFill>
                <a:schemeClr val="dk1"/>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Lire le mot à l’oral</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Avec un partenaire, décomposer le mot en ses morphèmes sur une page lignée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Prédire ce que signifie chaque morphème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Prédire la signification globale du mot</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Soyez prêt à discuter le sens ensemble</a:t>
            </a:r>
            <a:endParaRPr sz="1600" dirty="0">
              <a:solidFill>
                <a:schemeClr val="dk1"/>
              </a:solidFill>
              <a:latin typeface="Open Sans"/>
              <a:ea typeface="Open Sans"/>
              <a:cs typeface="Open Sans"/>
              <a:sym typeface="Open Sans"/>
            </a:endParaRPr>
          </a:p>
        </p:txBody>
      </p:sp>
      <p:graphicFrame>
        <p:nvGraphicFramePr>
          <p:cNvPr id="2" name="Google Shape;391;p66">
            <a:extLst>
              <a:ext uri="{FF2B5EF4-FFF2-40B4-BE49-F238E27FC236}">
                <a16:creationId xmlns:a16="http://schemas.microsoft.com/office/drawing/2014/main" id="{8761BA1E-0B52-13CF-896A-E9DEB34F3BAA}"/>
              </a:ext>
            </a:extLst>
          </p:cNvPr>
          <p:cNvGraphicFramePr/>
          <p:nvPr>
            <p:extLst>
              <p:ext uri="{D42A27DB-BD31-4B8C-83A1-F6EECF244321}">
                <p14:modId xmlns:p14="http://schemas.microsoft.com/office/powerpoint/2010/main" val="187273230"/>
              </p:ext>
            </p:extLst>
          </p:nvPr>
        </p:nvGraphicFramePr>
        <p:xfrm>
          <a:off x="354800" y="1800386"/>
          <a:ext cx="4763800" cy="2727965"/>
        </p:xfrm>
        <a:graphic>
          <a:graphicData uri="http://schemas.openxmlformats.org/drawingml/2006/table">
            <a:tbl>
              <a:tblPr>
                <a:noFill/>
                <a:tableStyleId>{EF0CB743-92C0-427F-B5CB-3279265270BB}</a:tableStyleId>
              </a:tblPr>
              <a:tblGrid>
                <a:gridCol w="1190950">
                  <a:extLst>
                    <a:ext uri="{9D8B030D-6E8A-4147-A177-3AD203B41FA5}">
                      <a16:colId xmlns:a16="http://schemas.microsoft.com/office/drawing/2014/main" val="20000"/>
                    </a:ext>
                  </a:extLst>
                </a:gridCol>
                <a:gridCol w="1190950">
                  <a:extLst>
                    <a:ext uri="{9D8B030D-6E8A-4147-A177-3AD203B41FA5}">
                      <a16:colId xmlns:a16="http://schemas.microsoft.com/office/drawing/2014/main" val="20001"/>
                    </a:ext>
                  </a:extLst>
                </a:gridCol>
                <a:gridCol w="1190950">
                  <a:extLst>
                    <a:ext uri="{9D8B030D-6E8A-4147-A177-3AD203B41FA5}">
                      <a16:colId xmlns:a16="http://schemas.microsoft.com/office/drawing/2014/main" val="20002"/>
                    </a:ext>
                  </a:extLst>
                </a:gridCol>
                <a:gridCol w="1190950">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000" dirty="0">
                          <a:latin typeface="Open Sans"/>
                          <a:ea typeface="Open Sans"/>
                          <a:cs typeface="Open Sans"/>
                          <a:sym typeface="Open Sans"/>
                        </a:rPr>
                        <a:t>Préfixe(s)</a:t>
                      </a:r>
                      <a:endParaRPr sz="10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Racine</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Suffixe(s)</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sz="1000" dirty="0">
                          <a:latin typeface="Open Sans"/>
                          <a:ea typeface="Open Sans"/>
                          <a:cs typeface="Open Sans"/>
                          <a:sym typeface="Open Sans"/>
                        </a:rPr>
                        <a:t>Morphème</a:t>
                      </a:r>
                      <a:endParaRPr sz="10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latin typeface="Open Sans"/>
                          <a:ea typeface="Open Sans"/>
                          <a:cs typeface="Open Sans"/>
                          <a:sym typeface="Open Sans"/>
                        </a:rPr>
                        <a:t>dis-</a:t>
                      </a: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latin typeface="Open Sans"/>
                          <a:ea typeface="Open Sans"/>
                          <a:cs typeface="Open Sans"/>
                          <a:sym typeface="Open Sans"/>
                        </a:rPr>
                        <a:t>pon</a:t>
                      </a: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latin typeface="Open Sans"/>
                          <a:ea typeface="Open Sans"/>
                          <a:cs typeface="Open Sans"/>
                          <a:sym typeface="Open Sans"/>
                        </a:rPr>
                        <a:t>-ibilité</a:t>
                      </a: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Sens</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latin typeface="Open Sans"/>
                          <a:ea typeface="Open Sans"/>
                          <a:cs typeface="Open Sans"/>
                          <a:sym typeface="Open Sans"/>
                        </a:rPr>
                        <a:t>contraire</a:t>
                      </a: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dirty="0">
                          <a:latin typeface="Open Sans"/>
                          <a:ea typeface="Open Sans"/>
                          <a:cs typeface="Open Sans"/>
                          <a:sym typeface="Open Sans"/>
                        </a:rPr>
                        <a:t>ponere (latin): placer ou mettre</a:t>
                      </a:r>
                      <a:endParaRPr sz="12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200">
                          <a:latin typeface="Open Sans"/>
                          <a:ea typeface="Open Sans"/>
                          <a:cs typeface="Open Sans"/>
                          <a:sym typeface="Open Sans"/>
                        </a:rPr>
                        <a:t>capacité,</a:t>
                      </a:r>
                      <a:endParaRPr sz="1200">
                        <a:latin typeface="Open Sans"/>
                        <a:ea typeface="Open Sans"/>
                        <a:cs typeface="Open Sans"/>
                        <a:sym typeface="Open Sans"/>
                      </a:endParaRPr>
                    </a:p>
                    <a:p>
                      <a:pPr marL="0" lvl="0" indent="0" algn="ctr" rtl="0">
                        <a:spcBef>
                          <a:spcPts val="0"/>
                        </a:spcBef>
                        <a:spcAft>
                          <a:spcPts val="0"/>
                        </a:spcAft>
                        <a:buNone/>
                      </a:pPr>
                      <a:r>
                        <a:rPr lang="en" sz="1200">
                          <a:latin typeface="Open Sans"/>
                          <a:ea typeface="Open Sans"/>
                          <a:cs typeface="Open Sans"/>
                          <a:sym typeface="Open Sans"/>
                        </a:rPr>
                        <a:t>suffixe nominal féminin</a:t>
                      </a: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Sens du mot</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3">
                  <a:txBody>
                    <a:bodyPr/>
                    <a:lstStyle/>
                    <a:p>
                      <a:pPr marL="0" lvl="0" indent="0" algn="ctr" rtl="0">
                        <a:spcBef>
                          <a:spcPts val="0"/>
                        </a:spcBef>
                        <a:spcAft>
                          <a:spcPts val="0"/>
                        </a:spcAft>
                        <a:buNone/>
                      </a:pPr>
                      <a:r>
                        <a:rPr lang="en" sz="1200" dirty="0">
                          <a:latin typeface="Open Sans"/>
                          <a:ea typeface="Open Sans"/>
                          <a:cs typeface="Open Sans"/>
                          <a:sym typeface="Open Sans"/>
                        </a:rPr>
                        <a:t>nom féminin</a:t>
                      </a:r>
                      <a:endParaRPr sz="1200" dirty="0">
                        <a:latin typeface="Open Sans"/>
                        <a:ea typeface="Open Sans"/>
                        <a:cs typeface="Open Sans"/>
                        <a:sym typeface="Open Sans"/>
                      </a:endParaRPr>
                    </a:p>
                    <a:p>
                      <a:pPr marL="0" lvl="0" indent="0" algn="ctr" rtl="0">
                        <a:spcBef>
                          <a:spcPts val="0"/>
                        </a:spcBef>
                        <a:spcAft>
                          <a:spcPts val="0"/>
                        </a:spcAft>
                        <a:buNone/>
                      </a:pPr>
                      <a:r>
                        <a:rPr lang="en" sz="1200" dirty="0">
                          <a:latin typeface="Open Sans"/>
                          <a:ea typeface="Open Sans"/>
                          <a:cs typeface="Open Sans"/>
                          <a:sym typeface="Open Sans"/>
                        </a:rPr>
                        <a:t>Définition littérale: de ne pas pouvoir placer</a:t>
                      </a:r>
                      <a:endParaRPr sz="1200" dirty="0">
                        <a:latin typeface="Open Sans"/>
                        <a:ea typeface="Open Sans"/>
                        <a:cs typeface="Open Sans"/>
                        <a:sym typeface="Open Sans"/>
                      </a:endParaRPr>
                    </a:p>
                    <a:p>
                      <a:pPr marL="0" lvl="0" indent="0" algn="ctr" rtl="0">
                        <a:spcBef>
                          <a:spcPts val="0"/>
                        </a:spcBef>
                        <a:spcAft>
                          <a:spcPts val="0"/>
                        </a:spcAft>
                        <a:buNone/>
                      </a:pPr>
                      <a:r>
                        <a:rPr lang="en" sz="1200" dirty="0">
                          <a:latin typeface="Open Sans"/>
                          <a:ea typeface="Open Sans"/>
                          <a:cs typeface="Open Sans"/>
                          <a:sym typeface="Open Sans"/>
                        </a:rPr>
                        <a:t>Définition correcte: Quelque chose qui est prête d’être utilisé, qui est disponible. </a:t>
                      </a:r>
                      <a:endParaRPr sz="12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pic>
        <p:nvPicPr>
          <p:cNvPr id="4" name="Image 3" descr="Une image contenant dessin humoristique, art, créativité, illustration">
            <a:extLst>
              <a:ext uri="{FF2B5EF4-FFF2-40B4-BE49-F238E27FC236}">
                <a16:creationId xmlns:a16="http://schemas.microsoft.com/office/drawing/2014/main" id="{E1F74C9C-C9ED-9DD8-F3EC-CA1D0285956E}"/>
              </a:ext>
            </a:extLst>
          </p:cNvPr>
          <p:cNvPicPr>
            <a:picLocks noChangeAspect="1"/>
          </p:cNvPicPr>
          <p:nvPr/>
        </p:nvPicPr>
        <p:blipFill rotWithShape="1">
          <a:blip r:embed="rId3"/>
          <a:srcRect l="35931" t="19955" r="37298" b="18934"/>
          <a:stretch>
            <a:fillRect/>
          </a:stretch>
        </p:blipFill>
        <p:spPr>
          <a:xfrm>
            <a:off x="0" y="-88103"/>
            <a:ext cx="1080425" cy="1387316"/>
          </a:xfrm>
          <a:prstGeom prst="rect">
            <a:avLst/>
          </a:prstGeom>
        </p:spPr>
      </p:pic>
      <p:pic>
        <p:nvPicPr>
          <p:cNvPr id="6" name="Google Shape;65;p14">
            <a:extLst>
              <a:ext uri="{FF2B5EF4-FFF2-40B4-BE49-F238E27FC236}">
                <a16:creationId xmlns:a16="http://schemas.microsoft.com/office/drawing/2014/main" id="{0AF37980-E2FC-9227-6E24-20A24D528584}"/>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05" name="Google Shape;405;p67"/>
          <p:cNvSpPr txBox="1"/>
          <p:nvPr/>
        </p:nvSpPr>
        <p:spPr>
          <a:xfrm>
            <a:off x="1287524" y="-25587"/>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Le pouvoir des pronoms</a:t>
            </a:r>
            <a:endParaRPr sz="3600" dirty="0">
              <a:solidFill>
                <a:srgbClr val="005FB8"/>
              </a:solidFill>
              <a:latin typeface="Open Sans"/>
              <a:ea typeface="Open Sans"/>
              <a:cs typeface="Open Sans"/>
              <a:sym typeface="Open Sans"/>
            </a:endParaRPr>
          </a:p>
        </p:txBody>
      </p:sp>
      <p:sp>
        <p:nvSpPr>
          <p:cNvPr id="406" name="Google Shape;406;p67"/>
          <p:cNvSpPr txBox="1"/>
          <p:nvPr/>
        </p:nvSpPr>
        <p:spPr>
          <a:xfrm>
            <a:off x="278800" y="2330580"/>
            <a:ext cx="3696900" cy="2578800"/>
          </a:xfrm>
          <a:prstGeom prst="rect">
            <a:avLst/>
          </a:prstGeom>
          <a:solidFill>
            <a:srgbClr val="03B6E3"/>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solidFill>
                  <a:srgbClr val="1F1F1F"/>
                </a:solidFill>
                <a:latin typeface="Open Sans"/>
                <a:ea typeface="Open Sans"/>
                <a:cs typeface="Open Sans"/>
                <a:sym typeface="Open Sans"/>
              </a:rPr>
              <a:t>Les règles</a:t>
            </a:r>
            <a:endParaRPr sz="1500" b="1" dirty="0">
              <a:solidFill>
                <a:srgbClr val="1F1F1F"/>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Le pronom “y” représente un complément indirect qui commence avec “à”</a:t>
            </a:r>
            <a:endParaRPr sz="15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500" dirty="0">
                <a:solidFill>
                  <a:schemeClr val="dk1"/>
                </a:solidFill>
                <a:latin typeface="Open Sans"/>
                <a:ea typeface="Open Sans"/>
                <a:cs typeface="Open Sans"/>
                <a:sym typeface="Open Sans"/>
              </a:rPr>
              <a:t>souvent des noms de choses, de places ou d'animaux.</a:t>
            </a: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Quand on lit, on devrait se poser la question “à où” ou “à quoi” quand on voit le pronom “y”</a:t>
            </a:r>
            <a:endParaRPr sz="1500" dirty="0">
              <a:solidFill>
                <a:schemeClr val="dk1"/>
              </a:solidFill>
              <a:latin typeface="Open Sans"/>
              <a:ea typeface="Open Sans"/>
              <a:cs typeface="Open Sans"/>
              <a:sym typeface="Open Sans"/>
            </a:endParaRPr>
          </a:p>
        </p:txBody>
      </p:sp>
      <p:pic>
        <p:nvPicPr>
          <p:cNvPr id="3" name="Image 2">
            <a:extLst>
              <a:ext uri="{FF2B5EF4-FFF2-40B4-BE49-F238E27FC236}">
                <a16:creationId xmlns:a16="http://schemas.microsoft.com/office/drawing/2014/main" id="{70FEA9FA-0A7B-7295-8183-223EC2E5DEB3}"/>
              </a:ext>
            </a:extLst>
          </p:cNvPr>
          <p:cNvPicPr>
            <a:picLocks noChangeAspect="1"/>
          </p:cNvPicPr>
          <p:nvPr/>
        </p:nvPicPr>
        <p:blipFill>
          <a:blip r:embed="rId3"/>
          <a:srcRect l="38893" t="22108" r="37318" b="23448"/>
          <a:stretch>
            <a:fillRect/>
          </a:stretch>
        </p:blipFill>
        <p:spPr>
          <a:xfrm>
            <a:off x="-79725" y="-25587"/>
            <a:ext cx="1784700" cy="2313685"/>
          </a:xfrm>
          <a:prstGeom prst="rect">
            <a:avLst/>
          </a:prstGeom>
        </p:spPr>
      </p:pic>
      <p:pic>
        <p:nvPicPr>
          <p:cNvPr id="4" name="Image 3" descr="Une image contenant Bouteille en plastique, bouteille d’eau, Solvant, Solution">
            <a:extLst>
              <a:ext uri="{FF2B5EF4-FFF2-40B4-BE49-F238E27FC236}">
                <a16:creationId xmlns:a16="http://schemas.microsoft.com/office/drawing/2014/main" id="{B9ACDF33-37B0-D91B-0092-BAD32CD0B296}"/>
              </a:ext>
            </a:extLst>
          </p:cNvPr>
          <p:cNvPicPr>
            <a:picLocks noChangeAspect="1"/>
          </p:cNvPicPr>
          <p:nvPr/>
        </p:nvPicPr>
        <p:blipFill>
          <a:blip r:embed="rId4"/>
          <a:srcRect l="37870"/>
          <a:stretch>
            <a:fillRect/>
          </a:stretch>
        </p:blipFill>
        <p:spPr>
          <a:xfrm>
            <a:off x="7905264" y="1656079"/>
            <a:ext cx="3603840" cy="3965155"/>
          </a:xfrm>
          <a:prstGeom prst="rect">
            <a:avLst/>
          </a:prstGeom>
        </p:spPr>
      </p:pic>
      <p:sp>
        <p:nvSpPr>
          <p:cNvPr id="408" name="Google Shape;408;p67"/>
          <p:cNvSpPr txBox="1"/>
          <p:nvPr/>
        </p:nvSpPr>
        <p:spPr>
          <a:xfrm>
            <a:off x="4048125" y="3120850"/>
            <a:ext cx="44151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7A34"/>
                </a:solidFill>
                <a:latin typeface="Open Sans"/>
                <a:ea typeface="Open Sans"/>
                <a:cs typeface="Open Sans"/>
                <a:sym typeface="Open Sans"/>
              </a:rPr>
              <a:t>Bonus: est-ce que toi et ton partenaire pouvez écrire une phrase employant le pronom “y”?</a:t>
            </a:r>
            <a:endParaRPr sz="1800" b="1" dirty="0">
              <a:solidFill>
                <a:srgbClr val="007A34"/>
              </a:solidFill>
              <a:latin typeface="Open Sans"/>
              <a:ea typeface="Open Sans"/>
              <a:cs typeface="Open Sans"/>
              <a:sym typeface="Open Sans"/>
            </a:endParaRPr>
          </a:p>
        </p:txBody>
      </p:sp>
      <p:sp>
        <p:nvSpPr>
          <p:cNvPr id="407" name="Google Shape;407;p67"/>
          <p:cNvSpPr txBox="1"/>
          <p:nvPr/>
        </p:nvSpPr>
        <p:spPr>
          <a:xfrm>
            <a:off x="4048125" y="720223"/>
            <a:ext cx="4817075"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Voici une phrase du texte. Avec un partenaire, poser les questions “à qui” et “à quoi” pour découvrir ce à quoi le pronom “y” se réfère.</a:t>
            </a:r>
            <a:endParaRPr sz="1800" dirty="0">
              <a:solidFill>
                <a:srgbClr val="005FB8"/>
              </a:solidFill>
              <a:latin typeface="Open Sans"/>
              <a:ea typeface="Open Sans"/>
              <a:cs typeface="Open Sans"/>
              <a:sym typeface="Open Sans"/>
            </a:endParaRPr>
          </a:p>
          <a:p>
            <a:pPr marL="0" lvl="0" indent="0" algn="l" rtl="0">
              <a:spcBef>
                <a:spcPts val="0"/>
              </a:spcBef>
              <a:spcAft>
                <a:spcPts val="0"/>
              </a:spcAft>
              <a:buNone/>
            </a:pPr>
            <a:endParaRPr sz="1800"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sz="1800" b="1" dirty="0">
                <a:solidFill>
                  <a:srgbClr val="005FB8"/>
                </a:solidFill>
                <a:latin typeface="Open Sans"/>
                <a:ea typeface="Open Sans"/>
                <a:cs typeface="Open Sans"/>
                <a:sym typeface="Open Sans"/>
              </a:rPr>
              <a:t>Au Canada, la plupart d’entre nous peuvent ouvrir le robinet et boire de l’eau sans même </a:t>
            </a:r>
            <a:r>
              <a:rPr lang="en" sz="1800" b="1" u="sng" dirty="0">
                <a:solidFill>
                  <a:srgbClr val="EF2737"/>
                </a:solidFill>
                <a:latin typeface="Open Sans"/>
                <a:ea typeface="Open Sans"/>
                <a:cs typeface="Open Sans"/>
                <a:sym typeface="Open Sans"/>
              </a:rPr>
              <a:t>y</a:t>
            </a:r>
            <a:r>
              <a:rPr lang="en" sz="1800" b="1" dirty="0">
                <a:solidFill>
                  <a:srgbClr val="EF2737"/>
                </a:solidFill>
                <a:latin typeface="Open Sans"/>
                <a:ea typeface="Open Sans"/>
                <a:cs typeface="Open Sans"/>
                <a:sym typeface="Open Sans"/>
              </a:rPr>
              <a:t> </a:t>
            </a:r>
            <a:r>
              <a:rPr lang="en" sz="1800" b="1" dirty="0">
                <a:solidFill>
                  <a:srgbClr val="005FB8"/>
                </a:solidFill>
                <a:latin typeface="Open Sans"/>
                <a:ea typeface="Open Sans"/>
                <a:cs typeface="Open Sans"/>
                <a:sym typeface="Open Sans"/>
              </a:rPr>
              <a:t>penser.</a:t>
            </a:r>
            <a:endParaRPr sz="1800" b="1" dirty="0">
              <a:solidFill>
                <a:srgbClr val="005FB8"/>
              </a:solidFill>
              <a:latin typeface="Open Sans"/>
              <a:ea typeface="Open Sans"/>
              <a:cs typeface="Open Sans"/>
              <a:sym typeface="Open Sans"/>
            </a:endParaRPr>
          </a:p>
        </p:txBody>
      </p:sp>
      <p:pic>
        <p:nvPicPr>
          <p:cNvPr id="6" name="Google Shape;65;p14">
            <a:extLst>
              <a:ext uri="{FF2B5EF4-FFF2-40B4-BE49-F238E27FC236}">
                <a16:creationId xmlns:a16="http://schemas.microsoft.com/office/drawing/2014/main" id="{F2EF24E9-46DF-CC1E-793D-0E6A7C813A38}"/>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6" name="Google Shape;416;p68"/>
          <p:cNvSpPr txBox="1"/>
          <p:nvPr/>
        </p:nvSpPr>
        <p:spPr>
          <a:xfrm>
            <a:off x="1986631" y="1398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Parties du discours</a:t>
            </a:r>
            <a:endParaRPr sz="3600" dirty="0">
              <a:solidFill>
                <a:srgbClr val="005FB8"/>
              </a:solidFill>
              <a:latin typeface="Open Sans"/>
              <a:ea typeface="Open Sans"/>
              <a:cs typeface="Open Sans"/>
              <a:sym typeface="Open Sans"/>
            </a:endParaRPr>
          </a:p>
        </p:txBody>
      </p:sp>
      <p:sp>
        <p:nvSpPr>
          <p:cNvPr id="419" name="Google Shape;419;p68"/>
          <p:cNvSpPr txBox="1"/>
          <p:nvPr/>
        </p:nvSpPr>
        <p:spPr>
          <a:xfrm>
            <a:off x="1848000" y="1322765"/>
            <a:ext cx="102685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Noms</a:t>
            </a:r>
            <a:endParaRPr sz="1800" dirty="0">
              <a:solidFill>
                <a:srgbClr val="005FB8"/>
              </a:solidFill>
              <a:latin typeface="Open Sans"/>
              <a:ea typeface="Open Sans"/>
              <a:cs typeface="Open Sans"/>
              <a:sym typeface="Open Sans"/>
            </a:endParaRPr>
          </a:p>
        </p:txBody>
      </p:sp>
      <p:sp>
        <p:nvSpPr>
          <p:cNvPr id="420" name="Google Shape;420;p68"/>
          <p:cNvSpPr txBox="1"/>
          <p:nvPr/>
        </p:nvSpPr>
        <p:spPr>
          <a:xfrm>
            <a:off x="4830900" y="1285900"/>
            <a:ext cx="9237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Verbes</a:t>
            </a:r>
            <a:endParaRPr sz="1800" dirty="0">
              <a:solidFill>
                <a:srgbClr val="005FB8"/>
              </a:solidFill>
              <a:latin typeface="Open Sans"/>
              <a:ea typeface="Open Sans"/>
              <a:cs typeface="Open Sans"/>
              <a:sym typeface="Open Sans"/>
            </a:endParaRPr>
          </a:p>
        </p:txBody>
      </p:sp>
      <p:sp>
        <p:nvSpPr>
          <p:cNvPr id="421" name="Google Shape;421;p68"/>
          <p:cNvSpPr txBox="1"/>
          <p:nvPr/>
        </p:nvSpPr>
        <p:spPr>
          <a:xfrm>
            <a:off x="1537423" y="4363765"/>
            <a:ext cx="1315987"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Adjectifs</a:t>
            </a:r>
            <a:endParaRPr sz="1800" dirty="0">
              <a:solidFill>
                <a:srgbClr val="005FB8"/>
              </a:solidFill>
              <a:latin typeface="Open Sans"/>
              <a:ea typeface="Open Sans"/>
              <a:cs typeface="Open Sans"/>
              <a:sym typeface="Open Sans"/>
            </a:endParaRPr>
          </a:p>
        </p:txBody>
      </p:sp>
      <p:sp>
        <p:nvSpPr>
          <p:cNvPr id="422" name="Google Shape;422;p68"/>
          <p:cNvSpPr txBox="1"/>
          <p:nvPr/>
        </p:nvSpPr>
        <p:spPr>
          <a:xfrm>
            <a:off x="4448712" y="4442207"/>
            <a:ext cx="1398938"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rgbClr val="005FB8"/>
                </a:solidFill>
                <a:latin typeface="Open Sans"/>
                <a:ea typeface="Open Sans"/>
                <a:cs typeface="Open Sans"/>
                <a:sym typeface="Open Sans"/>
              </a:rPr>
              <a:t>Adverbes</a:t>
            </a:r>
            <a:endParaRPr sz="1800" dirty="0">
              <a:solidFill>
                <a:srgbClr val="005FB8"/>
              </a:solidFill>
              <a:latin typeface="Open Sans"/>
              <a:ea typeface="Open Sans"/>
              <a:cs typeface="Open Sans"/>
              <a:sym typeface="Open Sans"/>
            </a:endParaRPr>
          </a:p>
        </p:txBody>
      </p:sp>
      <p:sp>
        <p:nvSpPr>
          <p:cNvPr id="423" name="Google Shape;423;p68"/>
          <p:cNvSpPr txBox="1"/>
          <p:nvPr/>
        </p:nvSpPr>
        <p:spPr>
          <a:xfrm>
            <a:off x="1848000" y="601950"/>
            <a:ext cx="5965800" cy="49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solidFill>
                  <a:schemeClr val="dk1"/>
                </a:solidFill>
                <a:latin typeface="Open Sans"/>
                <a:ea typeface="Open Sans"/>
                <a:cs typeface="Open Sans"/>
                <a:sym typeface="Open Sans"/>
              </a:rPr>
              <a:t>Sur une page lignée, trier les mots dans la bonne catégorie.</a:t>
            </a:r>
            <a:endParaRPr sz="1600" dirty="0">
              <a:solidFill>
                <a:schemeClr val="dk1"/>
              </a:solidFill>
              <a:latin typeface="Open Sans"/>
              <a:ea typeface="Open Sans"/>
              <a:cs typeface="Open Sans"/>
              <a:sym typeface="Open Sans"/>
            </a:endParaRPr>
          </a:p>
        </p:txBody>
      </p:sp>
      <p:sp>
        <p:nvSpPr>
          <p:cNvPr id="424" name="Google Shape;424;p68"/>
          <p:cNvSpPr txBox="1"/>
          <p:nvPr/>
        </p:nvSpPr>
        <p:spPr>
          <a:xfrm>
            <a:off x="6354925" y="1174135"/>
            <a:ext cx="2652000" cy="3349200"/>
          </a:xfrm>
          <a:prstGeom prst="rect">
            <a:avLst/>
          </a:prstGeom>
          <a:solidFill>
            <a:srgbClr val="03B6E3"/>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solidFill>
                  <a:srgbClr val="1F1F1F"/>
                </a:solidFill>
                <a:latin typeface="Open Sans"/>
                <a:ea typeface="Open Sans"/>
                <a:cs typeface="Open Sans"/>
                <a:sym typeface="Open Sans"/>
              </a:rPr>
              <a:t>Banque de mots</a:t>
            </a:r>
            <a:endParaRPr sz="1500" b="1" dirty="0">
              <a:solidFill>
                <a:srgbClr val="1F1F1F"/>
              </a:solidFill>
              <a:latin typeface="Open Sans"/>
              <a:ea typeface="Open Sans"/>
              <a:cs typeface="Open Sans"/>
              <a:sym typeface="Open Sans"/>
            </a:endParaRPr>
          </a:p>
          <a:p>
            <a:pPr marL="457200" lvl="0" indent="0" algn="l" rtl="0">
              <a:lnSpc>
                <a:spcPct val="115000"/>
              </a:lnSpc>
              <a:spcBef>
                <a:spcPts val="1200"/>
              </a:spcBef>
              <a:spcAft>
                <a:spcPts val="0"/>
              </a:spcAft>
              <a:buNone/>
            </a:pPr>
            <a:r>
              <a:rPr lang="en" sz="1500" dirty="0">
                <a:solidFill>
                  <a:schemeClr val="dk1"/>
                </a:solidFill>
                <a:latin typeface="Open Sans"/>
                <a:ea typeface="Open Sans"/>
                <a:cs typeface="Open Sans"/>
                <a:sym typeface="Open Sans"/>
              </a:rPr>
              <a:t>Eau </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Douce</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Disponibilité</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Glacier</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Qualité</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Consommation</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Domestique</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Industriel</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Agricole</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Épuiser</a:t>
            </a:r>
            <a:endParaRPr sz="1500" dirty="0">
              <a:solidFill>
                <a:schemeClr val="dk1"/>
              </a:solidFill>
              <a:latin typeface="Open Sans"/>
              <a:ea typeface="Open Sans"/>
              <a:cs typeface="Open Sans"/>
              <a:sym typeface="Open Sans"/>
            </a:endParaRPr>
          </a:p>
          <a:p>
            <a:pPr marL="457200" lvl="0" indent="0" algn="l" rtl="0">
              <a:lnSpc>
                <a:spcPct val="115000"/>
              </a:lnSpc>
              <a:spcBef>
                <a:spcPts val="0"/>
              </a:spcBef>
              <a:spcAft>
                <a:spcPts val="0"/>
              </a:spcAft>
              <a:buNone/>
            </a:pPr>
            <a:r>
              <a:rPr lang="en" sz="1500" dirty="0">
                <a:solidFill>
                  <a:schemeClr val="dk1"/>
                </a:solidFill>
                <a:latin typeface="Open Sans"/>
                <a:ea typeface="Open Sans"/>
                <a:cs typeface="Open Sans"/>
                <a:sym typeface="Open Sans"/>
              </a:rPr>
              <a:t>Répartition</a:t>
            </a:r>
            <a:endParaRPr sz="1500" dirty="0">
              <a:solidFill>
                <a:schemeClr val="dk1"/>
              </a:solidFill>
              <a:latin typeface="Open Sans"/>
              <a:ea typeface="Open Sans"/>
              <a:cs typeface="Open Sans"/>
              <a:sym typeface="Open Sans"/>
            </a:endParaRPr>
          </a:p>
          <a:p>
            <a:pPr marL="457200" lvl="0" indent="0" algn="l" rtl="0">
              <a:spcBef>
                <a:spcPts val="0"/>
              </a:spcBef>
              <a:spcAft>
                <a:spcPts val="1200"/>
              </a:spcAft>
              <a:buNone/>
            </a:pPr>
            <a:endParaRPr sz="1500" dirty="0">
              <a:solidFill>
                <a:schemeClr val="dk1"/>
              </a:solidFill>
              <a:latin typeface="Open Sans"/>
              <a:ea typeface="Open Sans"/>
              <a:cs typeface="Open Sans"/>
              <a:sym typeface="Open Sans"/>
            </a:endParaRPr>
          </a:p>
        </p:txBody>
      </p:sp>
      <p:cxnSp>
        <p:nvCxnSpPr>
          <p:cNvPr id="2" name="Google Shape;418;p68">
            <a:extLst>
              <a:ext uri="{FF2B5EF4-FFF2-40B4-BE49-F238E27FC236}">
                <a16:creationId xmlns:a16="http://schemas.microsoft.com/office/drawing/2014/main" id="{620B7761-7F8C-FCED-9080-73BB76E8DA54}"/>
              </a:ext>
            </a:extLst>
          </p:cNvPr>
          <p:cNvCxnSpPr>
            <a:cxnSpLocks/>
          </p:cNvCxnSpPr>
          <p:nvPr/>
        </p:nvCxnSpPr>
        <p:spPr>
          <a:xfrm flipV="1">
            <a:off x="1009363" y="3047884"/>
            <a:ext cx="5033175" cy="15532"/>
          </a:xfrm>
          <a:prstGeom prst="straightConnector1">
            <a:avLst/>
          </a:prstGeom>
          <a:noFill/>
          <a:ln w="9525" cap="flat" cmpd="sng">
            <a:solidFill>
              <a:schemeClr val="dk1"/>
            </a:solidFill>
            <a:prstDash val="solid"/>
            <a:round/>
            <a:headEnd type="none" w="med" len="med"/>
            <a:tailEnd type="none" w="med" len="med"/>
          </a:ln>
        </p:spPr>
      </p:cxnSp>
      <p:cxnSp>
        <p:nvCxnSpPr>
          <p:cNvPr id="3" name="Google Shape;417;p68">
            <a:extLst>
              <a:ext uri="{FF2B5EF4-FFF2-40B4-BE49-F238E27FC236}">
                <a16:creationId xmlns:a16="http://schemas.microsoft.com/office/drawing/2014/main" id="{9BBABB01-EA9E-1137-A97C-F6198E5E3D66}"/>
              </a:ext>
            </a:extLst>
          </p:cNvPr>
          <p:cNvCxnSpPr>
            <a:cxnSpLocks/>
          </p:cNvCxnSpPr>
          <p:nvPr/>
        </p:nvCxnSpPr>
        <p:spPr>
          <a:xfrm>
            <a:off x="3525950" y="1438275"/>
            <a:ext cx="8512" cy="3689237"/>
          </a:xfrm>
          <a:prstGeom prst="straightConnector1">
            <a:avLst/>
          </a:prstGeom>
          <a:noFill/>
          <a:ln w="9525" cap="flat" cmpd="sng">
            <a:solidFill>
              <a:schemeClr val="dk1"/>
            </a:solidFill>
            <a:prstDash val="solid"/>
            <a:round/>
            <a:headEnd type="none" w="med" len="med"/>
            <a:tailEnd type="none" w="med" len="med"/>
          </a:ln>
        </p:spPr>
      </p:cxnSp>
      <p:pic>
        <p:nvPicPr>
          <p:cNvPr id="4" name="Image 3" descr="Une image contenant origami, art">
            <a:extLst>
              <a:ext uri="{FF2B5EF4-FFF2-40B4-BE49-F238E27FC236}">
                <a16:creationId xmlns:a16="http://schemas.microsoft.com/office/drawing/2014/main" id="{01752D6E-5FBC-8F10-5CCC-212F75B11FA9}"/>
              </a:ext>
            </a:extLst>
          </p:cNvPr>
          <p:cNvPicPr>
            <a:picLocks noChangeAspect="1"/>
          </p:cNvPicPr>
          <p:nvPr/>
        </p:nvPicPr>
        <p:blipFill>
          <a:blip r:embed="rId3">
            <a:alphaModFix amt="48000"/>
            <a:extLst>
              <a:ext uri="{BEBA8EAE-BF5A-486C-A8C5-ECC9F3942E4B}">
                <a14:imgProps xmlns:a14="http://schemas.microsoft.com/office/drawing/2010/main">
                  <a14:imgLayer r:embed="rId4">
                    <a14:imgEffect>
                      <a14:colorTemperature colorTemp="6400"/>
                    </a14:imgEffect>
                  </a14:imgLayer>
                </a14:imgProps>
              </a:ext>
            </a:extLst>
          </a:blip>
          <a:srcRect l="21437" t="533" r="29708" b="34765"/>
          <a:stretch>
            <a:fillRect/>
          </a:stretch>
        </p:blipFill>
        <p:spPr>
          <a:xfrm rot="168327">
            <a:off x="-24389" y="-685604"/>
            <a:ext cx="3513696" cy="1972570"/>
          </a:xfrm>
          <a:prstGeom prst="rect">
            <a:avLst/>
          </a:prstGeom>
        </p:spPr>
      </p:pic>
      <p:pic>
        <p:nvPicPr>
          <p:cNvPr id="8" name="Google Shape;65;p14">
            <a:extLst>
              <a:ext uri="{FF2B5EF4-FFF2-40B4-BE49-F238E27FC236}">
                <a16:creationId xmlns:a16="http://schemas.microsoft.com/office/drawing/2014/main" id="{9E0B227E-6C4D-6A6E-0C94-02C31DC79670}"/>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7" name="Google Shape;437;p69"/>
          <p:cNvSpPr txBox="1"/>
          <p:nvPr/>
        </p:nvSpPr>
        <p:spPr>
          <a:xfrm>
            <a:off x="5938025" y="1305124"/>
            <a:ext cx="3108993" cy="3486037"/>
          </a:xfrm>
          <a:prstGeom prst="rect">
            <a:avLst/>
          </a:prstGeom>
          <a:solidFill>
            <a:srgbClr val="57C95B"/>
          </a:solidFill>
          <a:ln w="9525" cap="flat" cmpd="sng">
            <a:solidFill>
              <a:srgbClr val="4595D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solidFill>
                  <a:srgbClr val="1F1F1F"/>
                </a:solidFill>
                <a:latin typeface="Open Sans"/>
                <a:ea typeface="Open Sans"/>
                <a:cs typeface="Open Sans"/>
                <a:sym typeface="Open Sans"/>
              </a:rPr>
              <a:t>La règle</a:t>
            </a:r>
            <a:endParaRPr sz="1500" b="1" dirty="0">
              <a:solidFill>
                <a:srgbClr val="1F1F1F"/>
              </a:solidFill>
              <a:latin typeface="Open Sans"/>
              <a:ea typeface="Open Sans"/>
              <a:cs typeface="Open Sans"/>
              <a:sym typeface="Open Sans"/>
            </a:endParaRPr>
          </a:p>
          <a:p>
            <a:pPr marL="457200" lvl="0" indent="-323850" algn="l" rtl="0">
              <a:spcBef>
                <a:spcPts val="120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Pour poser des questions en français, on peut renverser le sujet et le verbe au lieu d’utiliser la question “est-ce que”. </a:t>
            </a:r>
          </a:p>
          <a:p>
            <a:pPr marL="457200" lvl="0" indent="-323850" algn="l" rtl="0">
              <a:spcBef>
                <a:spcPts val="1200"/>
              </a:spcBef>
              <a:spcAft>
                <a:spcPts val="0"/>
              </a:spcAft>
              <a:buClr>
                <a:schemeClr val="dk1"/>
              </a:buClr>
              <a:buSzPts val="1500"/>
              <a:buFont typeface="Open Sans"/>
              <a:buChar char="●"/>
            </a:pPr>
            <a:endParaRPr sz="1500" dirty="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 sz="1500" dirty="0">
                <a:solidFill>
                  <a:schemeClr val="dk1"/>
                </a:solidFill>
                <a:latin typeface="Open Sans"/>
                <a:ea typeface="Open Sans"/>
                <a:cs typeface="Open Sans"/>
                <a:sym typeface="Open Sans"/>
              </a:rPr>
              <a:t>Lire l’exemple, et ensuite essayer de réécrire les questions en renversant le sujet et le verbe.</a:t>
            </a:r>
            <a:endParaRPr sz="1500" dirty="0">
              <a:solidFill>
                <a:schemeClr val="dk1"/>
              </a:solidFill>
              <a:latin typeface="Open Sans"/>
              <a:ea typeface="Open Sans"/>
              <a:cs typeface="Open Sans"/>
              <a:sym typeface="Open Sans"/>
            </a:endParaRPr>
          </a:p>
        </p:txBody>
      </p:sp>
      <p:sp>
        <p:nvSpPr>
          <p:cNvPr id="438" name="Google Shape;438;p69"/>
          <p:cNvSpPr txBox="1"/>
          <p:nvPr/>
        </p:nvSpPr>
        <p:spPr>
          <a:xfrm>
            <a:off x="0" y="1039538"/>
            <a:ext cx="6229350" cy="163118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solidFill>
                  <a:srgbClr val="005FB8"/>
                </a:solidFill>
                <a:latin typeface="Open Sans"/>
                <a:ea typeface="Open Sans"/>
                <a:cs typeface="Open Sans"/>
                <a:sym typeface="Open Sans"/>
              </a:rPr>
              <a:t>Exemple:</a:t>
            </a:r>
            <a:endParaRPr sz="2000"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sz="2000" b="1" dirty="0">
                <a:solidFill>
                  <a:srgbClr val="005FB8"/>
                </a:solidFill>
                <a:latin typeface="Open Sans"/>
                <a:ea typeface="Open Sans"/>
                <a:cs typeface="Open Sans"/>
                <a:sym typeface="Open Sans"/>
              </a:rPr>
              <a:t>Comment est-ce que </a:t>
            </a:r>
            <a:r>
              <a:rPr lang="en" sz="2000" b="1" dirty="0">
                <a:solidFill>
                  <a:srgbClr val="EF2737"/>
                </a:solidFill>
                <a:latin typeface="Open Sans"/>
                <a:ea typeface="Open Sans"/>
                <a:cs typeface="Open Sans"/>
                <a:sym typeface="Open Sans"/>
              </a:rPr>
              <a:t>l’eau douce</a:t>
            </a:r>
            <a:r>
              <a:rPr lang="en" sz="2000" b="1" dirty="0">
                <a:solidFill>
                  <a:srgbClr val="005FB8"/>
                </a:solidFill>
                <a:latin typeface="Open Sans"/>
                <a:ea typeface="Open Sans"/>
                <a:cs typeface="Open Sans"/>
                <a:sym typeface="Open Sans"/>
              </a:rPr>
              <a:t> </a:t>
            </a:r>
            <a:r>
              <a:rPr lang="en" sz="2000" b="1" dirty="0">
                <a:solidFill>
                  <a:srgbClr val="007A34"/>
                </a:solidFill>
                <a:latin typeface="Open Sans"/>
                <a:ea typeface="Open Sans"/>
                <a:cs typeface="Open Sans"/>
                <a:sym typeface="Open Sans"/>
              </a:rPr>
              <a:t>est </a:t>
            </a:r>
            <a:r>
              <a:rPr lang="en" sz="2000" b="1" dirty="0">
                <a:solidFill>
                  <a:srgbClr val="005FB8"/>
                </a:solidFill>
                <a:latin typeface="Open Sans"/>
                <a:ea typeface="Open Sans"/>
                <a:cs typeface="Open Sans"/>
                <a:sym typeface="Open Sans"/>
              </a:rPr>
              <a:t>utilisée?</a:t>
            </a:r>
            <a:endParaRPr sz="2000" b="1"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sz="2000" b="1" dirty="0">
                <a:solidFill>
                  <a:srgbClr val="005FB8"/>
                </a:solidFill>
                <a:latin typeface="Open Sans"/>
                <a:ea typeface="Open Sans"/>
                <a:cs typeface="Open Sans"/>
                <a:sym typeface="Open Sans"/>
              </a:rPr>
              <a:t>                                  ↓</a:t>
            </a:r>
            <a:endParaRPr sz="2000" b="1"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sz="2000" b="1" dirty="0">
                <a:solidFill>
                  <a:srgbClr val="005FB8"/>
                </a:solidFill>
                <a:latin typeface="Open Sans"/>
                <a:ea typeface="Open Sans"/>
                <a:cs typeface="Open Sans"/>
                <a:sym typeface="Open Sans"/>
              </a:rPr>
              <a:t>Comment </a:t>
            </a:r>
            <a:r>
              <a:rPr lang="en" sz="2000" b="1" dirty="0">
                <a:solidFill>
                  <a:srgbClr val="007A34"/>
                </a:solidFill>
                <a:latin typeface="Open Sans"/>
                <a:ea typeface="Open Sans"/>
                <a:cs typeface="Open Sans"/>
                <a:sym typeface="Open Sans"/>
              </a:rPr>
              <a:t>est</a:t>
            </a:r>
            <a:r>
              <a:rPr lang="en" sz="2000" b="1" dirty="0">
                <a:solidFill>
                  <a:srgbClr val="005FB8"/>
                </a:solidFill>
                <a:latin typeface="Open Sans"/>
                <a:ea typeface="Open Sans"/>
                <a:cs typeface="Open Sans"/>
                <a:sym typeface="Open Sans"/>
              </a:rPr>
              <a:t> </a:t>
            </a:r>
            <a:r>
              <a:rPr lang="en" sz="2000" b="1" dirty="0">
                <a:solidFill>
                  <a:srgbClr val="EF2737"/>
                </a:solidFill>
                <a:latin typeface="Open Sans"/>
                <a:ea typeface="Open Sans"/>
                <a:cs typeface="Open Sans"/>
                <a:sym typeface="Open Sans"/>
              </a:rPr>
              <a:t>l’eau douce </a:t>
            </a:r>
            <a:r>
              <a:rPr lang="en" sz="2000" b="1" dirty="0">
                <a:solidFill>
                  <a:srgbClr val="005FB8"/>
                </a:solidFill>
                <a:latin typeface="Open Sans"/>
                <a:ea typeface="Open Sans"/>
                <a:cs typeface="Open Sans"/>
                <a:sym typeface="Open Sans"/>
              </a:rPr>
              <a:t>utilisée?</a:t>
            </a:r>
            <a:endParaRPr sz="2000" b="1" dirty="0">
              <a:solidFill>
                <a:srgbClr val="005FB8"/>
              </a:solidFill>
              <a:latin typeface="Open Sans"/>
              <a:ea typeface="Open Sans"/>
              <a:cs typeface="Open Sans"/>
              <a:sym typeface="Open Sans"/>
            </a:endParaRPr>
          </a:p>
          <a:p>
            <a:pPr marL="0" lvl="0" indent="0" algn="l" rtl="0">
              <a:spcBef>
                <a:spcPts val="0"/>
              </a:spcBef>
              <a:spcAft>
                <a:spcPts val="0"/>
              </a:spcAft>
              <a:buNone/>
            </a:pPr>
            <a:endParaRPr b="1" dirty="0">
              <a:solidFill>
                <a:schemeClr val="lt2"/>
              </a:solidFill>
              <a:latin typeface="Open Sans"/>
              <a:ea typeface="Open Sans"/>
              <a:cs typeface="Open Sans"/>
              <a:sym typeface="Open Sans"/>
            </a:endParaRPr>
          </a:p>
        </p:txBody>
      </p:sp>
      <p:sp>
        <p:nvSpPr>
          <p:cNvPr id="439" name="Google Shape;439;p69"/>
          <p:cNvSpPr txBox="1"/>
          <p:nvPr/>
        </p:nvSpPr>
        <p:spPr>
          <a:xfrm>
            <a:off x="682835" y="2555687"/>
            <a:ext cx="5484375" cy="2554515"/>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005FB8"/>
              </a:buClr>
              <a:buSzPts val="1700"/>
              <a:buFont typeface="Open Sans"/>
              <a:buAutoNum type="arabicPeriod"/>
            </a:pPr>
            <a:r>
              <a:rPr lang="en" sz="2000" b="1" dirty="0">
                <a:solidFill>
                  <a:srgbClr val="005FB8"/>
                </a:solidFill>
                <a:latin typeface="Open Sans"/>
                <a:ea typeface="Open Sans"/>
                <a:cs typeface="Open Sans"/>
                <a:sym typeface="Open Sans"/>
              </a:rPr>
              <a:t>Est-ce que </a:t>
            </a:r>
            <a:r>
              <a:rPr lang="en" sz="2000" b="1" dirty="0">
                <a:solidFill>
                  <a:srgbClr val="EF2737"/>
                </a:solidFill>
                <a:latin typeface="Open Sans"/>
                <a:ea typeface="Open Sans"/>
                <a:cs typeface="Open Sans"/>
                <a:sym typeface="Open Sans"/>
              </a:rPr>
              <a:t>l’eau</a:t>
            </a:r>
            <a:r>
              <a:rPr lang="en" sz="2000" b="1" dirty="0">
                <a:solidFill>
                  <a:srgbClr val="005FB8"/>
                </a:solidFill>
                <a:latin typeface="Open Sans"/>
                <a:ea typeface="Open Sans"/>
                <a:cs typeface="Open Sans"/>
                <a:sym typeface="Open Sans"/>
              </a:rPr>
              <a:t> </a:t>
            </a:r>
            <a:r>
              <a:rPr lang="en" sz="2000" b="1" dirty="0">
                <a:solidFill>
                  <a:srgbClr val="007A33"/>
                </a:solidFill>
                <a:latin typeface="Open Sans"/>
                <a:ea typeface="Open Sans"/>
                <a:cs typeface="Open Sans"/>
                <a:sym typeface="Open Sans"/>
              </a:rPr>
              <a:t>est</a:t>
            </a:r>
            <a:r>
              <a:rPr lang="en" sz="2000" b="1" dirty="0">
                <a:solidFill>
                  <a:srgbClr val="005FB8"/>
                </a:solidFill>
                <a:latin typeface="Open Sans"/>
                <a:ea typeface="Open Sans"/>
                <a:cs typeface="Open Sans"/>
                <a:sym typeface="Open Sans"/>
              </a:rPr>
              <a:t> propre?</a:t>
            </a:r>
            <a:endParaRPr sz="2000" b="1" dirty="0">
              <a:solidFill>
                <a:srgbClr val="005FB8"/>
              </a:solidFill>
              <a:latin typeface="Open Sans"/>
              <a:ea typeface="Open Sans"/>
              <a:cs typeface="Open Sans"/>
              <a:sym typeface="Open Sans"/>
            </a:endParaRPr>
          </a:p>
          <a:p>
            <a:pPr marL="800100" lvl="0" indent="-342900" algn="l" rtl="0">
              <a:spcBef>
                <a:spcPts val="0"/>
              </a:spcBef>
              <a:spcAft>
                <a:spcPts val="0"/>
              </a:spcAft>
              <a:buFont typeface="+mj-lt"/>
              <a:buAutoNum type="arabicPeriod"/>
            </a:pPr>
            <a:endParaRPr sz="2000" b="1" dirty="0">
              <a:solidFill>
                <a:srgbClr val="005FB8"/>
              </a:solidFill>
              <a:latin typeface="Open Sans"/>
              <a:ea typeface="Open Sans"/>
              <a:cs typeface="Open Sans"/>
              <a:sym typeface="Open Sans"/>
            </a:endParaRPr>
          </a:p>
          <a:p>
            <a:pPr marL="457200" lvl="0" indent="-336550" algn="l" rtl="0">
              <a:spcBef>
                <a:spcPts val="0"/>
              </a:spcBef>
              <a:spcAft>
                <a:spcPts val="0"/>
              </a:spcAft>
              <a:buClr>
                <a:srgbClr val="005FB8"/>
              </a:buClr>
              <a:buSzPts val="1700"/>
              <a:buFont typeface="Open Sans"/>
              <a:buAutoNum type="arabicPeriod"/>
            </a:pPr>
            <a:r>
              <a:rPr lang="en" sz="2000" b="1" dirty="0">
                <a:solidFill>
                  <a:srgbClr val="005FB8"/>
                </a:solidFill>
                <a:latin typeface="Open Sans"/>
                <a:ea typeface="Open Sans"/>
                <a:cs typeface="Open Sans"/>
                <a:sym typeface="Open Sans"/>
              </a:rPr>
              <a:t>Où est-ce que </a:t>
            </a:r>
            <a:r>
              <a:rPr lang="en" sz="2000" b="1" dirty="0">
                <a:solidFill>
                  <a:srgbClr val="EF2737"/>
                </a:solidFill>
                <a:latin typeface="Open Sans"/>
                <a:ea typeface="Open Sans"/>
                <a:cs typeface="Open Sans"/>
                <a:sym typeface="Open Sans"/>
              </a:rPr>
              <a:t>l’eau douce</a:t>
            </a:r>
            <a:r>
              <a:rPr lang="en" sz="2000" b="1" dirty="0">
                <a:solidFill>
                  <a:srgbClr val="005FB8"/>
                </a:solidFill>
                <a:latin typeface="Open Sans"/>
                <a:ea typeface="Open Sans"/>
                <a:cs typeface="Open Sans"/>
                <a:sym typeface="Open Sans"/>
              </a:rPr>
              <a:t> </a:t>
            </a:r>
            <a:r>
              <a:rPr lang="en" sz="2000" b="1" dirty="0">
                <a:solidFill>
                  <a:srgbClr val="007A33"/>
                </a:solidFill>
                <a:latin typeface="Open Sans"/>
                <a:ea typeface="Open Sans"/>
                <a:cs typeface="Open Sans"/>
                <a:sym typeface="Open Sans"/>
              </a:rPr>
              <a:t>est </a:t>
            </a:r>
            <a:r>
              <a:rPr lang="en" sz="2000" b="1" dirty="0">
                <a:solidFill>
                  <a:srgbClr val="005FB8"/>
                </a:solidFill>
                <a:latin typeface="Open Sans"/>
                <a:ea typeface="Open Sans"/>
                <a:cs typeface="Open Sans"/>
                <a:sym typeface="Open Sans"/>
              </a:rPr>
              <a:t>trouvée?</a:t>
            </a:r>
            <a:endParaRPr sz="2000" b="1" dirty="0">
              <a:solidFill>
                <a:srgbClr val="005FB8"/>
              </a:solidFill>
              <a:latin typeface="Open Sans"/>
              <a:ea typeface="Open Sans"/>
              <a:cs typeface="Open Sans"/>
              <a:sym typeface="Open Sans"/>
            </a:endParaRPr>
          </a:p>
          <a:p>
            <a:pPr marL="800100" lvl="0" indent="-342900" algn="l" rtl="0">
              <a:spcBef>
                <a:spcPts val="0"/>
              </a:spcBef>
              <a:spcAft>
                <a:spcPts val="0"/>
              </a:spcAft>
              <a:buFont typeface="+mj-lt"/>
              <a:buAutoNum type="arabicPeriod"/>
            </a:pPr>
            <a:endParaRPr sz="2000" b="1" dirty="0">
              <a:solidFill>
                <a:srgbClr val="005FB8"/>
              </a:solidFill>
              <a:latin typeface="Open Sans"/>
              <a:ea typeface="Open Sans"/>
              <a:cs typeface="Open Sans"/>
              <a:sym typeface="Open Sans"/>
            </a:endParaRPr>
          </a:p>
          <a:p>
            <a:pPr marL="457200" lvl="0" indent="-336550" algn="l" rtl="0">
              <a:spcBef>
                <a:spcPts val="0"/>
              </a:spcBef>
              <a:spcAft>
                <a:spcPts val="0"/>
              </a:spcAft>
              <a:buClr>
                <a:srgbClr val="005FB8"/>
              </a:buClr>
              <a:buSzPts val="1700"/>
              <a:buFont typeface="Open Sans"/>
              <a:buAutoNum type="arabicPeriod"/>
            </a:pPr>
            <a:r>
              <a:rPr lang="en" sz="2000" b="1" dirty="0">
                <a:solidFill>
                  <a:srgbClr val="005FB8"/>
                </a:solidFill>
                <a:latin typeface="Open Sans"/>
                <a:ea typeface="Open Sans"/>
                <a:cs typeface="Open Sans"/>
                <a:sym typeface="Open Sans"/>
              </a:rPr>
              <a:t>Comment est-ce qu’</a:t>
            </a:r>
            <a:r>
              <a:rPr lang="en" sz="2000" b="1" dirty="0">
                <a:solidFill>
                  <a:srgbClr val="EF2737"/>
                </a:solidFill>
                <a:latin typeface="Open Sans"/>
                <a:ea typeface="Open Sans"/>
                <a:cs typeface="Open Sans"/>
                <a:sym typeface="Open Sans"/>
              </a:rPr>
              <a:t>on</a:t>
            </a:r>
            <a:r>
              <a:rPr lang="en" sz="2000" b="1" dirty="0">
                <a:solidFill>
                  <a:srgbClr val="005FB8"/>
                </a:solidFill>
                <a:latin typeface="Open Sans"/>
                <a:ea typeface="Open Sans"/>
                <a:cs typeface="Open Sans"/>
                <a:sym typeface="Open Sans"/>
              </a:rPr>
              <a:t> </a:t>
            </a:r>
            <a:r>
              <a:rPr lang="en" sz="2000" b="1" dirty="0">
                <a:solidFill>
                  <a:srgbClr val="007A33"/>
                </a:solidFill>
                <a:latin typeface="Open Sans"/>
                <a:ea typeface="Open Sans"/>
                <a:cs typeface="Open Sans"/>
                <a:sym typeface="Open Sans"/>
              </a:rPr>
              <a:t>utilise</a:t>
            </a:r>
            <a:r>
              <a:rPr lang="en" sz="2000" b="1" dirty="0">
                <a:solidFill>
                  <a:srgbClr val="005FB8"/>
                </a:solidFill>
                <a:latin typeface="Open Sans"/>
                <a:ea typeface="Open Sans"/>
                <a:cs typeface="Open Sans"/>
                <a:sym typeface="Open Sans"/>
              </a:rPr>
              <a:t> l’eau dans de différents pays?</a:t>
            </a:r>
            <a:endParaRPr sz="2000" b="1" dirty="0">
              <a:solidFill>
                <a:srgbClr val="005FB8"/>
              </a:solidFill>
              <a:latin typeface="Open Sans"/>
              <a:ea typeface="Open Sans"/>
              <a:cs typeface="Open Sans"/>
              <a:sym typeface="Open Sans"/>
            </a:endParaRPr>
          </a:p>
          <a:p>
            <a:pPr marL="0" lvl="0" indent="0" algn="l" rtl="0">
              <a:spcBef>
                <a:spcPts val="0"/>
              </a:spcBef>
              <a:spcAft>
                <a:spcPts val="0"/>
              </a:spcAft>
              <a:buNone/>
            </a:pPr>
            <a:endParaRPr b="1" dirty="0">
              <a:solidFill>
                <a:srgbClr val="005FB8"/>
              </a:solidFill>
              <a:latin typeface="Open Sans"/>
              <a:ea typeface="Open Sans"/>
              <a:cs typeface="Open Sans"/>
              <a:sym typeface="Open Sans"/>
            </a:endParaRPr>
          </a:p>
        </p:txBody>
      </p:sp>
      <p:pic>
        <p:nvPicPr>
          <p:cNvPr id="4" name="Image 3" descr="Une image contenant nuage, noir et blanc, silhouette">
            <a:extLst>
              <a:ext uri="{FF2B5EF4-FFF2-40B4-BE49-F238E27FC236}">
                <a16:creationId xmlns:a16="http://schemas.microsoft.com/office/drawing/2014/main" id="{1B294ABF-C742-7A04-6B74-DE261E11AEF4}"/>
              </a:ext>
            </a:extLst>
          </p:cNvPr>
          <p:cNvPicPr>
            <a:picLocks noChangeAspect="1"/>
          </p:cNvPicPr>
          <p:nvPr/>
        </p:nvPicPr>
        <p:blipFill>
          <a:blip r:embed="rId3"/>
          <a:srcRect l="1666" r="45105" b="42355"/>
          <a:stretch>
            <a:fillRect/>
          </a:stretch>
        </p:blipFill>
        <p:spPr>
          <a:xfrm>
            <a:off x="6686668" y="1"/>
            <a:ext cx="2571632" cy="1039538"/>
          </a:xfrm>
          <a:prstGeom prst="rect">
            <a:avLst/>
          </a:prstGeom>
        </p:spPr>
      </p:pic>
      <p:pic>
        <p:nvPicPr>
          <p:cNvPr id="5" name="Image 4" descr="Une image contenant nuage, noir et blanc, silhouette">
            <a:extLst>
              <a:ext uri="{FF2B5EF4-FFF2-40B4-BE49-F238E27FC236}">
                <a16:creationId xmlns:a16="http://schemas.microsoft.com/office/drawing/2014/main" id="{E7432DE2-54EE-A5A2-4805-4E2A2F036515}"/>
              </a:ext>
            </a:extLst>
          </p:cNvPr>
          <p:cNvPicPr>
            <a:picLocks noChangeAspect="1"/>
          </p:cNvPicPr>
          <p:nvPr/>
        </p:nvPicPr>
        <p:blipFill>
          <a:blip r:embed="rId3"/>
          <a:srcRect l="1666" r="45105" b="42355"/>
          <a:stretch>
            <a:fillRect/>
          </a:stretch>
        </p:blipFill>
        <p:spPr>
          <a:xfrm>
            <a:off x="0" y="286061"/>
            <a:ext cx="1365671" cy="723963"/>
          </a:xfrm>
          <a:prstGeom prst="rect">
            <a:avLst/>
          </a:prstGeom>
        </p:spPr>
      </p:pic>
      <p:sp>
        <p:nvSpPr>
          <p:cNvPr id="436" name="Google Shape;436;p69"/>
          <p:cNvSpPr txBox="1"/>
          <p:nvPr/>
        </p:nvSpPr>
        <p:spPr>
          <a:xfrm>
            <a:off x="1016675" y="3329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Poser de bonnes questions</a:t>
            </a:r>
            <a:endParaRPr sz="3600" dirty="0">
              <a:solidFill>
                <a:srgbClr val="005FB8"/>
              </a:solidFill>
              <a:latin typeface="Open Sans"/>
              <a:ea typeface="Open Sans"/>
              <a:cs typeface="Open Sans"/>
              <a:sym typeface="Open Sans"/>
            </a:endParaRPr>
          </a:p>
        </p:txBody>
      </p:sp>
      <p:pic>
        <p:nvPicPr>
          <p:cNvPr id="6" name="Image 5" descr="Une image contenant nuage, noir et blanc, silhouette">
            <a:extLst>
              <a:ext uri="{FF2B5EF4-FFF2-40B4-BE49-F238E27FC236}">
                <a16:creationId xmlns:a16="http://schemas.microsoft.com/office/drawing/2014/main" id="{B8984587-3CF5-2405-F4B7-22568F54FAEC}"/>
              </a:ext>
            </a:extLst>
          </p:cNvPr>
          <p:cNvPicPr>
            <a:picLocks noChangeAspect="1"/>
          </p:cNvPicPr>
          <p:nvPr/>
        </p:nvPicPr>
        <p:blipFill>
          <a:blip r:embed="rId3"/>
          <a:srcRect l="1666" r="45105" b="42355"/>
          <a:stretch>
            <a:fillRect/>
          </a:stretch>
        </p:blipFill>
        <p:spPr>
          <a:xfrm>
            <a:off x="7863852" y="483003"/>
            <a:ext cx="1365671" cy="723963"/>
          </a:xfrm>
          <a:prstGeom prst="rect">
            <a:avLst/>
          </a:prstGeom>
        </p:spPr>
      </p:pic>
      <p:pic>
        <p:nvPicPr>
          <p:cNvPr id="7" name="Google Shape;65;p14">
            <a:extLst>
              <a:ext uri="{FF2B5EF4-FFF2-40B4-BE49-F238E27FC236}">
                <a16:creationId xmlns:a16="http://schemas.microsoft.com/office/drawing/2014/main" id="{23D6C84E-F7D9-993A-CEAC-3DF8660F25F4}"/>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a:stretch>
        </a:blipFill>
        <a:effectLst/>
      </p:bgPr>
    </p:bg>
    <p:spTree>
      <p:nvGrpSpPr>
        <p:cNvPr id="1" name="Shape 443"/>
        <p:cNvGrpSpPr/>
        <p:nvPr/>
      </p:nvGrpSpPr>
      <p:grpSpPr>
        <a:xfrm>
          <a:off x="0" y="0"/>
          <a:ext cx="0" cy="0"/>
          <a:chOff x="0" y="0"/>
          <a:chExt cx="0" cy="0"/>
        </a:xfrm>
      </p:grpSpPr>
      <p:sp>
        <p:nvSpPr>
          <p:cNvPr id="453" name="Google Shape;453;p70"/>
          <p:cNvSpPr txBox="1"/>
          <p:nvPr/>
        </p:nvSpPr>
        <p:spPr>
          <a:xfrm>
            <a:off x="1238100" y="0"/>
            <a:ext cx="66678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dirty="0">
                <a:solidFill>
                  <a:srgbClr val="005FB8"/>
                </a:solidFill>
                <a:latin typeface="Open Sans"/>
                <a:ea typeface="Open Sans"/>
                <a:cs typeface="Open Sans"/>
                <a:sym typeface="Open Sans"/>
              </a:rPr>
              <a:t>Mini-leçon: Les cartes choroplèthes </a:t>
            </a:r>
            <a:endParaRPr sz="3100" dirty="0">
              <a:solidFill>
                <a:srgbClr val="005FB8"/>
              </a:solidFill>
              <a:latin typeface="Open Sans"/>
              <a:ea typeface="Open Sans"/>
              <a:cs typeface="Open Sans"/>
              <a:sym typeface="Open Sans"/>
            </a:endParaRPr>
          </a:p>
        </p:txBody>
      </p:sp>
      <p:sp>
        <p:nvSpPr>
          <p:cNvPr id="454" name="Google Shape;454;p70"/>
          <p:cNvSpPr/>
          <p:nvPr/>
        </p:nvSpPr>
        <p:spPr>
          <a:xfrm>
            <a:off x="519112" y="572700"/>
            <a:ext cx="8439150" cy="4207025"/>
          </a:xfrm>
          <a:prstGeom prst="rect">
            <a:avLst/>
          </a:prstGeom>
          <a:solidFill>
            <a:srgbClr val="03B6E3"/>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r>
              <a:rPr lang="en" sz="1800" dirty="0">
                <a:latin typeface="Open Sans"/>
                <a:ea typeface="Open Sans"/>
                <a:cs typeface="Open Sans"/>
                <a:sym typeface="Open Sans"/>
              </a:rPr>
              <a:t>Une carte choroplèthe nous permet de comprendre facilement les tendances et les modèles en représentant différentes valeurs (intensités) d’un thème avec des couleurs différentes.</a:t>
            </a:r>
            <a:endParaRPr sz="1800" dirty="0">
              <a:latin typeface="Open Sans"/>
              <a:ea typeface="Open Sans"/>
              <a:cs typeface="Open Sans"/>
              <a:sym typeface="Open Sans"/>
            </a:endParaRPr>
          </a:p>
          <a:p>
            <a:pPr marL="457200" lvl="0" indent="0" algn="l" rtl="0">
              <a:spcBef>
                <a:spcPts val="0"/>
              </a:spcBef>
              <a:spcAft>
                <a:spcPts val="0"/>
              </a:spcAft>
              <a:buNone/>
            </a:pPr>
            <a:endParaRPr sz="1800" dirty="0">
              <a:latin typeface="Open Sans"/>
              <a:ea typeface="Open Sans"/>
              <a:cs typeface="Open Sans"/>
              <a:sym typeface="Open Sans"/>
            </a:endParaRPr>
          </a:p>
          <a:p>
            <a:pPr marL="457200" lvl="0" indent="0" algn="l" rtl="0">
              <a:spcBef>
                <a:spcPts val="0"/>
              </a:spcBef>
              <a:spcAft>
                <a:spcPts val="0"/>
              </a:spcAft>
              <a:buNone/>
            </a:pPr>
            <a:r>
              <a:rPr lang="en" sz="1800" dirty="0">
                <a:latin typeface="Open Sans"/>
                <a:ea typeface="Open Sans"/>
                <a:cs typeface="Open Sans"/>
                <a:sym typeface="Open Sans"/>
              </a:rPr>
              <a:t>Regardons la première carte ensemble.</a:t>
            </a:r>
          </a:p>
          <a:p>
            <a:pPr marL="457200" lvl="0" indent="0" algn="l" rtl="0">
              <a:spcBef>
                <a:spcPts val="0"/>
              </a:spcBef>
              <a:spcAft>
                <a:spcPts val="0"/>
              </a:spcAft>
              <a:buNone/>
            </a:pPr>
            <a:r>
              <a:rPr lang="en" sz="1800" dirty="0">
                <a:latin typeface="Open Sans"/>
                <a:ea typeface="Open Sans"/>
                <a:cs typeface="Open Sans"/>
                <a:sym typeface="Open Sans"/>
              </a:rPr>
              <a:t>  </a:t>
            </a: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AutoNum type="arabicPeriod"/>
            </a:pPr>
            <a:r>
              <a:rPr lang="en" sz="1800" dirty="0">
                <a:latin typeface="Open Sans"/>
                <a:ea typeface="Open Sans"/>
                <a:cs typeface="Open Sans"/>
                <a:sym typeface="Open Sans"/>
              </a:rPr>
              <a:t>Quel est le thème de cette carte?</a:t>
            </a: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AutoNum type="arabicPeriod"/>
            </a:pPr>
            <a:r>
              <a:rPr lang="en" sz="1800" dirty="0">
                <a:latin typeface="Open Sans"/>
                <a:ea typeface="Open Sans"/>
                <a:cs typeface="Open Sans"/>
                <a:sym typeface="Open Sans"/>
              </a:rPr>
              <a:t>Quelle couleur représente les valeurs les plus faibles? Dans quelles régions du monde cette couleur existe-t-elle?</a:t>
            </a: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AutoNum type="arabicPeriod"/>
            </a:pPr>
            <a:r>
              <a:rPr lang="en" sz="1800" dirty="0">
                <a:latin typeface="Open Sans"/>
                <a:ea typeface="Open Sans"/>
                <a:cs typeface="Open Sans"/>
                <a:sym typeface="Open Sans"/>
              </a:rPr>
              <a:t>Quelle couleur représente les valeurs les plus fortes? Dans quelles régions du monde cette couleur existe-t-elle?</a:t>
            </a:r>
            <a:endParaRPr sz="1800" dirty="0">
              <a:latin typeface="Open Sans"/>
              <a:ea typeface="Open Sans"/>
              <a:cs typeface="Open Sans"/>
              <a:sym typeface="Open Sans"/>
            </a:endParaRPr>
          </a:p>
          <a:p>
            <a:pPr marL="457200" lvl="0" indent="-342900" algn="l" rtl="0">
              <a:spcBef>
                <a:spcPts val="0"/>
              </a:spcBef>
              <a:spcAft>
                <a:spcPts val="0"/>
              </a:spcAft>
              <a:buSzPts val="1800"/>
              <a:buFont typeface="Open Sans"/>
              <a:buAutoNum type="arabicPeriod"/>
            </a:pPr>
            <a:r>
              <a:rPr lang="en" sz="1800" dirty="0">
                <a:latin typeface="Open Sans"/>
                <a:ea typeface="Open Sans"/>
                <a:cs typeface="Open Sans"/>
                <a:sym typeface="Open Sans"/>
              </a:rPr>
              <a:t>Avez-vous des prédictions sur les raisons pour lesquelles certaines régions du monde ont moins accès à l’eau douce? </a:t>
            </a:r>
            <a:endParaRPr sz="1800" dirty="0">
              <a:latin typeface="Open Sans"/>
              <a:ea typeface="Open Sans"/>
              <a:cs typeface="Open Sans"/>
              <a:sym typeface="Open Sans"/>
            </a:endParaRPr>
          </a:p>
        </p:txBody>
      </p:sp>
      <p:pic>
        <p:nvPicPr>
          <p:cNvPr id="2" name="Image 1" descr="Une image contenant art, dessin humoristique, créativité, illustration">
            <a:extLst>
              <a:ext uri="{FF2B5EF4-FFF2-40B4-BE49-F238E27FC236}">
                <a16:creationId xmlns:a16="http://schemas.microsoft.com/office/drawing/2014/main" id="{D0680E78-1F77-2CC5-E3BE-70765BAAD690}"/>
              </a:ext>
            </a:extLst>
          </p:cNvPr>
          <p:cNvPicPr>
            <a:picLocks noChangeAspect="1"/>
          </p:cNvPicPr>
          <p:nvPr/>
        </p:nvPicPr>
        <p:blipFill rotWithShape="1">
          <a:blip r:embed="rId4"/>
          <a:srcRect l="78166" t="32067" b="11377"/>
          <a:stretch>
            <a:fillRect/>
          </a:stretch>
        </p:blipFill>
        <p:spPr>
          <a:xfrm>
            <a:off x="0" y="0"/>
            <a:ext cx="1038225" cy="1435625"/>
          </a:xfrm>
          <a:prstGeom prst="rect">
            <a:avLst/>
          </a:prstGeom>
        </p:spPr>
      </p:pic>
      <p:pic>
        <p:nvPicPr>
          <p:cNvPr id="5" name="Google Shape;65;p14">
            <a:extLst>
              <a:ext uri="{FF2B5EF4-FFF2-40B4-BE49-F238E27FC236}">
                <a16:creationId xmlns:a16="http://schemas.microsoft.com/office/drawing/2014/main" id="{4AE8E670-79A6-2605-91CC-B59A0B589E2D}"/>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68" name="Google Shape;468;p71"/>
          <p:cNvSpPr txBox="1"/>
          <p:nvPr/>
        </p:nvSpPr>
        <p:spPr>
          <a:xfrm>
            <a:off x="1192150" y="247651"/>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Questions de Prélecture</a:t>
            </a:r>
            <a:endParaRPr sz="3600" dirty="0">
              <a:solidFill>
                <a:srgbClr val="005FB8"/>
              </a:solidFill>
              <a:latin typeface="Open Sans"/>
              <a:ea typeface="Open Sans"/>
              <a:cs typeface="Open Sans"/>
              <a:sym typeface="Open Sans"/>
            </a:endParaRPr>
          </a:p>
        </p:txBody>
      </p:sp>
      <p:sp>
        <p:nvSpPr>
          <p:cNvPr id="469" name="Google Shape;469;p71"/>
          <p:cNvSpPr/>
          <p:nvPr/>
        </p:nvSpPr>
        <p:spPr>
          <a:xfrm>
            <a:off x="161925" y="973454"/>
            <a:ext cx="8820150" cy="3648075"/>
          </a:xfrm>
          <a:prstGeom prst="rect">
            <a:avLst/>
          </a:prstGeom>
          <a:solidFill>
            <a:srgbClr val="79BE2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457200" lvl="0" indent="-361950" rtl="0">
              <a:spcBef>
                <a:spcPts val="0"/>
              </a:spcBef>
              <a:spcAft>
                <a:spcPts val="0"/>
              </a:spcAft>
              <a:buSzPts val="2100"/>
              <a:buFont typeface="Didact Gothic"/>
              <a:buAutoNum type="arabicPeriod"/>
            </a:pPr>
            <a:r>
              <a:rPr lang="en" sz="2100" dirty="0">
                <a:latin typeface="Didact Gothic"/>
                <a:ea typeface="Didact Gothic"/>
                <a:cs typeface="Didact Gothic"/>
                <a:sym typeface="Didact Gothic"/>
              </a:rPr>
              <a:t>Lisons le titre. De quoi pensez-vous que cet article pourrait parler?</a:t>
            </a:r>
            <a:endParaRPr sz="2100" dirty="0">
              <a:latin typeface="Didact Gothic"/>
              <a:ea typeface="Didact Gothic"/>
              <a:cs typeface="Didact Gothic"/>
              <a:sym typeface="Didact Gothic"/>
            </a:endParaRPr>
          </a:p>
          <a:p>
            <a:pPr marL="457200" lvl="0" indent="-361950" rtl="0">
              <a:spcBef>
                <a:spcPts val="0"/>
              </a:spcBef>
              <a:spcAft>
                <a:spcPts val="0"/>
              </a:spcAft>
              <a:buSzPts val="2100"/>
              <a:buFont typeface="Didact Gothic"/>
              <a:buAutoNum type="arabicPeriod"/>
            </a:pPr>
            <a:r>
              <a:rPr lang="en" sz="2100" dirty="0">
                <a:latin typeface="Didact Gothic"/>
                <a:ea typeface="Didact Gothic"/>
                <a:cs typeface="Didact Gothic"/>
                <a:sym typeface="Didact Gothic"/>
              </a:rPr>
              <a:t>Quelles sont les caractéristiques de ce texte qui pourraient nous aider à le comprendre?</a:t>
            </a:r>
            <a:endParaRPr sz="2100" dirty="0">
              <a:latin typeface="Didact Gothic"/>
              <a:ea typeface="Didact Gothic"/>
              <a:cs typeface="Didact Gothic"/>
              <a:sym typeface="Didact Gothic"/>
            </a:endParaRPr>
          </a:p>
          <a:p>
            <a:pPr marL="457200" lvl="0" indent="-361950" rtl="0">
              <a:spcBef>
                <a:spcPts val="0"/>
              </a:spcBef>
              <a:spcAft>
                <a:spcPts val="0"/>
              </a:spcAft>
              <a:buSzPts val="2100"/>
              <a:buFont typeface="Didact Gothic"/>
              <a:buAutoNum type="arabicPeriod"/>
            </a:pPr>
            <a:r>
              <a:rPr lang="en" sz="2100" dirty="0">
                <a:latin typeface="Didact Gothic"/>
                <a:ea typeface="Didact Gothic"/>
                <a:cs typeface="Didact Gothic"/>
                <a:sym typeface="Didact Gothic"/>
              </a:rPr>
              <a:t>Que signifient les différentes boîtes de couleurs?</a:t>
            </a:r>
            <a:endParaRPr sz="2100" dirty="0">
              <a:latin typeface="Didact Gothic"/>
              <a:ea typeface="Didact Gothic"/>
              <a:cs typeface="Didact Gothic"/>
              <a:sym typeface="Didact Gothic"/>
            </a:endParaRPr>
          </a:p>
          <a:p>
            <a:pPr marL="457200" lvl="0" indent="-361950" rtl="0">
              <a:spcBef>
                <a:spcPts val="0"/>
              </a:spcBef>
              <a:spcAft>
                <a:spcPts val="0"/>
              </a:spcAft>
              <a:buSzPts val="2100"/>
              <a:buFont typeface="Didact Gothic"/>
              <a:buAutoNum type="arabicPeriod"/>
            </a:pPr>
            <a:r>
              <a:rPr lang="en" sz="2100" dirty="0">
                <a:latin typeface="Didact Gothic"/>
                <a:ea typeface="Didact Gothic"/>
                <a:cs typeface="Didact Gothic"/>
                <a:sym typeface="Didact Gothic"/>
              </a:rPr>
              <a:t>Lisons chaque sous-titre pour nous assurer que nous comprenons de quoi traite chaque section.</a:t>
            </a:r>
            <a:endParaRPr sz="2100" dirty="0">
              <a:latin typeface="Didact Gothic"/>
              <a:ea typeface="Didact Gothic"/>
              <a:cs typeface="Didact Gothic"/>
              <a:sym typeface="Didact Gothic"/>
            </a:endParaRPr>
          </a:p>
        </p:txBody>
      </p:sp>
      <p:pic>
        <p:nvPicPr>
          <p:cNvPr id="4" name="Google Shape;65;p14">
            <a:extLst>
              <a:ext uri="{FF2B5EF4-FFF2-40B4-BE49-F238E27FC236}">
                <a16:creationId xmlns:a16="http://schemas.microsoft.com/office/drawing/2014/main" id="{12E58A48-3136-7354-39D3-9E5E2AA086F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a:stretch>
        </a:blipFill>
        <a:effectLst/>
      </p:bgPr>
    </p:bg>
    <p:spTree>
      <p:nvGrpSpPr>
        <p:cNvPr id="1" name="Shape 473"/>
        <p:cNvGrpSpPr/>
        <p:nvPr/>
      </p:nvGrpSpPr>
      <p:grpSpPr>
        <a:xfrm>
          <a:off x="0" y="0"/>
          <a:ext cx="0" cy="0"/>
          <a:chOff x="0" y="0"/>
          <a:chExt cx="0" cy="0"/>
        </a:xfrm>
      </p:grpSpPr>
      <p:sp>
        <p:nvSpPr>
          <p:cNvPr id="480" name="Google Shape;480;p72"/>
          <p:cNvSpPr txBox="1"/>
          <p:nvPr/>
        </p:nvSpPr>
        <p:spPr>
          <a:xfrm>
            <a:off x="0" y="11313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005FB8"/>
                </a:solidFill>
                <a:latin typeface="Open Sans"/>
                <a:ea typeface="Open Sans"/>
                <a:cs typeface="Open Sans"/>
                <a:sym typeface="Open Sans"/>
              </a:rPr>
              <a:t>Question-guide pour la lecture</a:t>
            </a:r>
            <a:endParaRPr sz="2800">
              <a:solidFill>
                <a:srgbClr val="005FB8"/>
              </a:solidFill>
              <a:latin typeface="Open Sans"/>
              <a:ea typeface="Open Sans"/>
              <a:cs typeface="Open Sans"/>
              <a:sym typeface="Open Sans"/>
            </a:endParaRPr>
          </a:p>
        </p:txBody>
      </p:sp>
      <p:sp>
        <p:nvSpPr>
          <p:cNvPr id="481" name="Google Shape;481;p72"/>
          <p:cNvSpPr/>
          <p:nvPr/>
        </p:nvSpPr>
        <p:spPr>
          <a:xfrm>
            <a:off x="586500" y="799475"/>
            <a:ext cx="5150100" cy="961800"/>
          </a:xfrm>
          <a:prstGeom prst="rect">
            <a:avLst/>
          </a:prstGeom>
          <a:solidFill>
            <a:srgbClr val="03B6E3"/>
          </a:solidFill>
          <a:ln w="28575" cap="flat" cmpd="sng">
            <a:solidFill>
              <a:srgbClr val="007A3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latin typeface="Open Sans"/>
                <a:ea typeface="Open Sans"/>
                <a:cs typeface="Open Sans"/>
                <a:sym typeface="Open Sans"/>
              </a:rPr>
              <a:t>Pourquoi l’Amérique du Nord utilise-t-elle tellement plus d’eau que les autres régions du monde?</a:t>
            </a:r>
            <a:endParaRPr sz="1700">
              <a:solidFill>
                <a:schemeClr val="dk1"/>
              </a:solidFill>
              <a:latin typeface="Open Sans"/>
              <a:ea typeface="Open Sans"/>
              <a:cs typeface="Open Sans"/>
              <a:sym typeface="Open Sans"/>
            </a:endParaRPr>
          </a:p>
        </p:txBody>
      </p:sp>
      <p:sp>
        <p:nvSpPr>
          <p:cNvPr id="482" name="Google Shape;482;p72"/>
          <p:cNvSpPr txBox="1"/>
          <p:nvPr/>
        </p:nvSpPr>
        <p:spPr>
          <a:xfrm>
            <a:off x="2816475" y="2390850"/>
            <a:ext cx="6087600" cy="2262600"/>
          </a:xfrm>
          <a:prstGeom prst="rect">
            <a:avLst/>
          </a:prstGeom>
          <a:solidFill>
            <a:srgbClr val="79BE21"/>
          </a:solidFill>
          <a:ln w="28575" cap="flat" cmpd="sng">
            <a:solidFill>
              <a:srgbClr val="005FB8"/>
            </a:solidFill>
            <a:prstDash val="dash"/>
            <a:round/>
            <a:headEnd type="none" w="sm" len="sm"/>
            <a:tailEnd type="none" w="sm" len="sm"/>
          </a:ln>
        </p:spPr>
        <p:txBody>
          <a:bodyPr spcFirstLastPara="1" wrap="square" lIns="91425" tIns="91425" rIns="91425" bIns="91425" anchor="t" anchorCtr="0">
            <a:spAutoFit/>
          </a:bodyPr>
          <a:lstStyle/>
          <a:p>
            <a:pPr marL="457200" lvl="0" indent="0" algn="l" rtl="0">
              <a:spcBef>
                <a:spcPts val="0"/>
              </a:spcBef>
              <a:spcAft>
                <a:spcPts val="0"/>
              </a:spcAft>
              <a:buNone/>
            </a:pPr>
            <a:r>
              <a:rPr lang="en" sz="1700" dirty="0">
                <a:solidFill>
                  <a:schemeClr val="dk1"/>
                </a:solidFill>
                <a:latin typeface="Open Sans"/>
                <a:ea typeface="Open Sans"/>
                <a:cs typeface="Open Sans"/>
                <a:sym typeface="Open Sans"/>
              </a:rPr>
              <a:t>Où se trouve l’eau douce dans le monde?</a:t>
            </a:r>
            <a:endParaRPr sz="17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700" dirty="0">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700" dirty="0">
                <a:solidFill>
                  <a:schemeClr val="dk1"/>
                </a:solidFill>
                <a:latin typeface="Open Sans"/>
                <a:ea typeface="Open Sans"/>
                <a:cs typeface="Open Sans"/>
                <a:sym typeface="Open Sans"/>
              </a:rPr>
              <a:t>Quelles sont les trois façons dont la société utilise cette eau?</a:t>
            </a:r>
            <a:endParaRPr sz="17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700" dirty="0">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700" dirty="0">
                <a:solidFill>
                  <a:schemeClr val="dk1"/>
                </a:solidFill>
                <a:latin typeface="Open Sans"/>
                <a:ea typeface="Open Sans"/>
                <a:cs typeface="Open Sans"/>
                <a:sym typeface="Open Sans"/>
              </a:rPr>
              <a:t>Que peut-il se passer si les gens n’ont pas accès à l’eau propre?</a:t>
            </a:r>
            <a:endParaRPr sz="1200" dirty="0">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dirty="0">
              <a:solidFill>
                <a:schemeClr val="dk1"/>
              </a:solidFill>
              <a:latin typeface="Open Sans"/>
              <a:ea typeface="Open Sans"/>
              <a:cs typeface="Open Sans"/>
              <a:sym typeface="Open Sans"/>
            </a:endParaRPr>
          </a:p>
        </p:txBody>
      </p:sp>
      <p:sp>
        <p:nvSpPr>
          <p:cNvPr id="483" name="Google Shape;483;p72"/>
          <p:cNvSpPr txBox="1"/>
          <p:nvPr/>
        </p:nvSpPr>
        <p:spPr>
          <a:xfrm>
            <a:off x="2728725" y="178971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5FB8"/>
                </a:solidFill>
                <a:latin typeface="Open Sans"/>
                <a:ea typeface="Open Sans"/>
                <a:cs typeface="Open Sans"/>
                <a:sym typeface="Open Sans"/>
              </a:rPr>
              <a:t>As-tu compris?</a:t>
            </a:r>
            <a:endParaRPr sz="3000">
              <a:solidFill>
                <a:srgbClr val="005FB8"/>
              </a:solidFill>
              <a:latin typeface="Open Sans"/>
              <a:ea typeface="Open Sans"/>
              <a:cs typeface="Open Sans"/>
              <a:sym typeface="Open Sans"/>
            </a:endParaRPr>
          </a:p>
        </p:txBody>
      </p:sp>
      <p:pic>
        <p:nvPicPr>
          <p:cNvPr id="3" name="Image 2" descr="Une image contenant art, dessin humoristique, créativité, illustration">
            <a:extLst>
              <a:ext uri="{FF2B5EF4-FFF2-40B4-BE49-F238E27FC236}">
                <a16:creationId xmlns:a16="http://schemas.microsoft.com/office/drawing/2014/main" id="{8F809403-5214-6C9F-5AE3-3538CF19876D}"/>
              </a:ext>
            </a:extLst>
          </p:cNvPr>
          <p:cNvPicPr>
            <a:picLocks noChangeAspect="1"/>
          </p:cNvPicPr>
          <p:nvPr/>
        </p:nvPicPr>
        <p:blipFill>
          <a:blip r:embed="rId4"/>
          <a:srcRect r="74365"/>
          <a:stretch>
            <a:fillRect/>
          </a:stretch>
        </p:blipFill>
        <p:spPr>
          <a:xfrm>
            <a:off x="591410" y="881751"/>
            <a:ext cx="1844065" cy="4046303"/>
          </a:xfrm>
          <a:prstGeom prst="rect">
            <a:avLst/>
          </a:prstGeom>
        </p:spPr>
      </p:pic>
      <p:pic>
        <p:nvPicPr>
          <p:cNvPr id="4" name="Image 3" descr="Une image contenant nuage, noir et blanc, silhouette">
            <a:extLst>
              <a:ext uri="{FF2B5EF4-FFF2-40B4-BE49-F238E27FC236}">
                <a16:creationId xmlns:a16="http://schemas.microsoft.com/office/drawing/2014/main" id="{4FDA2ACA-FB7D-BB36-1E0E-BC772B9F6E43}"/>
              </a:ext>
            </a:extLst>
          </p:cNvPr>
          <p:cNvPicPr>
            <a:picLocks noChangeAspect="1"/>
          </p:cNvPicPr>
          <p:nvPr/>
        </p:nvPicPr>
        <p:blipFill>
          <a:blip r:embed="rId5"/>
          <a:srcRect l="1666" r="45105" b="42355"/>
          <a:stretch>
            <a:fillRect/>
          </a:stretch>
        </p:blipFill>
        <p:spPr>
          <a:xfrm>
            <a:off x="6323100" y="113138"/>
            <a:ext cx="2802023" cy="1485395"/>
          </a:xfrm>
          <a:prstGeom prst="rect">
            <a:avLst/>
          </a:prstGeom>
        </p:spPr>
      </p:pic>
      <p:pic>
        <p:nvPicPr>
          <p:cNvPr id="6" name="Google Shape;65;p14">
            <a:extLst>
              <a:ext uri="{FF2B5EF4-FFF2-40B4-BE49-F238E27FC236}">
                <a16:creationId xmlns:a16="http://schemas.microsoft.com/office/drawing/2014/main" id="{FFF6FA6E-901A-FBD1-D094-12D9340CEB03}"/>
              </a:ext>
            </a:extLst>
          </p:cNvPr>
          <p:cNvPicPr preferRelativeResize="0"/>
          <p:nvPr/>
        </p:nvPicPr>
        <p:blipFill>
          <a:blip r:embed="rId6">
            <a:alphaModFix/>
          </a:blip>
          <a:stretch>
            <a:fillRect/>
          </a:stretch>
        </p:blipFill>
        <p:spPr>
          <a:xfrm>
            <a:off x="-1" y="4712610"/>
            <a:ext cx="1090248" cy="4308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1" name="Google Shape;491;p73"/>
          <p:cNvSpPr txBox="1"/>
          <p:nvPr/>
        </p:nvSpPr>
        <p:spPr>
          <a:xfrm>
            <a:off x="523500" y="190525"/>
            <a:ext cx="80970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700">
                <a:solidFill>
                  <a:srgbClr val="005FB8"/>
                </a:solidFill>
                <a:latin typeface="Open Sans"/>
                <a:ea typeface="Open Sans"/>
                <a:cs typeface="Open Sans"/>
                <a:sym typeface="Open Sans"/>
              </a:rPr>
              <a:t>Après la lecture: Question de réflexion</a:t>
            </a:r>
            <a:endParaRPr sz="2700">
              <a:solidFill>
                <a:srgbClr val="005FB8"/>
              </a:solidFill>
              <a:latin typeface="Open Sans"/>
              <a:ea typeface="Open Sans"/>
              <a:cs typeface="Open Sans"/>
              <a:sym typeface="Open Sans"/>
            </a:endParaRPr>
          </a:p>
        </p:txBody>
      </p:sp>
      <p:sp>
        <p:nvSpPr>
          <p:cNvPr id="492" name="Google Shape;492;p73"/>
          <p:cNvSpPr/>
          <p:nvPr/>
        </p:nvSpPr>
        <p:spPr>
          <a:xfrm>
            <a:off x="1287099" y="1638299"/>
            <a:ext cx="7037751" cy="3000375"/>
          </a:xfrm>
          <a:prstGeom prst="rect">
            <a:avLst/>
          </a:prstGeom>
          <a:solidFill>
            <a:srgbClr val="FFCD00"/>
          </a:solidFill>
          <a:ln w="28575"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endParaRPr sz="19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À la page 8, on dit que la plupart des Canadiens peuvent ouvrir le robinet et boire de l’eau sans même y penser. Pourquoi dit-on « la plupart des Canadiens »  et non « tous les </a:t>
            </a: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Canadiens » ? Où vivent les personnes </a:t>
            </a: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ou les communautés qui n’ont pas </a:t>
            </a: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facilement accès à de l’eau propre?</a:t>
            </a:r>
            <a:endParaRPr sz="2100" dirty="0">
              <a:latin typeface="Open Sans"/>
              <a:ea typeface="Open Sans"/>
              <a:cs typeface="Open Sans"/>
              <a:sym typeface="Open Sans"/>
            </a:endParaRPr>
          </a:p>
        </p:txBody>
      </p:sp>
      <p:pic>
        <p:nvPicPr>
          <p:cNvPr id="2" name="Image 1">
            <a:extLst>
              <a:ext uri="{FF2B5EF4-FFF2-40B4-BE49-F238E27FC236}">
                <a16:creationId xmlns:a16="http://schemas.microsoft.com/office/drawing/2014/main" id="{1D229AFF-11EC-47F0-B473-39763C6CD821}"/>
              </a:ext>
            </a:extLst>
          </p:cNvPr>
          <p:cNvPicPr>
            <a:picLocks noChangeAspect="1"/>
          </p:cNvPicPr>
          <p:nvPr/>
        </p:nvPicPr>
        <p:blipFill>
          <a:blip r:embed="rId3"/>
          <a:srcRect l="38893" t="22108" r="37318" b="23448"/>
          <a:stretch>
            <a:fillRect/>
          </a:stretch>
        </p:blipFill>
        <p:spPr>
          <a:xfrm>
            <a:off x="-142500" y="-85725"/>
            <a:ext cx="1784700" cy="2313685"/>
          </a:xfrm>
          <a:prstGeom prst="rect">
            <a:avLst/>
          </a:prstGeom>
        </p:spPr>
      </p:pic>
      <p:pic>
        <p:nvPicPr>
          <p:cNvPr id="5" name="Google Shape;65;p14">
            <a:extLst>
              <a:ext uri="{FF2B5EF4-FFF2-40B4-BE49-F238E27FC236}">
                <a16:creationId xmlns:a16="http://schemas.microsoft.com/office/drawing/2014/main" id="{F2DDFC2C-2CED-C69D-8774-71140D915D98}"/>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505" name="Google Shape;505;p74"/>
          <p:cNvSpPr txBox="1"/>
          <p:nvPr/>
        </p:nvSpPr>
        <p:spPr>
          <a:xfrm>
            <a:off x="756922" y="109200"/>
            <a:ext cx="7225025"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Activité d’écoute</a:t>
            </a:r>
            <a:endParaRPr sz="3600" dirty="0">
              <a:solidFill>
                <a:srgbClr val="005FB8"/>
              </a:solidFill>
              <a:latin typeface="Open Sans"/>
              <a:ea typeface="Open Sans"/>
              <a:cs typeface="Open Sans"/>
              <a:sym typeface="Open Sans"/>
            </a:endParaRPr>
          </a:p>
        </p:txBody>
      </p:sp>
      <p:sp>
        <p:nvSpPr>
          <p:cNvPr id="506" name="Google Shape;506;p74"/>
          <p:cNvSpPr/>
          <p:nvPr/>
        </p:nvSpPr>
        <p:spPr>
          <a:xfrm>
            <a:off x="127337" y="923925"/>
            <a:ext cx="8266775" cy="2617775"/>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457200" lvl="0" indent="0" algn="ctr" rtl="0">
              <a:spcBef>
                <a:spcPts val="0"/>
              </a:spcBef>
              <a:spcAft>
                <a:spcPts val="0"/>
              </a:spcAft>
              <a:buNone/>
            </a:pPr>
            <a:r>
              <a:rPr lang="en" sz="2500" dirty="0">
                <a:latin typeface="Open Sans"/>
                <a:ea typeface="Open Sans"/>
                <a:cs typeface="Open Sans"/>
                <a:sym typeface="Open Sans"/>
              </a:rPr>
              <a:t>Sur le site web TV5 Monde, écouter le vidéo “</a:t>
            </a:r>
            <a:r>
              <a:rPr lang="en" sz="2500" u="sng" dirty="0">
                <a:solidFill>
                  <a:schemeClr val="hlink"/>
                </a:solidFill>
                <a:latin typeface="Open Sans"/>
                <a:ea typeface="Open Sans"/>
                <a:cs typeface="Open Sans"/>
                <a:sym typeface="Open Sans"/>
                <a:hlinkClick r:id="rId3"/>
              </a:rPr>
              <a:t>Inde, un accès à l’eau inégal”</a:t>
            </a:r>
            <a:r>
              <a:rPr lang="en" sz="2500" dirty="0">
                <a:latin typeface="Open Sans"/>
                <a:ea typeface="Open Sans"/>
                <a:cs typeface="Open Sans"/>
                <a:sym typeface="Open Sans"/>
              </a:rPr>
              <a:t>. </a:t>
            </a:r>
            <a:endParaRPr sz="2500" dirty="0">
              <a:latin typeface="Open Sans"/>
              <a:ea typeface="Open Sans"/>
              <a:cs typeface="Open Sans"/>
              <a:sym typeface="Open Sans"/>
            </a:endParaRPr>
          </a:p>
          <a:p>
            <a:pPr marL="0" lvl="0" indent="0" algn="ctr" rtl="0">
              <a:spcBef>
                <a:spcPts val="0"/>
              </a:spcBef>
              <a:spcAft>
                <a:spcPts val="0"/>
              </a:spcAft>
              <a:buNone/>
            </a:pPr>
            <a:r>
              <a:rPr lang="en" sz="2500" dirty="0">
                <a:latin typeface="Open Sans"/>
                <a:ea typeface="Open Sans"/>
                <a:cs typeface="Open Sans"/>
                <a:sym typeface="Open Sans"/>
              </a:rPr>
              <a:t>Complétez les exercices seul ou avec un partenaire.</a:t>
            </a:r>
            <a:endParaRPr sz="2500" dirty="0">
              <a:latin typeface="Open Sans"/>
              <a:ea typeface="Open Sans"/>
              <a:cs typeface="Open Sans"/>
              <a:sym typeface="Open Sans"/>
            </a:endParaRPr>
          </a:p>
        </p:txBody>
      </p:sp>
      <p:pic>
        <p:nvPicPr>
          <p:cNvPr id="5" name="Image 3" descr="Une image contenant Bouteille en plastique, bouteille d’eau, Solvant, Solution">
            <a:extLst>
              <a:ext uri="{FF2B5EF4-FFF2-40B4-BE49-F238E27FC236}">
                <a16:creationId xmlns:a16="http://schemas.microsoft.com/office/drawing/2014/main" id="{4D8359FD-2946-CCBD-4C5D-0332BA5EDDC7}"/>
              </a:ext>
            </a:extLst>
          </p:cNvPr>
          <p:cNvPicPr>
            <a:picLocks noChangeAspect="1"/>
          </p:cNvPicPr>
          <p:nvPr/>
        </p:nvPicPr>
        <p:blipFill>
          <a:blip r:embed="rId4"/>
          <a:srcRect l="37870"/>
          <a:stretch>
            <a:fillRect/>
          </a:stretch>
        </p:blipFill>
        <p:spPr>
          <a:xfrm>
            <a:off x="7905264" y="1656079"/>
            <a:ext cx="3603840" cy="3965155"/>
          </a:xfrm>
          <a:prstGeom prst="rect">
            <a:avLst/>
          </a:prstGeom>
        </p:spPr>
      </p:pic>
      <p:pic>
        <p:nvPicPr>
          <p:cNvPr id="6" name="Google Shape;65;p14">
            <a:extLst>
              <a:ext uri="{FF2B5EF4-FFF2-40B4-BE49-F238E27FC236}">
                <a16:creationId xmlns:a16="http://schemas.microsoft.com/office/drawing/2014/main" id="{4BF99A54-F68A-563D-DDC6-B8B268A322A6}"/>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8" name="Google Shape;518;p75"/>
          <p:cNvSpPr txBox="1"/>
          <p:nvPr/>
        </p:nvSpPr>
        <p:spPr>
          <a:xfrm>
            <a:off x="1480825" y="3753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5FB8"/>
                </a:solidFill>
                <a:latin typeface="Open Sans"/>
                <a:ea typeface="Open Sans"/>
                <a:cs typeface="Open Sans"/>
                <a:sym typeface="Open Sans"/>
              </a:rPr>
              <a:t>Invitation à l’écriture</a:t>
            </a:r>
            <a:endParaRPr sz="3600" dirty="0">
              <a:solidFill>
                <a:srgbClr val="005FB8"/>
              </a:solidFill>
              <a:latin typeface="Open Sans"/>
              <a:ea typeface="Open Sans"/>
              <a:cs typeface="Open Sans"/>
              <a:sym typeface="Open Sans"/>
            </a:endParaRPr>
          </a:p>
        </p:txBody>
      </p:sp>
      <p:sp>
        <p:nvSpPr>
          <p:cNvPr id="519" name="Google Shape;519;p75"/>
          <p:cNvSpPr/>
          <p:nvPr/>
        </p:nvSpPr>
        <p:spPr>
          <a:xfrm>
            <a:off x="123825" y="1125550"/>
            <a:ext cx="8238200" cy="268445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Open Sans"/>
                <a:ea typeface="Open Sans"/>
                <a:cs typeface="Open Sans"/>
                <a:sym typeface="Open Sans"/>
              </a:rPr>
              <a:t>Répondez à la question suivante à l’écrit. N’oubliez pas d’appuyer vos idées avec les preuves du texte.</a:t>
            </a:r>
            <a:endParaRPr sz="2000" b="1" dirty="0">
              <a:latin typeface="Open Sans"/>
              <a:ea typeface="Open Sans"/>
              <a:cs typeface="Open Sans"/>
              <a:sym typeface="Open Sans"/>
            </a:endParaRPr>
          </a:p>
          <a:p>
            <a:pPr marL="0" lvl="0" indent="0" algn="ctr" rtl="0">
              <a:spcBef>
                <a:spcPts val="0"/>
              </a:spcBef>
              <a:spcAft>
                <a:spcPts val="0"/>
              </a:spcAft>
              <a:buNone/>
            </a:pPr>
            <a:endParaRPr sz="2000" dirty="0">
              <a:latin typeface="Open Sans"/>
              <a:ea typeface="Open Sans"/>
              <a:cs typeface="Open Sans"/>
              <a:sym typeface="Open Sans"/>
            </a:endParaRPr>
          </a:p>
          <a:p>
            <a:pPr marL="0" lvl="0" indent="0" algn="ctr" rtl="0">
              <a:spcBef>
                <a:spcPts val="0"/>
              </a:spcBef>
              <a:spcAft>
                <a:spcPts val="0"/>
              </a:spcAft>
              <a:buNone/>
            </a:pPr>
            <a:r>
              <a:rPr lang="en" sz="2000" dirty="0">
                <a:latin typeface="Open Sans"/>
                <a:ea typeface="Open Sans"/>
                <a:cs typeface="Open Sans"/>
                <a:sym typeface="Open Sans"/>
              </a:rPr>
              <a:t>Décrivez l’importance de l’eau douce. Comment la difficulté d’accès à l’eau française peut-elle avoir un impact sur la qualité de vie? </a:t>
            </a:r>
            <a:endParaRPr sz="2500" dirty="0">
              <a:latin typeface="Open Sans"/>
              <a:ea typeface="Open Sans"/>
              <a:cs typeface="Open Sans"/>
              <a:sym typeface="Open Sans"/>
            </a:endParaRPr>
          </a:p>
        </p:txBody>
      </p:sp>
      <p:pic>
        <p:nvPicPr>
          <p:cNvPr id="5" name="Image 3" descr="Une image contenant Bouteille en plastique, bouteille d’eau, Solvant, Solution">
            <a:extLst>
              <a:ext uri="{FF2B5EF4-FFF2-40B4-BE49-F238E27FC236}">
                <a16:creationId xmlns:a16="http://schemas.microsoft.com/office/drawing/2014/main" id="{A674AC4E-A291-13C7-5B0C-A56B4210D4B3}"/>
              </a:ext>
            </a:extLst>
          </p:cNvPr>
          <p:cNvPicPr>
            <a:picLocks noChangeAspect="1"/>
          </p:cNvPicPr>
          <p:nvPr/>
        </p:nvPicPr>
        <p:blipFill>
          <a:blip r:embed="rId3"/>
          <a:srcRect l="37870"/>
          <a:stretch>
            <a:fillRect/>
          </a:stretch>
        </p:blipFill>
        <p:spPr>
          <a:xfrm>
            <a:off x="7905264" y="1656079"/>
            <a:ext cx="3603840" cy="3965155"/>
          </a:xfrm>
          <a:prstGeom prst="rect">
            <a:avLst/>
          </a:prstGeom>
        </p:spPr>
      </p:pic>
      <p:pic>
        <p:nvPicPr>
          <p:cNvPr id="6" name="Google Shape;65;p14">
            <a:extLst>
              <a:ext uri="{FF2B5EF4-FFF2-40B4-BE49-F238E27FC236}">
                <a16:creationId xmlns:a16="http://schemas.microsoft.com/office/drawing/2014/main" id="{1407C69C-763C-F932-780D-378FEA27A4CB}"/>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60"/>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Intended Use</a:t>
            </a:r>
            <a:endParaRPr/>
          </a:p>
        </p:txBody>
      </p:sp>
      <p:sp>
        <p:nvSpPr>
          <p:cNvPr id="317" name="Google Shape;317;p6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800"/>
              <a:t>These slides are intended as a teacher accompaniment for the Scholastic Resource “Passe à l’action”, and are designed for use with Junior and Intermediate students.</a:t>
            </a:r>
            <a:endParaRPr sz="1800"/>
          </a:p>
          <a:p>
            <a:pPr marL="0" lvl="0" indent="0" algn="l" rtl="0">
              <a:spcBef>
                <a:spcPts val="1000"/>
              </a:spcBef>
              <a:spcAft>
                <a:spcPts val="0"/>
              </a:spcAft>
              <a:buNone/>
            </a:pPr>
            <a:r>
              <a:rPr lang="en" sz="1800"/>
              <a:t>Four lessons have been created to explore the more difficult texts in the book. These lessons can be differentiated for different grade levels through scaling teacher support and intervention. </a:t>
            </a:r>
            <a:endParaRPr sz="1800"/>
          </a:p>
          <a:p>
            <a:pPr marL="0" lvl="0" indent="0" algn="l" rtl="0">
              <a:spcBef>
                <a:spcPts val="1000"/>
              </a:spcBef>
              <a:spcAft>
                <a:spcPts val="0"/>
              </a:spcAft>
              <a:buNone/>
            </a:pPr>
            <a:r>
              <a:rPr lang="en"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000"/>
              </a:spcBef>
              <a:spcAft>
                <a:spcPts val="0"/>
              </a:spcAft>
              <a:buNone/>
            </a:pPr>
            <a:r>
              <a:rPr lang="en" sz="1800"/>
              <a:t>Curriculum connections have also been provided for each lesson.</a:t>
            </a:r>
            <a:endParaRPr sz="1800"/>
          </a:p>
        </p:txBody>
      </p:sp>
      <p:pic>
        <p:nvPicPr>
          <p:cNvPr id="3" name="Google Shape;65;p14">
            <a:extLst>
              <a:ext uri="{FF2B5EF4-FFF2-40B4-BE49-F238E27FC236}">
                <a16:creationId xmlns:a16="http://schemas.microsoft.com/office/drawing/2014/main" id="{9D90138D-09E1-E8BB-28C2-B869C661068C}"/>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31" name="Google Shape;531;p76"/>
          <p:cNvSpPr txBox="1"/>
          <p:nvPr/>
        </p:nvSpPr>
        <p:spPr>
          <a:xfrm>
            <a:off x="1410450" y="130563"/>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Idée d’enquête</a:t>
            </a:r>
            <a:endParaRPr sz="3600">
              <a:solidFill>
                <a:srgbClr val="005FB8"/>
              </a:solidFill>
              <a:latin typeface="Open Sans"/>
              <a:ea typeface="Open Sans"/>
              <a:cs typeface="Open Sans"/>
              <a:sym typeface="Open Sans"/>
            </a:endParaRPr>
          </a:p>
        </p:txBody>
      </p:sp>
      <p:sp>
        <p:nvSpPr>
          <p:cNvPr id="532" name="Google Shape;532;p76"/>
          <p:cNvSpPr/>
          <p:nvPr/>
        </p:nvSpPr>
        <p:spPr>
          <a:xfrm>
            <a:off x="552450" y="921200"/>
            <a:ext cx="7962900" cy="1954200"/>
          </a:xfrm>
          <a:prstGeom prst="rect">
            <a:avLst/>
          </a:prstGeom>
          <a:solidFill>
            <a:srgbClr val="79BE21"/>
          </a:solidFill>
          <a:ln w="952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dirty="0">
                <a:latin typeface="Open Sans"/>
                <a:ea typeface="Open Sans"/>
                <a:cs typeface="Open Sans"/>
                <a:sym typeface="Open Sans"/>
              </a:rPr>
              <a:t>Examinez </a:t>
            </a:r>
            <a:r>
              <a:rPr lang="en" sz="2100" u="sng" dirty="0">
                <a:solidFill>
                  <a:schemeClr val="hlink"/>
                </a:solidFill>
                <a:latin typeface="Open Sans"/>
                <a:ea typeface="Open Sans"/>
                <a:cs typeface="Open Sans"/>
                <a:sym typeface="Open Sans"/>
                <a:hlinkClick r:id="rId3"/>
              </a:rPr>
              <a:t>l’objectif de développement durable 6</a:t>
            </a:r>
            <a:r>
              <a:rPr lang="en" sz="2100" dirty="0">
                <a:latin typeface="Open Sans"/>
                <a:ea typeface="Open Sans"/>
                <a:cs typeface="Open Sans"/>
                <a:sym typeface="Open Sans"/>
              </a:rPr>
              <a:t>: Eau propre et assainissement. </a:t>
            </a:r>
            <a:endParaRPr sz="2100" dirty="0">
              <a:latin typeface="Open Sans"/>
              <a:ea typeface="Open Sans"/>
              <a:cs typeface="Open Sans"/>
              <a:sym typeface="Open Sans"/>
            </a:endParaRPr>
          </a:p>
          <a:p>
            <a:pPr marL="0" lvl="0" indent="0" algn="ctr" rtl="0">
              <a:spcBef>
                <a:spcPts val="0"/>
              </a:spcBef>
              <a:spcAft>
                <a:spcPts val="0"/>
              </a:spcAft>
              <a:buNone/>
            </a:pPr>
            <a:endParaRPr sz="2100" dirty="0">
              <a:latin typeface="Open Sans"/>
              <a:ea typeface="Open Sans"/>
              <a:cs typeface="Open Sans"/>
              <a:sym typeface="Open Sans"/>
            </a:endParaRPr>
          </a:p>
          <a:p>
            <a:pPr marL="0" lvl="0" indent="0" algn="ctr" rtl="0">
              <a:spcBef>
                <a:spcPts val="0"/>
              </a:spcBef>
              <a:spcAft>
                <a:spcPts val="0"/>
              </a:spcAft>
              <a:buNone/>
            </a:pPr>
            <a:r>
              <a:rPr lang="en" sz="2100" dirty="0">
                <a:latin typeface="Open Sans"/>
                <a:ea typeface="Open Sans"/>
                <a:cs typeface="Open Sans"/>
                <a:sym typeface="Open Sans"/>
              </a:rPr>
              <a:t>Pourquoi est-ce un problème mondial? Que pouvons-nous faire? Comment les ONG (organisations non-gouvernementales) aident-elles?</a:t>
            </a:r>
            <a:endParaRPr sz="2100" dirty="0">
              <a:latin typeface="Open Sans"/>
              <a:ea typeface="Open Sans"/>
              <a:cs typeface="Open Sans"/>
              <a:sym typeface="Open Sans"/>
            </a:endParaRPr>
          </a:p>
        </p:txBody>
      </p:sp>
      <p:sp>
        <p:nvSpPr>
          <p:cNvPr id="534" name="Google Shape;534;p76"/>
          <p:cNvSpPr txBox="1"/>
          <p:nvPr/>
        </p:nvSpPr>
        <p:spPr>
          <a:xfrm>
            <a:off x="161925" y="4444975"/>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b="1" dirty="0">
                <a:solidFill>
                  <a:srgbClr val="191919"/>
                </a:solidFill>
                <a:latin typeface="Open Sans"/>
                <a:ea typeface="Open Sans"/>
                <a:cs typeface="Open Sans"/>
                <a:sym typeface="Open Sans"/>
              </a:rPr>
              <a:t>Image: Nations Unies</a:t>
            </a:r>
            <a:endParaRPr sz="800" b="1" dirty="0">
              <a:solidFill>
                <a:srgbClr val="191919"/>
              </a:solidFill>
              <a:latin typeface="Open Sans"/>
              <a:ea typeface="Open Sans"/>
              <a:cs typeface="Open Sans"/>
              <a:sym typeface="Open Sans"/>
            </a:endParaRPr>
          </a:p>
        </p:txBody>
      </p:sp>
      <p:pic>
        <p:nvPicPr>
          <p:cNvPr id="2" name="Google Shape;533;p76">
            <a:hlinkClick r:id="rId3"/>
            <a:extLst>
              <a:ext uri="{FF2B5EF4-FFF2-40B4-BE49-F238E27FC236}">
                <a16:creationId xmlns:a16="http://schemas.microsoft.com/office/drawing/2014/main" id="{0CF3322E-2DE7-5EFA-C2D0-A1EDB75B7E0A}"/>
              </a:ext>
            </a:extLst>
          </p:cNvPr>
          <p:cNvPicPr preferRelativeResize="0"/>
          <p:nvPr/>
        </p:nvPicPr>
        <p:blipFill>
          <a:blip r:embed="rId4">
            <a:alphaModFix/>
          </a:blip>
          <a:stretch>
            <a:fillRect/>
          </a:stretch>
        </p:blipFill>
        <p:spPr>
          <a:xfrm>
            <a:off x="152400" y="3556516"/>
            <a:ext cx="8839200" cy="1042359"/>
          </a:xfrm>
          <a:prstGeom prst="rect">
            <a:avLst/>
          </a:prstGeom>
          <a:noFill/>
          <a:ln>
            <a:noFill/>
          </a:ln>
        </p:spPr>
      </p:pic>
      <p:pic>
        <p:nvPicPr>
          <p:cNvPr id="5" name="Google Shape;65;p14">
            <a:extLst>
              <a:ext uri="{FF2B5EF4-FFF2-40B4-BE49-F238E27FC236}">
                <a16:creationId xmlns:a16="http://schemas.microsoft.com/office/drawing/2014/main" id="{F1BAE956-23C8-6D47-7042-6585A2A389A4}"/>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8" name="Google Shape;548;p77"/>
          <p:cNvSpPr/>
          <p:nvPr/>
        </p:nvSpPr>
        <p:spPr>
          <a:xfrm>
            <a:off x="757350" y="1154850"/>
            <a:ext cx="7629300" cy="36030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latin typeface="Open Sans"/>
                <a:ea typeface="Open Sans"/>
                <a:cs typeface="Open Sans"/>
                <a:sym typeface="Open Sans"/>
              </a:rPr>
              <a:t>Les problèmes à l’eau douce au Canada, p.10-13 </a:t>
            </a:r>
            <a:endParaRPr sz="2400">
              <a:latin typeface="Open Sans"/>
              <a:ea typeface="Open Sans"/>
              <a:cs typeface="Open Sans"/>
              <a:sym typeface="Open Sans"/>
            </a:endParaRPr>
          </a:p>
          <a:p>
            <a:pPr marL="457200" lvl="0" indent="0" algn="l" rtl="0">
              <a:spcBef>
                <a:spcPts val="0"/>
              </a:spcBef>
              <a:spcAft>
                <a:spcPts val="0"/>
              </a:spcAft>
              <a:buNone/>
            </a:pPr>
            <a:endParaRPr sz="240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latin typeface="Open Sans"/>
                <a:ea typeface="Open Sans"/>
                <a:cs typeface="Open Sans"/>
                <a:sym typeface="Open Sans"/>
              </a:rPr>
              <a:t>De l’eau en quantité, p. 14-15</a:t>
            </a:r>
            <a:endParaRPr sz="2400">
              <a:latin typeface="Open Sans"/>
              <a:ea typeface="Open Sans"/>
              <a:cs typeface="Open Sans"/>
              <a:sym typeface="Open Sans"/>
            </a:endParaRPr>
          </a:p>
          <a:p>
            <a:pPr marL="457200" lvl="0" indent="0" algn="l" rtl="0">
              <a:spcBef>
                <a:spcPts val="0"/>
              </a:spcBef>
              <a:spcAft>
                <a:spcPts val="0"/>
              </a:spcAft>
              <a:buNone/>
            </a:pPr>
            <a:endParaRPr sz="2400">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solidFill>
                  <a:schemeClr val="dk1"/>
                </a:solidFill>
                <a:latin typeface="Open Sans"/>
                <a:ea typeface="Open Sans"/>
                <a:cs typeface="Open Sans"/>
                <a:sym typeface="Open Sans"/>
              </a:rPr>
              <a:t>Des solutions qui sortent de l’ordinaire, p. 26-27</a:t>
            </a:r>
            <a:endParaRPr sz="2400">
              <a:solidFill>
                <a:schemeClr val="dk1"/>
              </a:solidFill>
              <a:latin typeface="Open Sans"/>
              <a:ea typeface="Open Sans"/>
              <a:cs typeface="Open Sans"/>
              <a:sym typeface="Open Sans"/>
            </a:endParaRPr>
          </a:p>
          <a:p>
            <a:pPr marL="457200" lvl="0" indent="0" algn="l" rtl="0">
              <a:spcBef>
                <a:spcPts val="0"/>
              </a:spcBef>
              <a:spcAft>
                <a:spcPts val="0"/>
              </a:spcAft>
              <a:buNone/>
            </a:pPr>
            <a:endParaRPr sz="2400">
              <a:solidFill>
                <a:schemeClr val="dk1"/>
              </a:solidFill>
              <a:latin typeface="Open Sans"/>
              <a:ea typeface="Open Sans"/>
              <a:cs typeface="Open Sans"/>
              <a:sym typeface="Open Sans"/>
            </a:endParaRPr>
          </a:p>
          <a:p>
            <a:pPr marL="457200" lvl="0" indent="-381000" algn="l" rtl="0">
              <a:spcBef>
                <a:spcPts val="0"/>
              </a:spcBef>
              <a:spcAft>
                <a:spcPts val="0"/>
              </a:spcAft>
              <a:buSzPts val="2400"/>
              <a:buFont typeface="Didact Gothic"/>
              <a:buChar char="★"/>
            </a:pPr>
            <a:r>
              <a:rPr lang="en" sz="2400">
                <a:solidFill>
                  <a:schemeClr val="dk1"/>
                </a:solidFill>
                <a:latin typeface="Open Sans"/>
                <a:ea typeface="Open Sans"/>
                <a:cs typeface="Open Sans"/>
                <a:sym typeface="Open Sans"/>
              </a:rPr>
              <a:t>Comment consommer moins d’eau, p.30-31</a:t>
            </a:r>
            <a:endParaRPr sz="2400">
              <a:solidFill>
                <a:schemeClr val="dk1"/>
              </a:solidFill>
              <a:latin typeface="Open Sans"/>
              <a:ea typeface="Open Sans"/>
              <a:cs typeface="Open Sans"/>
              <a:sym typeface="Open Sans"/>
            </a:endParaRPr>
          </a:p>
        </p:txBody>
      </p:sp>
      <p:sp>
        <p:nvSpPr>
          <p:cNvPr id="549" name="Google Shape;549;p77"/>
          <p:cNvSpPr/>
          <p:nvPr/>
        </p:nvSpPr>
        <p:spPr>
          <a:xfrm>
            <a:off x="1947888" y="252988"/>
            <a:ext cx="5248200" cy="732300"/>
          </a:xfrm>
          <a:prstGeom prst="rect">
            <a:avLst/>
          </a:prstGeom>
          <a:no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Articles liés dans le livre</a:t>
            </a:r>
            <a:endParaRPr>
              <a:solidFill>
                <a:srgbClr val="005FB8"/>
              </a:solidFill>
              <a:latin typeface="Open Sans"/>
              <a:ea typeface="Open Sans"/>
              <a:cs typeface="Open Sans"/>
              <a:sym typeface="Open Sans"/>
            </a:endParaRPr>
          </a:p>
        </p:txBody>
      </p:sp>
      <p:pic>
        <p:nvPicPr>
          <p:cNvPr id="4" name="Google Shape;65;p14">
            <a:extLst>
              <a:ext uri="{FF2B5EF4-FFF2-40B4-BE49-F238E27FC236}">
                <a16:creationId xmlns:a16="http://schemas.microsoft.com/office/drawing/2014/main" id="{1247031E-363B-488E-D0B8-AA7FC5A6E70F}"/>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1"/>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t>Format and lesson structure</a:t>
            </a:r>
            <a:endParaRPr/>
          </a:p>
        </p:txBody>
      </p:sp>
      <p:sp>
        <p:nvSpPr>
          <p:cNvPr id="324" name="Google Shape;324;p61"/>
          <p:cNvSpPr txBox="1">
            <a:spLocks noGrp="1"/>
          </p:cNvSpPr>
          <p:nvPr>
            <p:ph type="body" idx="1"/>
          </p:nvPr>
        </p:nvSpPr>
        <p:spPr>
          <a:xfrm>
            <a:off x="226422" y="735445"/>
            <a:ext cx="8412600" cy="367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 sz="1500" dirty="0"/>
              <a:t>In each lesson, teachers will find:</a:t>
            </a:r>
            <a:endParaRPr sz="1500" dirty="0"/>
          </a:p>
          <a:p>
            <a:pPr marL="914400" lvl="0" indent="-323850" algn="l" rtl="0">
              <a:spcBef>
                <a:spcPts val="1000"/>
              </a:spcBef>
              <a:spcAft>
                <a:spcPts val="0"/>
              </a:spcAft>
              <a:buSzPts val="1500"/>
              <a:buAutoNum type="arabicParenR"/>
            </a:pPr>
            <a:r>
              <a:rPr lang="en" sz="1500" b="1" dirty="0"/>
              <a:t>A title page</a:t>
            </a:r>
            <a:r>
              <a:rPr lang="en" sz="1500" dirty="0"/>
              <a:t> with the student manual page numbers, curriculum connections, and the big idea in the text.</a:t>
            </a:r>
            <a:endParaRPr sz="1500" dirty="0"/>
          </a:p>
          <a:p>
            <a:pPr marL="914400" lvl="0" indent="-323850" algn="l" rtl="0">
              <a:spcBef>
                <a:spcPts val="0"/>
              </a:spcBef>
              <a:spcAft>
                <a:spcPts val="0"/>
              </a:spcAft>
              <a:buSzPts val="1500"/>
              <a:buAutoNum type="arabicParenR"/>
            </a:pPr>
            <a:r>
              <a:rPr lang="en" sz="1500" b="1" dirty="0"/>
              <a:t>2-4 “Minds On” activities</a:t>
            </a:r>
            <a:r>
              <a:rPr lang="en" sz="1500" dirty="0"/>
              <a:t> (e.g., word work, vocabulary, grammar concepts, etc.). The intent is for teachers choose </a:t>
            </a:r>
            <a:r>
              <a:rPr lang="en" sz="1500" b="1" dirty="0"/>
              <a:t>one</a:t>
            </a:r>
            <a:r>
              <a:rPr lang="en" sz="1500" dirty="0"/>
              <a:t> that suits the needs of their students, and uses it for a language talk (5-10 minutes).</a:t>
            </a:r>
            <a:endParaRPr sz="1500" dirty="0"/>
          </a:p>
          <a:p>
            <a:pPr marL="914400" lvl="0" indent="-323850" algn="l" rtl="0">
              <a:spcBef>
                <a:spcPts val="0"/>
              </a:spcBef>
              <a:spcAft>
                <a:spcPts val="0"/>
              </a:spcAft>
              <a:buSzPts val="1500"/>
              <a:buAutoNum type="arabicParenR"/>
            </a:pPr>
            <a:r>
              <a:rPr lang="en" sz="1500" b="1" dirty="0"/>
              <a:t>Pre-reading questions</a:t>
            </a:r>
            <a:r>
              <a:rPr lang="en" sz="1500" dirty="0"/>
              <a:t>. The intent is for teachers use these questions as a guide for a pre-reading discussion with the class (5-10 minutes).</a:t>
            </a:r>
            <a:endParaRPr sz="1500" dirty="0"/>
          </a:p>
          <a:p>
            <a:pPr marL="914400" lvl="0" indent="-323850" algn="l" rtl="0">
              <a:spcBef>
                <a:spcPts val="0"/>
              </a:spcBef>
              <a:spcAft>
                <a:spcPts val="0"/>
              </a:spcAft>
              <a:buSzPts val="1500"/>
              <a:buAutoNum type="arabicParenR"/>
            </a:pPr>
            <a:r>
              <a:rPr lang="en" sz="1500" b="1" dirty="0"/>
              <a:t>A guiding question and comprehension questions</a:t>
            </a:r>
            <a:r>
              <a:rPr lang="en" sz="1500" dirty="0"/>
              <a:t>. This slide is intended to be projected during reading to help guide students’ comprehension. The text can be used for shared reading, group reading, choral reading or independent reading based on student needs (20-30 minutes)</a:t>
            </a:r>
            <a:endParaRPr sz="1500" dirty="0"/>
          </a:p>
          <a:p>
            <a:pPr marL="914400" lvl="0" indent="-323850" algn="l" rtl="0">
              <a:spcBef>
                <a:spcPts val="0"/>
              </a:spcBef>
              <a:spcAft>
                <a:spcPts val="0"/>
              </a:spcAft>
              <a:buSzPts val="1500"/>
              <a:buAutoNum type="arabicParenR"/>
            </a:pPr>
            <a:r>
              <a:rPr lang="en" sz="1500" b="1" dirty="0"/>
              <a:t>A reflection question </a:t>
            </a:r>
            <a:r>
              <a:rPr lang="en" sz="1500" dirty="0"/>
              <a:t>for consolidation. This question can be used for a class discussion, exit card, writing prompt, etc. (5-10 minutes)</a:t>
            </a:r>
            <a:endParaRPr sz="1500" b="1" dirty="0"/>
          </a:p>
          <a:p>
            <a:pPr marL="914400" lvl="0" indent="-323850" algn="l" rtl="0">
              <a:spcBef>
                <a:spcPts val="0"/>
              </a:spcBef>
              <a:spcAft>
                <a:spcPts val="0"/>
              </a:spcAft>
              <a:buSzPts val="1500"/>
              <a:buAutoNum type="arabicParenR"/>
            </a:pPr>
            <a:r>
              <a:rPr lang="en" sz="1500" dirty="0"/>
              <a:t>A selection of </a:t>
            </a:r>
            <a:r>
              <a:rPr lang="en" sz="1500" b="1" dirty="0"/>
              <a:t>extension activities </a:t>
            </a:r>
            <a:r>
              <a:rPr lang="en" sz="1500" dirty="0"/>
              <a:t>that can be used to build upon ideas in the reading, in tandem with other texts in the book, or as a provocation for a related unit. These may involve other strands of the French Immersion curriculum (listening, speaking, writing), or cross-curricular links</a:t>
            </a:r>
            <a:r>
              <a:rPr lang="en" sz="1500" b="1" dirty="0"/>
              <a:t>.</a:t>
            </a:r>
            <a:endParaRPr sz="1500" b="1" dirty="0"/>
          </a:p>
        </p:txBody>
      </p:sp>
      <p:pic>
        <p:nvPicPr>
          <p:cNvPr id="2" name="Google Shape;65;p14">
            <a:extLst>
              <a:ext uri="{FF2B5EF4-FFF2-40B4-BE49-F238E27FC236}">
                <a16:creationId xmlns:a16="http://schemas.microsoft.com/office/drawing/2014/main" id="{6C5B0DDA-0CC8-A648-1AB6-28BD56A5BAFB}"/>
              </a:ext>
            </a:extLst>
          </p:cNvPr>
          <p:cNvPicPr preferRelativeResize="0"/>
          <p:nvPr/>
        </p:nvPicPr>
        <p:blipFill>
          <a:blip r:embed="rId3">
            <a:alphaModFix/>
          </a:blip>
          <a:stretch>
            <a:fillRect/>
          </a:stretch>
        </p:blipFill>
        <p:spPr>
          <a:xfrm>
            <a:off x="-1" y="4712610"/>
            <a:ext cx="1090248" cy="4308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t>
            </a:r>
            <a:r>
              <a:rPr lang="en-US" sz="1000" i="1" dirty="0" err="1"/>
              <a:t>Chaque</a:t>
            </a:r>
            <a:r>
              <a:rPr lang="en-US" sz="1000" i="1" dirty="0"/>
              <a:t> goutte </a:t>
            </a:r>
            <a:r>
              <a:rPr lang="en-US" sz="1000" i="1" dirty="0" err="1"/>
              <a:t>compte</a:t>
            </a:r>
            <a:r>
              <a:rPr lang="en-US" sz="1000" i="1" dirty="0"/>
              <a:t> </a:t>
            </a:r>
            <a:r>
              <a:rPr lang="en-US" sz="1000" i="1" dirty="0" err="1"/>
              <a:t>Leçon</a:t>
            </a:r>
            <a:r>
              <a:rPr lang="en-US" sz="1000" i="1" dirty="0"/>
              <a:t> 1 </a:t>
            </a:r>
            <a:r>
              <a:rPr lang="en-US" sz="1000" dirty="0"/>
              <a:t>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66520"/>
            <a:ext cx="8638688" cy="3672600"/>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145667"/>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602630"/>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Shape 328"/>
        <p:cNvGrpSpPr/>
        <p:nvPr/>
      </p:nvGrpSpPr>
      <p:grpSpPr>
        <a:xfrm>
          <a:off x="0" y="0"/>
          <a:ext cx="0" cy="0"/>
          <a:chOff x="0" y="0"/>
          <a:chExt cx="0" cy="0"/>
        </a:xfrm>
      </p:grpSpPr>
      <p:sp>
        <p:nvSpPr>
          <p:cNvPr id="329" name="Google Shape;329;p6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300" b="1" dirty="0">
                <a:solidFill>
                  <a:srgbClr val="005FB8"/>
                </a:solidFill>
                <a:latin typeface="Open Sans"/>
                <a:ea typeface="Open Sans"/>
                <a:cs typeface="Open Sans"/>
                <a:sym typeface="Open Sans"/>
              </a:rPr>
              <a:t>Passe à l’action :</a:t>
            </a:r>
            <a:endParaRPr sz="4300" b="1" dirty="0">
              <a:solidFill>
                <a:srgbClr val="005FB8"/>
              </a:solidFill>
              <a:latin typeface="Open Sans"/>
              <a:ea typeface="Open Sans"/>
              <a:cs typeface="Open Sans"/>
              <a:sym typeface="Open Sans"/>
            </a:endParaRPr>
          </a:p>
          <a:p>
            <a:pPr marL="0" lvl="0" indent="0" algn="l" rtl="0">
              <a:spcBef>
                <a:spcPts val="0"/>
              </a:spcBef>
              <a:spcAft>
                <a:spcPts val="0"/>
              </a:spcAft>
              <a:buNone/>
            </a:pPr>
            <a:r>
              <a:rPr lang="en" dirty="0">
                <a:solidFill>
                  <a:srgbClr val="005FB8"/>
                </a:solidFill>
                <a:latin typeface="Open Sans"/>
                <a:ea typeface="Open Sans"/>
                <a:cs typeface="Open Sans"/>
                <a:sym typeface="Open Sans"/>
              </a:rPr>
              <a:t>Chaque goutte compte</a:t>
            </a:r>
            <a:endParaRPr dirty="0">
              <a:solidFill>
                <a:srgbClr val="005FB8"/>
              </a:solidFill>
              <a:latin typeface="Open Sans"/>
              <a:ea typeface="Open Sans"/>
              <a:cs typeface="Open Sans"/>
              <a:sym typeface="Open Sans"/>
            </a:endParaRPr>
          </a:p>
        </p:txBody>
      </p:sp>
      <p:sp>
        <p:nvSpPr>
          <p:cNvPr id="336" name="Google Shape;336;p62"/>
          <p:cNvSpPr txBox="1"/>
          <p:nvPr/>
        </p:nvSpPr>
        <p:spPr>
          <a:xfrm>
            <a:off x="806186" y="4364760"/>
            <a:ext cx="1765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2" name="Google Shape;335;p62">
            <a:hlinkClick r:id="rId4"/>
            <a:extLst>
              <a:ext uri="{FF2B5EF4-FFF2-40B4-BE49-F238E27FC236}">
                <a16:creationId xmlns:a16="http://schemas.microsoft.com/office/drawing/2014/main" id="{7514CA28-99E5-C11F-4E0D-334229C3E70C}"/>
              </a:ext>
            </a:extLst>
          </p:cNvPr>
          <p:cNvPicPr preferRelativeResize="0"/>
          <p:nvPr/>
        </p:nvPicPr>
        <p:blipFill>
          <a:blip r:embed="rId5">
            <a:alphaModFix/>
          </a:blip>
          <a:stretch>
            <a:fillRect/>
          </a:stretch>
        </p:blipFill>
        <p:spPr>
          <a:xfrm>
            <a:off x="802875" y="1936568"/>
            <a:ext cx="1769111" cy="2428192"/>
          </a:xfrm>
          <a:prstGeom prst="rect">
            <a:avLst/>
          </a:prstGeom>
          <a:noFill/>
          <a:ln>
            <a:noFill/>
          </a:ln>
        </p:spPr>
      </p:pic>
      <p:pic>
        <p:nvPicPr>
          <p:cNvPr id="6" name="Image 5" descr="Une image contenant art, dessin humoristique, créativité, illustration">
            <a:extLst>
              <a:ext uri="{FF2B5EF4-FFF2-40B4-BE49-F238E27FC236}">
                <a16:creationId xmlns:a16="http://schemas.microsoft.com/office/drawing/2014/main" id="{88A0A1CD-59CF-46BF-DE2B-09C6344281DD}"/>
              </a:ext>
            </a:extLst>
          </p:cNvPr>
          <p:cNvPicPr>
            <a:picLocks noChangeAspect="1"/>
          </p:cNvPicPr>
          <p:nvPr/>
        </p:nvPicPr>
        <p:blipFill>
          <a:blip r:embed="rId6"/>
          <a:srcRect r="74365"/>
          <a:stretch>
            <a:fillRect/>
          </a:stretch>
        </p:blipFill>
        <p:spPr>
          <a:xfrm>
            <a:off x="7053898" y="0"/>
            <a:ext cx="2344102" cy="5143500"/>
          </a:xfrm>
          <a:prstGeom prst="rect">
            <a:avLst/>
          </a:prstGeom>
        </p:spPr>
      </p:pic>
      <p:pic>
        <p:nvPicPr>
          <p:cNvPr id="5" name="Google Shape;65;p14">
            <a:extLst>
              <a:ext uri="{FF2B5EF4-FFF2-40B4-BE49-F238E27FC236}">
                <a16:creationId xmlns:a16="http://schemas.microsoft.com/office/drawing/2014/main" id="{3CF7EB0B-7358-E3C3-324B-4876107C78FC}"/>
              </a:ext>
            </a:extLst>
          </p:cNvPr>
          <p:cNvPicPr preferRelativeResize="0"/>
          <p:nvPr/>
        </p:nvPicPr>
        <p:blipFill>
          <a:blip r:embed="rId7">
            <a:alphaModFix/>
          </a:blip>
          <a:stretch>
            <a:fillRect/>
          </a:stretch>
        </p:blipFill>
        <p:spPr>
          <a:xfrm>
            <a:off x="-1" y="4712610"/>
            <a:ext cx="1090248" cy="4308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51" name="Google Shape;351;p63"/>
          <p:cNvSpPr/>
          <p:nvPr/>
        </p:nvSpPr>
        <p:spPr>
          <a:xfrm>
            <a:off x="2222700" y="136651"/>
            <a:ext cx="4698600" cy="732300"/>
          </a:xfrm>
          <a:prstGeom prst="rect">
            <a:avLst/>
          </a:prstGeom>
          <a:solidFill>
            <a:srgbClr val="B8DFF2"/>
          </a:solidFill>
          <a:ln w="38100" cap="flat" cmpd="sng">
            <a:solidFill>
              <a:srgbClr val="005FB8"/>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005FB8"/>
                </a:solidFill>
                <a:latin typeface="Open Sans"/>
                <a:ea typeface="Open Sans"/>
                <a:cs typeface="Open Sans"/>
                <a:sym typeface="Open Sans"/>
              </a:rPr>
              <a:t>Leçons dans l’unité</a:t>
            </a:r>
            <a:endParaRPr>
              <a:solidFill>
                <a:srgbClr val="005FB8"/>
              </a:solidFill>
              <a:latin typeface="Open Sans"/>
              <a:ea typeface="Open Sans"/>
              <a:cs typeface="Open Sans"/>
              <a:sym typeface="Open Sans"/>
            </a:endParaRPr>
          </a:p>
        </p:txBody>
      </p:sp>
      <p:sp>
        <p:nvSpPr>
          <p:cNvPr id="352" name="Google Shape;352;p63"/>
          <p:cNvSpPr txBox="1"/>
          <p:nvPr/>
        </p:nvSpPr>
        <p:spPr>
          <a:xfrm>
            <a:off x="374325" y="957820"/>
            <a:ext cx="8395350" cy="3785621"/>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rId3" action="ppaction://hlinksldjump"/>
              </a:rPr>
              <a:t>Leçon 1:L’eau dans le monde</a:t>
            </a:r>
            <a:r>
              <a:rPr lang="en" sz="1800" dirty="0">
                <a:latin typeface="Open Sans"/>
                <a:ea typeface="Open Sans"/>
                <a:cs typeface="Open Sans"/>
                <a:sym typeface="Open Sans"/>
              </a:rPr>
              <a:t> </a:t>
            </a:r>
            <a:r>
              <a:rPr lang="en" sz="1800" dirty="0">
                <a:solidFill>
                  <a:srgbClr val="363636"/>
                </a:solidFill>
                <a:latin typeface="Open Sans"/>
                <a:ea typeface="Open Sans"/>
                <a:cs typeface="Open Sans"/>
                <a:sym typeface="Open Sans"/>
              </a:rPr>
              <a:t>p. 8-9</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L’utilisation de l’eau autour du monde</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2: Pénurie d’eau douce</a:t>
            </a:r>
            <a:r>
              <a:rPr lang="en" sz="1800" dirty="0">
                <a:solidFill>
                  <a:srgbClr val="363636"/>
                </a:solidFill>
                <a:latin typeface="Open Sans"/>
                <a:ea typeface="Open Sans"/>
                <a:cs typeface="Open Sans"/>
                <a:sym typeface="Open Sans"/>
              </a:rPr>
              <a:t> p. 16-17</a:t>
            </a:r>
            <a:endParaRPr sz="1800" dirty="0">
              <a:solidFill>
                <a:srgbClr val="363636"/>
              </a:solidFill>
              <a:latin typeface="Open Sans"/>
              <a:ea typeface="Open Sans"/>
              <a:cs typeface="Open Sans"/>
              <a:sym typeface="Open Sans"/>
            </a:endParaRPr>
          </a:p>
          <a:p>
            <a:pPr marL="914400" lvl="1" indent="-336550" algn="l" rtl="0">
              <a:spcBef>
                <a:spcPts val="0"/>
              </a:spcBef>
              <a:spcAft>
                <a:spcPts val="0"/>
              </a:spcAft>
              <a:buClr>
                <a:srgbClr val="363636"/>
              </a:buClr>
              <a:buSzPts val="1700"/>
              <a:buFont typeface="Open Sans"/>
              <a:buChar char="○"/>
            </a:pPr>
            <a:r>
              <a:rPr lang="en" sz="1800" dirty="0">
                <a:solidFill>
                  <a:srgbClr val="363636"/>
                </a:solidFill>
                <a:latin typeface="Open Sans"/>
                <a:ea typeface="Open Sans"/>
                <a:cs typeface="Open Sans"/>
                <a:sym typeface="Open Sans"/>
              </a:rPr>
              <a:t>Grande idée: Le changement climatique et la façon dont ça affecte les systèmes d’eau</a:t>
            </a:r>
            <a:endParaRPr sz="18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1800" dirty="0">
              <a:solidFill>
                <a:srgbClr val="363636"/>
              </a:solidFill>
              <a:latin typeface="Open Sans"/>
              <a:ea typeface="Open Sans"/>
              <a:cs typeface="Open Sans"/>
              <a:sym typeface="Open Sans"/>
            </a:endParaRPr>
          </a:p>
          <a:p>
            <a:pPr marL="457200" lvl="0" indent="-336550" algn="l" rtl="0">
              <a:spcBef>
                <a:spcPts val="0"/>
              </a:spcBef>
              <a:spcAft>
                <a:spcPts val="0"/>
              </a:spcAft>
              <a:buClr>
                <a:srgbClr val="363636"/>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3: L’eau est un droit de la personne! </a:t>
            </a:r>
            <a:r>
              <a:rPr lang="en" sz="1800" dirty="0">
                <a:solidFill>
                  <a:schemeClr val="dk1"/>
                </a:solidFill>
                <a:latin typeface="Open Sans"/>
                <a:ea typeface="Open Sans"/>
                <a:cs typeface="Open Sans"/>
                <a:sym typeface="Open Sans"/>
              </a:rPr>
              <a:t> p. 18-19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Jost"/>
              <a:buChar char="○"/>
            </a:pPr>
            <a:r>
              <a:rPr lang="en" sz="1800" dirty="0">
                <a:solidFill>
                  <a:schemeClr val="dk1"/>
                </a:solidFill>
                <a:latin typeface="Open Sans"/>
                <a:ea typeface="Open Sans"/>
                <a:cs typeface="Open Sans"/>
                <a:sym typeface="Open Sans"/>
              </a:rPr>
              <a:t>Grande idée: Survol des enjeux mondiaux autour de l’accès à l’eau propre  </a:t>
            </a:r>
            <a:r>
              <a:rPr lang="en" sz="1800" b="1" i="1" dirty="0">
                <a:solidFill>
                  <a:srgbClr val="EF2737"/>
                </a:solidFill>
                <a:latin typeface="Open Sans"/>
                <a:ea typeface="Open Sans"/>
                <a:cs typeface="Open Sans"/>
                <a:sym typeface="Open Sans"/>
              </a:rPr>
              <a:t>L’eau propre sur les réserves autochtones</a:t>
            </a:r>
            <a:endParaRPr sz="1800" b="1" dirty="0">
              <a:solidFill>
                <a:srgbClr val="EF2737"/>
              </a:solidFill>
              <a:latin typeface="Open Sans"/>
              <a:ea typeface="Open Sans"/>
              <a:cs typeface="Open Sans"/>
              <a:sym typeface="Open Sans"/>
            </a:endParaRPr>
          </a:p>
          <a:p>
            <a:pPr marL="914400" lvl="0" indent="0" algn="l" rtl="0">
              <a:spcBef>
                <a:spcPts val="0"/>
              </a:spcBef>
              <a:spcAft>
                <a:spcPts val="0"/>
              </a:spcAft>
              <a:buNone/>
            </a:pPr>
            <a:endParaRPr sz="1800" b="1" dirty="0">
              <a:solidFill>
                <a:srgbClr val="EF2737"/>
              </a:solidFill>
              <a:latin typeface="Open Sans"/>
              <a:ea typeface="Open Sans"/>
              <a:cs typeface="Open Sans"/>
              <a:sym typeface="Open Sans"/>
            </a:endParaRPr>
          </a:p>
          <a:p>
            <a:pPr marL="457200" lvl="0" indent="-336550" algn="l" rtl="0">
              <a:spcBef>
                <a:spcPts val="0"/>
              </a:spcBef>
              <a:spcAft>
                <a:spcPts val="0"/>
              </a:spcAft>
              <a:buClr>
                <a:schemeClr val="dk1"/>
              </a:buClr>
              <a:buSzPts val="1700"/>
              <a:buFont typeface="Open Sans"/>
              <a:buChar char="★"/>
            </a:pPr>
            <a:r>
              <a:rPr lang="en" sz="1800" u="sng" dirty="0">
                <a:solidFill>
                  <a:schemeClr val="hlink"/>
                </a:solidFill>
                <a:latin typeface="Open Sans"/>
                <a:ea typeface="Open Sans"/>
                <a:cs typeface="Open Sans"/>
                <a:sym typeface="Open Sans"/>
                <a:hlinkClick r:id="" action="ppaction://noaction"/>
              </a:rPr>
              <a:t>Leçon 4: L’Eau potable devrait-elle coûter plus cher?</a:t>
            </a:r>
            <a:r>
              <a:rPr lang="en" sz="1800" dirty="0">
                <a:solidFill>
                  <a:schemeClr val="dk1"/>
                </a:solidFill>
                <a:latin typeface="Open Sans"/>
                <a:ea typeface="Open Sans"/>
                <a:cs typeface="Open Sans"/>
                <a:sym typeface="Open Sans"/>
              </a:rPr>
              <a:t> p. 28-29</a:t>
            </a: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Grande</a:t>
            </a:r>
            <a:r>
              <a:rPr lang="en" sz="1800" dirty="0">
                <a:solidFill>
                  <a:srgbClr val="363636"/>
                </a:solidFill>
                <a:latin typeface="Open Sans"/>
                <a:ea typeface="Open Sans"/>
                <a:cs typeface="Open Sans"/>
                <a:sym typeface="Open Sans"/>
              </a:rPr>
              <a:t> idée: On doit agir pour ne pas gaspiller l’eau.</a:t>
            </a:r>
            <a:endParaRPr sz="1800" dirty="0">
              <a:latin typeface="Open Sans"/>
              <a:ea typeface="Open Sans"/>
              <a:cs typeface="Open Sans"/>
              <a:sym typeface="Open Sans"/>
            </a:endParaRPr>
          </a:p>
        </p:txBody>
      </p:sp>
      <p:pic>
        <p:nvPicPr>
          <p:cNvPr id="2" name="Image 4" descr="Une image contenant art, dessin humoristique, créativité, illustration">
            <a:extLst>
              <a:ext uri="{FF2B5EF4-FFF2-40B4-BE49-F238E27FC236}">
                <a16:creationId xmlns:a16="http://schemas.microsoft.com/office/drawing/2014/main" id="{566CEEA4-FDFF-9F43-8FB7-703501EFD18D}"/>
              </a:ext>
            </a:extLst>
          </p:cNvPr>
          <p:cNvPicPr>
            <a:picLocks noChangeAspect="1"/>
          </p:cNvPicPr>
          <p:nvPr/>
        </p:nvPicPr>
        <p:blipFill rotWithShape="1">
          <a:blip r:embed="rId4"/>
          <a:srcRect l="50742" t="-12073" r="25595" b="-12073"/>
          <a:stretch>
            <a:fillRect/>
          </a:stretch>
        </p:blipFill>
        <p:spPr>
          <a:xfrm>
            <a:off x="7352355" y="-1713291"/>
            <a:ext cx="1630680" cy="4655762"/>
          </a:xfrm>
          <a:prstGeom prst="rect">
            <a:avLst/>
          </a:prstGeom>
        </p:spPr>
      </p:pic>
      <p:pic>
        <p:nvPicPr>
          <p:cNvPr id="7" name="Google Shape;65;p14">
            <a:extLst>
              <a:ext uri="{FF2B5EF4-FFF2-40B4-BE49-F238E27FC236}">
                <a16:creationId xmlns:a16="http://schemas.microsoft.com/office/drawing/2014/main" id="{0FA86001-FB3C-19A2-A07E-D673E479F023}"/>
              </a:ext>
            </a:extLst>
          </p:cNvPr>
          <p:cNvPicPr preferRelativeResize="0"/>
          <p:nvPr/>
        </p:nvPicPr>
        <p:blipFill>
          <a:blip r:embed="rId5">
            <a:alphaModFix/>
          </a:blip>
          <a:stretch>
            <a:fillRect/>
          </a:stretch>
        </p:blipFill>
        <p:spPr>
          <a:xfrm>
            <a:off x="-1" y="4712610"/>
            <a:ext cx="1090248" cy="4308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4"/>
          <p:cNvSpPr txBox="1">
            <a:spLocks noGrp="1"/>
          </p:cNvSpPr>
          <p:nvPr>
            <p:ph type="title"/>
          </p:nvPr>
        </p:nvSpPr>
        <p:spPr>
          <a:xfrm>
            <a:off x="457900" y="724900"/>
            <a:ext cx="7811100" cy="75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5FB8"/>
                </a:solidFill>
                <a:latin typeface="Open Sans"/>
                <a:ea typeface="Open Sans"/>
                <a:cs typeface="Open Sans"/>
                <a:sym typeface="Open Sans"/>
              </a:rPr>
              <a:t>L’eau dans le monde, </a:t>
            </a:r>
            <a:r>
              <a:rPr lang="en" sz="3600">
                <a:solidFill>
                  <a:srgbClr val="005FB8"/>
                </a:solidFill>
                <a:latin typeface="Open Sans"/>
                <a:ea typeface="Open Sans"/>
                <a:cs typeface="Open Sans"/>
                <a:sym typeface="Open Sans"/>
              </a:rPr>
              <a:t>p. 8-9</a:t>
            </a:r>
            <a:endParaRPr sz="3600">
              <a:solidFill>
                <a:srgbClr val="005FB8"/>
              </a:solidFill>
              <a:latin typeface="Open Sans"/>
              <a:ea typeface="Open Sans"/>
              <a:cs typeface="Open Sans"/>
              <a:sym typeface="Open Sans"/>
            </a:endParaRPr>
          </a:p>
        </p:txBody>
      </p:sp>
      <p:sp>
        <p:nvSpPr>
          <p:cNvPr id="358" name="Google Shape;358;p64"/>
          <p:cNvSpPr txBox="1">
            <a:spLocks noGrp="1"/>
          </p:cNvSpPr>
          <p:nvPr>
            <p:ph type="body" idx="1"/>
          </p:nvPr>
        </p:nvSpPr>
        <p:spPr>
          <a:xfrm>
            <a:off x="481605" y="268925"/>
            <a:ext cx="7763700" cy="40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solidFill>
                  <a:srgbClr val="005FB8"/>
                </a:solidFill>
                <a:latin typeface="Open Sans"/>
                <a:ea typeface="Open Sans"/>
                <a:cs typeface="Open Sans"/>
                <a:sym typeface="Open Sans"/>
              </a:rPr>
              <a:t>Leçon 1: Passe à l’action, Chaque goutte compte</a:t>
            </a:r>
            <a:endParaRPr dirty="0">
              <a:solidFill>
                <a:srgbClr val="005FB8"/>
              </a:solidFill>
              <a:latin typeface="Open Sans"/>
              <a:ea typeface="Open Sans"/>
              <a:cs typeface="Open Sans"/>
              <a:sym typeface="Open Sans"/>
            </a:endParaRPr>
          </a:p>
        </p:txBody>
      </p:sp>
      <p:sp>
        <p:nvSpPr>
          <p:cNvPr id="359" name="Google Shape;359;p64"/>
          <p:cNvSpPr txBox="1"/>
          <p:nvPr/>
        </p:nvSpPr>
        <p:spPr>
          <a:xfrm>
            <a:off x="1996028" y="1444710"/>
            <a:ext cx="7045215" cy="3231624"/>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Big idea: Water use around the world</a:t>
            </a:r>
            <a:endParaRPr sz="1800" dirty="0">
              <a:solidFill>
                <a:schemeClr val="dk1"/>
              </a:solidFill>
              <a:latin typeface="Open Sans"/>
              <a:ea typeface="Open Sans"/>
              <a:cs typeface="Open Sans"/>
              <a:sym typeface="Open Sans"/>
            </a:endParaRPr>
          </a:p>
          <a:p>
            <a:pPr marL="91440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914400" lvl="1" indent="-336550" algn="l" rtl="0">
              <a:spcBef>
                <a:spcPts val="0"/>
              </a:spcBef>
              <a:spcAft>
                <a:spcPts val="0"/>
              </a:spcAft>
              <a:buClr>
                <a:schemeClr val="dk1"/>
              </a:buClr>
              <a:buSzPts val="1700"/>
              <a:buFont typeface="Open Sans"/>
              <a:buChar char="○"/>
            </a:pPr>
            <a:r>
              <a:rPr lang="en" sz="1800" dirty="0">
                <a:solidFill>
                  <a:schemeClr val="dk1"/>
                </a:solidFill>
                <a:latin typeface="Open Sans"/>
                <a:ea typeface="Open Sans"/>
                <a:cs typeface="Open Sans"/>
                <a:sym typeface="Open Sans"/>
              </a:rPr>
              <a:t>Curriculum connections:</a:t>
            </a:r>
            <a:endParaRPr sz="18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solidFill>
                  <a:schemeClr val="dk1"/>
                </a:solidFill>
                <a:latin typeface="Open Sans"/>
                <a:ea typeface="Open Sans"/>
                <a:cs typeface="Open Sans"/>
                <a:sym typeface="Open Sans"/>
              </a:rPr>
              <a:t>Grade 8 Geography </a:t>
            </a:r>
            <a:r>
              <a:rPr lang="en" sz="1800" dirty="0">
                <a:solidFill>
                  <a:schemeClr val="dk1"/>
                </a:solidFill>
                <a:latin typeface="Open Sans"/>
                <a:ea typeface="Open Sans"/>
                <a:cs typeface="Open Sans"/>
                <a:sym typeface="Open Sans"/>
              </a:rPr>
              <a:t>(Choropleth maps)</a:t>
            </a:r>
            <a:endParaRPr sz="18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solidFill>
                  <a:schemeClr val="dk1"/>
                </a:solidFill>
                <a:latin typeface="Open Sans"/>
                <a:ea typeface="Open Sans"/>
                <a:cs typeface="Open Sans"/>
                <a:sym typeface="Open Sans"/>
              </a:rPr>
              <a:t>Grade 8 Geography </a:t>
            </a:r>
            <a:r>
              <a:rPr lang="en" sz="1800" dirty="0">
                <a:solidFill>
                  <a:schemeClr val="dk1"/>
                </a:solidFill>
                <a:latin typeface="Open Sans"/>
                <a:ea typeface="Open Sans"/>
                <a:cs typeface="Open Sans"/>
                <a:sym typeface="Open Sans"/>
              </a:rPr>
              <a:t>Quality of life indicators</a:t>
            </a:r>
            <a:endParaRPr sz="18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solidFill>
                  <a:schemeClr val="dk1"/>
                </a:solidFill>
                <a:latin typeface="Open Sans"/>
                <a:ea typeface="Open Sans"/>
                <a:cs typeface="Open Sans"/>
                <a:sym typeface="Open Sans"/>
              </a:rPr>
              <a:t>Grade 8 Geography </a:t>
            </a:r>
            <a:r>
              <a:rPr lang="en" sz="1800" dirty="0">
                <a:solidFill>
                  <a:schemeClr val="dk1"/>
                </a:solidFill>
                <a:latin typeface="Open Sans"/>
                <a:ea typeface="Open Sans"/>
                <a:cs typeface="Open Sans"/>
                <a:sym typeface="Open Sans"/>
              </a:rPr>
              <a:t>Sustainable development, Quality of life indicators</a:t>
            </a:r>
          </a:p>
          <a:p>
            <a:pPr marL="1371600" lvl="2" indent="-336550" algn="l" rtl="0">
              <a:spcBef>
                <a:spcPts val="0"/>
              </a:spcBef>
              <a:spcAft>
                <a:spcPts val="0"/>
              </a:spcAft>
              <a:buClr>
                <a:schemeClr val="dk1"/>
              </a:buClr>
              <a:buSzPts val="1700"/>
              <a:buFont typeface="Open Sans"/>
              <a:buChar char="■"/>
            </a:pPr>
            <a:r>
              <a:rPr lang="en" sz="1800" b="1" dirty="0">
                <a:solidFill>
                  <a:schemeClr val="dk1"/>
                </a:solidFill>
                <a:latin typeface="Open Sans"/>
                <a:ea typeface="Open Sans"/>
                <a:cs typeface="Open Sans"/>
                <a:sym typeface="Open Sans"/>
              </a:rPr>
              <a:t>Grade 7 Geography </a:t>
            </a:r>
            <a:r>
              <a:rPr lang="en" sz="1800" dirty="0">
                <a:solidFill>
                  <a:schemeClr val="dk1"/>
                </a:solidFill>
                <a:latin typeface="Open Sans"/>
                <a:ea typeface="Open Sans"/>
                <a:cs typeface="Open Sans"/>
                <a:sym typeface="Open Sans"/>
              </a:rPr>
              <a:t>personal action plan for sustainable resource use</a:t>
            </a:r>
            <a:endParaRPr sz="1800" dirty="0">
              <a:solidFill>
                <a:schemeClr val="dk1"/>
              </a:solidFill>
              <a:latin typeface="Open Sans"/>
              <a:ea typeface="Open Sans"/>
              <a:cs typeface="Open Sans"/>
              <a:sym typeface="Open Sans"/>
            </a:endParaRPr>
          </a:p>
          <a:p>
            <a:pPr marL="1371600" lvl="2" indent="-336550" algn="l" rtl="0">
              <a:spcBef>
                <a:spcPts val="0"/>
              </a:spcBef>
              <a:spcAft>
                <a:spcPts val="0"/>
              </a:spcAft>
              <a:buClr>
                <a:schemeClr val="dk1"/>
              </a:buClr>
              <a:buSzPts val="1700"/>
              <a:buFont typeface="Open Sans"/>
              <a:buChar char="■"/>
            </a:pPr>
            <a:r>
              <a:rPr lang="en" sz="1800" b="1" dirty="0">
                <a:solidFill>
                  <a:schemeClr val="dk1"/>
                </a:solidFill>
                <a:latin typeface="Open Sans"/>
                <a:ea typeface="Open Sans"/>
                <a:cs typeface="Open Sans"/>
                <a:sym typeface="Open Sans"/>
              </a:rPr>
              <a:t>Grade 6 Social Studies</a:t>
            </a:r>
            <a:r>
              <a:rPr lang="en" sz="1800" dirty="0">
                <a:solidFill>
                  <a:schemeClr val="dk1"/>
                </a:solidFill>
                <a:latin typeface="Open Sans"/>
                <a:ea typeface="Open Sans"/>
                <a:cs typeface="Open Sans"/>
                <a:sym typeface="Open Sans"/>
              </a:rPr>
              <a:t> - Non-governmental organizations</a:t>
            </a:r>
            <a:endParaRPr sz="1800" dirty="0">
              <a:solidFill>
                <a:schemeClr val="dk1"/>
              </a:solidFill>
              <a:latin typeface="Open Sans"/>
              <a:ea typeface="Open Sans"/>
              <a:cs typeface="Open Sans"/>
              <a:sym typeface="Open Sans"/>
            </a:endParaRPr>
          </a:p>
        </p:txBody>
      </p:sp>
      <p:pic>
        <p:nvPicPr>
          <p:cNvPr id="3" name="Image 2" descr="Une image contenant origami, art">
            <a:extLst>
              <a:ext uri="{FF2B5EF4-FFF2-40B4-BE49-F238E27FC236}">
                <a16:creationId xmlns:a16="http://schemas.microsoft.com/office/drawing/2014/main" id="{858DC4F3-E75D-81EF-C7A9-F5B4666A05FB}"/>
              </a:ext>
            </a:extLst>
          </p:cNvPr>
          <p:cNvPicPr>
            <a:picLocks noChangeAspect="1"/>
          </p:cNvPicPr>
          <p:nvPr/>
        </p:nvPicPr>
        <p:blipFill>
          <a:blip r:embed="rId3"/>
          <a:srcRect l="20729" t="24085" r="52500" b="37723"/>
          <a:stretch>
            <a:fillRect/>
          </a:stretch>
        </p:blipFill>
        <p:spPr>
          <a:xfrm>
            <a:off x="199801" y="2708492"/>
            <a:ext cx="2447925" cy="1740951"/>
          </a:xfrm>
          <a:prstGeom prst="rect">
            <a:avLst/>
          </a:prstGeom>
        </p:spPr>
      </p:pic>
      <p:pic>
        <p:nvPicPr>
          <p:cNvPr id="8" name="Image 7" descr="Une image contenant art, nuit">
            <a:extLst>
              <a:ext uri="{FF2B5EF4-FFF2-40B4-BE49-F238E27FC236}">
                <a16:creationId xmlns:a16="http://schemas.microsoft.com/office/drawing/2014/main" id="{A10B4D08-A5C9-ED4C-78E3-629760304CEE}"/>
              </a:ext>
            </a:extLst>
          </p:cNvPr>
          <p:cNvPicPr>
            <a:picLocks noChangeAspect="1"/>
          </p:cNvPicPr>
          <p:nvPr/>
        </p:nvPicPr>
        <p:blipFill>
          <a:blip r:embed="rId4"/>
          <a:srcRect t="14926" r="33268"/>
          <a:stretch>
            <a:fillRect/>
          </a:stretch>
        </p:blipFill>
        <p:spPr>
          <a:xfrm>
            <a:off x="-4567433" y="3060521"/>
            <a:ext cx="8451860" cy="2902981"/>
          </a:xfrm>
          <a:prstGeom prst="rect">
            <a:avLst/>
          </a:prstGeom>
        </p:spPr>
      </p:pic>
      <p:pic>
        <p:nvPicPr>
          <p:cNvPr id="2" name="Google Shape;65;p14">
            <a:extLst>
              <a:ext uri="{FF2B5EF4-FFF2-40B4-BE49-F238E27FC236}">
                <a16:creationId xmlns:a16="http://schemas.microsoft.com/office/drawing/2014/main" id="{7DFD2A3A-E1B6-A710-F7C7-78A114DBBF24}"/>
              </a:ext>
            </a:extLst>
          </p:cNvPr>
          <p:cNvPicPr preferRelativeResize="0"/>
          <p:nvPr/>
        </p:nvPicPr>
        <p:blipFill>
          <a:blip r:embed="rId5">
            <a:alphaModFix/>
          </a:blip>
          <a:stretch>
            <a:fillRect/>
          </a:stretch>
        </p:blipFill>
        <p:spPr>
          <a:xfrm>
            <a:off x="-1" y="4722770"/>
            <a:ext cx="1090248" cy="430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73" name="Google Shape;373;p65"/>
          <p:cNvSpPr txBox="1"/>
          <p:nvPr/>
        </p:nvSpPr>
        <p:spPr>
          <a:xfrm>
            <a:off x="865875" y="1553438"/>
            <a:ext cx="3368400" cy="520800"/>
          </a:xfrm>
          <a:prstGeom prst="rect">
            <a:avLst/>
          </a:prstGeom>
          <a:solidFill>
            <a:schemeClr val="lt1"/>
          </a:solidFill>
          <a:ln w="9525" cap="flat" cmpd="sng">
            <a:solidFill>
              <a:srgbClr val="005FB8"/>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005FB8"/>
                </a:solidFill>
                <a:latin typeface="Open Sans"/>
                <a:ea typeface="Open Sans"/>
                <a:cs typeface="Open Sans"/>
                <a:sym typeface="Open Sans"/>
              </a:rPr>
              <a:t>Mot: disponibilité </a:t>
            </a:r>
            <a:endParaRPr sz="2300">
              <a:solidFill>
                <a:srgbClr val="005FB8"/>
              </a:solidFill>
              <a:latin typeface="Open Sans"/>
              <a:ea typeface="Open Sans"/>
              <a:cs typeface="Open Sans"/>
              <a:sym typeface="Open Sans"/>
            </a:endParaRPr>
          </a:p>
        </p:txBody>
      </p:sp>
      <p:sp>
        <p:nvSpPr>
          <p:cNvPr id="375" name="Google Shape;375;p65"/>
          <p:cNvSpPr txBox="1"/>
          <p:nvPr/>
        </p:nvSpPr>
        <p:spPr>
          <a:xfrm>
            <a:off x="1135000" y="472288"/>
            <a:ext cx="63231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005FB8"/>
                </a:solidFill>
                <a:latin typeface="Open Sans"/>
                <a:ea typeface="Open Sans"/>
                <a:cs typeface="Open Sans"/>
                <a:sym typeface="Open Sans"/>
              </a:rPr>
              <a:t>Décomposition des morphèmes</a:t>
            </a:r>
            <a:endParaRPr sz="3200">
              <a:solidFill>
                <a:srgbClr val="005FB8"/>
              </a:solidFill>
              <a:latin typeface="Open Sans"/>
              <a:ea typeface="Open Sans"/>
              <a:cs typeface="Open Sans"/>
              <a:sym typeface="Open Sans"/>
            </a:endParaRPr>
          </a:p>
        </p:txBody>
      </p:sp>
      <p:sp>
        <p:nvSpPr>
          <p:cNvPr id="376" name="Google Shape;376;p65"/>
          <p:cNvSpPr txBox="1"/>
          <p:nvPr/>
        </p:nvSpPr>
        <p:spPr>
          <a:xfrm>
            <a:off x="5118600" y="1269175"/>
            <a:ext cx="40254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dk1"/>
                </a:solidFill>
                <a:latin typeface="Open Sans"/>
                <a:ea typeface="Open Sans"/>
                <a:cs typeface="Open Sans"/>
                <a:sym typeface="Open Sans"/>
              </a:rPr>
              <a:t>Description:</a:t>
            </a:r>
            <a:endParaRPr sz="1600" dirty="0">
              <a:solidFill>
                <a:schemeClr val="dk1"/>
              </a:solidFill>
              <a:latin typeface="Open Sans"/>
              <a:ea typeface="Open Sans"/>
              <a:cs typeface="Open Sans"/>
              <a:sym typeface="Open Sans"/>
            </a:endParaRPr>
          </a:p>
          <a:p>
            <a:pPr marL="457200" lvl="0" indent="-330200" algn="l" rtl="0">
              <a:spcBef>
                <a:spcPts val="120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Lire le mot à l’oral</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Avec un partenaire, décomposer le mot en ses morphèmes sur une page lignée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Prédire ce que signifie chaque morphème</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Prédire la signification globale du mot</a:t>
            </a:r>
            <a:endParaRPr sz="1600" dirty="0">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dirty="0">
                <a:solidFill>
                  <a:schemeClr val="dk1"/>
                </a:solidFill>
                <a:latin typeface="Open Sans"/>
                <a:ea typeface="Open Sans"/>
                <a:cs typeface="Open Sans"/>
                <a:sym typeface="Open Sans"/>
              </a:rPr>
              <a:t>Soyez prêt à discuter le sens ensemble</a:t>
            </a:r>
            <a:endParaRPr sz="1600" dirty="0">
              <a:solidFill>
                <a:schemeClr val="dk1"/>
              </a:solidFill>
              <a:latin typeface="Open Sans"/>
              <a:ea typeface="Open Sans"/>
              <a:cs typeface="Open Sans"/>
              <a:sym typeface="Open Sans"/>
            </a:endParaRPr>
          </a:p>
        </p:txBody>
      </p:sp>
      <p:graphicFrame>
        <p:nvGraphicFramePr>
          <p:cNvPr id="2" name="Google Shape;374;p65">
            <a:extLst>
              <a:ext uri="{FF2B5EF4-FFF2-40B4-BE49-F238E27FC236}">
                <a16:creationId xmlns:a16="http://schemas.microsoft.com/office/drawing/2014/main" id="{284AF197-D81A-58F3-CB3F-F5166432CFBC}"/>
              </a:ext>
            </a:extLst>
          </p:cNvPr>
          <p:cNvGraphicFramePr/>
          <p:nvPr/>
        </p:nvGraphicFramePr>
        <p:xfrm>
          <a:off x="597125" y="2194075"/>
          <a:ext cx="4480900" cy="2027175"/>
        </p:xfrm>
        <a:graphic>
          <a:graphicData uri="http://schemas.openxmlformats.org/drawingml/2006/table">
            <a:tbl>
              <a:tblPr>
                <a:noFill/>
                <a:tableStyleId>{EF0CB743-92C0-427F-B5CB-3279265270BB}</a:tableStyleId>
              </a:tblPr>
              <a:tblGrid>
                <a:gridCol w="1120225">
                  <a:extLst>
                    <a:ext uri="{9D8B030D-6E8A-4147-A177-3AD203B41FA5}">
                      <a16:colId xmlns:a16="http://schemas.microsoft.com/office/drawing/2014/main" val="20000"/>
                    </a:ext>
                  </a:extLst>
                </a:gridCol>
                <a:gridCol w="1120225">
                  <a:extLst>
                    <a:ext uri="{9D8B030D-6E8A-4147-A177-3AD203B41FA5}">
                      <a16:colId xmlns:a16="http://schemas.microsoft.com/office/drawing/2014/main" val="20001"/>
                    </a:ext>
                  </a:extLst>
                </a:gridCol>
                <a:gridCol w="1120225">
                  <a:extLst>
                    <a:ext uri="{9D8B030D-6E8A-4147-A177-3AD203B41FA5}">
                      <a16:colId xmlns:a16="http://schemas.microsoft.com/office/drawing/2014/main" val="20002"/>
                    </a:ext>
                  </a:extLst>
                </a:gridCol>
                <a:gridCol w="1120225">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000" dirty="0">
                          <a:latin typeface="Open Sans"/>
                          <a:ea typeface="Open Sans"/>
                          <a:cs typeface="Open Sans"/>
                          <a:sym typeface="Open Sans"/>
                        </a:rPr>
                        <a:t>Préfixe(s)</a:t>
                      </a:r>
                      <a:endParaRPr sz="10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Racine</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1000">
                          <a:latin typeface="Open Sans"/>
                          <a:ea typeface="Open Sans"/>
                          <a:cs typeface="Open Sans"/>
                          <a:sym typeface="Open Sans"/>
                        </a:rPr>
                        <a:t>Suffixe(s)</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Morphème</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Sens</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en" sz="1000">
                          <a:latin typeface="Open Sans"/>
                          <a:ea typeface="Open Sans"/>
                          <a:cs typeface="Open Sans"/>
                          <a:sym typeface="Open Sans"/>
                        </a:rPr>
                        <a:t>Sens du mot</a:t>
                      </a:r>
                      <a:endParaRPr sz="100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gridSpan="3">
                  <a:txBody>
                    <a:bodyPr/>
                    <a:lstStyle/>
                    <a:p>
                      <a:pPr marL="0" lvl="0" indent="0" algn="l" rtl="0">
                        <a:spcBef>
                          <a:spcPts val="0"/>
                        </a:spcBef>
                        <a:spcAft>
                          <a:spcPts val="0"/>
                        </a:spcAft>
                        <a:buNone/>
                      </a:pPr>
                      <a:endParaRPr sz="1200" dirty="0">
                        <a:latin typeface="Open Sans"/>
                        <a:ea typeface="Open Sans"/>
                        <a:cs typeface="Open Sans"/>
                        <a:sym typeface="Open San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pic>
        <p:nvPicPr>
          <p:cNvPr id="3" name="Image 2" descr="Une image contenant dessin humoristique, art, créativité, illustration">
            <a:extLst>
              <a:ext uri="{FF2B5EF4-FFF2-40B4-BE49-F238E27FC236}">
                <a16:creationId xmlns:a16="http://schemas.microsoft.com/office/drawing/2014/main" id="{82D8971A-BA51-00FB-16B3-98F30497AADF}"/>
              </a:ext>
            </a:extLst>
          </p:cNvPr>
          <p:cNvPicPr>
            <a:picLocks noChangeAspect="1"/>
          </p:cNvPicPr>
          <p:nvPr/>
        </p:nvPicPr>
        <p:blipFill rotWithShape="1">
          <a:blip r:embed="rId3"/>
          <a:srcRect l="35931" t="19955" r="37298" b="18934"/>
          <a:stretch>
            <a:fillRect/>
          </a:stretch>
        </p:blipFill>
        <p:spPr>
          <a:xfrm>
            <a:off x="0" y="-88103"/>
            <a:ext cx="1080425" cy="1387316"/>
          </a:xfrm>
          <a:prstGeom prst="rect">
            <a:avLst/>
          </a:prstGeom>
        </p:spPr>
      </p:pic>
      <p:pic>
        <p:nvPicPr>
          <p:cNvPr id="6" name="Google Shape;65;p14">
            <a:extLst>
              <a:ext uri="{FF2B5EF4-FFF2-40B4-BE49-F238E27FC236}">
                <a16:creationId xmlns:a16="http://schemas.microsoft.com/office/drawing/2014/main" id="{3AB69C9C-E309-CB3C-0734-66B85E48E95F}"/>
              </a:ext>
            </a:extLst>
          </p:cNvPr>
          <p:cNvPicPr preferRelativeResize="0"/>
          <p:nvPr/>
        </p:nvPicPr>
        <p:blipFill>
          <a:blip r:embed="rId4">
            <a:alphaModFix/>
          </a:blip>
          <a:stretch>
            <a:fillRect/>
          </a:stretch>
        </p:blipFill>
        <p:spPr>
          <a:xfrm>
            <a:off x="-1" y="4712610"/>
            <a:ext cx="1090248" cy="43088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2750B6D9-5635-4497-B9CA-75A39673C569}" vid="{441BB821-D674-4DDC-925F-B5D2339AD061}"/>
    </a:ext>
  </a:extLst>
</a:theme>
</file>

<file path=ppt/theme/theme3.xml><?xml version="1.0" encoding="utf-8"?>
<a:theme xmlns:a="http://schemas.openxmlformats.org/drawingml/2006/main" name="Happy World Water Day! Minitheme by Slidesgo">
  <a:themeElements>
    <a:clrScheme name="Simple Light">
      <a:dk1>
        <a:srgbClr val="191919"/>
      </a:dk1>
      <a:lt1>
        <a:srgbClr val="FFFFFF"/>
      </a:lt1>
      <a:dk2>
        <a:srgbClr val="4387CE"/>
      </a:dk2>
      <a:lt2>
        <a:srgbClr val="4223A5"/>
      </a:lt2>
      <a:accent1>
        <a:srgbClr val="43C7A3"/>
      </a:accent1>
      <a:accent2>
        <a:srgbClr val="FFD9A0"/>
      </a:accent2>
      <a:accent3>
        <a:srgbClr val="FFA187"/>
      </a:accent3>
      <a:accent4>
        <a:srgbClr val="FFFFFF"/>
      </a:accent4>
      <a:accent5>
        <a:srgbClr val="FFFFFF"/>
      </a:accent5>
      <a:accent6>
        <a:srgbClr val="FFFFFF"/>
      </a:accent6>
      <a:hlink>
        <a:srgbClr val="4223A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1720</Words>
  <Application>Microsoft Office PowerPoint</Application>
  <PresentationFormat>Affichage à l'écran (16:9)</PresentationFormat>
  <Paragraphs>210</Paragraphs>
  <Slides>21</Slides>
  <Notes>21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21</vt:i4>
      </vt:variant>
    </vt:vector>
  </HeadingPairs>
  <TitlesOfParts>
    <vt:vector size="30" baseType="lpstr">
      <vt:lpstr>Open Sans</vt:lpstr>
      <vt:lpstr>Jost</vt:lpstr>
      <vt:lpstr>Secular One</vt:lpstr>
      <vt:lpstr>Didact Gothic</vt:lpstr>
      <vt:lpstr>Bebas Neue</vt:lpstr>
      <vt:lpstr>Arial</vt:lpstr>
      <vt:lpstr>Office Theme</vt:lpstr>
      <vt:lpstr>Theme1</vt:lpstr>
      <vt:lpstr>Happy World Water Day! Minitheme by Slidesgo</vt:lpstr>
      <vt:lpstr>Présentation PowerPoint</vt:lpstr>
      <vt:lpstr>Intended Use</vt:lpstr>
      <vt:lpstr>Format and lesson structure</vt:lpstr>
      <vt:lpstr>Rights of Use for this Resource</vt:lpstr>
      <vt:lpstr>Artificial Intelligence Declaration</vt:lpstr>
      <vt:lpstr>Passe à l’action : Chaque goutte compte</vt:lpstr>
      <vt:lpstr>Présentation PowerPoint</vt:lpstr>
      <vt:lpstr>L’eau dans le monde, p. 8-9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Muriel Peguret</dc:creator>
  <cp:lastModifiedBy>Muriel Peguret</cp:lastModifiedBy>
  <cp:revision>27</cp:revision>
  <dcterms:modified xsi:type="dcterms:W3CDTF">2026-01-23T16:54:54Z</dcterms:modified>
</cp:coreProperties>
</file>